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80" r:id="rId7"/>
    <p:sldMasterId id="2147484703" r:id="rId8"/>
    <p:sldMasterId id="2147484719" r:id="rId9"/>
    <p:sldMasterId id="2147484732" r:id="rId10"/>
  </p:sldMasterIdLst>
  <p:notesMasterIdLst>
    <p:notesMasterId r:id="rId74"/>
  </p:notesMasterIdLst>
  <p:handoutMasterIdLst>
    <p:handoutMasterId r:id="rId75"/>
  </p:handoutMasterIdLst>
  <p:sldIdLst>
    <p:sldId id="321" r:id="rId11"/>
    <p:sldId id="569" r:id="rId12"/>
    <p:sldId id="2147473751" r:id="rId13"/>
    <p:sldId id="2147374680" r:id="rId14"/>
    <p:sldId id="2147473750" r:id="rId15"/>
    <p:sldId id="662" r:id="rId16"/>
    <p:sldId id="269" r:id="rId17"/>
    <p:sldId id="2147473689" r:id="rId18"/>
    <p:sldId id="666" r:id="rId19"/>
    <p:sldId id="2147473688" r:id="rId20"/>
    <p:sldId id="2147473739" r:id="rId21"/>
    <p:sldId id="2147473690" r:id="rId22"/>
    <p:sldId id="2147473736" r:id="rId23"/>
    <p:sldId id="2147473691" r:id="rId24"/>
    <p:sldId id="2147473673" r:id="rId25"/>
    <p:sldId id="2147473737" r:id="rId26"/>
    <p:sldId id="2147473692" r:id="rId27"/>
    <p:sldId id="278" r:id="rId28"/>
    <p:sldId id="279" r:id="rId29"/>
    <p:sldId id="2147473694" r:id="rId30"/>
    <p:sldId id="663" r:id="rId31"/>
    <p:sldId id="2147473695" r:id="rId32"/>
    <p:sldId id="2147473696" r:id="rId33"/>
    <p:sldId id="679" r:id="rId34"/>
    <p:sldId id="2147473697" r:id="rId35"/>
    <p:sldId id="2147473698" r:id="rId36"/>
    <p:sldId id="2147473740" r:id="rId37"/>
    <p:sldId id="2147473664" r:id="rId38"/>
    <p:sldId id="2147473699" r:id="rId39"/>
    <p:sldId id="2147473666" r:id="rId40"/>
    <p:sldId id="2147473667" r:id="rId41"/>
    <p:sldId id="284" r:id="rId42"/>
    <p:sldId id="2147473738" r:id="rId43"/>
    <p:sldId id="2147473741" r:id="rId44"/>
    <p:sldId id="2147473701" r:id="rId45"/>
    <p:sldId id="2147473714" r:id="rId46"/>
    <p:sldId id="2147473702" r:id="rId47"/>
    <p:sldId id="2147473703" r:id="rId48"/>
    <p:sldId id="2147473700" r:id="rId49"/>
    <p:sldId id="390" r:id="rId50"/>
    <p:sldId id="688" r:id="rId51"/>
    <p:sldId id="665" r:id="rId52"/>
    <p:sldId id="392" r:id="rId53"/>
    <p:sldId id="393" r:id="rId54"/>
    <p:sldId id="403" r:id="rId55"/>
    <p:sldId id="2147473704" r:id="rId56"/>
    <p:sldId id="2147473706" r:id="rId57"/>
    <p:sldId id="395" r:id="rId58"/>
    <p:sldId id="2147473708" r:id="rId59"/>
    <p:sldId id="2147473707" r:id="rId60"/>
    <p:sldId id="400" r:id="rId61"/>
    <p:sldId id="402" r:id="rId62"/>
    <p:sldId id="394" r:id="rId63"/>
    <p:sldId id="401" r:id="rId64"/>
    <p:sldId id="2147473680" r:id="rId65"/>
    <p:sldId id="2147473682" r:id="rId66"/>
    <p:sldId id="2147473709" r:id="rId67"/>
    <p:sldId id="2147473713" r:id="rId68"/>
    <p:sldId id="2147473710" r:id="rId69"/>
    <p:sldId id="2147473711" r:id="rId70"/>
    <p:sldId id="2147473712" r:id="rId71"/>
    <p:sldId id="297" r:id="rId72"/>
    <p:sldId id="570" r:id="rId73"/>
  </p:sldIdLst>
  <p:sldSz cx="12192000" cy="6858000"/>
  <p:notesSz cx="7315200" cy="9601200"/>
  <p:custDataLst>
    <p:tags r:id="rId76"/>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95AC0E4B-9E9A-4854-B333-EEE447AAEB7C}">
          <p14:sldIdLst>
            <p14:sldId id="321"/>
            <p14:sldId id="569"/>
            <p14:sldId id="2147473751"/>
            <p14:sldId id="2147374680"/>
            <p14:sldId id="2147473750"/>
            <p14:sldId id="662"/>
            <p14:sldId id="269"/>
            <p14:sldId id="2147473689"/>
            <p14:sldId id="666"/>
            <p14:sldId id="2147473688"/>
            <p14:sldId id="2147473739"/>
            <p14:sldId id="2147473690"/>
            <p14:sldId id="2147473736"/>
            <p14:sldId id="2147473691"/>
            <p14:sldId id="2147473673"/>
            <p14:sldId id="2147473737"/>
            <p14:sldId id="2147473692"/>
            <p14:sldId id="278"/>
            <p14:sldId id="279"/>
            <p14:sldId id="2147473694"/>
            <p14:sldId id="663"/>
            <p14:sldId id="2147473695"/>
            <p14:sldId id="2147473696"/>
            <p14:sldId id="679"/>
            <p14:sldId id="2147473697"/>
            <p14:sldId id="2147473698"/>
            <p14:sldId id="2147473740"/>
            <p14:sldId id="2147473664"/>
            <p14:sldId id="2147473699"/>
            <p14:sldId id="2147473666"/>
            <p14:sldId id="2147473667"/>
            <p14:sldId id="284"/>
            <p14:sldId id="2147473738"/>
            <p14:sldId id="2147473741"/>
            <p14:sldId id="2147473701"/>
            <p14:sldId id="2147473714"/>
            <p14:sldId id="2147473702"/>
            <p14:sldId id="2147473703"/>
            <p14:sldId id="2147473700"/>
            <p14:sldId id="390"/>
            <p14:sldId id="688"/>
            <p14:sldId id="665"/>
            <p14:sldId id="392"/>
            <p14:sldId id="393"/>
            <p14:sldId id="403"/>
            <p14:sldId id="2147473704"/>
            <p14:sldId id="2147473706"/>
            <p14:sldId id="395"/>
            <p14:sldId id="2147473708"/>
            <p14:sldId id="2147473707"/>
            <p14:sldId id="400"/>
            <p14:sldId id="402"/>
            <p14:sldId id="394"/>
            <p14:sldId id="401"/>
            <p14:sldId id="2147473680"/>
            <p14:sldId id="2147473682"/>
            <p14:sldId id="2147473709"/>
            <p14:sldId id="2147473713"/>
            <p14:sldId id="2147473710"/>
            <p14:sldId id="2147473711"/>
            <p14:sldId id="2147473712"/>
            <p14:sldId id="297"/>
            <p14:sldId id="570"/>
          </p14:sldIdLst>
        </p14:section>
      </p14:sectionLst>
    </p:ex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12"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6"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7" clrIdx="9"/>
  <p:cmAuthor id="8" name="Devin Overbey" initials="DO" lastIdx="6" clrIdx="7"/>
  <p:cmAuthor id="9" name="Erik Brady" initials="EB" lastIdx="2" clrIdx="5"/>
  <p:cmAuthor id="10" name=" " initials="MAC" lastIdx="23"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Jennifer Eimers" initials="JE" lastIdx="7" clrIdx="13">
    <p:extLst>
      <p:ext uri="{19B8F6BF-5375-455C-9EA6-DF929625EA0E}">
        <p15:presenceInfo xmlns:p15="http://schemas.microsoft.com/office/powerpoint/2012/main" userId="S::jeimers@clinicaloptions.com::e496f3f7-6a48-4339-9b0c-9f426a43f948" providerId="AD"/>
      </p:ext>
    </p:extLst>
  </p:cmAuthor>
  <p:cmAuthor id="15" name="Nicole Mitchell" initials="NM" lastIdx="8" clrIdx="14">
    <p:extLst>
      <p:ext uri="{19B8F6BF-5375-455C-9EA6-DF929625EA0E}">
        <p15:presenceInfo xmlns:p15="http://schemas.microsoft.com/office/powerpoint/2012/main" userId="S::nmitchell@practicingclinicians.com::e6112baa-5d07-499c-8da8-7bdc6749eb49" providerId="AD"/>
      </p:ext>
    </p:extLst>
  </p:cmAuthor>
  <p:cmAuthor id="16" name="Kim Nealy" initials="KN" lastIdx="279" clrIdx="15">
    <p:extLst>
      <p:ext uri="{19B8F6BF-5375-455C-9EA6-DF929625EA0E}">
        <p15:presenceInfo xmlns:p15="http://schemas.microsoft.com/office/powerpoint/2012/main" userId="S::knealy@clinicaloptions.com::3ad6f23f-5cca-413d-8b4a-3603710adf7e" providerId="AD"/>
      </p:ext>
    </p:extLst>
  </p:cmAuthor>
  <p:cmAuthor id="17" name="vcarter@clinicaloptions.com" initials="v" lastIdx="67" clrIdx="16">
    <p:extLst>
      <p:ext uri="{19B8F6BF-5375-455C-9EA6-DF929625EA0E}">
        <p15:presenceInfo xmlns:p15="http://schemas.microsoft.com/office/powerpoint/2012/main" userId="vcarter@clinicaloptions.com" providerId="None"/>
      </p:ext>
    </p:extLst>
  </p:cmAuthor>
  <p:cmAuthor id="18" name="CLINICALOPTIONS\tquill" initials="C" lastIdx="6" clrIdx="17">
    <p:extLst>
      <p:ext uri="{19B8F6BF-5375-455C-9EA6-DF929625EA0E}">
        <p15:presenceInfo xmlns:p15="http://schemas.microsoft.com/office/powerpoint/2012/main" userId="CLINICALOPTIONS\tquill" providerId="None"/>
      </p:ext>
    </p:extLst>
  </p:cmAuthor>
  <p:cmAuthor id="19" name="pcravens@clinicaloptions.com" initials="p" lastIdx="1" clrIdx="18">
    <p:extLst>
      <p:ext uri="{19B8F6BF-5375-455C-9EA6-DF929625EA0E}">
        <p15:presenceInfo xmlns:p15="http://schemas.microsoft.com/office/powerpoint/2012/main" userId="pcravens@clinicaloptions.com" providerId="None"/>
      </p:ext>
    </p:extLst>
  </p:cmAuthor>
  <p:cmAuthor id="20" name="Christy Seals" initials="CS" lastIdx="14" clrIdx="19">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4A0"/>
    <a:srgbClr val="E1471D"/>
    <a:srgbClr val="00823B"/>
    <a:srgbClr val="FDB338"/>
    <a:srgbClr val="682E74"/>
    <a:srgbClr val="015873"/>
    <a:srgbClr val="046376"/>
    <a:srgbClr val="013763"/>
    <a:srgbClr val="033453"/>
    <a:srgbClr val="0062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683" autoAdjust="0"/>
    <p:restoredTop sz="78415" autoAdjust="0"/>
  </p:normalViewPr>
  <p:slideViewPr>
    <p:cSldViewPr snapToGrid="0">
      <p:cViewPr varScale="1">
        <p:scale>
          <a:sx n="52" d="100"/>
          <a:sy n="52" d="100"/>
        </p:scale>
        <p:origin x="1012" y="52"/>
      </p:cViewPr>
      <p:guideLst>
        <p:guide orient="horz" pos="4128"/>
        <p:guide orient="horz" pos="1008"/>
        <p:guide orient="horz" pos="4032"/>
        <p:guide orient="horz" pos="151"/>
        <p:guide orient="horz" pos="264"/>
        <p:guide orient="horz" pos="3912"/>
        <p:guide orient="horz"/>
        <p:guide pos="312"/>
        <p:guide pos="7407"/>
        <p:guide pos="3843"/>
        <p:guide pos="453"/>
        <p:guide pos="7248"/>
      </p:guideLst>
    </p:cSldViewPr>
  </p:slideViewPr>
  <p:notesTextViewPr>
    <p:cViewPr>
      <p:scale>
        <a:sx n="1" d="1"/>
        <a:sy n="1" d="1"/>
      </p:scale>
      <p:origin x="0" y="0"/>
    </p:cViewPr>
  </p:notesTextViewPr>
  <p:sorterViewPr>
    <p:cViewPr>
      <p:scale>
        <a:sx n="80" d="100"/>
        <a:sy n="80" d="100"/>
      </p:scale>
      <p:origin x="0" y="-16075"/>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16" Type="http://schemas.openxmlformats.org/officeDocument/2006/relationships/slide" Target="slides/slide6.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notesMaster" Target="notesMasters/notesMaster1.xml"/><Relationship Id="rId79" Type="http://schemas.openxmlformats.org/officeDocument/2006/relationships/viewProps" Target="viewProps.xml"/><Relationship Id="rId5" Type="http://schemas.openxmlformats.org/officeDocument/2006/relationships/customXml" Target="../customXml/item5.xml"/><Relationship Id="rId61" Type="http://schemas.openxmlformats.org/officeDocument/2006/relationships/slide" Target="slides/slide51.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commentAuthors" Target="commentAuthors.xml"/><Relationship Id="rId8" Type="http://schemas.openxmlformats.org/officeDocument/2006/relationships/slideMaster" Target="slideMasters/slideMaster3.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5.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Master" Target="slideMasters/slideMaster4.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tags" Target="tags/tag1.xml"/><Relationship Id="rId7" Type="http://schemas.openxmlformats.org/officeDocument/2006/relationships/slideMaster" Target="slideMasters/slideMaster2.xml"/><Relationship Id="rId71" Type="http://schemas.openxmlformats.org/officeDocument/2006/relationships/slide" Target="slides/slide61.xml"/><Relationship Id="rId2" Type="http://schemas.openxmlformats.org/officeDocument/2006/relationships/customXml" Target="../customXml/item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spc="0" baseline="0">
                <a:solidFill>
                  <a:schemeClr val="tx1"/>
                </a:solidFill>
                <a:latin typeface="Calibri" panose="020F0502020204030204" pitchFamily="34" charset="0"/>
                <a:ea typeface="Calibri" panose="020F0502020204030204" pitchFamily="34" charset="0"/>
                <a:cs typeface="Calibri" panose="020F0502020204030204" pitchFamily="34" charset="0"/>
              </a:defRPr>
            </a:pPr>
            <a:r>
              <a:rPr lang="en-US" sz="1800" b="1" dirty="0">
                <a:solidFill>
                  <a:schemeClr val="tx1"/>
                </a:solidFill>
                <a:latin typeface="Calibri" panose="020F0502020204030204" pitchFamily="34" charset="0"/>
                <a:ea typeface="Calibri" panose="020F0502020204030204" pitchFamily="34" charset="0"/>
                <a:cs typeface="Calibri" panose="020F0502020204030204" pitchFamily="34" charset="0"/>
              </a:rPr>
              <a:t>Pneumonia (log OR, 95% CI)</a:t>
            </a: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28273181746537557"/>
          <c:y val="0.11936006809859404"/>
          <c:w val="0.67944189743906036"/>
          <c:h val="0.77200966691164874"/>
        </c:manualLayout>
      </c:layout>
      <c:barChart>
        <c:barDir val="bar"/>
        <c:grouping val="clustered"/>
        <c:varyColors val="0"/>
        <c:ser>
          <c:idx val="0"/>
          <c:order val="0"/>
          <c:tx>
            <c:strRef>
              <c:f>Sheet1!$B$1</c:f>
              <c:strCache>
                <c:ptCount val="1"/>
                <c:pt idx="0">
                  <c:v>Odds Ratio</c:v>
                </c:pt>
              </c:strCache>
            </c:strRef>
          </c:tx>
          <c:spPr>
            <a:noFill/>
            <a:ln>
              <a:noFill/>
            </a:ln>
            <a:effectLst/>
          </c:spPr>
          <c:invertIfNegative val="0"/>
          <c:cat>
            <c:strRef>
              <c:f>Sheet1!$A$2:$A$7</c:f>
              <c:strCache>
                <c:ptCount val="6"/>
                <c:pt idx="0">
                  <c:v>ICS/LAMA/LABA</c:v>
                </c:pt>
                <c:pt idx="1">
                  <c:v>ICS/LABA</c:v>
                </c:pt>
                <c:pt idx="2">
                  <c:v>ICS</c:v>
                </c:pt>
                <c:pt idx="3">
                  <c:v>LAMA/LABA</c:v>
                </c:pt>
                <c:pt idx="4">
                  <c:v>LAMA</c:v>
                </c:pt>
                <c:pt idx="5">
                  <c:v>LABA</c:v>
                </c:pt>
              </c:strCache>
            </c:strRef>
          </c:cat>
          <c:val>
            <c:numRef>
              <c:f>Sheet1!$B$2:$B$7</c:f>
              <c:numCache>
                <c:formatCode>General</c:formatCode>
                <c:ptCount val="6"/>
                <c:pt idx="0">
                  <c:v>0.66</c:v>
                </c:pt>
                <c:pt idx="1">
                  <c:v>0.67</c:v>
                </c:pt>
                <c:pt idx="2">
                  <c:v>0.48</c:v>
                </c:pt>
                <c:pt idx="3">
                  <c:v>7.0000000000000007E-2</c:v>
                </c:pt>
                <c:pt idx="4">
                  <c:v>-0.03</c:v>
                </c:pt>
                <c:pt idx="5">
                  <c:v>0.01</c:v>
                </c:pt>
              </c:numCache>
            </c:numRef>
          </c:val>
          <c:extLst>
            <c:ext xmlns:c16="http://schemas.microsoft.com/office/drawing/2014/chart" uri="{C3380CC4-5D6E-409C-BE32-E72D297353CC}">
              <c16:uniqueId val="{00000000-904E-4FC0-BD87-03F3BC8BAB42}"/>
            </c:ext>
          </c:extLst>
        </c:ser>
        <c:dLbls>
          <c:showLegendKey val="0"/>
          <c:showVal val="0"/>
          <c:showCatName val="0"/>
          <c:showSerName val="0"/>
          <c:showPercent val="0"/>
          <c:showBubbleSize val="0"/>
        </c:dLbls>
        <c:gapWidth val="182"/>
        <c:axId val="39196607"/>
        <c:axId val="1875620751"/>
      </c:barChart>
      <c:scatterChart>
        <c:scatterStyle val="lineMarker"/>
        <c:varyColors val="0"/>
        <c:ser>
          <c:idx val="1"/>
          <c:order val="1"/>
          <c:spPr>
            <a:ln w="25400" cap="rnd">
              <a:noFill/>
              <a:round/>
            </a:ln>
            <a:effectLst/>
          </c:spPr>
          <c:marker>
            <c:symbol val="circle"/>
            <c:size val="5"/>
            <c:spPr>
              <a:solidFill>
                <a:schemeClr val="tx1"/>
              </a:solidFill>
              <a:ln w="25400">
                <a:solidFill>
                  <a:schemeClr val="tx1"/>
                </a:solidFill>
              </a:ln>
              <a:effectLst/>
            </c:spPr>
          </c:marker>
          <c:errBars>
            <c:errDir val="x"/>
            <c:errBarType val="both"/>
            <c:errValType val="cust"/>
            <c:noEndCap val="0"/>
            <c:plus>
              <c:numRef>
                <c:f>Sheet1!$C$2:$C$7</c:f>
                <c:numCache>
                  <c:formatCode>General</c:formatCode>
                  <c:ptCount val="6"/>
                  <c:pt idx="0">
                    <c:v>-0.33999999999999997</c:v>
                  </c:pt>
                  <c:pt idx="1">
                    <c:v>-0.26</c:v>
                  </c:pt>
                  <c:pt idx="2">
                    <c:v>-0.29000000000000004</c:v>
                  </c:pt>
                  <c:pt idx="3">
                    <c:v>-0.27</c:v>
                  </c:pt>
                  <c:pt idx="4">
                    <c:v>-0.2</c:v>
                  </c:pt>
                  <c:pt idx="5">
                    <c:v>-0.22</c:v>
                  </c:pt>
                </c:numCache>
              </c:numRef>
            </c:plus>
            <c:minus>
              <c:numRef>
                <c:f>Sheet1!$E$2:$E$7</c:f>
                <c:numCache>
                  <c:formatCode>General</c:formatCode>
                  <c:ptCount val="6"/>
                  <c:pt idx="0">
                    <c:v>-0.33</c:v>
                  </c:pt>
                  <c:pt idx="1">
                    <c:v>-0.22000000000000003</c:v>
                  </c:pt>
                  <c:pt idx="2">
                    <c:v>-0.27999999999999997</c:v>
                  </c:pt>
                  <c:pt idx="3">
                    <c:v>-0.25</c:v>
                  </c:pt>
                  <c:pt idx="4">
                    <c:v>-0.2</c:v>
                  </c:pt>
                  <c:pt idx="5">
                    <c:v>-0.21000000000000002</c:v>
                  </c:pt>
                </c:numCache>
              </c:numRef>
            </c:minus>
            <c:spPr>
              <a:noFill/>
              <a:ln w="28575" cap="flat" cmpd="sng" algn="ctr">
                <a:solidFill>
                  <a:srgbClr val="000000"/>
                </a:solidFill>
                <a:round/>
              </a:ln>
              <a:effectLst/>
            </c:spPr>
          </c:errBars>
          <c:xVal>
            <c:numRef>
              <c:f>Sheet1!$B$2:$B$7</c:f>
              <c:numCache>
                <c:formatCode>General</c:formatCode>
                <c:ptCount val="6"/>
                <c:pt idx="0">
                  <c:v>0.66</c:v>
                </c:pt>
                <c:pt idx="1">
                  <c:v>0.67</c:v>
                </c:pt>
                <c:pt idx="2">
                  <c:v>0.48</c:v>
                </c:pt>
                <c:pt idx="3">
                  <c:v>7.0000000000000007E-2</c:v>
                </c:pt>
                <c:pt idx="4">
                  <c:v>-0.03</c:v>
                </c:pt>
                <c:pt idx="5">
                  <c:v>0.01</c:v>
                </c:pt>
              </c:numCache>
            </c:numRef>
          </c:xVal>
          <c:yVal>
            <c:numRef>
              <c:f>Sheet1!$G$2:$G$7</c:f>
              <c:numCache>
                <c:formatCode>General</c:formatCode>
                <c:ptCount val="6"/>
                <c:pt idx="0">
                  <c:v>0.5</c:v>
                </c:pt>
                <c:pt idx="1">
                  <c:v>1.5</c:v>
                </c:pt>
                <c:pt idx="2">
                  <c:v>2.5</c:v>
                </c:pt>
                <c:pt idx="3">
                  <c:v>3.5</c:v>
                </c:pt>
                <c:pt idx="4">
                  <c:v>4.5</c:v>
                </c:pt>
                <c:pt idx="5">
                  <c:v>5.5</c:v>
                </c:pt>
              </c:numCache>
            </c:numRef>
          </c:yVal>
          <c:smooth val="0"/>
          <c:extLst>
            <c:ext xmlns:c16="http://schemas.microsoft.com/office/drawing/2014/chart" uri="{C3380CC4-5D6E-409C-BE32-E72D297353CC}">
              <c16:uniqueId val="{00000001-904E-4FC0-BD87-03F3BC8BAB42}"/>
            </c:ext>
          </c:extLst>
        </c:ser>
        <c:dLbls>
          <c:showLegendKey val="0"/>
          <c:showVal val="0"/>
          <c:showCatName val="0"/>
          <c:showSerName val="0"/>
          <c:showPercent val="0"/>
          <c:showBubbleSize val="0"/>
        </c:dLbls>
        <c:axId val="1919965103"/>
        <c:axId val="1919964623"/>
      </c:scatterChart>
      <c:catAx>
        <c:axId val="39196607"/>
        <c:scaling>
          <c:orientation val="minMax"/>
        </c:scaling>
        <c:delete val="0"/>
        <c:axPos val="l"/>
        <c:numFmt formatCode="General" sourceLinked="1"/>
        <c:majorTickMark val="none"/>
        <c:minorTickMark val="none"/>
        <c:tickLblPos val="low"/>
        <c:spPr>
          <a:noFill/>
          <a:ln w="28575" cap="flat" cmpd="sng" algn="ctr">
            <a:solidFill>
              <a:srgbClr val="000000"/>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875620751"/>
        <c:crosses val="autoZero"/>
        <c:auto val="1"/>
        <c:lblAlgn val="ctr"/>
        <c:lblOffset val="100"/>
        <c:noMultiLvlLbl val="0"/>
      </c:catAx>
      <c:valAx>
        <c:axId val="1875620751"/>
        <c:scaling>
          <c:orientation val="minMax"/>
          <c:max val="1.5"/>
          <c:min val="-0.5"/>
        </c:scaling>
        <c:delete val="0"/>
        <c:axPos val="b"/>
        <c:numFmt formatCode="General" sourceLinked="1"/>
        <c:majorTickMark val="out"/>
        <c:minorTickMark val="none"/>
        <c:tickLblPos val="nextTo"/>
        <c:spPr>
          <a:noFill/>
          <a:ln w="28575">
            <a:solidFill>
              <a:srgbClr val="000000"/>
            </a:solidFill>
          </a:ln>
          <a:effectLst/>
        </c:spPr>
        <c:txPr>
          <a:bodyPr rot="-60000000" spcFirstLastPara="1" vertOverflow="ellipsis" vert="horz" wrap="square" anchor="ctr" anchorCtr="1"/>
          <a:lstStyle/>
          <a:p>
            <a:pPr>
              <a:defRPr sz="18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39196607"/>
        <c:crosses val="autoZero"/>
        <c:crossBetween val="between"/>
        <c:majorUnit val="0.5"/>
      </c:valAx>
      <c:valAx>
        <c:axId val="1919964623"/>
        <c:scaling>
          <c:orientation val="minMax"/>
        </c:scaling>
        <c:delete val="1"/>
        <c:axPos val="r"/>
        <c:numFmt formatCode="General" sourceLinked="1"/>
        <c:majorTickMark val="out"/>
        <c:minorTickMark val="none"/>
        <c:tickLblPos val="nextTo"/>
        <c:crossAx val="1919965103"/>
        <c:crosses val="max"/>
        <c:crossBetween val="midCat"/>
      </c:valAx>
      <c:valAx>
        <c:axId val="1919965103"/>
        <c:scaling>
          <c:orientation val="minMax"/>
        </c:scaling>
        <c:delete val="1"/>
        <c:axPos val="b"/>
        <c:numFmt formatCode="General" sourceLinked="1"/>
        <c:majorTickMark val="out"/>
        <c:minorTickMark val="none"/>
        <c:tickLblPos val="nextTo"/>
        <c:crossAx val="1919964623"/>
        <c:crosses val="autoZero"/>
        <c:crossBetween val="midCat"/>
      </c:valAx>
      <c:spPr>
        <a:noFill/>
        <a:ln>
          <a:solidFill>
            <a:schemeClr val="lt1">
              <a:hueOff val="0"/>
              <a:satOff val="0"/>
              <a:lumOff val="0"/>
            </a:schemeClr>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CEB977-136C-4F70-909A-FF5AEA76471A}"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9DB2C8CC-1344-4644-B078-E76CFE3D418E}">
      <dgm:prSet/>
      <dgm:spPr/>
      <dgm:t>
        <a:bodyPr/>
        <a:lstStyle/>
        <a:p>
          <a:r>
            <a:rPr lang="en-US" dirty="0"/>
            <a:t>Approximately 16 million people diagnosed</a:t>
          </a:r>
        </a:p>
      </dgm:t>
    </dgm:pt>
    <dgm:pt modelId="{CB72199F-EF30-474E-8516-86524CA4BDF4}" type="parTrans" cxnId="{A7158384-C81A-4037-A89B-498046388722}">
      <dgm:prSet/>
      <dgm:spPr/>
      <dgm:t>
        <a:bodyPr/>
        <a:lstStyle/>
        <a:p>
          <a:endParaRPr lang="en-US"/>
        </a:p>
      </dgm:t>
    </dgm:pt>
    <dgm:pt modelId="{2845A7AC-B42A-4D94-9FCE-7E57FF88EE0D}" type="sibTrans" cxnId="{A7158384-C81A-4037-A89B-498046388722}">
      <dgm:prSet/>
      <dgm:spPr/>
      <dgm:t>
        <a:bodyPr/>
        <a:lstStyle/>
        <a:p>
          <a:endParaRPr lang="en-US"/>
        </a:p>
      </dgm:t>
    </dgm:pt>
    <dgm:pt modelId="{A1997316-3DB0-4B44-AEDF-4C0777A3697A}">
      <dgm:prSet/>
      <dgm:spPr>
        <a:solidFill>
          <a:schemeClr val="accent3"/>
        </a:solidFill>
      </dgm:spPr>
      <dgm:t>
        <a:bodyPr/>
        <a:lstStyle/>
        <a:p>
          <a:r>
            <a:rPr lang="en-US" dirty="0"/>
            <a:t>Rank regarding mortality?</a:t>
          </a:r>
        </a:p>
      </dgm:t>
    </dgm:pt>
    <dgm:pt modelId="{2367BFEA-CC4D-422E-A98A-39FE832BCF12}" type="parTrans" cxnId="{AC01454B-3115-41D4-9B6A-E28FBE1690B8}">
      <dgm:prSet/>
      <dgm:spPr/>
      <dgm:t>
        <a:bodyPr/>
        <a:lstStyle/>
        <a:p>
          <a:endParaRPr lang="en-US"/>
        </a:p>
      </dgm:t>
    </dgm:pt>
    <dgm:pt modelId="{50724121-483A-40A4-9ACB-50523E37E424}" type="sibTrans" cxnId="{AC01454B-3115-41D4-9B6A-E28FBE1690B8}">
      <dgm:prSet/>
      <dgm:spPr/>
      <dgm:t>
        <a:bodyPr/>
        <a:lstStyle/>
        <a:p>
          <a:endParaRPr lang="en-US"/>
        </a:p>
      </dgm:t>
    </dgm:pt>
    <dgm:pt modelId="{AE832178-B2E4-4C4B-9C2E-C102DBE6AB5B}">
      <dgm:prSet/>
      <dgm:spPr>
        <a:solidFill>
          <a:schemeClr val="accent4"/>
        </a:solidFill>
      </dgm:spPr>
      <dgm:t>
        <a:bodyPr/>
        <a:lstStyle/>
        <a:p>
          <a:r>
            <a:rPr lang="en-US" dirty="0"/>
            <a:t>Rank as a cause of disability?</a:t>
          </a:r>
        </a:p>
      </dgm:t>
    </dgm:pt>
    <dgm:pt modelId="{E5AE9DB2-6A1C-4988-ABB2-59E29E34EE91}" type="parTrans" cxnId="{61DA0B1E-4D6C-49AD-94DD-6F750AA90354}">
      <dgm:prSet/>
      <dgm:spPr/>
      <dgm:t>
        <a:bodyPr/>
        <a:lstStyle/>
        <a:p>
          <a:endParaRPr lang="en-US"/>
        </a:p>
      </dgm:t>
    </dgm:pt>
    <dgm:pt modelId="{9EE09B1C-71D7-4060-9990-DDE6A4E4709D}" type="sibTrans" cxnId="{61DA0B1E-4D6C-49AD-94DD-6F750AA90354}">
      <dgm:prSet/>
      <dgm:spPr/>
      <dgm:t>
        <a:bodyPr/>
        <a:lstStyle/>
        <a:p>
          <a:endParaRPr lang="en-US"/>
        </a:p>
      </dgm:t>
    </dgm:pt>
    <dgm:pt modelId="{805ADDE3-6CE3-427D-96A7-8DF84384321A}">
      <dgm:prSet/>
      <dgm:spPr>
        <a:solidFill>
          <a:schemeClr val="accent6"/>
        </a:solidFill>
      </dgm:spPr>
      <dgm:t>
        <a:bodyPr/>
        <a:lstStyle/>
        <a:p>
          <a:r>
            <a:rPr lang="en-US" dirty="0"/>
            <a:t>Rank in NIH funding?</a:t>
          </a:r>
        </a:p>
      </dgm:t>
    </dgm:pt>
    <dgm:pt modelId="{5063A43D-9E10-4D4A-B4EA-C036932D4A6D}" type="parTrans" cxnId="{17728033-FD0E-42C4-ABA0-32E0F6FE0210}">
      <dgm:prSet/>
      <dgm:spPr/>
      <dgm:t>
        <a:bodyPr/>
        <a:lstStyle/>
        <a:p>
          <a:endParaRPr lang="en-US"/>
        </a:p>
      </dgm:t>
    </dgm:pt>
    <dgm:pt modelId="{6A486DEF-AF5F-4E37-80C4-C79A61979937}" type="sibTrans" cxnId="{17728033-FD0E-42C4-ABA0-32E0F6FE0210}">
      <dgm:prSet/>
      <dgm:spPr/>
      <dgm:t>
        <a:bodyPr/>
        <a:lstStyle/>
        <a:p>
          <a:endParaRPr lang="en-US"/>
        </a:p>
      </dgm:t>
    </dgm:pt>
    <dgm:pt modelId="{ED14AE0D-5867-4771-9359-A3DB25C585F8}">
      <dgm:prSet/>
      <dgm:spPr>
        <a:solidFill>
          <a:schemeClr val="accent2"/>
        </a:solidFill>
      </dgm:spPr>
      <dgm:t>
        <a:bodyPr/>
        <a:lstStyle/>
        <a:p>
          <a:r>
            <a:rPr lang="en-US" dirty="0"/>
            <a:t>Who is diagnosed with COPD?</a:t>
          </a:r>
        </a:p>
      </dgm:t>
    </dgm:pt>
    <dgm:pt modelId="{B3F77E2C-538A-4CEF-B9A9-974750893D00}" type="parTrans" cxnId="{6F69D0E4-316E-432F-8283-ED039475DE2F}">
      <dgm:prSet/>
      <dgm:spPr/>
      <dgm:t>
        <a:bodyPr/>
        <a:lstStyle/>
        <a:p>
          <a:endParaRPr lang="en-US"/>
        </a:p>
      </dgm:t>
    </dgm:pt>
    <dgm:pt modelId="{77F5F7FB-1D05-42FA-903D-AB233845EDE8}" type="sibTrans" cxnId="{6F69D0E4-316E-432F-8283-ED039475DE2F}">
      <dgm:prSet/>
      <dgm:spPr/>
      <dgm:t>
        <a:bodyPr/>
        <a:lstStyle/>
        <a:p>
          <a:endParaRPr lang="en-US"/>
        </a:p>
      </dgm:t>
    </dgm:pt>
    <dgm:pt modelId="{E896B080-AEFE-40FC-AA70-23ED098DF818}" type="pres">
      <dgm:prSet presAssocID="{62CEB977-136C-4F70-909A-FF5AEA76471A}" presName="Name0" presStyleCnt="0">
        <dgm:presLayoutVars>
          <dgm:chMax val="7"/>
          <dgm:chPref val="7"/>
          <dgm:dir/>
        </dgm:presLayoutVars>
      </dgm:prSet>
      <dgm:spPr/>
    </dgm:pt>
    <dgm:pt modelId="{FE0A0291-0122-4533-84CF-51BFA8EC822D}" type="pres">
      <dgm:prSet presAssocID="{62CEB977-136C-4F70-909A-FF5AEA76471A}" presName="Name1" presStyleCnt="0"/>
      <dgm:spPr/>
    </dgm:pt>
    <dgm:pt modelId="{48F98938-6DA2-45D2-8BA9-D5F680504981}" type="pres">
      <dgm:prSet presAssocID="{62CEB977-136C-4F70-909A-FF5AEA76471A}" presName="cycle" presStyleCnt="0"/>
      <dgm:spPr/>
    </dgm:pt>
    <dgm:pt modelId="{794827D0-CD76-4C7A-A8E9-12BE6DB1CC3E}" type="pres">
      <dgm:prSet presAssocID="{62CEB977-136C-4F70-909A-FF5AEA76471A}" presName="srcNode" presStyleLbl="node1" presStyleIdx="0" presStyleCnt="5"/>
      <dgm:spPr/>
    </dgm:pt>
    <dgm:pt modelId="{3ABB2A30-1154-4485-BC00-449E808659A0}" type="pres">
      <dgm:prSet presAssocID="{62CEB977-136C-4F70-909A-FF5AEA76471A}" presName="conn" presStyleLbl="parChTrans1D2" presStyleIdx="0" presStyleCnt="1"/>
      <dgm:spPr/>
    </dgm:pt>
    <dgm:pt modelId="{B6696A4D-E734-43F0-8A1E-06D2663F8D58}" type="pres">
      <dgm:prSet presAssocID="{62CEB977-136C-4F70-909A-FF5AEA76471A}" presName="extraNode" presStyleLbl="node1" presStyleIdx="0" presStyleCnt="5"/>
      <dgm:spPr/>
    </dgm:pt>
    <dgm:pt modelId="{EE023008-E9E8-48DF-84E0-9086F30BE6D9}" type="pres">
      <dgm:prSet presAssocID="{62CEB977-136C-4F70-909A-FF5AEA76471A}" presName="dstNode" presStyleLbl="node1" presStyleIdx="0" presStyleCnt="5"/>
      <dgm:spPr/>
    </dgm:pt>
    <dgm:pt modelId="{085B96D3-528D-422A-A4CB-9A308019088B}" type="pres">
      <dgm:prSet presAssocID="{9DB2C8CC-1344-4644-B078-E76CFE3D418E}" presName="text_1" presStyleLbl="node1" presStyleIdx="0" presStyleCnt="5">
        <dgm:presLayoutVars>
          <dgm:bulletEnabled val="1"/>
        </dgm:presLayoutVars>
      </dgm:prSet>
      <dgm:spPr/>
    </dgm:pt>
    <dgm:pt modelId="{78E2D767-5AE1-4EC4-AEEA-ACA41B4322AE}" type="pres">
      <dgm:prSet presAssocID="{9DB2C8CC-1344-4644-B078-E76CFE3D418E}" presName="accent_1" presStyleCnt="0"/>
      <dgm:spPr/>
    </dgm:pt>
    <dgm:pt modelId="{B4E43E50-648D-4E6E-9968-E1921B049853}" type="pres">
      <dgm:prSet presAssocID="{9DB2C8CC-1344-4644-B078-E76CFE3D418E}" presName="accentRepeatNode" presStyleLbl="solidFgAcc1" presStyleIdx="0" presStyleCnt="5" custLinFactNeighborX="0"/>
      <dgm:spPr/>
    </dgm:pt>
    <dgm:pt modelId="{2FCD732F-132D-4578-8684-62AE1B681E69}" type="pres">
      <dgm:prSet presAssocID="{A1997316-3DB0-4B44-AEDF-4C0777A3697A}" presName="text_2" presStyleLbl="node1" presStyleIdx="1" presStyleCnt="5">
        <dgm:presLayoutVars>
          <dgm:bulletEnabled val="1"/>
        </dgm:presLayoutVars>
      </dgm:prSet>
      <dgm:spPr/>
    </dgm:pt>
    <dgm:pt modelId="{D043DD1C-C037-4F9B-AF4E-F7C839F2A9E4}" type="pres">
      <dgm:prSet presAssocID="{A1997316-3DB0-4B44-AEDF-4C0777A3697A}" presName="accent_2" presStyleCnt="0"/>
      <dgm:spPr/>
    </dgm:pt>
    <dgm:pt modelId="{BC18A1A4-2AC2-4BAC-B13D-ABF1457FCE99}" type="pres">
      <dgm:prSet presAssocID="{A1997316-3DB0-4B44-AEDF-4C0777A3697A}" presName="accentRepeatNode" presStyleLbl="solidFgAcc1" presStyleIdx="1" presStyleCnt="5"/>
      <dgm:spPr>
        <a:ln>
          <a:solidFill>
            <a:schemeClr val="accent3"/>
          </a:solidFill>
        </a:ln>
      </dgm:spPr>
    </dgm:pt>
    <dgm:pt modelId="{0964522B-20E5-44D8-AAB0-1B392AA61F7D}" type="pres">
      <dgm:prSet presAssocID="{AE832178-B2E4-4C4B-9C2E-C102DBE6AB5B}" presName="text_3" presStyleLbl="node1" presStyleIdx="2" presStyleCnt="5">
        <dgm:presLayoutVars>
          <dgm:bulletEnabled val="1"/>
        </dgm:presLayoutVars>
      </dgm:prSet>
      <dgm:spPr/>
    </dgm:pt>
    <dgm:pt modelId="{7414F653-8FF3-4591-A2B1-337F5AD5C454}" type="pres">
      <dgm:prSet presAssocID="{AE832178-B2E4-4C4B-9C2E-C102DBE6AB5B}" presName="accent_3" presStyleCnt="0"/>
      <dgm:spPr/>
    </dgm:pt>
    <dgm:pt modelId="{27CF5670-BD79-44D6-AF94-CF26F8675313}" type="pres">
      <dgm:prSet presAssocID="{AE832178-B2E4-4C4B-9C2E-C102DBE6AB5B}" presName="accentRepeatNode" presStyleLbl="solidFgAcc1" presStyleIdx="2" presStyleCnt="5"/>
      <dgm:spPr>
        <a:ln>
          <a:solidFill>
            <a:schemeClr val="accent4"/>
          </a:solidFill>
        </a:ln>
      </dgm:spPr>
    </dgm:pt>
    <dgm:pt modelId="{49B42A9E-2445-4A56-9FDC-28C709A467FF}" type="pres">
      <dgm:prSet presAssocID="{805ADDE3-6CE3-427D-96A7-8DF84384321A}" presName="text_4" presStyleLbl="node1" presStyleIdx="3" presStyleCnt="5">
        <dgm:presLayoutVars>
          <dgm:bulletEnabled val="1"/>
        </dgm:presLayoutVars>
      </dgm:prSet>
      <dgm:spPr/>
    </dgm:pt>
    <dgm:pt modelId="{1459B908-B3B6-41CE-906D-215B92271E4A}" type="pres">
      <dgm:prSet presAssocID="{805ADDE3-6CE3-427D-96A7-8DF84384321A}" presName="accent_4" presStyleCnt="0"/>
      <dgm:spPr/>
    </dgm:pt>
    <dgm:pt modelId="{C05DD5D1-1E0C-4E1C-B848-557C6A32807A}" type="pres">
      <dgm:prSet presAssocID="{805ADDE3-6CE3-427D-96A7-8DF84384321A}" presName="accentRepeatNode" presStyleLbl="solidFgAcc1" presStyleIdx="3" presStyleCnt="5"/>
      <dgm:spPr>
        <a:ln>
          <a:solidFill>
            <a:schemeClr val="accent6"/>
          </a:solidFill>
        </a:ln>
      </dgm:spPr>
    </dgm:pt>
    <dgm:pt modelId="{1F89BF6D-81A0-4400-928A-1B2BE31F49CC}" type="pres">
      <dgm:prSet presAssocID="{ED14AE0D-5867-4771-9359-A3DB25C585F8}" presName="text_5" presStyleLbl="node1" presStyleIdx="4" presStyleCnt="5">
        <dgm:presLayoutVars>
          <dgm:bulletEnabled val="1"/>
        </dgm:presLayoutVars>
      </dgm:prSet>
      <dgm:spPr/>
    </dgm:pt>
    <dgm:pt modelId="{78DE5880-3F21-41D2-9FD6-1D6C36E5F891}" type="pres">
      <dgm:prSet presAssocID="{ED14AE0D-5867-4771-9359-A3DB25C585F8}" presName="accent_5" presStyleCnt="0"/>
      <dgm:spPr/>
    </dgm:pt>
    <dgm:pt modelId="{AA379274-2538-45F7-85A3-289D563D2868}" type="pres">
      <dgm:prSet presAssocID="{ED14AE0D-5867-4771-9359-A3DB25C585F8}" presName="accentRepeatNode" presStyleLbl="solidFgAcc1" presStyleIdx="4" presStyleCnt="5"/>
      <dgm:spPr>
        <a:ln>
          <a:solidFill>
            <a:schemeClr val="accent2"/>
          </a:solidFill>
        </a:ln>
      </dgm:spPr>
    </dgm:pt>
  </dgm:ptLst>
  <dgm:cxnLst>
    <dgm:cxn modelId="{9995C61C-8D71-4853-A104-C6884F553220}" type="presOf" srcId="{ED14AE0D-5867-4771-9359-A3DB25C585F8}" destId="{1F89BF6D-81A0-4400-928A-1B2BE31F49CC}" srcOrd="0" destOrd="0" presId="urn:microsoft.com/office/officeart/2008/layout/VerticalCurvedList"/>
    <dgm:cxn modelId="{61DA0B1E-4D6C-49AD-94DD-6F750AA90354}" srcId="{62CEB977-136C-4F70-909A-FF5AEA76471A}" destId="{AE832178-B2E4-4C4B-9C2E-C102DBE6AB5B}" srcOrd="2" destOrd="0" parTransId="{E5AE9DB2-6A1C-4988-ABB2-59E29E34EE91}" sibTransId="{9EE09B1C-71D7-4060-9990-DDE6A4E4709D}"/>
    <dgm:cxn modelId="{17728033-FD0E-42C4-ABA0-32E0F6FE0210}" srcId="{62CEB977-136C-4F70-909A-FF5AEA76471A}" destId="{805ADDE3-6CE3-427D-96A7-8DF84384321A}" srcOrd="3" destOrd="0" parTransId="{5063A43D-9E10-4D4A-B4EA-C036932D4A6D}" sibTransId="{6A486DEF-AF5F-4E37-80C4-C79A61979937}"/>
    <dgm:cxn modelId="{E8045F3C-72E2-47D8-B362-D8F6E5AC0CE9}" type="presOf" srcId="{805ADDE3-6CE3-427D-96A7-8DF84384321A}" destId="{49B42A9E-2445-4A56-9FDC-28C709A467FF}" srcOrd="0" destOrd="0" presId="urn:microsoft.com/office/officeart/2008/layout/VerticalCurvedList"/>
    <dgm:cxn modelId="{AC01454B-3115-41D4-9B6A-E28FBE1690B8}" srcId="{62CEB977-136C-4F70-909A-FF5AEA76471A}" destId="{A1997316-3DB0-4B44-AEDF-4C0777A3697A}" srcOrd="1" destOrd="0" parTransId="{2367BFEA-CC4D-422E-A98A-39FE832BCF12}" sibTransId="{50724121-483A-40A4-9ACB-50523E37E424}"/>
    <dgm:cxn modelId="{D7788880-5A53-469C-A3DE-A02F51C6991C}" type="presOf" srcId="{2845A7AC-B42A-4D94-9FCE-7E57FF88EE0D}" destId="{3ABB2A30-1154-4485-BC00-449E808659A0}" srcOrd="0" destOrd="0" presId="urn:microsoft.com/office/officeart/2008/layout/VerticalCurvedList"/>
    <dgm:cxn modelId="{A7158384-C81A-4037-A89B-498046388722}" srcId="{62CEB977-136C-4F70-909A-FF5AEA76471A}" destId="{9DB2C8CC-1344-4644-B078-E76CFE3D418E}" srcOrd="0" destOrd="0" parTransId="{CB72199F-EF30-474E-8516-86524CA4BDF4}" sibTransId="{2845A7AC-B42A-4D94-9FCE-7E57FF88EE0D}"/>
    <dgm:cxn modelId="{8D5B93A5-790E-4125-99C7-451AB4C147A4}" type="presOf" srcId="{A1997316-3DB0-4B44-AEDF-4C0777A3697A}" destId="{2FCD732F-132D-4578-8684-62AE1B681E69}" srcOrd="0" destOrd="0" presId="urn:microsoft.com/office/officeart/2008/layout/VerticalCurvedList"/>
    <dgm:cxn modelId="{B6AA1DDF-D95B-4678-BDF2-77EED9EC15BD}" type="presOf" srcId="{AE832178-B2E4-4C4B-9C2E-C102DBE6AB5B}" destId="{0964522B-20E5-44D8-AAB0-1B392AA61F7D}" srcOrd="0" destOrd="0" presId="urn:microsoft.com/office/officeart/2008/layout/VerticalCurvedList"/>
    <dgm:cxn modelId="{6F69D0E4-316E-432F-8283-ED039475DE2F}" srcId="{62CEB977-136C-4F70-909A-FF5AEA76471A}" destId="{ED14AE0D-5867-4771-9359-A3DB25C585F8}" srcOrd="4" destOrd="0" parTransId="{B3F77E2C-538A-4CEF-B9A9-974750893D00}" sibTransId="{77F5F7FB-1D05-42FA-903D-AB233845EDE8}"/>
    <dgm:cxn modelId="{50E881EA-F4D0-49BF-86B6-99FA8B6CBC0A}" type="presOf" srcId="{9DB2C8CC-1344-4644-B078-E76CFE3D418E}" destId="{085B96D3-528D-422A-A4CB-9A308019088B}" srcOrd="0" destOrd="0" presId="urn:microsoft.com/office/officeart/2008/layout/VerticalCurvedList"/>
    <dgm:cxn modelId="{099ADDF4-93AE-46AA-80AF-3D99EDA07A36}" type="presOf" srcId="{62CEB977-136C-4F70-909A-FF5AEA76471A}" destId="{E896B080-AEFE-40FC-AA70-23ED098DF818}" srcOrd="0" destOrd="0" presId="urn:microsoft.com/office/officeart/2008/layout/VerticalCurvedList"/>
    <dgm:cxn modelId="{BCF7D25E-2A4D-4519-AD01-20EE4FA58E4E}" type="presParOf" srcId="{E896B080-AEFE-40FC-AA70-23ED098DF818}" destId="{FE0A0291-0122-4533-84CF-51BFA8EC822D}" srcOrd="0" destOrd="0" presId="urn:microsoft.com/office/officeart/2008/layout/VerticalCurvedList"/>
    <dgm:cxn modelId="{21BDEE26-A3DC-4FB7-AC07-1D57A7A29DCD}" type="presParOf" srcId="{FE0A0291-0122-4533-84CF-51BFA8EC822D}" destId="{48F98938-6DA2-45D2-8BA9-D5F680504981}" srcOrd="0" destOrd="0" presId="urn:microsoft.com/office/officeart/2008/layout/VerticalCurvedList"/>
    <dgm:cxn modelId="{4E2720E5-23A9-448C-A63A-12EE10A133DA}" type="presParOf" srcId="{48F98938-6DA2-45D2-8BA9-D5F680504981}" destId="{794827D0-CD76-4C7A-A8E9-12BE6DB1CC3E}" srcOrd="0" destOrd="0" presId="urn:microsoft.com/office/officeart/2008/layout/VerticalCurvedList"/>
    <dgm:cxn modelId="{442F3D95-7F75-42E3-BD20-2A4251A667CC}" type="presParOf" srcId="{48F98938-6DA2-45D2-8BA9-D5F680504981}" destId="{3ABB2A30-1154-4485-BC00-449E808659A0}" srcOrd="1" destOrd="0" presId="urn:microsoft.com/office/officeart/2008/layout/VerticalCurvedList"/>
    <dgm:cxn modelId="{F2100882-437C-4967-8B45-451EFFD5692A}" type="presParOf" srcId="{48F98938-6DA2-45D2-8BA9-D5F680504981}" destId="{B6696A4D-E734-43F0-8A1E-06D2663F8D58}" srcOrd="2" destOrd="0" presId="urn:microsoft.com/office/officeart/2008/layout/VerticalCurvedList"/>
    <dgm:cxn modelId="{E9164707-E8F2-4293-ACB7-6585F4806F88}" type="presParOf" srcId="{48F98938-6DA2-45D2-8BA9-D5F680504981}" destId="{EE023008-E9E8-48DF-84E0-9086F30BE6D9}" srcOrd="3" destOrd="0" presId="urn:microsoft.com/office/officeart/2008/layout/VerticalCurvedList"/>
    <dgm:cxn modelId="{C326635C-EA04-4161-B30B-270420224C6E}" type="presParOf" srcId="{FE0A0291-0122-4533-84CF-51BFA8EC822D}" destId="{085B96D3-528D-422A-A4CB-9A308019088B}" srcOrd="1" destOrd="0" presId="urn:microsoft.com/office/officeart/2008/layout/VerticalCurvedList"/>
    <dgm:cxn modelId="{3C3F9648-02B8-41E4-8AF2-78426621DD83}" type="presParOf" srcId="{FE0A0291-0122-4533-84CF-51BFA8EC822D}" destId="{78E2D767-5AE1-4EC4-AEEA-ACA41B4322AE}" srcOrd="2" destOrd="0" presId="urn:microsoft.com/office/officeart/2008/layout/VerticalCurvedList"/>
    <dgm:cxn modelId="{14245F18-8BEC-40E7-8CDD-0EAF1143B8A5}" type="presParOf" srcId="{78E2D767-5AE1-4EC4-AEEA-ACA41B4322AE}" destId="{B4E43E50-648D-4E6E-9968-E1921B049853}" srcOrd="0" destOrd="0" presId="urn:microsoft.com/office/officeart/2008/layout/VerticalCurvedList"/>
    <dgm:cxn modelId="{B9A61704-B2CA-4456-95C0-044A17276A68}" type="presParOf" srcId="{FE0A0291-0122-4533-84CF-51BFA8EC822D}" destId="{2FCD732F-132D-4578-8684-62AE1B681E69}" srcOrd="3" destOrd="0" presId="urn:microsoft.com/office/officeart/2008/layout/VerticalCurvedList"/>
    <dgm:cxn modelId="{6C28D19A-63A1-42A1-9DB7-71CA7C1650B6}" type="presParOf" srcId="{FE0A0291-0122-4533-84CF-51BFA8EC822D}" destId="{D043DD1C-C037-4F9B-AF4E-F7C839F2A9E4}" srcOrd="4" destOrd="0" presId="urn:microsoft.com/office/officeart/2008/layout/VerticalCurvedList"/>
    <dgm:cxn modelId="{CAE88B9B-2A87-4B7E-9D81-59E0272AEE6B}" type="presParOf" srcId="{D043DD1C-C037-4F9B-AF4E-F7C839F2A9E4}" destId="{BC18A1A4-2AC2-4BAC-B13D-ABF1457FCE99}" srcOrd="0" destOrd="0" presId="urn:microsoft.com/office/officeart/2008/layout/VerticalCurvedList"/>
    <dgm:cxn modelId="{9B5AA62B-6EEC-4191-BF6F-30B901B9CC96}" type="presParOf" srcId="{FE0A0291-0122-4533-84CF-51BFA8EC822D}" destId="{0964522B-20E5-44D8-AAB0-1B392AA61F7D}" srcOrd="5" destOrd="0" presId="urn:microsoft.com/office/officeart/2008/layout/VerticalCurvedList"/>
    <dgm:cxn modelId="{BDCB7D87-7821-404A-971B-70B42C39AD79}" type="presParOf" srcId="{FE0A0291-0122-4533-84CF-51BFA8EC822D}" destId="{7414F653-8FF3-4591-A2B1-337F5AD5C454}" srcOrd="6" destOrd="0" presId="urn:microsoft.com/office/officeart/2008/layout/VerticalCurvedList"/>
    <dgm:cxn modelId="{3BC59B30-5381-433C-9D23-AB94958A99B3}" type="presParOf" srcId="{7414F653-8FF3-4591-A2B1-337F5AD5C454}" destId="{27CF5670-BD79-44D6-AF94-CF26F8675313}" srcOrd="0" destOrd="0" presId="urn:microsoft.com/office/officeart/2008/layout/VerticalCurvedList"/>
    <dgm:cxn modelId="{D0E31888-B843-42F6-80EB-C2E2A9822E57}" type="presParOf" srcId="{FE0A0291-0122-4533-84CF-51BFA8EC822D}" destId="{49B42A9E-2445-4A56-9FDC-28C709A467FF}" srcOrd="7" destOrd="0" presId="urn:microsoft.com/office/officeart/2008/layout/VerticalCurvedList"/>
    <dgm:cxn modelId="{1095D1BA-6613-4EE7-85C9-F811D0D531AE}" type="presParOf" srcId="{FE0A0291-0122-4533-84CF-51BFA8EC822D}" destId="{1459B908-B3B6-41CE-906D-215B92271E4A}" srcOrd="8" destOrd="0" presId="urn:microsoft.com/office/officeart/2008/layout/VerticalCurvedList"/>
    <dgm:cxn modelId="{6C64E6AF-AF23-421D-84C2-11087ABA37A8}" type="presParOf" srcId="{1459B908-B3B6-41CE-906D-215B92271E4A}" destId="{C05DD5D1-1E0C-4E1C-B848-557C6A32807A}" srcOrd="0" destOrd="0" presId="urn:microsoft.com/office/officeart/2008/layout/VerticalCurvedList"/>
    <dgm:cxn modelId="{EAD5985B-95B4-4A99-9E38-9C5718373C1E}" type="presParOf" srcId="{FE0A0291-0122-4533-84CF-51BFA8EC822D}" destId="{1F89BF6D-81A0-4400-928A-1B2BE31F49CC}" srcOrd="9" destOrd="0" presId="urn:microsoft.com/office/officeart/2008/layout/VerticalCurvedList"/>
    <dgm:cxn modelId="{E1FBAC76-90C1-4E80-83A5-4F92992FB05B}" type="presParOf" srcId="{FE0A0291-0122-4533-84CF-51BFA8EC822D}" destId="{78DE5880-3F21-41D2-9FD6-1D6C36E5F891}" srcOrd="10" destOrd="0" presId="urn:microsoft.com/office/officeart/2008/layout/VerticalCurvedList"/>
    <dgm:cxn modelId="{A41C403F-A55A-4EFE-A702-32028D7B62E6}" type="presParOf" srcId="{78DE5880-3F21-41D2-9FD6-1D6C36E5F891}" destId="{AA379274-2538-45F7-85A3-289D563D2868}"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3D360C7-F6D7-4E42-8B95-20C37643AE5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5689EB15-9CC5-454B-B9BB-2C166F643804}">
      <dgm:prSet phldrT="[Text]" custT="1"/>
      <dgm:spPr>
        <a:ln>
          <a:noFill/>
        </a:ln>
      </dgm:spPr>
      <dgm:t>
        <a:bodyPr/>
        <a:lstStyle/>
        <a:p>
          <a:r>
            <a:rPr lang="en-US" sz="2800" b="1" dirty="0"/>
            <a:t>Genetics</a:t>
          </a:r>
        </a:p>
      </dgm:t>
    </dgm:pt>
    <dgm:pt modelId="{17D018F4-820F-4109-A827-B00DF97CAE73}" type="parTrans" cxnId="{F7E9B141-B21A-4D71-BED9-579430BF2F3B}">
      <dgm:prSet/>
      <dgm:spPr/>
      <dgm:t>
        <a:bodyPr/>
        <a:lstStyle/>
        <a:p>
          <a:endParaRPr lang="en-US"/>
        </a:p>
      </dgm:t>
    </dgm:pt>
    <dgm:pt modelId="{88BBB8C5-ED3E-407C-AED7-C9A08A80DA94}" type="sibTrans" cxnId="{F7E9B141-B21A-4D71-BED9-579430BF2F3B}">
      <dgm:prSet/>
      <dgm:spPr/>
      <dgm:t>
        <a:bodyPr/>
        <a:lstStyle/>
        <a:p>
          <a:endParaRPr lang="en-US"/>
        </a:p>
      </dgm:t>
    </dgm:pt>
    <dgm:pt modelId="{F14757A3-944C-4E43-8401-8C5C743D38CD}">
      <dgm:prSet phldrT="[Text]" custT="1"/>
      <dgm:spPr>
        <a:ln>
          <a:noFill/>
        </a:ln>
      </dgm:spPr>
      <dgm:t>
        <a:bodyPr/>
        <a:lstStyle/>
        <a:p>
          <a:pPr>
            <a:spcBef>
              <a:spcPts val="1000"/>
            </a:spcBef>
            <a:spcAft>
              <a:spcPts val="600"/>
            </a:spcAft>
            <a:buFont typeface="Wingdings" panose="05000000000000000000" pitchFamily="2" charset="2"/>
            <a:buChar char="§"/>
          </a:pPr>
          <a:r>
            <a:rPr lang="en-US" sz="2000" dirty="0">
              <a:solidFill>
                <a:schemeClr val="bg1"/>
              </a:solidFill>
              <a:latin typeface="+mn-lt"/>
            </a:rPr>
            <a:t>Genetic heritability of COPD is moderate</a:t>
          </a:r>
        </a:p>
      </dgm:t>
    </dgm:pt>
    <dgm:pt modelId="{11FCE146-828F-4D4A-B87D-DE4F00D8893C}" type="parTrans" cxnId="{98460ECB-E824-4183-884D-59E0937F9CFA}">
      <dgm:prSet/>
      <dgm:spPr/>
      <dgm:t>
        <a:bodyPr/>
        <a:lstStyle/>
        <a:p>
          <a:endParaRPr lang="en-US"/>
        </a:p>
      </dgm:t>
    </dgm:pt>
    <dgm:pt modelId="{83CAE308-A03A-46F7-82F7-0093C8270B14}" type="sibTrans" cxnId="{98460ECB-E824-4183-884D-59E0937F9CFA}">
      <dgm:prSet/>
      <dgm:spPr/>
      <dgm:t>
        <a:bodyPr/>
        <a:lstStyle/>
        <a:p>
          <a:endParaRPr lang="en-US"/>
        </a:p>
      </dgm:t>
    </dgm:pt>
    <dgm:pt modelId="{EC56E06B-7A84-4109-899F-CF13C3910ECC}">
      <dgm:prSet phldrT="[Text]" custT="1"/>
      <dgm:spPr>
        <a:solidFill>
          <a:srgbClr val="00823B"/>
        </a:solidFill>
        <a:ln>
          <a:noFill/>
        </a:ln>
      </dgm:spPr>
      <dgm:t>
        <a:bodyPr/>
        <a:lstStyle/>
        <a:p>
          <a:r>
            <a:rPr lang="en-US" sz="2800" b="1" dirty="0"/>
            <a:t>Environment</a:t>
          </a:r>
        </a:p>
      </dgm:t>
    </dgm:pt>
    <dgm:pt modelId="{AB1EF236-867B-4903-9412-E8021E005421}" type="parTrans" cxnId="{759787BF-8299-4C41-B71B-6F65A08A87C6}">
      <dgm:prSet/>
      <dgm:spPr/>
      <dgm:t>
        <a:bodyPr/>
        <a:lstStyle/>
        <a:p>
          <a:endParaRPr lang="en-US"/>
        </a:p>
      </dgm:t>
    </dgm:pt>
    <dgm:pt modelId="{45CCCCD1-189E-48B7-B714-D93E7F4373E0}" type="sibTrans" cxnId="{759787BF-8299-4C41-B71B-6F65A08A87C6}">
      <dgm:prSet/>
      <dgm:spPr/>
      <dgm:t>
        <a:bodyPr/>
        <a:lstStyle/>
        <a:p>
          <a:endParaRPr lang="en-US"/>
        </a:p>
      </dgm:t>
    </dgm:pt>
    <dgm:pt modelId="{6D06F395-F5CB-450B-BFD7-69FCBB947B40}">
      <dgm:prSet phldrT="[Text]" custT="1"/>
      <dgm:spPr>
        <a:solidFill>
          <a:schemeClr val="accent4">
            <a:lumMod val="20000"/>
            <a:lumOff val="80000"/>
            <a:alpha val="90000"/>
          </a:schemeClr>
        </a:solidFill>
        <a:ln>
          <a:noFill/>
        </a:ln>
      </dgm:spPr>
      <dgm:t>
        <a:bodyPr/>
        <a:lstStyle/>
        <a:p>
          <a:pPr>
            <a:spcBef>
              <a:spcPts val="1000"/>
            </a:spcBef>
            <a:spcAft>
              <a:spcPts val="600"/>
            </a:spcAft>
            <a:buFont typeface="Wingdings" panose="05000000000000000000" pitchFamily="2" charset="2"/>
            <a:buChar char="§"/>
          </a:pPr>
          <a:r>
            <a:rPr lang="en-US" sz="2200" dirty="0">
              <a:solidFill>
                <a:schemeClr val="bg1"/>
              </a:solidFill>
            </a:rPr>
            <a:t>Smoking</a:t>
          </a:r>
        </a:p>
      </dgm:t>
    </dgm:pt>
    <dgm:pt modelId="{745226BC-4249-45D9-A97C-AB8EE5CC5BF3}" type="parTrans" cxnId="{22E0CB47-8921-472A-A6E1-B98FEC262829}">
      <dgm:prSet/>
      <dgm:spPr/>
      <dgm:t>
        <a:bodyPr/>
        <a:lstStyle/>
        <a:p>
          <a:endParaRPr lang="en-US"/>
        </a:p>
      </dgm:t>
    </dgm:pt>
    <dgm:pt modelId="{C34C6742-6081-4624-8557-0AA96712702F}" type="sibTrans" cxnId="{22E0CB47-8921-472A-A6E1-B98FEC262829}">
      <dgm:prSet/>
      <dgm:spPr/>
      <dgm:t>
        <a:bodyPr/>
        <a:lstStyle/>
        <a:p>
          <a:endParaRPr lang="en-US"/>
        </a:p>
      </dgm:t>
    </dgm:pt>
    <dgm:pt modelId="{B640FDD0-B223-4D35-99D6-C255A5FF10F5}">
      <dgm:prSet phldrT="[Text]" custT="1"/>
      <dgm:spPr>
        <a:solidFill>
          <a:srgbClr val="E1471D"/>
        </a:solidFill>
        <a:ln>
          <a:noFill/>
        </a:ln>
      </dgm:spPr>
      <dgm:t>
        <a:bodyPr/>
        <a:lstStyle/>
        <a:p>
          <a:r>
            <a:rPr lang="en-US" sz="2800" b="1" dirty="0"/>
            <a:t>Timing</a:t>
          </a:r>
        </a:p>
      </dgm:t>
    </dgm:pt>
    <dgm:pt modelId="{5CD2EB8E-F43A-4C3E-A8C2-8672725B3B1F}" type="parTrans" cxnId="{3306A86F-A022-4CAB-AC3B-5D0772DE6C01}">
      <dgm:prSet/>
      <dgm:spPr/>
      <dgm:t>
        <a:bodyPr/>
        <a:lstStyle/>
        <a:p>
          <a:endParaRPr lang="en-US"/>
        </a:p>
      </dgm:t>
    </dgm:pt>
    <dgm:pt modelId="{EE853EF6-6EE5-40EE-A221-2925F4C6B98C}" type="sibTrans" cxnId="{3306A86F-A022-4CAB-AC3B-5D0772DE6C01}">
      <dgm:prSet/>
      <dgm:spPr/>
      <dgm:t>
        <a:bodyPr/>
        <a:lstStyle/>
        <a:p>
          <a:endParaRPr lang="en-US"/>
        </a:p>
      </dgm:t>
    </dgm:pt>
    <dgm:pt modelId="{535A05FC-F296-4729-B875-AB58CC403C5E}">
      <dgm:prSet phldrT="[Text]"/>
      <dgm:spPr>
        <a:solidFill>
          <a:schemeClr val="accent3">
            <a:lumMod val="20000"/>
            <a:lumOff val="80000"/>
            <a:alpha val="90000"/>
          </a:schemeClr>
        </a:solidFill>
        <a:ln>
          <a:noFill/>
        </a:ln>
      </dgm:spPr>
      <dgm:t>
        <a:bodyPr/>
        <a:lstStyle/>
        <a:p>
          <a:pPr>
            <a:spcBef>
              <a:spcPts val="1000"/>
            </a:spcBef>
            <a:spcAft>
              <a:spcPts val="600"/>
            </a:spcAft>
            <a:buFont typeface="Wingdings" panose="05000000000000000000" pitchFamily="2" charset="2"/>
            <a:buChar char="§"/>
          </a:pPr>
          <a:r>
            <a:rPr lang="en-US" dirty="0">
              <a:solidFill>
                <a:schemeClr val="bg1"/>
              </a:solidFill>
            </a:rPr>
            <a:t>Peak lung function can be attenuated by processes that occur during lung development</a:t>
          </a:r>
        </a:p>
      </dgm:t>
    </dgm:pt>
    <dgm:pt modelId="{70BC3160-4E3B-4660-A86A-3EB73AB20B53}" type="parTrans" cxnId="{96F49787-4BC6-40C0-B5AF-56475DA59799}">
      <dgm:prSet/>
      <dgm:spPr/>
      <dgm:t>
        <a:bodyPr/>
        <a:lstStyle/>
        <a:p>
          <a:endParaRPr lang="en-US"/>
        </a:p>
      </dgm:t>
    </dgm:pt>
    <dgm:pt modelId="{2E6EE6BF-3BD7-459C-8526-E0D68828D5B4}" type="sibTrans" cxnId="{96F49787-4BC6-40C0-B5AF-56475DA59799}">
      <dgm:prSet/>
      <dgm:spPr/>
      <dgm:t>
        <a:bodyPr/>
        <a:lstStyle/>
        <a:p>
          <a:endParaRPr lang="en-US"/>
        </a:p>
      </dgm:t>
    </dgm:pt>
    <dgm:pt modelId="{745C689F-DA83-45D9-9A41-3AEA3ADC9316}">
      <dgm:prSet phldrT="[Text]"/>
      <dgm:spPr>
        <a:solidFill>
          <a:schemeClr val="accent3">
            <a:lumMod val="20000"/>
            <a:lumOff val="80000"/>
            <a:alpha val="90000"/>
          </a:schemeClr>
        </a:solidFill>
        <a:ln>
          <a:noFill/>
        </a:ln>
      </dgm:spPr>
      <dgm:t>
        <a:bodyPr/>
        <a:lstStyle/>
        <a:p>
          <a:pPr>
            <a:spcBef>
              <a:spcPts val="1000"/>
            </a:spcBef>
            <a:spcAft>
              <a:spcPts val="600"/>
            </a:spcAft>
            <a:buFont typeface="Wingdings" panose="05000000000000000000" pitchFamily="2" charset="2"/>
            <a:buChar char="§"/>
          </a:pPr>
          <a:r>
            <a:rPr lang="en-US" dirty="0">
              <a:solidFill>
                <a:schemeClr val="bg1"/>
              </a:solidFill>
            </a:rPr>
            <a:t>Genetic</a:t>
          </a:r>
          <a:r>
            <a:rPr lang="en-US" dirty="0">
              <a:solidFill>
                <a:schemeClr val="bg1"/>
              </a:solidFill>
              <a:cs typeface="Calibri" panose="020F0502020204030204" pitchFamily="34" charset="0"/>
            </a:rPr>
            <a:t>–</a:t>
          </a:r>
          <a:r>
            <a:rPr lang="en-US" dirty="0">
              <a:solidFill>
                <a:schemeClr val="bg1"/>
              </a:solidFill>
            </a:rPr>
            <a:t>environmental exposure interactions may accelerate decline of lung function</a:t>
          </a:r>
        </a:p>
      </dgm:t>
    </dgm:pt>
    <dgm:pt modelId="{AC8C42FF-6AF0-45B7-B510-B20C8571ACA8}" type="parTrans" cxnId="{15435A9A-929B-409E-9E72-F0B24AA7FBF3}">
      <dgm:prSet/>
      <dgm:spPr/>
      <dgm:t>
        <a:bodyPr/>
        <a:lstStyle/>
        <a:p>
          <a:endParaRPr lang="en-US"/>
        </a:p>
      </dgm:t>
    </dgm:pt>
    <dgm:pt modelId="{B8869735-8131-4A3C-A8EB-47F8937AA421}" type="sibTrans" cxnId="{15435A9A-929B-409E-9E72-F0B24AA7FBF3}">
      <dgm:prSet/>
      <dgm:spPr/>
      <dgm:t>
        <a:bodyPr/>
        <a:lstStyle/>
        <a:p>
          <a:endParaRPr lang="en-US"/>
        </a:p>
      </dgm:t>
    </dgm:pt>
    <dgm:pt modelId="{C77D959A-F09E-40A0-8E2B-ED5E47355358}">
      <dgm:prSet custT="1"/>
      <dgm:spPr/>
      <dgm:t>
        <a:bodyPr/>
        <a:lstStyle/>
        <a:p>
          <a:pPr>
            <a:spcBef>
              <a:spcPts val="1000"/>
            </a:spcBef>
            <a:spcAft>
              <a:spcPts val="600"/>
            </a:spcAft>
            <a:buFont typeface="Wingdings" panose="05000000000000000000" pitchFamily="2" charset="2"/>
            <a:buChar char="§"/>
          </a:pPr>
          <a:r>
            <a:rPr lang="el-GR" sz="2000" dirty="0">
              <a:solidFill>
                <a:schemeClr val="bg1"/>
              </a:solidFill>
              <a:latin typeface="+mn-lt"/>
              <a:cs typeface="Calibri" panose="020F0502020204030204" pitchFamily="34" charset="0"/>
            </a:rPr>
            <a:t>α</a:t>
          </a:r>
          <a:r>
            <a:rPr lang="en-US" sz="2000" dirty="0">
              <a:solidFill>
                <a:schemeClr val="bg1"/>
              </a:solidFill>
              <a:latin typeface="+mn-lt"/>
            </a:rPr>
            <a:t>-1 antitrypsin deficiency and telomerase reverse transcriptase mutation are well-established monogenetic variants with causative role in COPD</a:t>
          </a:r>
        </a:p>
      </dgm:t>
    </dgm:pt>
    <dgm:pt modelId="{48831800-7204-49BA-A1EB-07CACBA899F5}" type="parTrans" cxnId="{2F208EEA-4DDA-428F-8C7E-06814A78D92B}">
      <dgm:prSet/>
      <dgm:spPr/>
      <dgm:t>
        <a:bodyPr/>
        <a:lstStyle/>
        <a:p>
          <a:endParaRPr lang="en-US"/>
        </a:p>
      </dgm:t>
    </dgm:pt>
    <dgm:pt modelId="{8E367D9F-F399-4E93-A192-60799973D3B2}" type="sibTrans" cxnId="{2F208EEA-4DDA-428F-8C7E-06814A78D92B}">
      <dgm:prSet/>
      <dgm:spPr/>
      <dgm:t>
        <a:bodyPr/>
        <a:lstStyle/>
        <a:p>
          <a:endParaRPr lang="en-US"/>
        </a:p>
      </dgm:t>
    </dgm:pt>
    <dgm:pt modelId="{0F03A921-9A37-4A05-90B8-69200B0FAA1A}">
      <dgm:prSet custT="1"/>
      <dgm:spPr/>
      <dgm:t>
        <a:bodyPr/>
        <a:lstStyle/>
        <a:p>
          <a:pPr>
            <a:spcBef>
              <a:spcPts val="1000"/>
            </a:spcBef>
            <a:spcAft>
              <a:spcPts val="600"/>
            </a:spcAft>
            <a:buFont typeface="Wingdings" panose="05000000000000000000" pitchFamily="2" charset="2"/>
            <a:buChar char="§"/>
          </a:pPr>
          <a:r>
            <a:rPr lang="en-US" sz="2000" dirty="0">
              <a:solidFill>
                <a:schemeClr val="bg1"/>
              </a:solidFill>
              <a:latin typeface="+mn-lt"/>
            </a:rPr>
            <a:t>Gene-environment interactions incompletely understood</a:t>
          </a:r>
        </a:p>
      </dgm:t>
    </dgm:pt>
    <dgm:pt modelId="{57BEFB46-0E41-4F58-871A-1A27B4AE240D}" type="parTrans" cxnId="{D9C744D6-2C15-4D5A-BB9D-074255CDC6BE}">
      <dgm:prSet/>
      <dgm:spPr/>
      <dgm:t>
        <a:bodyPr/>
        <a:lstStyle/>
        <a:p>
          <a:endParaRPr lang="en-US"/>
        </a:p>
      </dgm:t>
    </dgm:pt>
    <dgm:pt modelId="{D9BF939D-8609-4559-8459-336864B97045}" type="sibTrans" cxnId="{D9C744D6-2C15-4D5A-BB9D-074255CDC6BE}">
      <dgm:prSet/>
      <dgm:spPr/>
      <dgm:t>
        <a:bodyPr/>
        <a:lstStyle/>
        <a:p>
          <a:endParaRPr lang="en-US"/>
        </a:p>
      </dgm:t>
    </dgm:pt>
    <dgm:pt modelId="{307B23E8-4742-4754-9A2D-256122183801}">
      <dgm:prSet phldrT="[Text]" custT="1"/>
      <dgm:spPr>
        <a:solidFill>
          <a:schemeClr val="accent4">
            <a:lumMod val="20000"/>
            <a:lumOff val="80000"/>
            <a:alpha val="90000"/>
          </a:schemeClr>
        </a:solidFill>
        <a:ln>
          <a:noFill/>
        </a:ln>
      </dgm:spPr>
      <dgm:t>
        <a:bodyPr/>
        <a:lstStyle/>
        <a:p>
          <a:pPr>
            <a:spcBef>
              <a:spcPts val="1000"/>
            </a:spcBef>
            <a:spcAft>
              <a:spcPts val="600"/>
            </a:spcAft>
            <a:buFont typeface="Wingdings" panose="05000000000000000000" pitchFamily="2" charset="2"/>
            <a:buChar char="§"/>
          </a:pPr>
          <a:r>
            <a:rPr lang="en-US" sz="2200" dirty="0">
              <a:solidFill>
                <a:schemeClr val="bg1"/>
              </a:solidFill>
            </a:rPr>
            <a:t>Non-smoking</a:t>
          </a:r>
        </a:p>
      </dgm:t>
    </dgm:pt>
    <dgm:pt modelId="{E5D35138-840F-4135-A174-D1F2C0120DD1}" type="sibTrans" cxnId="{696D2284-B45C-406B-A175-46D289E2E260}">
      <dgm:prSet/>
      <dgm:spPr/>
      <dgm:t>
        <a:bodyPr/>
        <a:lstStyle/>
        <a:p>
          <a:endParaRPr lang="en-US"/>
        </a:p>
      </dgm:t>
    </dgm:pt>
    <dgm:pt modelId="{A52D25B4-DFD4-4F41-AC53-B2AA6FB77E86}" type="parTrans" cxnId="{696D2284-B45C-406B-A175-46D289E2E260}">
      <dgm:prSet/>
      <dgm:spPr/>
      <dgm:t>
        <a:bodyPr/>
        <a:lstStyle/>
        <a:p>
          <a:endParaRPr lang="en-US"/>
        </a:p>
      </dgm:t>
    </dgm:pt>
    <dgm:pt modelId="{59B08D9D-ECE7-4074-98AB-1315B04EEF6C}">
      <dgm:prSet phldrT="[Text]" custT="1"/>
      <dgm:spPr>
        <a:solidFill>
          <a:schemeClr val="accent4">
            <a:lumMod val="20000"/>
            <a:lumOff val="80000"/>
            <a:alpha val="90000"/>
          </a:schemeClr>
        </a:solidFill>
        <a:ln>
          <a:noFill/>
        </a:ln>
      </dgm:spPr>
      <dgm:t>
        <a:bodyPr/>
        <a:lstStyle/>
        <a:p>
          <a:pPr>
            <a:spcBef>
              <a:spcPts val="1000"/>
            </a:spcBef>
            <a:spcAft>
              <a:spcPts val="600"/>
            </a:spcAft>
            <a:buFontTx/>
            <a:buNone/>
          </a:pPr>
          <a:r>
            <a:rPr lang="en-US" sz="2200" b="0" i="0" dirty="0">
              <a:solidFill>
                <a:schemeClr val="bg1"/>
              </a:solidFill>
            </a:rPr>
            <a:t>– Biomass exposure</a:t>
          </a:r>
          <a:endParaRPr lang="en-US" sz="2200" dirty="0">
            <a:solidFill>
              <a:schemeClr val="bg1"/>
            </a:solidFill>
          </a:endParaRPr>
        </a:p>
      </dgm:t>
    </dgm:pt>
    <dgm:pt modelId="{61C82956-F60C-443D-AC73-4822069CC12F}" type="sibTrans" cxnId="{4FA46718-97D8-49CC-A97A-209693F79F95}">
      <dgm:prSet/>
      <dgm:spPr/>
      <dgm:t>
        <a:bodyPr/>
        <a:lstStyle/>
        <a:p>
          <a:endParaRPr lang="en-US"/>
        </a:p>
      </dgm:t>
    </dgm:pt>
    <dgm:pt modelId="{61CEE309-A4EC-472F-88EF-B898970576F9}" type="parTrans" cxnId="{4FA46718-97D8-49CC-A97A-209693F79F95}">
      <dgm:prSet/>
      <dgm:spPr/>
      <dgm:t>
        <a:bodyPr/>
        <a:lstStyle/>
        <a:p>
          <a:endParaRPr lang="en-US"/>
        </a:p>
      </dgm:t>
    </dgm:pt>
    <dgm:pt modelId="{E5211968-0174-4949-BF3F-256D9B331D17}">
      <dgm:prSet phldrT="[Text]" custT="1"/>
      <dgm:spPr>
        <a:solidFill>
          <a:schemeClr val="accent4">
            <a:lumMod val="20000"/>
            <a:lumOff val="80000"/>
            <a:alpha val="90000"/>
          </a:schemeClr>
        </a:solidFill>
        <a:ln>
          <a:noFill/>
        </a:ln>
      </dgm:spPr>
      <dgm:t>
        <a:bodyPr/>
        <a:lstStyle/>
        <a:p>
          <a:pPr>
            <a:spcBef>
              <a:spcPts val="1000"/>
            </a:spcBef>
            <a:spcAft>
              <a:spcPts val="600"/>
            </a:spcAft>
            <a:buFontTx/>
            <a:buNone/>
          </a:pPr>
          <a:r>
            <a:rPr lang="en-US" sz="2200" b="0" i="0" dirty="0">
              <a:solidFill>
                <a:schemeClr val="bg1"/>
              </a:solidFill>
            </a:rPr>
            <a:t>– Occupational exposure</a:t>
          </a:r>
          <a:endParaRPr lang="en-US" sz="2200" dirty="0">
            <a:solidFill>
              <a:schemeClr val="bg1"/>
            </a:solidFill>
          </a:endParaRPr>
        </a:p>
      </dgm:t>
    </dgm:pt>
    <dgm:pt modelId="{AC6B498C-14BE-4B12-89F4-5EA7413212AC}" type="sibTrans" cxnId="{94BFC454-A0E1-4A94-AFE6-EFEA1A90216D}">
      <dgm:prSet/>
      <dgm:spPr/>
      <dgm:t>
        <a:bodyPr/>
        <a:lstStyle/>
        <a:p>
          <a:endParaRPr lang="en-US"/>
        </a:p>
      </dgm:t>
    </dgm:pt>
    <dgm:pt modelId="{DA6A05F4-27C8-4198-8D25-6F014EFCCB10}" type="parTrans" cxnId="{94BFC454-A0E1-4A94-AFE6-EFEA1A90216D}">
      <dgm:prSet/>
      <dgm:spPr/>
      <dgm:t>
        <a:bodyPr/>
        <a:lstStyle/>
        <a:p>
          <a:endParaRPr lang="en-US"/>
        </a:p>
      </dgm:t>
    </dgm:pt>
    <dgm:pt modelId="{0B57B12D-31DB-4344-96F3-E65963CC09D7}">
      <dgm:prSet phldrT="[Text]" custT="1"/>
      <dgm:spPr>
        <a:solidFill>
          <a:schemeClr val="accent4">
            <a:lumMod val="20000"/>
            <a:lumOff val="80000"/>
            <a:alpha val="90000"/>
          </a:schemeClr>
        </a:solidFill>
        <a:ln>
          <a:noFill/>
        </a:ln>
      </dgm:spPr>
      <dgm:t>
        <a:bodyPr/>
        <a:lstStyle/>
        <a:p>
          <a:pPr>
            <a:spcBef>
              <a:spcPts val="1000"/>
            </a:spcBef>
            <a:spcAft>
              <a:spcPts val="600"/>
            </a:spcAft>
            <a:buFontTx/>
            <a:buNone/>
          </a:pPr>
          <a:r>
            <a:rPr lang="en-US" sz="2200" b="0" i="0" dirty="0">
              <a:solidFill>
                <a:schemeClr val="bg1"/>
              </a:solidFill>
            </a:rPr>
            <a:t>– Air pollution</a:t>
          </a:r>
          <a:endParaRPr lang="en-US" sz="2200" dirty="0">
            <a:solidFill>
              <a:schemeClr val="bg1"/>
            </a:solidFill>
          </a:endParaRPr>
        </a:p>
      </dgm:t>
    </dgm:pt>
    <dgm:pt modelId="{93E15598-F685-4225-82FE-09EB8B09D4D3}" type="sibTrans" cxnId="{9F38E39B-7141-4036-8A74-94FDEF4A3983}">
      <dgm:prSet/>
      <dgm:spPr/>
      <dgm:t>
        <a:bodyPr/>
        <a:lstStyle/>
        <a:p>
          <a:endParaRPr lang="en-US"/>
        </a:p>
      </dgm:t>
    </dgm:pt>
    <dgm:pt modelId="{725A32B3-23BB-42CA-8B54-1EFC0E2EDFC1}" type="parTrans" cxnId="{9F38E39B-7141-4036-8A74-94FDEF4A3983}">
      <dgm:prSet/>
      <dgm:spPr/>
      <dgm:t>
        <a:bodyPr/>
        <a:lstStyle/>
        <a:p>
          <a:endParaRPr lang="en-US"/>
        </a:p>
      </dgm:t>
    </dgm:pt>
    <dgm:pt modelId="{3FF55BC5-8EF4-4EAD-9DB4-0CF36C00A8D4}" type="pres">
      <dgm:prSet presAssocID="{D3D360C7-F6D7-4E42-8B95-20C37643AE58}" presName="Name0" presStyleCnt="0">
        <dgm:presLayoutVars>
          <dgm:dir/>
          <dgm:animLvl val="lvl"/>
          <dgm:resizeHandles val="exact"/>
        </dgm:presLayoutVars>
      </dgm:prSet>
      <dgm:spPr/>
    </dgm:pt>
    <dgm:pt modelId="{6C03D77D-2657-4A8E-8A73-919F6CC8F24B}" type="pres">
      <dgm:prSet presAssocID="{5689EB15-9CC5-454B-B9BB-2C166F643804}" presName="composite" presStyleCnt="0"/>
      <dgm:spPr/>
    </dgm:pt>
    <dgm:pt modelId="{CDD017FF-2A7F-44E6-A24B-8BE9C3671D73}" type="pres">
      <dgm:prSet presAssocID="{5689EB15-9CC5-454B-B9BB-2C166F643804}" presName="parTx" presStyleLbl="alignNode1" presStyleIdx="0" presStyleCnt="3">
        <dgm:presLayoutVars>
          <dgm:chMax val="0"/>
          <dgm:chPref val="0"/>
          <dgm:bulletEnabled val="1"/>
        </dgm:presLayoutVars>
      </dgm:prSet>
      <dgm:spPr/>
    </dgm:pt>
    <dgm:pt modelId="{7CCAF0C6-672E-415B-A0C0-C80DE42E1829}" type="pres">
      <dgm:prSet presAssocID="{5689EB15-9CC5-454B-B9BB-2C166F643804}" presName="desTx" presStyleLbl="alignAccFollowNode1" presStyleIdx="0" presStyleCnt="3">
        <dgm:presLayoutVars>
          <dgm:bulletEnabled val="1"/>
        </dgm:presLayoutVars>
      </dgm:prSet>
      <dgm:spPr/>
    </dgm:pt>
    <dgm:pt modelId="{A832A5CC-A33D-44DC-8B10-6559CBA87D3C}" type="pres">
      <dgm:prSet presAssocID="{88BBB8C5-ED3E-407C-AED7-C9A08A80DA94}" presName="space" presStyleCnt="0"/>
      <dgm:spPr/>
    </dgm:pt>
    <dgm:pt modelId="{4E768AD5-192F-4A71-B0D9-F00BD03FFD50}" type="pres">
      <dgm:prSet presAssocID="{EC56E06B-7A84-4109-899F-CF13C3910ECC}" presName="composite" presStyleCnt="0"/>
      <dgm:spPr/>
    </dgm:pt>
    <dgm:pt modelId="{B13DEFED-DD74-4483-9A6B-F0F9003682A9}" type="pres">
      <dgm:prSet presAssocID="{EC56E06B-7A84-4109-899F-CF13C3910ECC}" presName="parTx" presStyleLbl="alignNode1" presStyleIdx="1" presStyleCnt="3">
        <dgm:presLayoutVars>
          <dgm:chMax val="0"/>
          <dgm:chPref val="0"/>
          <dgm:bulletEnabled val="1"/>
        </dgm:presLayoutVars>
      </dgm:prSet>
      <dgm:spPr/>
    </dgm:pt>
    <dgm:pt modelId="{B3C3650A-4E2F-4DD2-9541-88927328720D}" type="pres">
      <dgm:prSet presAssocID="{EC56E06B-7A84-4109-899F-CF13C3910ECC}" presName="desTx" presStyleLbl="alignAccFollowNode1" presStyleIdx="1" presStyleCnt="3">
        <dgm:presLayoutVars>
          <dgm:bulletEnabled val="1"/>
        </dgm:presLayoutVars>
      </dgm:prSet>
      <dgm:spPr/>
    </dgm:pt>
    <dgm:pt modelId="{EEF5D775-2628-4A7A-BA25-5B8CC67A5485}" type="pres">
      <dgm:prSet presAssocID="{45CCCCD1-189E-48B7-B714-D93E7F4373E0}" presName="space" presStyleCnt="0"/>
      <dgm:spPr/>
    </dgm:pt>
    <dgm:pt modelId="{D8BF987D-495F-4D7B-BF4B-507FBF9F87F5}" type="pres">
      <dgm:prSet presAssocID="{B640FDD0-B223-4D35-99D6-C255A5FF10F5}" presName="composite" presStyleCnt="0"/>
      <dgm:spPr/>
    </dgm:pt>
    <dgm:pt modelId="{17FAD5CA-FF3A-40D6-A122-D01EF43A4009}" type="pres">
      <dgm:prSet presAssocID="{B640FDD0-B223-4D35-99D6-C255A5FF10F5}" presName="parTx" presStyleLbl="alignNode1" presStyleIdx="2" presStyleCnt="3">
        <dgm:presLayoutVars>
          <dgm:chMax val="0"/>
          <dgm:chPref val="0"/>
          <dgm:bulletEnabled val="1"/>
        </dgm:presLayoutVars>
      </dgm:prSet>
      <dgm:spPr/>
    </dgm:pt>
    <dgm:pt modelId="{771DD0A9-83E4-425E-804D-ACD426AA7631}" type="pres">
      <dgm:prSet presAssocID="{B640FDD0-B223-4D35-99D6-C255A5FF10F5}" presName="desTx" presStyleLbl="alignAccFollowNode1" presStyleIdx="2" presStyleCnt="3" custLinFactNeighborX="14242" custLinFactNeighborY="-33">
        <dgm:presLayoutVars>
          <dgm:bulletEnabled val="1"/>
        </dgm:presLayoutVars>
      </dgm:prSet>
      <dgm:spPr/>
    </dgm:pt>
  </dgm:ptLst>
  <dgm:cxnLst>
    <dgm:cxn modelId="{4FA46718-97D8-49CC-A97A-209693F79F95}" srcId="{307B23E8-4742-4754-9A2D-256122183801}" destId="{59B08D9D-ECE7-4074-98AB-1315B04EEF6C}" srcOrd="0" destOrd="0" parTransId="{61CEE309-A4EC-472F-88EF-B898970576F9}" sibTransId="{61C82956-F60C-443D-AC73-4822069CC12F}"/>
    <dgm:cxn modelId="{13918C1B-3DCD-4C38-93B0-AF15B1C4A68A}" type="presOf" srcId="{745C689F-DA83-45D9-9A41-3AEA3ADC9316}" destId="{771DD0A9-83E4-425E-804D-ACD426AA7631}" srcOrd="0" destOrd="1" presId="urn:microsoft.com/office/officeart/2005/8/layout/hList1"/>
    <dgm:cxn modelId="{5B379C1C-AEF1-49B7-A6C5-350F56221A16}" type="presOf" srcId="{5689EB15-9CC5-454B-B9BB-2C166F643804}" destId="{CDD017FF-2A7F-44E6-A24B-8BE9C3671D73}" srcOrd="0" destOrd="0" presId="urn:microsoft.com/office/officeart/2005/8/layout/hList1"/>
    <dgm:cxn modelId="{3E161E25-1F8B-4CB1-BC12-8967AB0BC483}" type="presOf" srcId="{307B23E8-4742-4754-9A2D-256122183801}" destId="{B3C3650A-4E2F-4DD2-9541-88927328720D}" srcOrd="0" destOrd="1" presId="urn:microsoft.com/office/officeart/2005/8/layout/hList1"/>
    <dgm:cxn modelId="{F7E9B141-B21A-4D71-BED9-579430BF2F3B}" srcId="{D3D360C7-F6D7-4E42-8B95-20C37643AE58}" destId="{5689EB15-9CC5-454B-B9BB-2C166F643804}" srcOrd="0" destOrd="0" parTransId="{17D018F4-820F-4109-A827-B00DF97CAE73}" sibTransId="{88BBB8C5-ED3E-407C-AED7-C9A08A80DA94}"/>
    <dgm:cxn modelId="{5544D445-094E-43BB-9309-8E8D63E99596}" type="presOf" srcId="{B640FDD0-B223-4D35-99D6-C255A5FF10F5}" destId="{17FAD5CA-FF3A-40D6-A122-D01EF43A4009}" srcOrd="0" destOrd="0" presId="urn:microsoft.com/office/officeart/2005/8/layout/hList1"/>
    <dgm:cxn modelId="{22E0CB47-8921-472A-A6E1-B98FEC262829}" srcId="{EC56E06B-7A84-4109-899F-CF13C3910ECC}" destId="{6D06F395-F5CB-450B-BFD7-69FCBB947B40}" srcOrd="0" destOrd="0" parTransId="{745226BC-4249-45D9-A97C-AB8EE5CC5BF3}" sibTransId="{C34C6742-6081-4624-8557-0AA96712702F}"/>
    <dgm:cxn modelId="{16A07B6D-6BBC-4AD0-A838-B1BC890694EA}" type="presOf" srcId="{0B57B12D-31DB-4344-96F3-E65963CC09D7}" destId="{B3C3650A-4E2F-4DD2-9541-88927328720D}" srcOrd="0" destOrd="4" presId="urn:microsoft.com/office/officeart/2005/8/layout/hList1"/>
    <dgm:cxn modelId="{3306A86F-A022-4CAB-AC3B-5D0772DE6C01}" srcId="{D3D360C7-F6D7-4E42-8B95-20C37643AE58}" destId="{B640FDD0-B223-4D35-99D6-C255A5FF10F5}" srcOrd="2" destOrd="0" parTransId="{5CD2EB8E-F43A-4C3E-A8C2-8672725B3B1F}" sibTransId="{EE853EF6-6EE5-40EE-A221-2925F4C6B98C}"/>
    <dgm:cxn modelId="{B5E3C153-59A9-4552-B1A7-96683D4A3317}" type="presOf" srcId="{0F03A921-9A37-4A05-90B8-69200B0FAA1A}" destId="{7CCAF0C6-672E-415B-A0C0-C80DE42E1829}" srcOrd="0" destOrd="2" presId="urn:microsoft.com/office/officeart/2005/8/layout/hList1"/>
    <dgm:cxn modelId="{94BFC454-A0E1-4A94-AFE6-EFEA1A90216D}" srcId="{307B23E8-4742-4754-9A2D-256122183801}" destId="{E5211968-0174-4949-BF3F-256D9B331D17}" srcOrd="1" destOrd="0" parTransId="{DA6A05F4-27C8-4198-8D25-6F014EFCCB10}" sibTransId="{AC6B498C-14BE-4B12-89F4-5EA7413212AC}"/>
    <dgm:cxn modelId="{87F2AD58-69DF-496C-A35E-60958C2F0C02}" type="presOf" srcId="{F14757A3-944C-4E43-8401-8C5C743D38CD}" destId="{7CCAF0C6-672E-415B-A0C0-C80DE42E1829}" srcOrd="0" destOrd="0" presId="urn:microsoft.com/office/officeart/2005/8/layout/hList1"/>
    <dgm:cxn modelId="{696D2284-B45C-406B-A175-46D289E2E260}" srcId="{EC56E06B-7A84-4109-899F-CF13C3910ECC}" destId="{307B23E8-4742-4754-9A2D-256122183801}" srcOrd="1" destOrd="0" parTransId="{A52D25B4-DFD4-4F41-AC53-B2AA6FB77E86}" sibTransId="{E5D35138-840F-4135-A174-D1F2C0120DD1}"/>
    <dgm:cxn modelId="{96F49787-4BC6-40C0-B5AF-56475DA59799}" srcId="{B640FDD0-B223-4D35-99D6-C255A5FF10F5}" destId="{535A05FC-F296-4729-B875-AB58CC403C5E}" srcOrd="0" destOrd="0" parTransId="{70BC3160-4E3B-4660-A86A-3EB73AB20B53}" sibTransId="{2E6EE6BF-3BD7-459C-8526-E0D68828D5B4}"/>
    <dgm:cxn modelId="{E160868E-D08E-4E88-893A-C84658FCECEF}" type="presOf" srcId="{EC56E06B-7A84-4109-899F-CF13C3910ECC}" destId="{B13DEFED-DD74-4483-9A6B-F0F9003682A9}" srcOrd="0" destOrd="0" presId="urn:microsoft.com/office/officeart/2005/8/layout/hList1"/>
    <dgm:cxn modelId="{15435A9A-929B-409E-9E72-F0B24AA7FBF3}" srcId="{B640FDD0-B223-4D35-99D6-C255A5FF10F5}" destId="{745C689F-DA83-45D9-9A41-3AEA3ADC9316}" srcOrd="1" destOrd="0" parTransId="{AC8C42FF-6AF0-45B7-B510-B20C8571ACA8}" sibTransId="{B8869735-8131-4A3C-A8EB-47F8937AA421}"/>
    <dgm:cxn modelId="{9F38E39B-7141-4036-8A74-94FDEF4A3983}" srcId="{307B23E8-4742-4754-9A2D-256122183801}" destId="{0B57B12D-31DB-4344-96F3-E65963CC09D7}" srcOrd="2" destOrd="0" parTransId="{725A32B3-23BB-42CA-8B54-1EFC0E2EDFC1}" sibTransId="{93E15598-F685-4225-82FE-09EB8B09D4D3}"/>
    <dgm:cxn modelId="{069083A1-AE6A-42DD-B287-455EB884ACD8}" type="presOf" srcId="{59B08D9D-ECE7-4074-98AB-1315B04EEF6C}" destId="{B3C3650A-4E2F-4DD2-9541-88927328720D}" srcOrd="0" destOrd="2" presId="urn:microsoft.com/office/officeart/2005/8/layout/hList1"/>
    <dgm:cxn modelId="{759787BF-8299-4C41-B71B-6F65A08A87C6}" srcId="{D3D360C7-F6D7-4E42-8B95-20C37643AE58}" destId="{EC56E06B-7A84-4109-899F-CF13C3910ECC}" srcOrd="1" destOrd="0" parTransId="{AB1EF236-867B-4903-9412-E8021E005421}" sibTransId="{45CCCCD1-189E-48B7-B714-D93E7F4373E0}"/>
    <dgm:cxn modelId="{CB7061C0-9BC3-4B54-9D06-E986D66047B1}" type="presOf" srcId="{6D06F395-F5CB-450B-BFD7-69FCBB947B40}" destId="{B3C3650A-4E2F-4DD2-9541-88927328720D}" srcOrd="0" destOrd="0" presId="urn:microsoft.com/office/officeart/2005/8/layout/hList1"/>
    <dgm:cxn modelId="{719417CA-FCF1-47B9-8825-87D7A66881FC}" type="presOf" srcId="{C77D959A-F09E-40A0-8E2B-ED5E47355358}" destId="{7CCAF0C6-672E-415B-A0C0-C80DE42E1829}" srcOrd="0" destOrd="1" presId="urn:microsoft.com/office/officeart/2005/8/layout/hList1"/>
    <dgm:cxn modelId="{98460ECB-E824-4183-884D-59E0937F9CFA}" srcId="{5689EB15-9CC5-454B-B9BB-2C166F643804}" destId="{F14757A3-944C-4E43-8401-8C5C743D38CD}" srcOrd="0" destOrd="0" parTransId="{11FCE146-828F-4D4A-B87D-DE4F00D8893C}" sibTransId="{83CAE308-A03A-46F7-82F7-0093C8270B14}"/>
    <dgm:cxn modelId="{D9C744D6-2C15-4D5A-BB9D-074255CDC6BE}" srcId="{5689EB15-9CC5-454B-B9BB-2C166F643804}" destId="{0F03A921-9A37-4A05-90B8-69200B0FAA1A}" srcOrd="2" destOrd="0" parTransId="{57BEFB46-0E41-4F58-871A-1A27B4AE240D}" sibTransId="{D9BF939D-8609-4559-8459-336864B97045}"/>
    <dgm:cxn modelId="{84A812DB-C1D6-4669-9454-F8C89B2A923F}" type="presOf" srcId="{D3D360C7-F6D7-4E42-8B95-20C37643AE58}" destId="{3FF55BC5-8EF4-4EAD-9DB4-0CF36C00A8D4}" srcOrd="0" destOrd="0" presId="urn:microsoft.com/office/officeart/2005/8/layout/hList1"/>
    <dgm:cxn modelId="{AC31F5E4-F8C6-4FDB-83BE-23CA86598BDE}" type="presOf" srcId="{E5211968-0174-4949-BF3F-256D9B331D17}" destId="{B3C3650A-4E2F-4DD2-9541-88927328720D}" srcOrd="0" destOrd="3" presId="urn:microsoft.com/office/officeart/2005/8/layout/hList1"/>
    <dgm:cxn modelId="{2F208EEA-4DDA-428F-8C7E-06814A78D92B}" srcId="{5689EB15-9CC5-454B-B9BB-2C166F643804}" destId="{C77D959A-F09E-40A0-8E2B-ED5E47355358}" srcOrd="1" destOrd="0" parTransId="{48831800-7204-49BA-A1EB-07CACBA899F5}" sibTransId="{8E367D9F-F399-4E93-A192-60799973D3B2}"/>
    <dgm:cxn modelId="{259F8BEB-9B0E-423C-A575-0A1544F64D9D}" type="presOf" srcId="{535A05FC-F296-4729-B875-AB58CC403C5E}" destId="{771DD0A9-83E4-425E-804D-ACD426AA7631}" srcOrd="0" destOrd="0" presId="urn:microsoft.com/office/officeart/2005/8/layout/hList1"/>
    <dgm:cxn modelId="{854E5BCF-B258-4C81-A7E8-A55411E933E7}" type="presParOf" srcId="{3FF55BC5-8EF4-4EAD-9DB4-0CF36C00A8D4}" destId="{6C03D77D-2657-4A8E-8A73-919F6CC8F24B}" srcOrd="0" destOrd="0" presId="urn:microsoft.com/office/officeart/2005/8/layout/hList1"/>
    <dgm:cxn modelId="{25B21427-B714-4059-BF3C-B4CF714416AA}" type="presParOf" srcId="{6C03D77D-2657-4A8E-8A73-919F6CC8F24B}" destId="{CDD017FF-2A7F-44E6-A24B-8BE9C3671D73}" srcOrd="0" destOrd="0" presId="urn:microsoft.com/office/officeart/2005/8/layout/hList1"/>
    <dgm:cxn modelId="{BA951180-2A54-4A1B-B24C-48C689ED99AD}" type="presParOf" srcId="{6C03D77D-2657-4A8E-8A73-919F6CC8F24B}" destId="{7CCAF0C6-672E-415B-A0C0-C80DE42E1829}" srcOrd="1" destOrd="0" presId="urn:microsoft.com/office/officeart/2005/8/layout/hList1"/>
    <dgm:cxn modelId="{501112AE-732B-404F-AFA7-092AC33EA975}" type="presParOf" srcId="{3FF55BC5-8EF4-4EAD-9DB4-0CF36C00A8D4}" destId="{A832A5CC-A33D-44DC-8B10-6559CBA87D3C}" srcOrd="1" destOrd="0" presId="urn:microsoft.com/office/officeart/2005/8/layout/hList1"/>
    <dgm:cxn modelId="{B7A48645-1767-4244-B26C-DB25503D5A51}" type="presParOf" srcId="{3FF55BC5-8EF4-4EAD-9DB4-0CF36C00A8D4}" destId="{4E768AD5-192F-4A71-B0D9-F00BD03FFD50}" srcOrd="2" destOrd="0" presId="urn:microsoft.com/office/officeart/2005/8/layout/hList1"/>
    <dgm:cxn modelId="{370A76A3-39E1-405E-8237-4B5E71CEB3C8}" type="presParOf" srcId="{4E768AD5-192F-4A71-B0D9-F00BD03FFD50}" destId="{B13DEFED-DD74-4483-9A6B-F0F9003682A9}" srcOrd="0" destOrd="0" presId="urn:microsoft.com/office/officeart/2005/8/layout/hList1"/>
    <dgm:cxn modelId="{7A6FC7DD-3141-4B1A-B4C4-03B536AB45BE}" type="presParOf" srcId="{4E768AD5-192F-4A71-B0D9-F00BD03FFD50}" destId="{B3C3650A-4E2F-4DD2-9541-88927328720D}" srcOrd="1" destOrd="0" presId="urn:microsoft.com/office/officeart/2005/8/layout/hList1"/>
    <dgm:cxn modelId="{A3DEB50F-9CE2-41D9-8D0D-CB84087C30F7}" type="presParOf" srcId="{3FF55BC5-8EF4-4EAD-9DB4-0CF36C00A8D4}" destId="{EEF5D775-2628-4A7A-BA25-5B8CC67A5485}" srcOrd="3" destOrd="0" presId="urn:microsoft.com/office/officeart/2005/8/layout/hList1"/>
    <dgm:cxn modelId="{6DD407B0-2906-45A1-A0B0-FB0A570DB94B}" type="presParOf" srcId="{3FF55BC5-8EF4-4EAD-9DB4-0CF36C00A8D4}" destId="{D8BF987D-495F-4D7B-BF4B-507FBF9F87F5}" srcOrd="4" destOrd="0" presId="urn:microsoft.com/office/officeart/2005/8/layout/hList1"/>
    <dgm:cxn modelId="{C270316C-92C4-41AD-AE50-7CE6182710C6}" type="presParOf" srcId="{D8BF987D-495F-4D7B-BF4B-507FBF9F87F5}" destId="{17FAD5CA-FF3A-40D6-A122-D01EF43A4009}" srcOrd="0" destOrd="0" presId="urn:microsoft.com/office/officeart/2005/8/layout/hList1"/>
    <dgm:cxn modelId="{A443395A-9D1D-4977-872C-F19AA4EF6A57}" type="presParOf" srcId="{D8BF987D-495F-4D7B-BF4B-507FBF9F87F5}" destId="{771DD0A9-83E4-425E-804D-ACD426AA7631}" srcOrd="1" destOrd="0" presId="urn:microsoft.com/office/officeart/2005/8/layout/hList1"/>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EBF11D9-7227-4F31-AE2C-50E8FC07892C}" type="doc">
      <dgm:prSet loTypeId="urn:microsoft.com/office/officeart/2005/8/layout/vList2" loCatId="list" qsTypeId="urn:microsoft.com/office/officeart/2005/8/quickstyle/simple1" qsCatId="simple" csTypeId="urn:microsoft.com/office/officeart/2005/8/colors/accent1_4" csCatId="accent1" phldr="1"/>
      <dgm:spPr/>
      <dgm:t>
        <a:bodyPr/>
        <a:lstStyle/>
        <a:p>
          <a:endParaRPr lang="en-US"/>
        </a:p>
      </dgm:t>
    </dgm:pt>
    <dgm:pt modelId="{BFB4E654-8542-4673-97F5-D19324C5DA5E}">
      <dgm:prSet/>
      <dgm:spPr>
        <a:solidFill>
          <a:schemeClr val="accent3"/>
        </a:solidFill>
      </dgm:spPr>
      <dgm:t>
        <a:bodyPr/>
        <a:lstStyle/>
        <a:p>
          <a:r>
            <a:rPr lang="en-US" b="1" dirty="0"/>
            <a:t>Ensifentrine</a:t>
          </a:r>
        </a:p>
      </dgm:t>
    </dgm:pt>
    <dgm:pt modelId="{F12C0AD4-E118-4D31-9107-8A5B2FD00430}" type="parTrans" cxnId="{B72C13CF-67DD-4B5C-8DAA-EF0C89BB7645}">
      <dgm:prSet/>
      <dgm:spPr/>
      <dgm:t>
        <a:bodyPr/>
        <a:lstStyle/>
        <a:p>
          <a:endParaRPr lang="en-US"/>
        </a:p>
      </dgm:t>
    </dgm:pt>
    <dgm:pt modelId="{EA6EFE4E-9F03-4FA1-9A46-81F97A3EA987}" type="sibTrans" cxnId="{B72C13CF-67DD-4B5C-8DAA-EF0C89BB7645}">
      <dgm:prSet/>
      <dgm:spPr/>
      <dgm:t>
        <a:bodyPr/>
        <a:lstStyle/>
        <a:p>
          <a:endParaRPr lang="en-US"/>
        </a:p>
      </dgm:t>
    </dgm:pt>
    <dgm:pt modelId="{FF530C9E-FF1C-48B2-8E2E-71CF9B1A82D8}">
      <dgm:prSet/>
      <dgm:spPr>
        <a:solidFill>
          <a:schemeClr val="accent4"/>
        </a:solidFill>
      </dgm:spPr>
      <dgm:t>
        <a:bodyPr/>
        <a:lstStyle/>
        <a:p>
          <a:r>
            <a:rPr lang="en-US" b="1" dirty="0"/>
            <a:t>Itepekimab</a:t>
          </a:r>
        </a:p>
      </dgm:t>
    </dgm:pt>
    <dgm:pt modelId="{16B34A0C-DE91-478F-A303-8F2BF81EB872}" type="parTrans" cxnId="{FB47AEC8-46BB-4774-8396-DBE0E7BCF42B}">
      <dgm:prSet/>
      <dgm:spPr/>
      <dgm:t>
        <a:bodyPr/>
        <a:lstStyle/>
        <a:p>
          <a:endParaRPr lang="en-US"/>
        </a:p>
      </dgm:t>
    </dgm:pt>
    <dgm:pt modelId="{4D6D27D7-E771-4EDE-9581-50004C5AF2BE}" type="sibTrans" cxnId="{FB47AEC8-46BB-4774-8396-DBE0E7BCF42B}">
      <dgm:prSet/>
      <dgm:spPr/>
      <dgm:t>
        <a:bodyPr/>
        <a:lstStyle/>
        <a:p>
          <a:endParaRPr lang="en-US"/>
        </a:p>
      </dgm:t>
    </dgm:pt>
    <dgm:pt modelId="{414D0753-8C67-41D0-9CCE-BADF874F6658}">
      <dgm:prSet/>
      <dgm:spPr>
        <a:solidFill>
          <a:schemeClr val="accent6"/>
        </a:solidFill>
      </dgm:spPr>
      <dgm:t>
        <a:bodyPr/>
        <a:lstStyle/>
        <a:p>
          <a:r>
            <a:rPr lang="en-US" b="1" dirty="0"/>
            <a:t>Tezepelumab</a:t>
          </a:r>
        </a:p>
      </dgm:t>
    </dgm:pt>
    <dgm:pt modelId="{B7DC4031-3C40-4786-8815-6E0B22018301}" type="parTrans" cxnId="{A1AC9623-37D6-408D-9416-D4A614E649C1}">
      <dgm:prSet/>
      <dgm:spPr/>
      <dgm:t>
        <a:bodyPr/>
        <a:lstStyle/>
        <a:p>
          <a:endParaRPr lang="en-US"/>
        </a:p>
      </dgm:t>
    </dgm:pt>
    <dgm:pt modelId="{45C45301-4977-4391-BDFD-670E6F613EAF}" type="sibTrans" cxnId="{A1AC9623-37D6-408D-9416-D4A614E649C1}">
      <dgm:prSet/>
      <dgm:spPr/>
      <dgm:t>
        <a:bodyPr/>
        <a:lstStyle/>
        <a:p>
          <a:endParaRPr lang="en-US"/>
        </a:p>
      </dgm:t>
    </dgm:pt>
    <dgm:pt modelId="{1748A182-BF48-4F86-A283-3E66F17D9F5D}">
      <dgm:prSet/>
      <dgm:spPr>
        <a:solidFill>
          <a:schemeClr val="accent5"/>
        </a:solidFill>
      </dgm:spPr>
      <dgm:t>
        <a:bodyPr/>
        <a:lstStyle/>
        <a:p>
          <a:r>
            <a:rPr lang="en-US" b="1" dirty="0">
              <a:solidFill>
                <a:schemeClr val="bg1"/>
              </a:solidFill>
            </a:rPr>
            <a:t>Tozorakimab</a:t>
          </a:r>
        </a:p>
      </dgm:t>
    </dgm:pt>
    <dgm:pt modelId="{03DEAA37-6CC4-4AE3-BF5C-8F5FD7A2B1F0}" type="parTrans" cxnId="{F7FE5DD2-C443-4ECD-B0DB-F732EE2BBEB2}">
      <dgm:prSet/>
      <dgm:spPr/>
      <dgm:t>
        <a:bodyPr/>
        <a:lstStyle/>
        <a:p>
          <a:endParaRPr lang="en-US"/>
        </a:p>
      </dgm:t>
    </dgm:pt>
    <dgm:pt modelId="{4900A1B8-F65E-4166-BCDD-A9FDEEECDEA6}" type="sibTrans" cxnId="{F7FE5DD2-C443-4ECD-B0DB-F732EE2BBEB2}">
      <dgm:prSet/>
      <dgm:spPr/>
      <dgm:t>
        <a:bodyPr/>
        <a:lstStyle/>
        <a:p>
          <a:endParaRPr lang="en-US"/>
        </a:p>
      </dgm:t>
    </dgm:pt>
    <dgm:pt modelId="{116D3C15-01CF-4540-91B0-830B79DE04BA}">
      <dgm:prSet/>
      <dgm:spPr/>
      <dgm:t>
        <a:bodyPr/>
        <a:lstStyle/>
        <a:p>
          <a:pPr>
            <a:buFont typeface="Wingdings" panose="05000000000000000000" pitchFamily="2" charset="2"/>
            <a:buChar char="§"/>
          </a:pPr>
          <a:r>
            <a:rPr lang="en-US" dirty="0">
              <a:solidFill>
                <a:schemeClr val="bg1"/>
              </a:solidFill>
            </a:rPr>
            <a:t>Dual PDE3/PDE4 inhibitor</a:t>
          </a:r>
        </a:p>
      </dgm:t>
    </dgm:pt>
    <dgm:pt modelId="{FD23D709-73D2-46BD-A638-5D2D9EBAE108}" type="parTrans" cxnId="{77F73BC7-B102-46A1-AF29-6AE665A7DACC}">
      <dgm:prSet/>
      <dgm:spPr/>
      <dgm:t>
        <a:bodyPr/>
        <a:lstStyle/>
        <a:p>
          <a:endParaRPr lang="en-US"/>
        </a:p>
      </dgm:t>
    </dgm:pt>
    <dgm:pt modelId="{A4B88255-1503-4D50-A5C9-83820EC01F92}" type="sibTrans" cxnId="{77F73BC7-B102-46A1-AF29-6AE665A7DACC}">
      <dgm:prSet/>
      <dgm:spPr/>
      <dgm:t>
        <a:bodyPr/>
        <a:lstStyle/>
        <a:p>
          <a:endParaRPr lang="en-US"/>
        </a:p>
      </dgm:t>
    </dgm:pt>
    <dgm:pt modelId="{5EFB1E11-A504-4D57-843A-2B79193C5178}">
      <dgm:prSet/>
      <dgm:spPr/>
      <dgm:t>
        <a:bodyPr/>
        <a:lstStyle/>
        <a:p>
          <a:pPr>
            <a:buFont typeface="Wingdings" panose="05000000000000000000" pitchFamily="2" charset="2"/>
            <a:buChar char="§"/>
          </a:pPr>
          <a:r>
            <a:rPr lang="en-US" dirty="0">
              <a:solidFill>
                <a:schemeClr val="bg1"/>
              </a:solidFill>
            </a:rPr>
            <a:t>ENHANCE-1 and ENHANCE-2 </a:t>
          </a:r>
        </a:p>
      </dgm:t>
    </dgm:pt>
    <dgm:pt modelId="{AF2031B9-9704-4C53-8AA3-4F6EE3413B99}" type="parTrans" cxnId="{0170D2D4-F2B1-4E72-9B04-09AFF903A7EF}">
      <dgm:prSet/>
      <dgm:spPr/>
      <dgm:t>
        <a:bodyPr/>
        <a:lstStyle/>
        <a:p>
          <a:endParaRPr lang="en-US"/>
        </a:p>
      </dgm:t>
    </dgm:pt>
    <dgm:pt modelId="{0DC94AF8-A305-4701-84BC-1F6770F75B79}" type="sibTrans" cxnId="{0170D2D4-F2B1-4E72-9B04-09AFF903A7EF}">
      <dgm:prSet/>
      <dgm:spPr/>
      <dgm:t>
        <a:bodyPr/>
        <a:lstStyle/>
        <a:p>
          <a:endParaRPr lang="en-US"/>
        </a:p>
      </dgm:t>
    </dgm:pt>
    <dgm:pt modelId="{0BBDAFFC-2BA8-4581-A848-BFC90EC45359}">
      <dgm:prSet/>
      <dgm:spPr/>
      <dgm:t>
        <a:bodyPr/>
        <a:lstStyle/>
        <a:p>
          <a:pPr>
            <a:buFont typeface="Wingdings" panose="05000000000000000000" pitchFamily="2" charset="2"/>
            <a:buChar char="§"/>
          </a:pPr>
          <a:r>
            <a:rPr lang="en-US" dirty="0">
              <a:solidFill>
                <a:schemeClr val="bg1"/>
              </a:solidFill>
            </a:rPr>
            <a:t>Anti</a:t>
          </a:r>
          <a:r>
            <a:rPr lang="en-US" dirty="0">
              <a:solidFill>
                <a:schemeClr val="bg1"/>
              </a:solidFill>
              <a:latin typeface="Calibri" panose="020F0502020204030204" pitchFamily="34" charset="0"/>
              <a:cs typeface="Calibri" panose="020F0502020204030204" pitchFamily="34" charset="0"/>
            </a:rPr>
            <a:t>–</a:t>
          </a:r>
          <a:r>
            <a:rPr lang="en-US" dirty="0">
              <a:solidFill>
                <a:schemeClr val="bg1"/>
              </a:solidFill>
            </a:rPr>
            <a:t>IL-33</a:t>
          </a:r>
        </a:p>
      </dgm:t>
    </dgm:pt>
    <dgm:pt modelId="{FF10912C-2469-4E5B-96BB-6BCD8A4F535C}" type="parTrans" cxnId="{63455462-FD58-48DE-9BA2-C11A24800E56}">
      <dgm:prSet/>
      <dgm:spPr/>
      <dgm:t>
        <a:bodyPr/>
        <a:lstStyle/>
        <a:p>
          <a:endParaRPr lang="en-US"/>
        </a:p>
      </dgm:t>
    </dgm:pt>
    <dgm:pt modelId="{A7CFDF53-C75B-4765-965C-D0FF7B4BAEBD}" type="sibTrans" cxnId="{63455462-FD58-48DE-9BA2-C11A24800E56}">
      <dgm:prSet/>
      <dgm:spPr/>
      <dgm:t>
        <a:bodyPr/>
        <a:lstStyle/>
        <a:p>
          <a:endParaRPr lang="en-US"/>
        </a:p>
      </dgm:t>
    </dgm:pt>
    <dgm:pt modelId="{762CDD5C-9231-4DB3-A0A6-051C5272F871}">
      <dgm:prSet/>
      <dgm:spPr/>
      <dgm:t>
        <a:bodyPr/>
        <a:lstStyle/>
        <a:p>
          <a:pPr>
            <a:buFont typeface="Wingdings" panose="05000000000000000000" pitchFamily="2" charset="2"/>
            <a:buChar char="§"/>
          </a:pPr>
          <a:r>
            <a:rPr lang="en-US" dirty="0">
              <a:solidFill>
                <a:schemeClr val="bg1"/>
              </a:solidFill>
            </a:rPr>
            <a:t>AERIFY-1 and AERIFY-2</a:t>
          </a:r>
        </a:p>
      </dgm:t>
    </dgm:pt>
    <dgm:pt modelId="{123B3CA7-53CD-4CA2-835C-2B88D252411A}" type="parTrans" cxnId="{272F6FCC-44DA-4FC9-9CC2-49A23A7CE3C4}">
      <dgm:prSet/>
      <dgm:spPr/>
      <dgm:t>
        <a:bodyPr/>
        <a:lstStyle/>
        <a:p>
          <a:endParaRPr lang="en-US"/>
        </a:p>
      </dgm:t>
    </dgm:pt>
    <dgm:pt modelId="{ACDCEFAF-0F1B-4CE7-9A5D-139947ADC586}" type="sibTrans" cxnId="{272F6FCC-44DA-4FC9-9CC2-49A23A7CE3C4}">
      <dgm:prSet/>
      <dgm:spPr/>
      <dgm:t>
        <a:bodyPr/>
        <a:lstStyle/>
        <a:p>
          <a:endParaRPr lang="en-US"/>
        </a:p>
      </dgm:t>
    </dgm:pt>
    <dgm:pt modelId="{07B0144B-100E-4CB8-A2F7-17C6228D95B5}">
      <dgm:prSet/>
      <dgm:spPr/>
      <dgm:t>
        <a:bodyPr/>
        <a:lstStyle/>
        <a:p>
          <a:pPr>
            <a:buFont typeface="Wingdings" panose="05000000000000000000" pitchFamily="2" charset="2"/>
            <a:buChar char="§"/>
          </a:pPr>
          <a:r>
            <a:rPr lang="en-US" dirty="0">
              <a:solidFill>
                <a:schemeClr val="bg1"/>
              </a:solidFill>
            </a:rPr>
            <a:t>Anti-TSLP </a:t>
          </a:r>
        </a:p>
      </dgm:t>
    </dgm:pt>
    <dgm:pt modelId="{D9264EF1-CE9B-44C6-97FD-F298CBB6E13D}" type="parTrans" cxnId="{0562A0AA-3E96-410B-A3CB-D3F8EA0C5E42}">
      <dgm:prSet/>
      <dgm:spPr/>
      <dgm:t>
        <a:bodyPr/>
        <a:lstStyle/>
        <a:p>
          <a:endParaRPr lang="en-US"/>
        </a:p>
      </dgm:t>
    </dgm:pt>
    <dgm:pt modelId="{158BB2D1-F3C3-417E-948B-C68E28841A1A}" type="sibTrans" cxnId="{0562A0AA-3E96-410B-A3CB-D3F8EA0C5E42}">
      <dgm:prSet/>
      <dgm:spPr/>
      <dgm:t>
        <a:bodyPr/>
        <a:lstStyle/>
        <a:p>
          <a:endParaRPr lang="en-US"/>
        </a:p>
      </dgm:t>
    </dgm:pt>
    <dgm:pt modelId="{8E999F9C-6DF0-4435-9010-C29CEBEBD03B}">
      <dgm:prSet/>
      <dgm:spPr/>
      <dgm:t>
        <a:bodyPr/>
        <a:lstStyle/>
        <a:p>
          <a:pPr>
            <a:buFont typeface="Wingdings" panose="05000000000000000000" pitchFamily="2" charset="2"/>
            <a:buChar char="§"/>
          </a:pPr>
          <a:r>
            <a:rPr lang="en-US" dirty="0">
              <a:solidFill>
                <a:schemeClr val="bg1"/>
              </a:solidFill>
            </a:rPr>
            <a:t>Anti</a:t>
          </a:r>
          <a:r>
            <a:rPr lang="en-US" dirty="0">
              <a:solidFill>
                <a:schemeClr val="bg1"/>
              </a:solidFill>
              <a:latin typeface="Calibri" panose="020F0502020204030204" pitchFamily="34" charset="0"/>
              <a:cs typeface="Calibri" panose="020F0502020204030204" pitchFamily="34" charset="0"/>
            </a:rPr>
            <a:t>–</a:t>
          </a:r>
          <a:r>
            <a:rPr lang="en-US" dirty="0">
              <a:solidFill>
                <a:schemeClr val="bg1"/>
              </a:solidFill>
            </a:rPr>
            <a:t>IL-33</a:t>
          </a:r>
        </a:p>
      </dgm:t>
    </dgm:pt>
    <dgm:pt modelId="{EEA900C9-AAFF-4FF8-B255-23E101D93A70}" type="parTrans" cxnId="{772F7721-B95E-4D70-BB83-A5103B9C5628}">
      <dgm:prSet/>
      <dgm:spPr/>
      <dgm:t>
        <a:bodyPr/>
        <a:lstStyle/>
        <a:p>
          <a:endParaRPr lang="en-US"/>
        </a:p>
      </dgm:t>
    </dgm:pt>
    <dgm:pt modelId="{34D0736E-19C3-40F5-AD0C-928346B1895B}" type="sibTrans" cxnId="{772F7721-B95E-4D70-BB83-A5103B9C5628}">
      <dgm:prSet/>
      <dgm:spPr/>
      <dgm:t>
        <a:bodyPr/>
        <a:lstStyle/>
        <a:p>
          <a:endParaRPr lang="en-US"/>
        </a:p>
      </dgm:t>
    </dgm:pt>
    <dgm:pt modelId="{5178ABDE-D0A4-47E8-A46E-02CC33F18304}">
      <dgm:prSet/>
      <dgm:spPr/>
      <dgm:t>
        <a:bodyPr/>
        <a:lstStyle/>
        <a:p>
          <a:pPr>
            <a:buFont typeface="Wingdings" panose="05000000000000000000" pitchFamily="2" charset="2"/>
            <a:buChar char="§"/>
          </a:pPr>
          <a:r>
            <a:rPr lang="en-US" dirty="0">
              <a:solidFill>
                <a:schemeClr val="bg1"/>
              </a:solidFill>
            </a:rPr>
            <a:t>OBERON, PROSPERO, TITANIA, and MIRANDA</a:t>
          </a:r>
        </a:p>
      </dgm:t>
    </dgm:pt>
    <dgm:pt modelId="{14175360-53E0-4E66-ABAE-598574D09803}" type="parTrans" cxnId="{FB1E59FD-4B5B-4AD5-BA18-BDD02298D5EE}">
      <dgm:prSet/>
      <dgm:spPr/>
      <dgm:t>
        <a:bodyPr/>
        <a:lstStyle/>
        <a:p>
          <a:endParaRPr lang="en-US"/>
        </a:p>
      </dgm:t>
    </dgm:pt>
    <dgm:pt modelId="{45F3C7EA-138B-461D-BC7D-D79774338E17}" type="sibTrans" cxnId="{FB1E59FD-4B5B-4AD5-BA18-BDD02298D5EE}">
      <dgm:prSet/>
      <dgm:spPr/>
      <dgm:t>
        <a:bodyPr/>
        <a:lstStyle/>
        <a:p>
          <a:endParaRPr lang="en-US"/>
        </a:p>
      </dgm:t>
    </dgm:pt>
    <dgm:pt modelId="{9C37B884-EE50-4CF8-8B84-E2FEBB641EEC}">
      <dgm:prSet/>
      <dgm:spPr/>
      <dgm:t>
        <a:bodyPr/>
        <a:lstStyle/>
        <a:p>
          <a:pPr>
            <a:buFont typeface="Wingdings" panose="05000000000000000000" pitchFamily="2" charset="2"/>
            <a:buChar char="§"/>
          </a:pPr>
          <a:r>
            <a:rPr lang="en-US" dirty="0">
              <a:solidFill>
                <a:schemeClr val="bg1"/>
              </a:solidFill>
            </a:rPr>
            <a:t>COURSE and UPSTREAM-COPD</a:t>
          </a:r>
        </a:p>
      </dgm:t>
    </dgm:pt>
    <dgm:pt modelId="{EFBCDA04-CEA4-46E7-B7E3-BFD9E83E56F5}" type="parTrans" cxnId="{A3E0D82E-6FB9-46F4-93FE-1ED2C530C856}">
      <dgm:prSet/>
      <dgm:spPr/>
      <dgm:t>
        <a:bodyPr/>
        <a:lstStyle/>
        <a:p>
          <a:endParaRPr lang="en-US"/>
        </a:p>
      </dgm:t>
    </dgm:pt>
    <dgm:pt modelId="{4396A304-F448-45EE-85A9-ECA748FA31A3}" type="sibTrans" cxnId="{A3E0D82E-6FB9-46F4-93FE-1ED2C530C856}">
      <dgm:prSet/>
      <dgm:spPr/>
      <dgm:t>
        <a:bodyPr/>
        <a:lstStyle/>
        <a:p>
          <a:endParaRPr lang="en-US"/>
        </a:p>
      </dgm:t>
    </dgm:pt>
    <dgm:pt modelId="{68DD2CF6-9368-45E3-8DB6-904BBA4B150E}" type="pres">
      <dgm:prSet presAssocID="{9EBF11D9-7227-4F31-AE2C-50E8FC07892C}" presName="linear" presStyleCnt="0">
        <dgm:presLayoutVars>
          <dgm:animLvl val="lvl"/>
          <dgm:resizeHandles val="exact"/>
        </dgm:presLayoutVars>
      </dgm:prSet>
      <dgm:spPr/>
    </dgm:pt>
    <dgm:pt modelId="{F2949980-7D00-4E04-BA77-87906CF35CFE}" type="pres">
      <dgm:prSet presAssocID="{BFB4E654-8542-4673-97F5-D19324C5DA5E}" presName="parentText" presStyleLbl="node1" presStyleIdx="0" presStyleCnt="4">
        <dgm:presLayoutVars>
          <dgm:chMax val="0"/>
          <dgm:bulletEnabled val="1"/>
        </dgm:presLayoutVars>
      </dgm:prSet>
      <dgm:spPr/>
    </dgm:pt>
    <dgm:pt modelId="{4F8FEC0D-EF4C-4CCF-956F-9277B4AAAC70}" type="pres">
      <dgm:prSet presAssocID="{BFB4E654-8542-4673-97F5-D19324C5DA5E}" presName="childText" presStyleLbl="revTx" presStyleIdx="0" presStyleCnt="4">
        <dgm:presLayoutVars>
          <dgm:bulletEnabled val="1"/>
        </dgm:presLayoutVars>
      </dgm:prSet>
      <dgm:spPr/>
    </dgm:pt>
    <dgm:pt modelId="{6C714BEE-8104-41C5-8FE8-D2F7DE90A6E8}" type="pres">
      <dgm:prSet presAssocID="{FF530C9E-FF1C-48B2-8E2E-71CF9B1A82D8}" presName="parentText" presStyleLbl="node1" presStyleIdx="1" presStyleCnt="4">
        <dgm:presLayoutVars>
          <dgm:chMax val="0"/>
          <dgm:bulletEnabled val="1"/>
        </dgm:presLayoutVars>
      </dgm:prSet>
      <dgm:spPr/>
    </dgm:pt>
    <dgm:pt modelId="{67DB1E56-D411-4F30-89BD-34B46F77B1B1}" type="pres">
      <dgm:prSet presAssocID="{FF530C9E-FF1C-48B2-8E2E-71CF9B1A82D8}" presName="childText" presStyleLbl="revTx" presStyleIdx="1" presStyleCnt="4">
        <dgm:presLayoutVars>
          <dgm:bulletEnabled val="1"/>
        </dgm:presLayoutVars>
      </dgm:prSet>
      <dgm:spPr/>
    </dgm:pt>
    <dgm:pt modelId="{A1C666A6-75EA-4FC1-BA35-4573B93DA998}" type="pres">
      <dgm:prSet presAssocID="{414D0753-8C67-41D0-9CCE-BADF874F6658}" presName="parentText" presStyleLbl="node1" presStyleIdx="2" presStyleCnt="4">
        <dgm:presLayoutVars>
          <dgm:chMax val="0"/>
          <dgm:bulletEnabled val="1"/>
        </dgm:presLayoutVars>
      </dgm:prSet>
      <dgm:spPr/>
    </dgm:pt>
    <dgm:pt modelId="{EF0B62EC-7168-4C89-9086-1BBE5C3B7D91}" type="pres">
      <dgm:prSet presAssocID="{414D0753-8C67-41D0-9CCE-BADF874F6658}" presName="childText" presStyleLbl="revTx" presStyleIdx="2" presStyleCnt="4">
        <dgm:presLayoutVars>
          <dgm:bulletEnabled val="1"/>
        </dgm:presLayoutVars>
      </dgm:prSet>
      <dgm:spPr/>
    </dgm:pt>
    <dgm:pt modelId="{1DE00F68-00AB-49D2-98F2-E3632F42BA6F}" type="pres">
      <dgm:prSet presAssocID="{1748A182-BF48-4F86-A283-3E66F17D9F5D}" presName="parentText" presStyleLbl="node1" presStyleIdx="3" presStyleCnt="4">
        <dgm:presLayoutVars>
          <dgm:chMax val="0"/>
          <dgm:bulletEnabled val="1"/>
        </dgm:presLayoutVars>
      </dgm:prSet>
      <dgm:spPr/>
    </dgm:pt>
    <dgm:pt modelId="{278B0EE6-083B-462B-8DF7-BDA213254687}" type="pres">
      <dgm:prSet presAssocID="{1748A182-BF48-4F86-A283-3E66F17D9F5D}" presName="childText" presStyleLbl="revTx" presStyleIdx="3" presStyleCnt="4">
        <dgm:presLayoutVars>
          <dgm:bulletEnabled val="1"/>
        </dgm:presLayoutVars>
      </dgm:prSet>
      <dgm:spPr/>
    </dgm:pt>
  </dgm:ptLst>
  <dgm:cxnLst>
    <dgm:cxn modelId="{66060E00-11D5-4CF2-B750-8B525E7701F8}" type="presOf" srcId="{9C37B884-EE50-4CF8-8B84-E2FEBB641EEC}" destId="{EF0B62EC-7168-4C89-9086-1BBE5C3B7D91}" srcOrd="0" destOrd="1" presId="urn:microsoft.com/office/officeart/2005/8/layout/vList2"/>
    <dgm:cxn modelId="{F8987C02-5810-43F8-A7D0-B880BDA3C912}" type="presOf" srcId="{5178ABDE-D0A4-47E8-A46E-02CC33F18304}" destId="{278B0EE6-083B-462B-8DF7-BDA213254687}" srcOrd="0" destOrd="1" presId="urn:microsoft.com/office/officeart/2005/8/layout/vList2"/>
    <dgm:cxn modelId="{0EDD310F-9451-47F7-BEF4-6977E333E99C}" type="presOf" srcId="{8E999F9C-6DF0-4435-9010-C29CEBEBD03B}" destId="{278B0EE6-083B-462B-8DF7-BDA213254687}" srcOrd="0" destOrd="0" presId="urn:microsoft.com/office/officeart/2005/8/layout/vList2"/>
    <dgm:cxn modelId="{50E16D0F-F920-4CAB-B339-1CBD3B7597B4}" type="presOf" srcId="{BFB4E654-8542-4673-97F5-D19324C5DA5E}" destId="{F2949980-7D00-4E04-BA77-87906CF35CFE}" srcOrd="0" destOrd="0" presId="urn:microsoft.com/office/officeart/2005/8/layout/vList2"/>
    <dgm:cxn modelId="{772F7721-B95E-4D70-BB83-A5103B9C5628}" srcId="{1748A182-BF48-4F86-A283-3E66F17D9F5D}" destId="{8E999F9C-6DF0-4435-9010-C29CEBEBD03B}" srcOrd="0" destOrd="0" parTransId="{EEA900C9-AAFF-4FF8-B255-23E101D93A70}" sibTransId="{34D0736E-19C3-40F5-AD0C-928346B1895B}"/>
    <dgm:cxn modelId="{A1AC9623-37D6-408D-9416-D4A614E649C1}" srcId="{9EBF11D9-7227-4F31-AE2C-50E8FC07892C}" destId="{414D0753-8C67-41D0-9CCE-BADF874F6658}" srcOrd="2" destOrd="0" parTransId="{B7DC4031-3C40-4786-8815-6E0B22018301}" sibTransId="{45C45301-4977-4391-BDFD-670E6F613EAF}"/>
    <dgm:cxn modelId="{A3E0D82E-6FB9-46F4-93FE-1ED2C530C856}" srcId="{414D0753-8C67-41D0-9CCE-BADF874F6658}" destId="{9C37B884-EE50-4CF8-8B84-E2FEBB641EEC}" srcOrd="1" destOrd="0" parTransId="{EFBCDA04-CEA4-46E7-B7E3-BFD9E83E56F5}" sibTransId="{4396A304-F448-45EE-85A9-ECA748FA31A3}"/>
    <dgm:cxn modelId="{30C76A41-0F6A-4ED7-BB54-4F067C268129}" type="presOf" srcId="{0BBDAFFC-2BA8-4581-A848-BFC90EC45359}" destId="{67DB1E56-D411-4F30-89BD-34B46F77B1B1}" srcOrd="0" destOrd="0" presId="urn:microsoft.com/office/officeart/2005/8/layout/vList2"/>
    <dgm:cxn modelId="{63455462-FD58-48DE-9BA2-C11A24800E56}" srcId="{FF530C9E-FF1C-48B2-8E2E-71CF9B1A82D8}" destId="{0BBDAFFC-2BA8-4581-A848-BFC90EC45359}" srcOrd="0" destOrd="0" parTransId="{FF10912C-2469-4E5B-96BB-6BCD8A4F535C}" sibTransId="{A7CFDF53-C75B-4765-965C-D0FF7B4BAEBD}"/>
    <dgm:cxn modelId="{00538181-C34D-48EC-9414-A783C9224760}" type="presOf" srcId="{1748A182-BF48-4F86-A283-3E66F17D9F5D}" destId="{1DE00F68-00AB-49D2-98F2-E3632F42BA6F}" srcOrd="0" destOrd="0" presId="urn:microsoft.com/office/officeart/2005/8/layout/vList2"/>
    <dgm:cxn modelId="{EA35B58D-23CA-41B4-B9F6-F0D43B7E3391}" type="presOf" srcId="{5EFB1E11-A504-4D57-843A-2B79193C5178}" destId="{4F8FEC0D-EF4C-4CCF-956F-9277B4AAAC70}" srcOrd="0" destOrd="1" presId="urn:microsoft.com/office/officeart/2005/8/layout/vList2"/>
    <dgm:cxn modelId="{0134269C-B44C-4C31-9C8A-E3D57DEDED57}" type="presOf" srcId="{414D0753-8C67-41D0-9CCE-BADF874F6658}" destId="{A1C666A6-75EA-4FC1-BA35-4573B93DA998}" srcOrd="0" destOrd="0" presId="urn:microsoft.com/office/officeart/2005/8/layout/vList2"/>
    <dgm:cxn modelId="{0562A0AA-3E96-410B-A3CB-D3F8EA0C5E42}" srcId="{414D0753-8C67-41D0-9CCE-BADF874F6658}" destId="{07B0144B-100E-4CB8-A2F7-17C6228D95B5}" srcOrd="0" destOrd="0" parTransId="{D9264EF1-CE9B-44C6-97FD-F298CBB6E13D}" sibTransId="{158BB2D1-F3C3-417E-948B-C68E28841A1A}"/>
    <dgm:cxn modelId="{933546AF-A73E-4814-885E-43827F86D198}" type="presOf" srcId="{07B0144B-100E-4CB8-A2F7-17C6228D95B5}" destId="{EF0B62EC-7168-4C89-9086-1BBE5C3B7D91}" srcOrd="0" destOrd="0" presId="urn:microsoft.com/office/officeart/2005/8/layout/vList2"/>
    <dgm:cxn modelId="{17B87DBF-ABA2-467B-AA48-21072B8BFD14}" type="presOf" srcId="{9EBF11D9-7227-4F31-AE2C-50E8FC07892C}" destId="{68DD2CF6-9368-45E3-8DB6-904BBA4B150E}" srcOrd="0" destOrd="0" presId="urn:microsoft.com/office/officeart/2005/8/layout/vList2"/>
    <dgm:cxn modelId="{77F73BC7-B102-46A1-AF29-6AE665A7DACC}" srcId="{BFB4E654-8542-4673-97F5-D19324C5DA5E}" destId="{116D3C15-01CF-4540-91B0-830B79DE04BA}" srcOrd="0" destOrd="0" parTransId="{FD23D709-73D2-46BD-A638-5D2D9EBAE108}" sibTransId="{A4B88255-1503-4D50-A5C9-83820EC01F92}"/>
    <dgm:cxn modelId="{FB47AEC8-46BB-4774-8396-DBE0E7BCF42B}" srcId="{9EBF11D9-7227-4F31-AE2C-50E8FC07892C}" destId="{FF530C9E-FF1C-48B2-8E2E-71CF9B1A82D8}" srcOrd="1" destOrd="0" parTransId="{16B34A0C-DE91-478F-A303-8F2BF81EB872}" sibTransId="{4D6D27D7-E771-4EDE-9581-50004C5AF2BE}"/>
    <dgm:cxn modelId="{272F6FCC-44DA-4FC9-9CC2-49A23A7CE3C4}" srcId="{FF530C9E-FF1C-48B2-8E2E-71CF9B1A82D8}" destId="{762CDD5C-9231-4DB3-A0A6-051C5272F871}" srcOrd="1" destOrd="0" parTransId="{123B3CA7-53CD-4CA2-835C-2B88D252411A}" sibTransId="{ACDCEFAF-0F1B-4CE7-9A5D-139947ADC586}"/>
    <dgm:cxn modelId="{57BDBFCD-A4B1-4969-871F-070B9BE0526D}" type="presOf" srcId="{762CDD5C-9231-4DB3-A0A6-051C5272F871}" destId="{67DB1E56-D411-4F30-89BD-34B46F77B1B1}" srcOrd="0" destOrd="1" presId="urn:microsoft.com/office/officeart/2005/8/layout/vList2"/>
    <dgm:cxn modelId="{2F218CCE-E8F6-4831-924E-95F1A4EBA7D5}" type="presOf" srcId="{116D3C15-01CF-4540-91B0-830B79DE04BA}" destId="{4F8FEC0D-EF4C-4CCF-956F-9277B4AAAC70}" srcOrd="0" destOrd="0" presId="urn:microsoft.com/office/officeart/2005/8/layout/vList2"/>
    <dgm:cxn modelId="{B72C13CF-67DD-4B5C-8DAA-EF0C89BB7645}" srcId="{9EBF11D9-7227-4F31-AE2C-50E8FC07892C}" destId="{BFB4E654-8542-4673-97F5-D19324C5DA5E}" srcOrd="0" destOrd="0" parTransId="{F12C0AD4-E118-4D31-9107-8A5B2FD00430}" sibTransId="{EA6EFE4E-9F03-4FA1-9A46-81F97A3EA987}"/>
    <dgm:cxn modelId="{F7FE5DD2-C443-4ECD-B0DB-F732EE2BBEB2}" srcId="{9EBF11D9-7227-4F31-AE2C-50E8FC07892C}" destId="{1748A182-BF48-4F86-A283-3E66F17D9F5D}" srcOrd="3" destOrd="0" parTransId="{03DEAA37-6CC4-4AE3-BF5C-8F5FD7A2B1F0}" sibTransId="{4900A1B8-F65E-4166-BCDD-A9FDEEECDEA6}"/>
    <dgm:cxn modelId="{0170D2D4-F2B1-4E72-9B04-09AFF903A7EF}" srcId="{BFB4E654-8542-4673-97F5-D19324C5DA5E}" destId="{5EFB1E11-A504-4D57-843A-2B79193C5178}" srcOrd="1" destOrd="0" parTransId="{AF2031B9-9704-4C53-8AA3-4F6EE3413B99}" sibTransId="{0DC94AF8-A305-4701-84BC-1F6770F75B79}"/>
    <dgm:cxn modelId="{9BD236FB-D5DA-4AD4-93BC-1EBCF398F340}" type="presOf" srcId="{FF530C9E-FF1C-48B2-8E2E-71CF9B1A82D8}" destId="{6C714BEE-8104-41C5-8FE8-D2F7DE90A6E8}" srcOrd="0" destOrd="0" presId="urn:microsoft.com/office/officeart/2005/8/layout/vList2"/>
    <dgm:cxn modelId="{FB1E59FD-4B5B-4AD5-BA18-BDD02298D5EE}" srcId="{1748A182-BF48-4F86-A283-3E66F17D9F5D}" destId="{5178ABDE-D0A4-47E8-A46E-02CC33F18304}" srcOrd="1" destOrd="0" parTransId="{14175360-53E0-4E66-ABAE-598574D09803}" sibTransId="{45F3C7EA-138B-461D-BC7D-D79774338E17}"/>
    <dgm:cxn modelId="{97119859-010C-432A-999F-FC49D8A16F42}" type="presParOf" srcId="{68DD2CF6-9368-45E3-8DB6-904BBA4B150E}" destId="{F2949980-7D00-4E04-BA77-87906CF35CFE}" srcOrd="0" destOrd="0" presId="urn:microsoft.com/office/officeart/2005/8/layout/vList2"/>
    <dgm:cxn modelId="{91E2D677-55E1-437C-9F97-5E10FCDE69BD}" type="presParOf" srcId="{68DD2CF6-9368-45E3-8DB6-904BBA4B150E}" destId="{4F8FEC0D-EF4C-4CCF-956F-9277B4AAAC70}" srcOrd="1" destOrd="0" presId="urn:microsoft.com/office/officeart/2005/8/layout/vList2"/>
    <dgm:cxn modelId="{88F63E31-65E8-4D64-B54B-5E47E2B3F559}" type="presParOf" srcId="{68DD2CF6-9368-45E3-8DB6-904BBA4B150E}" destId="{6C714BEE-8104-41C5-8FE8-D2F7DE90A6E8}" srcOrd="2" destOrd="0" presId="urn:microsoft.com/office/officeart/2005/8/layout/vList2"/>
    <dgm:cxn modelId="{2C497C1A-45DC-4FCD-BF01-80FBC6A981A4}" type="presParOf" srcId="{68DD2CF6-9368-45E3-8DB6-904BBA4B150E}" destId="{67DB1E56-D411-4F30-89BD-34B46F77B1B1}" srcOrd="3" destOrd="0" presId="urn:microsoft.com/office/officeart/2005/8/layout/vList2"/>
    <dgm:cxn modelId="{3B6BADAA-2C13-43C5-ABFF-4936BF155B6C}" type="presParOf" srcId="{68DD2CF6-9368-45E3-8DB6-904BBA4B150E}" destId="{A1C666A6-75EA-4FC1-BA35-4573B93DA998}" srcOrd="4" destOrd="0" presId="urn:microsoft.com/office/officeart/2005/8/layout/vList2"/>
    <dgm:cxn modelId="{D94879CA-B2EE-469E-89D1-530BDF09DAC5}" type="presParOf" srcId="{68DD2CF6-9368-45E3-8DB6-904BBA4B150E}" destId="{EF0B62EC-7168-4C89-9086-1BBE5C3B7D91}" srcOrd="5" destOrd="0" presId="urn:microsoft.com/office/officeart/2005/8/layout/vList2"/>
    <dgm:cxn modelId="{F897A824-0E86-4136-87BA-5B65071443EE}" type="presParOf" srcId="{68DD2CF6-9368-45E3-8DB6-904BBA4B150E}" destId="{1DE00F68-00AB-49D2-98F2-E3632F42BA6F}" srcOrd="6" destOrd="0" presId="urn:microsoft.com/office/officeart/2005/8/layout/vList2"/>
    <dgm:cxn modelId="{9A476461-0A79-4810-920B-17CF0EEC99B5}" type="presParOf" srcId="{68DD2CF6-9368-45E3-8DB6-904BBA4B150E}" destId="{278B0EE6-083B-462B-8DF7-BDA213254687}"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54F4EC8-E008-4427-8E98-F7308FE2D22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5766F7B1-2DA9-4E7A-8FA4-10F2702BC203}">
      <dgm:prSet phldrT="[Text]"/>
      <dgm:spPr/>
      <dgm:t>
        <a:bodyPr/>
        <a:lstStyle/>
        <a:p>
          <a:r>
            <a:rPr lang="en-US" dirty="0"/>
            <a:t>Device selection</a:t>
          </a:r>
        </a:p>
      </dgm:t>
    </dgm:pt>
    <dgm:pt modelId="{81D00063-DC58-4254-B397-1DE0ABDB1BD7}" type="parTrans" cxnId="{2E905BF1-CDA5-4BA7-93BB-AFA9EB090AA2}">
      <dgm:prSet/>
      <dgm:spPr/>
      <dgm:t>
        <a:bodyPr/>
        <a:lstStyle/>
        <a:p>
          <a:endParaRPr lang="en-US"/>
        </a:p>
      </dgm:t>
    </dgm:pt>
    <dgm:pt modelId="{8F352128-113C-4371-98A6-F42CC4A99348}" type="sibTrans" cxnId="{2E905BF1-CDA5-4BA7-93BB-AFA9EB090AA2}">
      <dgm:prSet/>
      <dgm:spPr/>
      <dgm:t>
        <a:bodyPr/>
        <a:lstStyle/>
        <a:p>
          <a:endParaRPr lang="en-US"/>
        </a:p>
      </dgm:t>
    </dgm:pt>
    <dgm:pt modelId="{B073D53C-6B73-4EC4-A050-08DCFC7CAEF9}">
      <dgm:prSet/>
      <dgm:spPr/>
      <dgm:t>
        <a:bodyPr/>
        <a:lstStyle/>
        <a:p>
          <a:r>
            <a:rPr lang="en-US" dirty="0"/>
            <a:t>Access </a:t>
          </a:r>
        </a:p>
      </dgm:t>
    </dgm:pt>
    <dgm:pt modelId="{B162C20A-3C31-4B1E-BE22-31382BB1EA30}" type="parTrans" cxnId="{99F34041-ADB9-4CA5-941C-2C2ABBC04CBF}">
      <dgm:prSet/>
      <dgm:spPr/>
      <dgm:t>
        <a:bodyPr/>
        <a:lstStyle/>
        <a:p>
          <a:endParaRPr lang="en-US"/>
        </a:p>
      </dgm:t>
    </dgm:pt>
    <dgm:pt modelId="{B71B9244-46C6-4F32-BA3A-611E52B38506}" type="sibTrans" cxnId="{99F34041-ADB9-4CA5-941C-2C2ABBC04CBF}">
      <dgm:prSet/>
      <dgm:spPr/>
      <dgm:t>
        <a:bodyPr/>
        <a:lstStyle/>
        <a:p>
          <a:endParaRPr lang="en-US"/>
        </a:p>
      </dgm:t>
    </dgm:pt>
    <dgm:pt modelId="{975FD8CF-B43D-4BB1-B80B-4ABAFFB7C952}">
      <dgm:prSet/>
      <dgm:spPr/>
      <dgm:t>
        <a:bodyPr/>
        <a:lstStyle/>
        <a:p>
          <a:r>
            <a:rPr lang="en-US" dirty="0"/>
            <a:t>Adherence</a:t>
          </a:r>
        </a:p>
      </dgm:t>
    </dgm:pt>
    <dgm:pt modelId="{1E1633AA-AD04-49E3-B084-0F351B79A5A3}" type="parTrans" cxnId="{98E08C16-1459-4F38-81C7-6B3066788ECA}">
      <dgm:prSet/>
      <dgm:spPr/>
      <dgm:t>
        <a:bodyPr/>
        <a:lstStyle/>
        <a:p>
          <a:endParaRPr lang="en-US"/>
        </a:p>
      </dgm:t>
    </dgm:pt>
    <dgm:pt modelId="{631320D3-20F5-45B1-B871-537BEBA94BD2}" type="sibTrans" cxnId="{98E08C16-1459-4F38-81C7-6B3066788ECA}">
      <dgm:prSet/>
      <dgm:spPr/>
      <dgm:t>
        <a:bodyPr/>
        <a:lstStyle/>
        <a:p>
          <a:endParaRPr lang="en-US"/>
        </a:p>
      </dgm:t>
    </dgm:pt>
    <dgm:pt modelId="{70084275-7861-4622-9902-0812686ED32D}">
      <dgm:prSet/>
      <dgm:spPr/>
      <dgm:t>
        <a:bodyPr/>
        <a:lstStyle/>
        <a:p>
          <a:r>
            <a:rPr lang="en-US" dirty="0"/>
            <a:t>Healthcare disparities</a:t>
          </a:r>
        </a:p>
      </dgm:t>
    </dgm:pt>
    <dgm:pt modelId="{BAF622EB-7C1C-4923-B9EA-3B38EFCAAFE6}" type="parTrans" cxnId="{B0759511-7B5A-4C56-8C37-A7C0E7DD18E8}">
      <dgm:prSet/>
      <dgm:spPr/>
      <dgm:t>
        <a:bodyPr/>
        <a:lstStyle/>
        <a:p>
          <a:endParaRPr lang="en-US"/>
        </a:p>
      </dgm:t>
    </dgm:pt>
    <dgm:pt modelId="{91C9BDCE-8D69-48D6-9C77-6F723896DDBD}" type="sibTrans" cxnId="{B0759511-7B5A-4C56-8C37-A7C0E7DD18E8}">
      <dgm:prSet/>
      <dgm:spPr/>
      <dgm:t>
        <a:bodyPr/>
        <a:lstStyle/>
        <a:p>
          <a:endParaRPr lang="en-US"/>
        </a:p>
      </dgm:t>
    </dgm:pt>
    <dgm:pt modelId="{485F04FF-C0D6-4B40-9FF4-7C8770258342}">
      <dgm:prSet/>
      <dgm:spPr/>
      <dgm:t>
        <a:bodyPr/>
        <a:lstStyle/>
        <a:p>
          <a:r>
            <a:rPr lang="en-US" dirty="0"/>
            <a:t>Transitions of care</a:t>
          </a:r>
        </a:p>
      </dgm:t>
    </dgm:pt>
    <dgm:pt modelId="{16F69CC6-96A4-4FFF-B461-7729D63C1FD7}" type="parTrans" cxnId="{A494132F-BA8A-443A-96F1-847C0345BB72}">
      <dgm:prSet/>
      <dgm:spPr/>
      <dgm:t>
        <a:bodyPr/>
        <a:lstStyle/>
        <a:p>
          <a:endParaRPr lang="en-US"/>
        </a:p>
      </dgm:t>
    </dgm:pt>
    <dgm:pt modelId="{D537F3B3-AB8A-4927-AC7F-B2EB50E9223B}" type="sibTrans" cxnId="{A494132F-BA8A-443A-96F1-847C0345BB72}">
      <dgm:prSet/>
      <dgm:spPr/>
      <dgm:t>
        <a:bodyPr/>
        <a:lstStyle/>
        <a:p>
          <a:endParaRPr lang="en-US"/>
        </a:p>
      </dgm:t>
    </dgm:pt>
    <dgm:pt modelId="{6F694632-FF5D-44D1-9276-DBF0D57A6E3D}" type="pres">
      <dgm:prSet presAssocID="{A54F4EC8-E008-4427-8E98-F7308FE2D22C}" presName="diagram" presStyleCnt="0">
        <dgm:presLayoutVars>
          <dgm:dir/>
          <dgm:resizeHandles val="exact"/>
        </dgm:presLayoutVars>
      </dgm:prSet>
      <dgm:spPr/>
    </dgm:pt>
    <dgm:pt modelId="{17D78A0E-6952-4CE4-86FA-0627FF9AAAF4}" type="pres">
      <dgm:prSet presAssocID="{5766F7B1-2DA9-4E7A-8FA4-10F2702BC203}" presName="node" presStyleLbl="node1" presStyleIdx="0" presStyleCnt="5">
        <dgm:presLayoutVars>
          <dgm:bulletEnabled val="1"/>
        </dgm:presLayoutVars>
      </dgm:prSet>
      <dgm:spPr/>
    </dgm:pt>
    <dgm:pt modelId="{19E8591E-B918-4592-AA0C-67F3EB9F4BBA}" type="pres">
      <dgm:prSet presAssocID="{8F352128-113C-4371-98A6-F42CC4A99348}" presName="sibTrans" presStyleCnt="0"/>
      <dgm:spPr/>
    </dgm:pt>
    <dgm:pt modelId="{CA3BA4E3-8FB9-49B0-B39D-DE76FCCCE956}" type="pres">
      <dgm:prSet presAssocID="{B073D53C-6B73-4EC4-A050-08DCFC7CAEF9}" presName="node" presStyleLbl="node1" presStyleIdx="1" presStyleCnt="5">
        <dgm:presLayoutVars>
          <dgm:bulletEnabled val="1"/>
        </dgm:presLayoutVars>
      </dgm:prSet>
      <dgm:spPr/>
    </dgm:pt>
    <dgm:pt modelId="{A5E435A2-6F2A-4D68-AA37-D4F227DA040E}" type="pres">
      <dgm:prSet presAssocID="{B71B9244-46C6-4F32-BA3A-611E52B38506}" presName="sibTrans" presStyleCnt="0"/>
      <dgm:spPr/>
    </dgm:pt>
    <dgm:pt modelId="{618B0D2F-6202-4912-9493-352135E98E06}" type="pres">
      <dgm:prSet presAssocID="{975FD8CF-B43D-4BB1-B80B-4ABAFFB7C952}" presName="node" presStyleLbl="node1" presStyleIdx="2" presStyleCnt="5">
        <dgm:presLayoutVars>
          <dgm:bulletEnabled val="1"/>
        </dgm:presLayoutVars>
      </dgm:prSet>
      <dgm:spPr/>
    </dgm:pt>
    <dgm:pt modelId="{414C15BC-6747-4F06-B26D-A0553E5F42B9}" type="pres">
      <dgm:prSet presAssocID="{631320D3-20F5-45B1-B871-537BEBA94BD2}" presName="sibTrans" presStyleCnt="0"/>
      <dgm:spPr/>
    </dgm:pt>
    <dgm:pt modelId="{6E1816A2-5D51-406B-A287-BD0EBE872965}" type="pres">
      <dgm:prSet presAssocID="{70084275-7861-4622-9902-0812686ED32D}" presName="node" presStyleLbl="node1" presStyleIdx="3" presStyleCnt="5">
        <dgm:presLayoutVars>
          <dgm:bulletEnabled val="1"/>
        </dgm:presLayoutVars>
      </dgm:prSet>
      <dgm:spPr/>
    </dgm:pt>
    <dgm:pt modelId="{2313490A-9491-4142-BEAE-15ECD364C360}" type="pres">
      <dgm:prSet presAssocID="{91C9BDCE-8D69-48D6-9C77-6F723896DDBD}" presName="sibTrans" presStyleCnt="0"/>
      <dgm:spPr/>
    </dgm:pt>
    <dgm:pt modelId="{3E2BFB0A-A793-4C35-83F7-C055436F86A3}" type="pres">
      <dgm:prSet presAssocID="{485F04FF-C0D6-4B40-9FF4-7C8770258342}" presName="node" presStyleLbl="node1" presStyleIdx="4" presStyleCnt="5">
        <dgm:presLayoutVars>
          <dgm:bulletEnabled val="1"/>
        </dgm:presLayoutVars>
      </dgm:prSet>
      <dgm:spPr/>
    </dgm:pt>
  </dgm:ptLst>
  <dgm:cxnLst>
    <dgm:cxn modelId="{B0759511-7B5A-4C56-8C37-A7C0E7DD18E8}" srcId="{A54F4EC8-E008-4427-8E98-F7308FE2D22C}" destId="{70084275-7861-4622-9902-0812686ED32D}" srcOrd="3" destOrd="0" parTransId="{BAF622EB-7C1C-4923-B9EA-3B38EFCAAFE6}" sibTransId="{91C9BDCE-8D69-48D6-9C77-6F723896DDBD}"/>
    <dgm:cxn modelId="{98E08C16-1459-4F38-81C7-6B3066788ECA}" srcId="{A54F4EC8-E008-4427-8E98-F7308FE2D22C}" destId="{975FD8CF-B43D-4BB1-B80B-4ABAFFB7C952}" srcOrd="2" destOrd="0" parTransId="{1E1633AA-AD04-49E3-B084-0F351B79A5A3}" sibTransId="{631320D3-20F5-45B1-B871-537BEBA94BD2}"/>
    <dgm:cxn modelId="{A494132F-BA8A-443A-96F1-847C0345BB72}" srcId="{A54F4EC8-E008-4427-8E98-F7308FE2D22C}" destId="{485F04FF-C0D6-4B40-9FF4-7C8770258342}" srcOrd="4" destOrd="0" parTransId="{16F69CC6-96A4-4FFF-B461-7729D63C1FD7}" sibTransId="{D537F3B3-AB8A-4927-AC7F-B2EB50E9223B}"/>
    <dgm:cxn modelId="{F6A0803C-E6B1-4B0B-B778-11210A28D001}" type="presOf" srcId="{5766F7B1-2DA9-4E7A-8FA4-10F2702BC203}" destId="{17D78A0E-6952-4CE4-86FA-0627FF9AAAF4}" srcOrd="0" destOrd="0" presId="urn:microsoft.com/office/officeart/2005/8/layout/default"/>
    <dgm:cxn modelId="{99F34041-ADB9-4CA5-941C-2C2ABBC04CBF}" srcId="{A54F4EC8-E008-4427-8E98-F7308FE2D22C}" destId="{B073D53C-6B73-4EC4-A050-08DCFC7CAEF9}" srcOrd="1" destOrd="0" parTransId="{B162C20A-3C31-4B1E-BE22-31382BB1EA30}" sibTransId="{B71B9244-46C6-4F32-BA3A-611E52B38506}"/>
    <dgm:cxn modelId="{6A928875-D200-4EED-851C-8151C4D3AD7B}" type="presOf" srcId="{A54F4EC8-E008-4427-8E98-F7308FE2D22C}" destId="{6F694632-FF5D-44D1-9276-DBF0D57A6E3D}" srcOrd="0" destOrd="0" presId="urn:microsoft.com/office/officeart/2005/8/layout/default"/>
    <dgm:cxn modelId="{EFADD98D-13E2-4BBB-86B4-600F0EEE8F29}" type="presOf" srcId="{485F04FF-C0D6-4B40-9FF4-7C8770258342}" destId="{3E2BFB0A-A793-4C35-83F7-C055436F86A3}" srcOrd="0" destOrd="0" presId="urn:microsoft.com/office/officeart/2005/8/layout/default"/>
    <dgm:cxn modelId="{D6B1C9B6-E38D-4509-99A0-57AD2665FC2A}" type="presOf" srcId="{70084275-7861-4622-9902-0812686ED32D}" destId="{6E1816A2-5D51-406B-A287-BD0EBE872965}" srcOrd="0" destOrd="0" presId="urn:microsoft.com/office/officeart/2005/8/layout/default"/>
    <dgm:cxn modelId="{673AE2D0-BD63-4A5B-AAAC-1DD266331CAD}" type="presOf" srcId="{975FD8CF-B43D-4BB1-B80B-4ABAFFB7C952}" destId="{618B0D2F-6202-4912-9493-352135E98E06}" srcOrd="0" destOrd="0" presId="urn:microsoft.com/office/officeart/2005/8/layout/default"/>
    <dgm:cxn modelId="{07B5B7DD-AD4B-4C79-A562-817EA9B3A589}" type="presOf" srcId="{B073D53C-6B73-4EC4-A050-08DCFC7CAEF9}" destId="{CA3BA4E3-8FB9-49B0-B39D-DE76FCCCE956}" srcOrd="0" destOrd="0" presId="urn:microsoft.com/office/officeart/2005/8/layout/default"/>
    <dgm:cxn modelId="{2E905BF1-CDA5-4BA7-93BB-AFA9EB090AA2}" srcId="{A54F4EC8-E008-4427-8E98-F7308FE2D22C}" destId="{5766F7B1-2DA9-4E7A-8FA4-10F2702BC203}" srcOrd="0" destOrd="0" parTransId="{81D00063-DC58-4254-B397-1DE0ABDB1BD7}" sibTransId="{8F352128-113C-4371-98A6-F42CC4A99348}"/>
    <dgm:cxn modelId="{D7AEB4F9-0C3E-4044-8AEE-65CBA0B3B262}" type="presParOf" srcId="{6F694632-FF5D-44D1-9276-DBF0D57A6E3D}" destId="{17D78A0E-6952-4CE4-86FA-0627FF9AAAF4}" srcOrd="0" destOrd="0" presId="urn:microsoft.com/office/officeart/2005/8/layout/default"/>
    <dgm:cxn modelId="{3B915BFB-36D5-48DC-A1FA-8782D8C9C30D}" type="presParOf" srcId="{6F694632-FF5D-44D1-9276-DBF0D57A6E3D}" destId="{19E8591E-B918-4592-AA0C-67F3EB9F4BBA}" srcOrd="1" destOrd="0" presId="urn:microsoft.com/office/officeart/2005/8/layout/default"/>
    <dgm:cxn modelId="{E5A38167-34E1-499E-B4AB-060A155E2390}" type="presParOf" srcId="{6F694632-FF5D-44D1-9276-DBF0D57A6E3D}" destId="{CA3BA4E3-8FB9-49B0-B39D-DE76FCCCE956}" srcOrd="2" destOrd="0" presId="urn:microsoft.com/office/officeart/2005/8/layout/default"/>
    <dgm:cxn modelId="{AFB61514-9B2A-40F0-A5B4-15C2B3507119}" type="presParOf" srcId="{6F694632-FF5D-44D1-9276-DBF0D57A6E3D}" destId="{A5E435A2-6F2A-4D68-AA37-D4F227DA040E}" srcOrd="3" destOrd="0" presId="urn:microsoft.com/office/officeart/2005/8/layout/default"/>
    <dgm:cxn modelId="{4F7FF5A1-480C-4DBE-BC1E-4409800271B6}" type="presParOf" srcId="{6F694632-FF5D-44D1-9276-DBF0D57A6E3D}" destId="{618B0D2F-6202-4912-9493-352135E98E06}" srcOrd="4" destOrd="0" presId="urn:microsoft.com/office/officeart/2005/8/layout/default"/>
    <dgm:cxn modelId="{27F2388B-9E50-4AA7-8BE4-B19ED0029919}" type="presParOf" srcId="{6F694632-FF5D-44D1-9276-DBF0D57A6E3D}" destId="{414C15BC-6747-4F06-B26D-A0553E5F42B9}" srcOrd="5" destOrd="0" presId="urn:microsoft.com/office/officeart/2005/8/layout/default"/>
    <dgm:cxn modelId="{AE3D6AC5-6BC7-4C45-AAF1-201E6E83A83F}" type="presParOf" srcId="{6F694632-FF5D-44D1-9276-DBF0D57A6E3D}" destId="{6E1816A2-5D51-406B-A287-BD0EBE872965}" srcOrd="6" destOrd="0" presId="urn:microsoft.com/office/officeart/2005/8/layout/default"/>
    <dgm:cxn modelId="{1B109379-403A-4F06-BDC7-683ACA10CDCD}" type="presParOf" srcId="{6F694632-FF5D-44D1-9276-DBF0D57A6E3D}" destId="{2313490A-9491-4142-BEAE-15ECD364C360}" srcOrd="7" destOrd="0" presId="urn:microsoft.com/office/officeart/2005/8/layout/default"/>
    <dgm:cxn modelId="{E7810F83-9EF8-491E-80B5-E15C5E9D1DC3}" type="presParOf" srcId="{6F694632-FF5D-44D1-9276-DBF0D57A6E3D}" destId="{3E2BFB0A-A793-4C35-83F7-C055436F86A3}"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76FF0AD-C58F-441C-A7AF-42F88B032498}"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4A755115-FDD7-4920-B4A9-50F377DA3680}">
      <dgm:prSet custT="1"/>
      <dgm:spPr/>
      <dgm:t>
        <a:bodyPr/>
        <a:lstStyle/>
        <a:p>
          <a:r>
            <a:rPr lang="en-US" sz="2200"/>
            <a:t>What class of medication(s) is indicated?</a:t>
          </a:r>
        </a:p>
      </dgm:t>
    </dgm:pt>
    <dgm:pt modelId="{1AD18D54-7541-4E32-9559-31EA34B37DDC}" type="parTrans" cxnId="{FDF352B3-6059-478D-9F60-C77083C79167}">
      <dgm:prSet/>
      <dgm:spPr/>
      <dgm:t>
        <a:bodyPr/>
        <a:lstStyle/>
        <a:p>
          <a:endParaRPr lang="en-US" sz="2200"/>
        </a:p>
      </dgm:t>
    </dgm:pt>
    <dgm:pt modelId="{03B91DCA-EED5-4F32-87F0-9C17A0EBD5BF}" type="sibTrans" cxnId="{FDF352B3-6059-478D-9F60-C77083C79167}">
      <dgm:prSet/>
      <dgm:spPr>
        <a:ln>
          <a:solidFill>
            <a:schemeClr val="accent1"/>
          </a:solidFill>
        </a:ln>
      </dgm:spPr>
      <dgm:t>
        <a:bodyPr/>
        <a:lstStyle/>
        <a:p>
          <a:endParaRPr lang="en-US" sz="2200"/>
        </a:p>
      </dgm:t>
    </dgm:pt>
    <dgm:pt modelId="{1C2EB783-31D1-4D04-965D-B9A091EF6C6C}">
      <dgm:prSet custT="1"/>
      <dgm:spPr/>
      <dgm:t>
        <a:bodyPr/>
        <a:lstStyle/>
        <a:p>
          <a:r>
            <a:rPr lang="en-US" sz="2200"/>
            <a:t>What formulations/devices are available?</a:t>
          </a:r>
        </a:p>
      </dgm:t>
    </dgm:pt>
    <dgm:pt modelId="{1AF982A3-596A-4DB4-BA25-393D11DC20ED}" type="parTrans" cxnId="{3D3508BC-A855-43CE-9925-CB8C911C0AA9}">
      <dgm:prSet/>
      <dgm:spPr/>
      <dgm:t>
        <a:bodyPr/>
        <a:lstStyle/>
        <a:p>
          <a:endParaRPr lang="en-US" sz="2200"/>
        </a:p>
      </dgm:t>
    </dgm:pt>
    <dgm:pt modelId="{1EAEAC1F-5100-4BE2-93C9-12820D19624D}" type="sibTrans" cxnId="{3D3508BC-A855-43CE-9925-CB8C911C0AA9}">
      <dgm:prSet/>
      <dgm:spPr/>
      <dgm:t>
        <a:bodyPr/>
        <a:lstStyle/>
        <a:p>
          <a:endParaRPr lang="en-US" sz="2200"/>
        </a:p>
      </dgm:t>
    </dgm:pt>
    <dgm:pt modelId="{68BC0DC4-A0DC-4C6C-8D54-563A2AEB76DF}">
      <dgm:prSet custT="1"/>
      <dgm:spPr/>
      <dgm:t>
        <a:bodyPr/>
        <a:lstStyle/>
        <a:p>
          <a:r>
            <a:rPr lang="en-US" sz="2200"/>
            <a:t>Can the patient handle the device? </a:t>
          </a:r>
        </a:p>
      </dgm:t>
    </dgm:pt>
    <dgm:pt modelId="{16525A0F-6C31-4E5A-B930-A105027E8F83}" type="parTrans" cxnId="{6D30D270-D0F8-46CD-8554-982400FEC082}">
      <dgm:prSet/>
      <dgm:spPr/>
      <dgm:t>
        <a:bodyPr/>
        <a:lstStyle/>
        <a:p>
          <a:endParaRPr lang="en-US" sz="2200"/>
        </a:p>
      </dgm:t>
    </dgm:pt>
    <dgm:pt modelId="{2CFF6156-7B2C-4D12-A5BF-FB8370629F93}" type="sibTrans" cxnId="{6D30D270-D0F8-46CD-8554-982400FEC082}">
      <dgm:prSet/>
      <dgm:spPr/>
      <dgm:t>
        <a:bodyPr/>
        <a:lstStyle/>
        <a:p>
          <a:endParaRPr lang="en-US" sz="2200"/>
        </a:p>
      </dgm:t>
    </dgm:pt>
    <dgm:pt modelId="{72AEF914-9DBF-4A14-9700-24FA9CFFD1E1}">
      <dgm:prSet custT="1"/>
      <dgm:spPr/>
      <dgm:t>
        <a:bodyPr/>
        <a:lstStyle/>
        <a:p>
          <a:r>
            <a:rPr lang="en-US" sz="2200"/>
            <a:t>Can the patient perform the correct inhalation maneuver?</a:t>
          </a:r>
        </a:p>
      </dgm:t>
    </dgm:pt>
    <dgm:pt modelId="{3B0E3FEE-DD6B-4B20-9FF6-C6702AA0A3FA}" type="parTrans" cxnId="{85FBDA99-5795-46AA-90E9-CE49D82C482D}">
      <dgm:prSet/>
      <dgm:spPr/>
      <dgm:t>
        <a:bodyPr/>
        <a:lstStyle/>
        <a:p>
          <a:endParaRPr lang="en-US" sz="2200"/>
        </a:p>
      </dgm:t>
    </dgm:pt>
    <dgm:pt modelId="{848C2004-8925-4433-A90E-68188EA105DB}" type="sibTrans" cxnId="{85FBDA99-5795-46AA-90E9-CE49D82C482D}">
      <dgm:prSet/>
      <dgm:spPr/>
      <dgm:t>
        <a:bodyPr/>
        <a:lstStyle/>
        <a:p>
          <a:endParaRPr lang="en-US" sz="2200"/>
        </a:p>
      </dgm:t>
    </dgm:pt>
    <dgm:pt modelId="{38FE54AD-108C-4179-984D-683598EA1CDF}">
      <dgm:prSet custT="1"/>
      <dgm:spPr/>
      <dgm:t>
        <a:bodyPr/>
        <a:lstStyle/>
        <a:p>
          <a:r>
            <a:rPr lang="en-US" sz="2200" dirty="0"/>
            <a:t>If considering a DPI, is peak inspiratory flow sufficient? </a:t>
          </a:r>
        </a:p>
      </dgm:t>
    </dgm:pt>
    <dgm:pt modelId="{4EA28F10-C090-482C-88BD-F91FE47A5408}" type="parTrans" cxnId="{04DE46BE-2519-48AC-8DB3-06D718D3CF21}">
      <dgm:prSet/>
      <dgm:spPr/>
      <dgm:t>
        <a:bodyPr/>
        <a:lstStyle/>
        <a:p>
          <a:endParaRPr lang="en-US" sz="2200"/>
        </a:p>
      </dgm:t>
    </dgm:pt>
    <dgm:pt modelId="{46E09DED-C632-460B-A1EB-EB3E62E0F448}" type="sibTrans" cxnId="{04DE46BE-2519-48AC-8DB3-06D718D3CF21}">
      <dgm:prSet/>
      <dgm:spPr/>
      <dgm:t>
        <a:bodyPr/>
        <a:lstStyle/>
        <a:p>
          <a:endParaRPr lang="en-US" sz="2200"/>
        </a:p>
      </dgm:t>
    </dgm:pt>
    <dgm:pt modelId="{D133F69D-2D88-40BC-92E9-28621310D8BA}" type="pres">
      <dgm:prSet presAssocID="{876FF0AD-C58F-441C-A7AF-42F88B032498}" presName="Name0" presStyleCnt="0">
        <dgm:presLayoutVars>
          <dgm:chMax val="7"/>
          <dgm:chPref val="7"/>
          <dgm:dir/>
        </dgm:presLayoutVars>
      </dgm:prSet>
      <dgm:spPr/>
    </dgm:pt>
    <dgm:pt modelId="{D39CACA0-7260-4617-88F2-45E7C245C4AB}" type="pres">
      <dgm:prSet presAssocID="{876FF0AD-C58F-441C-A7AF-42F88B032498}" presName="Name1" presStyleCnt="0"/>
      <dgm:spPr/>
    </dgm:pt>
    <dgm:pt modelId="{80179269-3DD4-4353-8408-24CE62012952}" type="pres">
      <dgm:prSet presAssocID="{876FF0AD-C58F-441C-A7AF-42F88B032498}" presName="cycle" presStyleCnt="0"/>
      <dgm:spPr/>
    </dgm:pt>
    <dgm:pt modelId="{35AF1135-C8EB-4B31-8367-C94CF501D06F}" type="pres">
      <dgm:prSet presAssocID="{876FF0AD-C58F-441C-A7AF-42F88B032498}" presName="srcNode" presStyleLbl="node1" presStyleIdx="0" presStyleCnt="5"/>
      <dgm:spPr/>
    </dgm:pt>
    <dgm:pt modelId="{4B573FB6-1CB7-4479-B2CC-9C58F5A3FE25}" type="pres">
      <dgm:prSet presAssocID="{876FF0AD-C58F-441C-A7AF-42F88B032498}" presName="conn" presStyleLbl="parChTrans1D2" presStyleIdx="0" presStyleCnt="1"/>
      <dgm:spPr/>
    </dgm:pt>
    <dgm:pt modelId="{6DCE2927-DBCC-4324-A9AB-0AD66D82C8C9}" type="pres">
      <dgm:prSet presAssocID="{876FF0AD-C58F-441C-A7AF-42F88B032498}" presName="extraNode" presStyleLbl="node1" presStyleIdx="0" presStyleCnt="5"/>
      <dgm:spPr/>
    </dgm:pt>
    <dgm:pt modelId="{D3901EB5-3A4B-4136-B41A-E5B800DE1862}" type="pres">
      <dgm:prSet presAssocID="{876FF0AD-C58F-441C-A7AF-42F88B032498}" presName="dstNode" presStyleLbl="node1" presStyleIdx="0" presStyleCnt="5"/>
      <dgm:spPr/>
    </dgm:pt>
    <dgm:pt modelId="{55E2EA90-5F47-4AAB-8CFA-70184D3AD3BE}" type="pres">
      <dgm:prSet presAssocID="{4A755115-FDD7-4920-B4A9-50F377DA3680}" presName="text_1" presStyleLbl="node1" presStyleIdx="0" presStyleCnt="5">
        <dgm:presLayoutVars>
          <dgm:bulletEnabled val="1"/>
        </dgm:presLayoutVars>
      </dgm:prSet>
      <dgm:spPr/>
    </dgm:pt>
    <dgm:pt modelId="{31A0C966-A6E6-4C97-8975-881A9FF07D81}" type="pres">
      <dgm:prSet presAssocID="{4A755115-FDD7-4920-B4A9-50F377DA3680}" presName="accent_1" presStyleCnt="0"/>
      <dgm:spPr/>
    </dgm:pt>
    <dgm:pt modelId="{833717F1-2364-4C61-9579-534A21AE8719}" type="pres">
      <dgm:prSet presAssocID="{4A755115-FDD7-4920-B4A9-50F377DA3680}" presName="accentRepeatNode" presStyleLbl="solidFgAcc1" presStyleIdx="0" presStyleCnt="5"/>
      <dgm:spPr/>
    </dgm:pt>
    <dgm:pt modelId="{41A493E4-F698-4654-BE53-57CE290AE225}" type="pres">
      <dgm:prSet presAssocID="{1C2EB783-31D1-4D04-965D-B9A091EF6C6C}" presName="text_2" presStyleLbl="node1" presStyleIdx="1" presStyleCnt="5">
        <dgm:presLayoutVars>
          <dgm:bulletEnabled val="1"/>
        </dgm:presLayoutVars>
      </dgm:prSet>
      <dgm:spPr/>
    </dgm:pt>
    <dgm:pt modelId="{28F337CB-9091-423D-8F0D-9E513EFC7771}" type="pres">
      <dgm:prSet presAssocID="{1C2EB783-31D1-4D04-965D-B9A091EF6C6C}" presName="accent_2" presStyleCnt="0"/>
      <dgm:spPr/>
    </dgm:pt>
    <dgm:pt modelId="{FEBB6837-2AC5-4AB0-8A47-4CD6845E9E23}" type="pres">
      <dgm:prSet presAssocID="{1C2EB783-31D1-4D04-965D-B9A091EF6C6C}" presName="accentRepeatNode" presStyleLbl="solidFgAcc1" presStyleIdx="1" presStyleCnt="5"/>
      <dgm:spPr/>
    </dgm:pt>
    <dgm:pt modelId="{F6EB45C2-F085-4C8C-9BC3-0964FCF33DC6}" type="pres">
      <dgm:prSet presAssocID="{68BC0DC4-A0DC-4C6C-8D54-563A2AEB76DF}" presName="text_3" presStyleLbl="node1" presStyleIdx="2" presStyleCnt="5">
        <dgm:presLayoutVars>
          <dgm:bulletEnabled val="1"/>
        </dgm:presLayoutVars>
      </dgm:prSet>
      <dgm:spPr/>
    </dgm:pt>
    <dgm:pt modelId="{4AB14AC1-9559-46D6-AF49-EEB989E27E58}" type="pres">
      <dgm:prSet presAssocID="{68BC0DC4-A0DC-4C6C-8D54-563A2AEB76DF}" presName="accent_3" presStyleCnt="0"/>
      <dgm:spPr/>
    </dgm:pt>
    <dgm:pt modelId="{B4A7C79A-DB39-442C-8FD6-F5B3104C8637}" type="pres">
      <dgm:prSet presAssocID="{68BC0DC4-A0DC-4C6C-8D54-563A2AEB76DF}" presName="accentRepeatNode" presStyleLbl="solidFgAcc1" presStyleIdx="2" presStyleCnt="5"/>
      <dgm:spPr/>
    </dgm:pt>
    <dgm:pt modelId="{F6FC3D7D-0B59-4CC8-8D8D-DF88B05FB642}" type="pres">
      <dgm:prSet presAssocID="{72AEF914-9DBF-4A14-9700-24FA9CFFD1E1}" presName="text_4" presStyleLbl="node1" presStyleIdx="3" presStyleCnt="5">
        <dgm:presLayoutVars>
          <dgm:bulletEnabled val="1"/>
        </dgm:presLayoutVars>
      </dgm:prSet>
      <dgm:spPr/>
    </dgm:pt>
    <dgm:pt modelId="{8AEC74E9-EF30-48D9-A9D7-8EF57403992C}" type="pres">
      <dgm:prSet presAssocID="{72AEF914-9DBF-4A14-9700-24FA9CFFD1E1}" presName="accent_4" presStyleCnt="0"/>
      <dgm:spPr/>
    </dgm:pt>
    <dgm:pt modelId="{8366113C-8117-4A43-B04C-EDC1C86A549C}" type="pres">
      <dgm:prSet presAssocID="{72AEF914-9DBF-4A14-9700-24FA9CFFD1E1}" presName="accentRepeatNode" presStyleLbl="solidFgAcc1" presStyleIdx="3" presStyleCnt="5"/>
      <dgm:spPr/>
    </dgm:pt>
    <dgm:pt modelId="{0A70F77C-5DAC-4A3A-9B61-C0F5FBD2E3A9}" type="pres">
      <dgm:prSet presAssocID="{38FE54AD-108C-4179-984D-683598EA1CDF}" presName="text_5" presStyleLbl="node1" presStyleIdx="4" presStyleCnt="5">
        <dgm:presLayoutVars>
          <dgm:bulletEnabled val="1"/>
        </dgm:presLayoutVars>
      </dgm:prSet>
      <dgm:spPr/>
    </dgm:pt>
    <dgm:pt modelId="{58617B99-4168-46DF-9652-42A29C6C4A3B}" type="pres">
      <dgm:prSet presAssocID="{38FE54AD-108C-4179-984D-683598EA1CDF}" presName="accent_5" presStyleCnt="0"/>
      <dgm:spPr/>
    </dgm:pt>
    <dgm:pt modelId="{7030037E-9576-4604-A434-A77DB88B32E9}" type="pres">
      <dgm:prSet presAssocID="{38FE54AD-108C-4179-984D-683598EA1CDF}" presName="accentRepeatNode" presStyleLbl="solidFgAcc1" presStyleIdx="4" presStyleCnt="5"/>
      <dgm:spPr/>
    </dgm:pt>
  </dgm:ptLst>
  <dgm:cxnLst>
    <dgm:cxn modelId="{9BBE7F65-D52C-49BF-A791-47033332294B}" type="presOf" srcId="{876FF0AD-C58F-441C-A7AF-42F88B032498}" destId="{D133F69D-2D88-40BC-92E9-28621310D8BA}" srcOrd="0" destOrd="0" presId="urn:microsoft.com/office/officeart/2008/layout/VerticalCurvedList"/>
    <dgm:cxn modelId="{5BA03D6E-12FB-4CEB-A56A-38F3A2263B97}" type="presOf" srcId="{72AEF914-9DBF-4A14-9700-24FA9CFFD1E1}" destId="{F6FC3D7D-0B59-4CC8-8D8D-DF88B05FB642}" srcOrd="0" destOrd="0" presId="urn:microsoft.com/office/officeart/2008/layout/VerticalCurvedList"/>
    <dgm:cxn modelId="{6D30D270-D0F8-46CD-8554-982400FEC082}" srcId="{876FF0AD-C58F-441C-A7AF-42F88B032498}" destId="{68BC0DC4-A0DC-4C6C-8D54-563A2AEB76DF}" srcOrd="2" destOrd="0" parTransId="{16525A0F-6C31-4E5A-B930-A105027E8F83}" sibTransId="{2CFF6156-7B2C-4D12-A5BF-FB8370629F93}"/>
    <dgm:cxn modelId="{E7B96588-94EA-482C-B44B-FE404AADC862}" type="presOf" srcId="{03B91DCA-EED5-4F32-87F0-9C17A0EBD5BF}" destId="{4B573FB6-1CB7-4479-B2CC-9C58F5A3FE25}" srcOrd="0" destOrd="0" presId="urn:microsoft.com/office/officeart/2008/layout/VerticalCurvedList"/>
    <dgm:cxn modelId="{85FBDA99-5795-46AA-90E9-CE49D82C482D}" srcId="{876FF0AD-C58F-441C-A7AF-42F88B032498}" destId="{72AEF914-9DBF-4A14-9700-24FA9CFFD1E1}" srcOrd="3" destOrd="0" parTransId="{3B0E3FEE-DD6B-4B20-9FF6-C6702AA0A3FA}" sibTransId="{848C2004-8925-4433-A90E-68188EA105DB}"/>
    <dgm:cxn modelId="{FDF352B3-6059-478D-9F60-C77083C79167}" srcId="{876FF0AD-C58F-441C-A7AF-42F88B032498}" destId="{4A755115-FDD7-4920-B4A9-50F377DA3680}" srcOrd="0" destOrd="0" parTransId="{1AD18D54-7541-4E32-9559-31EA34B37DDC}" sibTransId="{03B91DCA-EED5-4F32-87F0-9C17A0EBD5BF}"/>
    <dgm:cxn modelId="{3EE1A0B8-FCC9-4E47-B0CF-C4EE2E1832EE}" type="presOf" srcId="{38FE54AD-108C-4179-984D-683598EA1CDF}" destId="{0A70F77C-5DAC-4A3A-9B61-C0F5FBD2E3A9}" srcOrd="0" destOrd="0" presId="urn:microsoft.com/office/officeart/2008/layout/VerticalCurvedList"/>
    <dgm:cxn modelId="{3D3508BC-A855-43CE-9925-CB8C911C0AA9}" srcId="{876FF0AD-C58F-441C-A7AF-42F88B032498}" destId="{1C2EB783-31D1-4D04-965D-B9A091EF6C6C}" srcOrd="1" destOrd="0" parTransId="{1AF982A3-596A-4DB4-BA25-393D11DC20ED}" sibTransId="{1EAEAC1F-5100-4BE2-93C9-12820D19624D}"/>
    <dgm:cxn modelId="{04DE46BE-2519-48AC-8DB3-06D718D3CF21}" srcId="{876FF0AD-C58F-441C-A7AF-42F88B032498}" destId="{38FE54AD-108C-4179-984D-683598EA1CDF}" srcOrd="4" destOrd="0" parTransId="{4EA28F10-C090-482C-88BD-F91FE47A5408}" sibTransId="{46E09DED-C632-460B-A1EB-EB3E62E0F448}"/>
    <dgm:cxn modelId="{ADD61DD8-5A3E-4705-B401-D495CF0DAD09}" type="presOf" srcId="{4A755115-FDD7-4920-B4A9-50F377DA3680}" destId="{55E2EA90-5F47-4AAB-8CFA-70184D3AD3BE}" srcOrd="0" destOrd="0" presId="urn:microsoft.com/office/officeart/2008/layout/VerticalCurvedList"/>
    <dgm:cxn modelId="{3C2105E4-BF70-4343-9F7A-01370565C051}" type="presOf" srcId="{68BC0DC4-A0DC-4C6C-8D54-563A2AEB76DF}" destId="{F6EB45C2-F085-4C8C-9BC3-0964FCF33DC6}" srcOrd="0" destOrd="0" presId="urn:microsoft.com/office/officeart/2008/layout/VerticalCurvedList"/>
    <dgm:cxn modelId="{336698F2-8C6F-4710-B1D8-ADAB436D75DB}" type="presOf" srcId="{1C2EB783-31D1-4D04-965D-B9A091EF6C6C}" destId="{41A493E4-F698-4654-BE53-57CE290AE225}" srcOrd="0" destOrd="0" presId="urn:microsoft.com/office/officeart/2008/layout/VerticalCurvedList"/>
    <dgm:cxn modelId="{E3E7E090-E657-45FD-9F73-29AF4E5DFA3C}" type="presParOf" srcId="{D133F69D-2D88-40BC-92E9-28621310D8BA}" destId="{D39CACA0-7260-4617-88F2-45E7C245C4AB}" srcOrd="0" destOrd="0" presId="urn:microsoft.com/office/officeart/2008/layout/VerticalCurvedList"/>
    <dgm:cxn modelId="{9F9AC081-F229-412C-8EB4-8A52339725CA}" type="presParOf" srcId="{D39CACA0-7260-4617-88F2-45E7C245C4AB}" destId="{80179269-3DD4-4353-8408-24CE62012952}" srcOrd="0" destOrd="0" presId="urn:microsoft.com/office/officeart/2008/layout/VerticalCurvedList"/>
    <dgm:cxn modelId="{1187395A-3E70-4540-8ADC-E00A6BBAA73C}" type="presParOf" srcId="{80179269-3DD4-4353-8408-24CE62012952}" destId="{35AF1135-C8EB-4B31-8367-C94CF501D06F}" srcOrd="0" destOrd="0" presId="urn:microsoft.com/office/officeart/2008/layout/VerticalCurvedList"/>
    <dgm:cxn modelId="{676C9D2A-75E5-4749-9A64-EC02219997DE}" type="presParOf" srcId="{80179269-3DD4-4353-8408-24CE62012952}" destId="{4B573FB6-1CB7-4479-B2CC-9C58F5A3FE25}" srcOrd="1" destOrd="0" presId="urn:microsoft.com/office/officeart/2008/layout/VerticalCurvedList"/>
    <dgm:cxn modelId="{2C4F350E-CFA8-4978-879E-476C7EA21854}" type="presParOf" srcId="{80179269-3DD4-4353-8408-24CE62012952}" destId="{6DCE2927-DBCC-4324-A9AB-0AD66D82C8C9}" srcOrd="2" destOrd="0" presId="urn:microsoft.com/office/officeart/2008/layout/VerticalCurvedList"/>
    <dgm:cxn modelId="{EC21509E-5744-4097-974D-42C5A6CB9D3F}" type="presParOf" srcId="{80179269-3DD4-4353-8408-24CE62012952}" destId="{D3901EB5-3A4B-4136-B41A-E5B800DE1862}" srcOrd="3" destOrd="0" presId="urn:microsoft.com/office/officeart/2008/layout/VerticalCurvedList"/>
    <dgm:cxn modelId="{85BEC4A9-CB2B-4058-982C-59CC68669698}" type="presParOf" srcId="{D39CACA0-7260-4617-88F2-45E7C245C4AB}" destId="{55E2EA90-5F47-4AAB-8CFA-70184D3AD3BE}" srcOrd="1" destOrd="0" presId="urn:microsoft.com/office/officeart/2008/layout/VerticalCurvedList"/>
    <dgm:cxn modelId="{74C96F71-97CE-4466-AF7B-341D7CA2558A}" type="presParOf" srcId="{D39CACA0-7260-4617-88F2-45E7C245C4AB}" destId="{31A0C966-A6E6-4C97-8975-881A9FF07D81}" srcOrd="2" destOrd="0" presId="urn:microsoft.com/office/officeart/2008/layout/VerticalCurvedList"/>
    <dgm:cxn modelId="{E001BFD6-E6FF-407D-B3A4-C4E1ACF27DB4}" type="presParOf" srcId="{31A0C966-A6E6-4C97-8975-881A9FF07D81}" destId="{833717F1-2364-4C61-9579-534A21AE8719}" srcOrd="0" destOrd="0" presId="urn:microsoft.com/office/officeart/2008/layout/VerticalCurvedList"/>
    <dgm:cxn modelId="{875F699E-970A-4D09-9A25-8E2BCF9D7831}" type="presParOf" srcId="{D39CACA0-7260-4617-88F2-45E7C245C4AB}" destId="{41A493E4-F698-4654-BE53-57CE290AE225}" srcOrd="3" destOrd="0" presId="urn:microsoft.com/office/officeart/2008/layout/VerticalCurvedList"/>
    <dgm:cxn modelId="{AE86B6A3-1917-4B3A-AD12-535E0339ECFA}" type="presParOf" srcId="{D39CACA0-7260-4617-88F2-45E7C245C4AB}" destId="{28F337CB-9091-423D-8F0D-9E513EFC7771}" srcOrd="4" destOrd="0" presId="urn:microsoft.com/office/officeart/2008/layout/VerticalCurvedList"/>
    <dgm:cxn modelId="{B32DC9C7-D09D-4867-AC45-DBBFEE3D4753}" type="presParOf" srcId="{28F337CB-9091-423D-8F0D-9E513EFC7771}" destId="{FEBB6837-2AC5-4AB0-8A47-4CD6845E9E23}" srcOrd="0" destOrd="0" presId="urn:microsoft.com/office/officeart/2008/layout/VerticalCurvedList"/>
    <dgm:cxn modelId="{BE2F9D69-7CC2-4CE2-A832-CA4CB9D133CD}" type="presParOf" srcId="{D39CACA0-7260-4617-88F2-45E7C245C4AB}" destId="{F6EB45C2-F085-4C8C-9BC3-0964FCF33DC6}" srcOrd="5" destOrd="0" presId="urn:microsoft.com/office/officeart/2008/layout/VerticalCurvedList"/>
    <dgm:cxn modelId="{A81CB84A-E754-4CD7-BBEA-7A514D248057}" type="presParOf" srcId="{D39CACA0-7260-4617-88F2-45E7C245C4AB}" destId="{4AB14AC1-9559-46D6-AF49-EEB989E27E58}" srcOrd="6" destOrd="0" presId="urn:microsoft.com/office/officeart/2008/layout/VerticalCurvedList"/>
    <dgm:cxn modelId="{992B67BB-A294-4929-B700-05AC28ECB32D}" type="presParOf" srcId="{4AB14AC1-9559-46D6-AF49-EEB989E27E58}" destId="{B4A7C79A-DB39-442C-8FD6-F5B3104C8637}" srcOrd="0" destOrd="0" presId="urn:microsoft.com/office/officeart/2008/layout/VerticalCurvedList"/>
    <dgm:cxn modelId="{843BF7B9-D623-48F4-A1D8-D2378736C1D0}" type="presParOf" srcId="{D39CACA0-7260-4617-88F2-45E7C245C4AB}" destId="{F6FC3D7D-0B59-4CC8-8D8D-DF88B05FB642}" srcOrd="7" destOrd="0" presId="urn:microsoft.com/office/officeart/2008/layout/VerticalCurvedList"/>
    <dgm:cxn modelId="{F643011A-0213-4811-B4F2-F2BB436FC522}" type="presParOf" srcId="{D39CACA0-7260-4617-88F2-45E7C245C4AB}" destId="{8AEC74E9-EF30-48D9-A9D7-8EF57403992C}" srcOrd="8" destOrd="0" presId="urn:microsoft.com/office/officeart/2008/layout/VerticalCurvedList"/>
    <dgm:cxn modelId="{6AE9F517-5EE7-4661-8A75-1FCF0200E590}" type="presParOf" srcId="{8AEC74E9-EF30-48D9-A9D7-8EF57403992C}" destId="{8366113C-8117-4A43-B04C-EDC1C86A549C}" srcOrd="0" destOrd="0" presId="urn:microsoft.com/office/officeart/2008/layout/VerticalCurvedList"/>
    <dgm:cxn modelId="{354F17F1-D15E-4380-9D24-02A20B833F41}" type="presParOf" srcId="{D39CACA0-7260-4617-88F2-45E7C245C4AB}" destId="{0A70F77C-5DAC-4A3A-9B61-C0F5FBD2E3A9}" srcOrd="9" destOrd="0" presId="urn:microsoft.com/office/officeart/2008/layout/VerticalCurvedList"/>
    <dgm:cxn modelId="{8379E29F-70AE-4BA6-BF9B-BF16772535EC}" type="presParOf" srcId="{D39CACA0-7260-4617-88F2-45E7C245C4AB}" destId="{58617B99-4168-46DF-9652-42A29C6C4A3B}" srcOrd="10" destOrd="0" presId="urn:microsoft.com/office/officeart/2008/layout/VerticalCurvedList"/>
    <dgm:cxn modelId="{707037F2-A108-4885-8303-759ADC1789E8}" type="presParOf" srcId="{58617B99-4168-46DF-9652-42A29C6C4A3B}" destId="{7030037E-9576-4604-A434-A77DB88B32E9}"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F6A6211-1877-41C9-BF57-7B7BEA71F44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96407BAD-9E05-46B1-9F27-E13214425BB5}">
      <dgm:prSet phldrT="[Text]"/>
      <dgm:spPr>
        <a:solidFill>
          <a:schemeClr val="accent3"/>
        </a:solidFill>
      </dgm:spPr>
      <dgm:t>
        <a:bodyPr/>
        <a:lstStyle/>
        <a:p>
          <a:r>
            <a:rPr lang="en-US" dirty="0"/>
            <a:t>Patient preferences and prior experiences</a:t>
          </a:r>
        </a:p>
      </dgm:t>
    </dgm:pt>
    <dgm:pt modelId="{5EE26029-5C10-4E1A-A839-E14345232C02}" type="parTrans" cxnId="{0107BAA7-130F-4D35-BB94-D1E27E49B711}">
      <dgm:prSet/>
      <dgm:spPr/>
      <dgm:t>
        <a:bodyPr/>
        <a:lstStyle/>
        <a:p>
          <a:endParaRPr lang="en-US"/>
        </a:p>
      </dgm:t>
    </dgm:pt>
    <dgm:pt modelId="{86A1A579-B3A6-4D97-8E42-1DE02C070428}" type="sibTrans" cxnId="{0107BAA7-130F-4D35-BB94-D1E27E49B711}">
      <dgm:prSet/>
      <dgm:spPr/>
      <dgm:t>
        <a:bodyPr/>
        <a:lstStyle/>
        <a:p>
          <a:endParaRPr lang="en-US"/>
        </a:p>
      </dgm:t>
    </dgm:pt>
    <dgm:pt modelId="{6EEAA4B0-4A2E-4AEE-B9BA-0CD7B9E6FC76}">
      <dgm:prSet phldrT="[Text]"/>
      <dgm:spPr>
        <a:solidFill>
          <a:schemeClr val="accent4"/>
        </a:solidFill>
      </dgm:spPr>
      <dgm:t>
        <a:bodyPr/>
        <a:lstStyle/>
        <a:p>
          <a:r>
            <a:rPr lang="en-US" dirty="0"/>
            <a:t>Consolidate device types for each patient</a:t>
          </a:r>
        </a:p>
      </dgm:t>
    </dgm:pt>
    <dgm:pt modelId="{EF578180-27DD-4AED-9402-BCA0658C3969}" type="parTrans" cxnId="{F927C3FB-A7FE-4D33-BF41-A88A814D0C89}">
      <dgm:prSet/>
      <dgm:spPr/>
      <dgm:t>
        <a:bodyPr/>
        <a:lstStyle/>
        <a:p>
          <a:endParaRPr lang="en-US"/>
        </a:p>
      </dgm:t>
    </dgm:pt>
    <dgm:pt modelId="{15A7302C-A1DA-4F04-9883-AB7C12CABE86}" type="sibTrans" cxnId="{F927C3FB-A7FE-4D33-BF41-A88A814D0C89}">
      <dgm:prSet/>
      <dgm:spPr/>
      <dgm:t>
        <a:bodyPr/>
        <a:lstStyle/>
        <a:p>
          <a:endParaRPr lang="en-US"/>
        </a:p>
      </dgm:t>
    </dgm:pt>
    <dgm:pt modelId="{FD546AF1-7836-4827-A75E-B339BFA3FD1A}">
      <dgm:prSet phldrT="[Text]"/>
      <dgm:spPr>
        <a:solidFill>
          <a:schemeClr val="accent5"/>
        </a:solidFill>
      </dgm:spPr>
      <dgm:t>
        <a:bodyPr/>
        <a:lstStyle/>
        <a:p>
          <a:r>
            <a:rPr lang="en-US" dirty="0">
              <a:solidFill>
                <a:schemeClr val="bg1"/>
              </a:solidFill>
            </a:rPr>
            <a:t>Avoid switching devices unnecessarily</a:t>
          </a:r>
        </a:p>
      </dgm:t>
    </dgm:pt>
    <dgm:pt modelId="{85326965-E936-4713-8AA5-AACF2332A71D}" type="parTrans" cxnId="{AC23CEF9-E4DE-4346-9B00-659E5A3694AD}">
      <dgm:prSet/>
      <dgm:spPr/>
      <dgm:t>
        <a:bodyPr/>
        <a:lstStyle/>
        <a:p>
          <a:endParaRPr lang="en-US"/>
        </a:p>
      </dgm:t>
    </dgm:pt>
    <dgm:pt modelId="{BB634D76-7C0D-4C87-B090-91E5F6EEB6A9}" type="sibTrans" cxnId="{AC23CEF9-E4DE-4346-9B00-659E5A3694AD}">
      <dgm:prSet/>
      <dgm:spPr/>
      <dgm:t>
        <a:bodyPr/>
        <a:lstStyle/>
        <a:p>
          <a:endParaRPr lang="en-US"/>
        </a:p>
      </dgm:t>
    </dgm:pt>
    <dgm:pt modelId="{CC3AAD4E-C54B-4D8D-998A-EBF8E4CAA13E}">
      <dgm:prSet phldrT="[Text]"/>
      <dgm:spPr>
        <a:solidFill>
          <a:schemeClr val="accent6"/>
        </a:solidFill>
      </dgm:spPr>
      <dgm:t>
        <a:bodyPr/>
        <a:lstStyle/>
        <a:p>
          <a:r>
            <a:rPr lang="en-US" dirty="0"/>
            <a:t>Patient cognition, dexterity, and strength</a:t>
          </a:r>
        </a:p>
      </dgm:t>
    </dgm:pt>
    <dgm:pt modelId="{01FD9E6F-9D39-405D-B872-675CD1A46B25}" type="parTrans" cxnId="{C8311816-9DC8-4D13-BA1D-00DB8E1FEA93}">
      <dgm:prSet/>
      <dgm:spPr/>
      <dgm:t>
        <a:bodyPr/>
        <a:lstStyle/>
        <a:p>
          <a:endParaRPr lang="en-US"/>
        </a:p>
      </dgm:t>
    </dgm:pt>
    <dgm:pt modelId="{A2C2B512-6383-48FD-A610-EE74EA625F40}" type="sibTrans" cxnId="{C8311816-9DC8-4D13-BA1D-00DB8E1FEA93}">
      <dgm:prSet/>
      <dgm:spPr/>
      <dgm:t>
        <a:bodyPr/>
        <a:lstStyle/>
        <a:p>
          <a:endParaRPr lang="en-US"/>
        </a:p>
      </dgm:t>
    </dgm:pt>
    <dgm:pt modelId="{89B01814-77B0-4CB8-BD12-01B38C6BAA7B}">
      <dgm:prSet phldrT="[Text]"/>
      <dgm:spPr>
        <a:solidFill>
          <a:schemeClr val="tx2"/>
        </a:solidFill>
      </dgm:spPr>
      <dgm:t>
        <a:bodyPr/>
        <a:lstStyle/>
        <a:p>
          <a:r>
            <a:rPr lang="en-US" dirty="0">
              <a:solidFill>
                <a:schemeClr val="bg1"/>
              </a:solidFill>
            </a:rPr>
            <a:t>Assess patient’s ability to use device properly: teach-back method</a:t>
          </a:r>
        </a:p>
      </dgm:t>
    </dgm:pt>
    <dgm:pt modelId="{E7D7322F-72F8-4E06-83B8-417DA82A5B75}" type="parTrans" cxnId="{3FD1BCB4-E624-4530-8859-A84673CE8C2C}">
      <dgm:prSet/>
      <dgm:spPr/>
      <dgm:t>
        <a:bodyPr/>
        <a:lstStyle/>
        <a:p>
          <a:endParaRPr lang="en-US"/>
        </a:p>
      </dgm:t>
    </dgm:pt>
    <dgm:pt modelId="{F56F773B-333B-4F13-9466-74D40573DD9A}" type="sibTrans" cxnId="{3FD1BCB4-E624-4530-8859-A84673CE8C2C}">
      <dgm:prSet/>
      <dgm:spPr/>
      <dgm:t>
        <a:bodyPr/>
        <a:lstStyle/>
        <a:p>
          <a:endParaRPr lang="en-US"/>
        </a:p>
      </dgm:t>
    </dgm:pt>
    <dgm:pt modelId="{B7737154-B05A-4B5B-833B-92F2EF6916F4}">
      <dgm:prSet phldrT="[Text]"/>
      <dgm:spPr>
        <a:solidFill>
          <a:schemeClr val="accent2"/>
        </a:solidFill>
      </dgm:spPr>
      <dgm:t>
        <a:bodyPr/>
        <a:lstStyle/>
        <a:p>
          <a:r>
            <a:rPr lang="en-US" dirty="0"/>
            <a:t>Device size and portability</a:t>
          </a:r>
        </a:p>
      </dgm:t>
    </dgm:pt>
    <dgm:pt modelId="{C0192E98-BA2B-41A3-932A-C635F3AA91A6}" type="parTrans" cxnId="{A389B8D8-B7F8-4BDF-A884-6FD9AB7F0584}">
      <dgm:prSet/>
      <dgm:spPr/>
      <dgm:t>
        <a:bodyPr/>
        <a:lstStyle/>
        <a:p>
          <a:endParaRPr lang="en-US"/>
        </a:p>
      </dgm:t>
    </dgm:pt>
    <dgm:pt modelId="{0C9399A9-88F6-49C1-997E-373E41A429EA}" type="sibTrans" cxnId="{A389B8D8-B7F8-4BDF-A884-6FD9AB7F0584}">
      <dgm:prSet/>
      <dgm:spPr/>
      <dgm:t>
        <a:bodyPr/>
        <a:lstStyle/>
        <a:p>
          <a:endParaRPr lang="en-US"/>
        </a:p>
      </dgm:t>
    </dgm:pt>
    <dgm:pt modelId="{9680F572-05D2-420A-A7CB-629CB933B2FA}">
      <dgm:prSet phldrT="[Text]"/>
      <dgm:spPr>
        <a:solidFill>
          <a:schemeClr val="accent3">
            <a:lumMod val="60000"/>
            <a:lumOff val="40000"/>
          </a:schemeClr>
        </a:solidFill>
      </dgm:spPr>
      <dgm:t>
        <a:bodyPr/>
        <a:lstStyle/>
        <a:p>
          <a:r>
            <a:rPr lang="en-US" dirty="0">
              <a:solidFill>
                <a:schemeClr val="bg1"/>
              </a:solidFill>
            </a:rPr>
            <a:t>Access: agent availability, cost, and coverage</a:t>
          </a:r>
        </a:p>
      </dgm:t>
    </dgm:pt>
    <dgm:pt modelId="{C6390DE7-00A5-41D4-96B6-CB59DFCF315D}" type="parTrans" cxnId="{7DAB4ADC-115E-4813-BD63-C82F8F01B97F}">
      <dgm:prSet/>
      <dgm:spPr/>
      <dgm:t>
        <a:bodyPr/>
        <a:lstStyle/>
        <a:p>
          <a:endParaRPr lang="en-US"/>
        </a:p>
      </dgm:t>
    </dgm:pt>
    <dgm:pt modelId="{4B1931A2-4EB9-4B56-B853-5A3FA349B065}" type="sibTrans" cxnId="{7DAB4ADC-115E-4813-BD63-C82F8F01B97F}">
      <dgm:prSet/>
      <dgm:spPr/>
      <dgm:t>
        <a:bodyPr/>
        <a:lstStyle/>
        <a:p>
          <a:endParaRPr lang="en-US"/>
        </a:p>
      </dgm:t>
    </dgm:pt>
    <dgm:pt modelId="{82C97822-63F1-4810-8D1C-D4BE99EEAB00}">
      <dgm:prSet phldrT="[Text]"/>
      <dgm:spPr>
        <a:solidFill>
          <a:schemeClr val="accent4">
            <a:lumMod val="40000"/>
            <a:lumOff val="60000"/>
          </a:schemeClr>
        </a:solidFill>
      </dgm:spPr>
      <dgm:t>
        <a:bodyPr/>
        <a:lstStyle/>
        <a:p>
          <a:r>
            <a:rPr lang="en-US" dirty="0">
              <a:solidFill>
                <a:schemeClr val="bg1"/>
              </a:solidFill>
            </a:rPr>
            <a:t>Smart inhalers for patients with adherence/persistence issues</a:t>
          </a:r>
        </a:p>
      </dgm:t>
    </dgm:pt>
    <dgm:pt modelId="{9ECDECA2-7DF4-4475-A0FD-4A13CA847454}" type="parTrans" cxnId="{ADB43D12-B144-44FA-9E99-E57A7CA0F2D0}">
      <dgm:prSet/>
      <dgm:spPr/>
      <dgm:t>
        <a:bodyPr/>
        <a:lstStyle/>
        <a:p>
          <a:endParaRPr lang="en-US"/>
        </a:p>
      </dgm:t>
    </dgm:pt>
    <dgm:pt modelId="{5748300E-F7AD-4BB1-ABEC-D59F11CB6EDB}" type="sibTrans" cxnId="{ADB43D12-B144-44FA-9E99-E57A7CA0F2D0}">
      <dgm:prSet/>
      <dgm:spPr/>
      <dgm:t>
        <a:bodyPr/>
        <a:lstStyle/>
        <a:p>
          <a:endParaRPr lang="en-US"/>
        </a:p>
      </dgm:t>
    </dgm:pt>
    <dgm:pt modelId="{90880A06-DAC0-4C59-B651-0A1F92EFD09B}" type="pres">
      <dgm:prSet presAssocID="{6F6A6211-1877-41C9-BF57-7B7BEA71F442}" presName="diagram" presStyleCnt="0">
        <dgm:presLayoutVars>
          <dgm:dir/>
          <dgm:resizeHandles val="exact"/>
        </dgm:presLayoutVars>
      </dgm:prSet>
      <dgm:spPr/>
    </dgm:pt>
    <dgm:pt modelId="{7637CB05-134B-4C05-9E93-CBFB04A8B536}" type="pres">
      <dgm:prSet presAssocID="{96407BAD-9E05-46B1-9F27-E13214425BB5}" presName="node" presStyleLbl="node1" presStyleIdx="0" presStyleCnt="8">
        <dgm:presLayoutVars>
          <dgm:bulletEnabled val="1"/>
        </dgm:presLayoutVars>
      </dgm:prSet>
      <dgm:spPr/>
    </dgm:pt>
    <dgm:pt modelId="{DA8FDD59-BCC4-4A95-B6C8-CF6C442F4BF5}" type="pres">
      <dgm:prSet presAssocID="{86A1A579-B3A6-4D97-8E42-1DE02C070428}" presName="sibTrans" presStyleCnt="0"/>
      <dgm:spPr/>
    </dgm:pt>
    <dgm:pt modelId="{2A439FCF-0DDE-4C6B-B868-967B017292E1}" type="pres">
      <dgm:prSet presAssocID="{6EEAA4B0-4A2E-4AEE-B9BA-0CD7B9E6FC76}" presName="node" presStyleLbl="node1" presStyleIdx="1" presStyleCnt="8">
        <dgm:presLayoutVars>
          <dgm:bulletEnabled val="1"/>
        </dgm:presLayoutVars>
      </dgm:prSet>
      <dgm:spPr/>
    </dgm:pt>
    <dgm:pt modelId="{909B57DF-AB66-4DBD-A027-F51F8AB8A69D}" type="pres">
      <dgm:prSet presAssocID="{15A7302C-A1DA-4F04-9883-AB7C12CABE86}" presName="sibTrans" presStyleCnt="0"/>
      <dgm:spPr/>
    </dgm:pt>
    <dgm:pt modelId="{D1D146C9-6947-4B78-9DC3-CF5CEE579998}" type="pres">
      <dgm:prSet presAssocID="{FD546AF1-7836-4827-A75E-B339BFA3FD1A}" presName="node" presStyleLbl="node1" presStyleIdx="2" presStyleCnt="8">
        <dgm:presLayoutVars>
          <dgm:bulletEnabled val="1"/>
        </dgm:presLayoutVars>
      </dgm:prSet>
      <dgm:spPr/>
    </dgm:pt>
    <dgm:pt modelId="{8CDDF348-44F2-4CAC-BE37-9F9C720197F1}" type="pres">
      <dgm:prSet presAssocID="{BB634D76-7C0D-4C87-B090-91E5F6EEB6A9}" presName="sibTrans" presStyleCnt="0"/>
      <dgm:spPr/>
    </dgm:pt>
    <dgm:pt modelId="{A2043F32-E5EA-404B-828E-501E8875748C}" type="pres">
      <dgm:prSet presAssocID="{CC3AAD4E-C54B-4D8D-998A-EBF8E4CAA13E}" presName="node" presStyleLbl="node1" presStyleIdx="3" presStyleCnt="8">
        <dgm:presLayoutVars>
          <dgm:bulletEnabled val="1"/>
        </dgm:presLayoutVars>
      </dgm:prSet>
      <dgm:spPr/>
    </dgm:pt>
    <dgm:pt modelId="{AFC41883-B1B2-488A-8C69-5F4110A61311}" type="pres">
      <dgm:prSet presAssocID="{A2C2B512-6383-48FD-A610-EE74EA625F40}" presName="sibTrans" presStyleCnt="0"/>
      <dgm:spPr/>
    </dgm:pt>
    <dgm:pt modelId="{C0227E80-932D-450C-88C1-88D5E080FD1D}" type="pres">
      <dgm:prSet presAssocID="{89B01814-77B0-4CB8-BD12-01B38C6BAA7B}" presName="node" presStyleLbl="node1" presStyleIdx="4" presStyleCnt="8">
        <dgm:presLayoutVars>
          <dgm:bulletEnabled val="1"/>
        </dgm:presLayoutVars>
      </dgm:prSet>
      <dgm:spPr/>
    </dgm:pt>
    <dgm:pt modelId="{868AB621-4681-4030-BF5F-FDF8F7EC5989}" type="pres">
      <dgm:prSet presAssocID="{F56F773B-333B-4F13-9466-74D40573DD9A}" presName="sibTrans" presStyleCnt="0"/>
      <dgm:spPr/>
    </dgm:pt>
    <dgm:pt modelId="{E2E3E749-171C-4985-A58B-CABF5DAEABF7}" type="pres">
      <dgm:prSet presAssocID="{B7737154-B05A-4B5B-833B-92F2EF6916F4}" presName="node" presStyleLbl="node1" presStyleIdx="5" presStyleCnt="8">
        <dgm:presLayoutVars>
          <dgm:bulletEnabled val="1"/>
        </dgm:presLayoutVars>
      </dgm:prSet>
      <dgm:spPr/>
    </dgm:pt>
    <dgm:pt modelId="{9ED32BAB-54A7-4A86-A564-96B1320D9551}" type="pres">
      <dgm:prSet presAssocID="{0C9399A9-88F6-49C1-997E-373E41A429EA}" presName="sibTrans" presStyleCnt="0"/>
      <dgm:spPr/>
    </dgm:pt>
    <dgm:pt modelId="{1E46DCDA-1058-4427-8310-0EA0A7654E6D}" type="pres">
      <dgm:prSet presAssocID="{9680F572-05D2-420A-A7CB-629CB933B2FA}" presName="node" presStyleLbl="node1" presStyleIdx="6" presStyleCnt="8">
        <dgm:presLayoutVars>
          <dgm:bulletEnabled val="1"/>
        </dgm:presLayoutVars>
      </dgm:prSet>
      <dgm:spPr/>
    </dgm:pt>
    <dgm:pt modelId="{E4EC4517-1F68-461A-86F0-EAE73DB32D36}" type="pres">
      <dgm:prSet presAssocID="{4B1931A2-4EB9-4B56-B853-5A3FA349B065}" presName="sibTrans" presStyleCnt="0"/>
      <dgm:spPr/>
    </dgm:pt>
    <dgm:pt modelId="{9F9A22A9-F556-436A-ADA5-3ED04D193161}" type="pres">
      <dgm:prSet presAssocID="{82C97822-63F1-4810-8D1C-D4BE99EEAB00}" presName="node" presStyleLbl="node1" presStyleIdx="7" presStyleCnt="8">
        <dgm:presLayoutVars>
          <dgm:bulletEnabled val="1"/>
        </dgm:presLayoutVars>
      </dgm:prSet>
      <dgm:spPr/>
    </dgm:pt>
  </dgm:ptLst>
  <dgm:cxnLst>
    <dgm:cxn modelId="{A8EFF710-A2C6-48FF-9587-EE54ABE27815}" type="presOf" srcId="{9680F572-05D2-420A-A7CB-629CB933B2FA}" destId="{1E46DCDA-1058-4427-8310-0EA0A7654E6D}" srcOrd="0" destOrd="0" presId="urn:microsoft.com/office/officeart/2005/8/layout/default"/>
    <dgm:cxn modelId="{ADB43D12-B144-44FA-9E99-E57A7CA0F2D0}" srcId="{6F6A6211-1877-41C9-BF57-7B7BEA71F442}" destId="{82C97822-63F1-4810-8D1C-D4BE99EEAB00}" srcOrd="7" destOrd="0" parTransId="{9ECDECA2-7DF4-4475-A0FD-4A13CA847454}" sibTransId="{5748300E-F7AD-4BB1-ABEC-D59F11CB6EDB}"/>
    <dgm:cxn modelId="{C8311816-9DC8-4D13-BA1D-00DB8E1FEA93}" srcId="{6F6A6211-1877-41C9-BF57-7B7BEA71F442}" destId="{CC3AAD4E-C54B-4D8D-998A-EBF8E4CAA13E}" srcOrd="3" destOrd="0" parTransId="{01FD9E6F-9D39-405D-B872-675CD1A46B25}" sibTransId="{A2C2B512-6383-48FD-A610-EE74EA625F40}"/>
    <dgm:cxn modelId="{6F928643-1153-4954-B3D4-692A2208B54C}" type="presOf" srcId="{82C97822-63F1-4810-8D1C-D4BE99EEAB00}" destId="{9F9A22A9-F556-436A-ADA5-3ED04D193161}" srcOrd="0" destOrd="0" presId="urn:microsoft.com/office/officeart/2005/8/layout/default"/>
    <dgm:cxn modelId="{5C95F46F-3FE9-42E5-8BC0-D803656C82F5}" type="presOf" srcId="{6F6A6211-1877-41C9-BF57-7B7BEA71F442}" destId="{90880A06-DAC0-4C59-B651-0A1F92EFD09B}" srcOrd="0" destOrd="0" presId="urn:microsoft.com/office/officeart/2005/8/layout/default"/>
    <dgm:cxn modelId="{13740585-8218-4A7A-ACE6-DD7D7B04FE04}" type="presOf" srcId="{89B01814-77B0-4CB8-BD12-01B38C6BAA7B}" destId="{C0227E80-932D-450C-88C1-88D5E080FD1D}" srcOrd="0" destOrd="0" presId="urn:microsoft.com/office/officeart/2005/8/layout/default"/>
    <dgm:cxn modelId="{616F688D-833B-400C-9EED-08D704DC4AAC}" type="presOf" srcId="{CC3AAD4E-C54B-4D8D-998A-EBF8E4CAA13E}" destId="{A2043F32-E5EA-404B-828E-501E8875748C}" srcOrd="0" destOrd="0" presId="urn:microsoft.com/office/officeart/2005/8/layout/default"/>
    <dgm:cxn modelId="{0107BAA7-130F-4D35-BB94-D1E27E49B711}" srcId="{6F6A6211-1877-41C9-BF57-7B7BEA71F442}" destId="{96407BAD-9E05-46B1-9F27-E13214425BB5}" srcOrd="0" destOrd="0" parTransId="{5EE26029-5C10-4E1A-A839-E14345232C02}" sibTransId="{86A1A579-B3A6-4D97-8E42-1DE02C070428}"/>
    <dgm:cxn modelId="{3FD1BCB4-E624-4530-8859-A84673CE8C2C}" srcId="{6F6A6211-1877-41C9-BF57-7B7BEA71F442}" destId="{89B01814-77B0-4CB8-BD12-01B38C6BAA7B}" srcOrd="4" destOrd="0" parTransId="{E7D7322F-72F8-4E06-83B8-417DA82A5B75}" sibTransId="{F56F773B-333B-4F13-9466-74D40573DD9A}"/>
    <dgm:cxn modelId="{F136CDBA-F6FE-46E6-AE8F-02526CBB979C}" type="presOf" srcId="{6EEAA4B0-4A2E-4AEE-B9BA-0CD7B9E6FC76}" destId="{2A439FCF-0DDE-4C6B-B868-967B017292E1}" srcOrd="0" destOrd="0" presId="urn:microsoft.com/office/officeart/2005/8/layout/default"/>
    <dgm:cxn modelId="{7EA942CF-975F-4A4D-883E-2EC2B2ADB3BD}" type="presOf" srcId="{B7737154-B05A-4B5B-833B-92F2EF6916F4}" destId="{E2E3E749-171C-4985-A58B-CABF5DAEABF7}" srcOrd="0" destOrd="0" presId="urn:microsoft.com/office/officeart/2005/8/layout/default"/>
    <dgm:cxn modelId="{818D97CF-7750-468F-97E1-B8D234617C25}" type="presOf" srcId="{96407BAD-9E05-46B1-9F27-E13214425BB5}" destId="{7637CB05-134B-4C05-9E93-CBFB04A8B536}" srcOrd="0" destOrd="0" presId="urn:microsoft.com/office/officeart/2005/8/layout/default"/>
    <dgm:cxn modelId="{A389B8D8-B7F8-4BDF-A884-6FD9AB7F0584}" srcId="{6F6A6211-1877-41C9-BF57-7B7BEA71F442}" destId="{B7737154-B05A-4B5B-833B-92F2EF6916F4}" srcOrd="5" destOrd="0" parTransId="{C0192E98-BA2B-41A3-932A-C635F3AA91A6}" sibTransId="{0C9399A9-88F6-49C1-997E-373E41A429EA}"/>
    <dgm:cxn modelId="{7DAB4ADC-115E-4813-BD63-C82F8F01B97F}" srcId="{6F6A6211-1877-41C9-BF57-7B7BEA71F442}" destId="{9680F572-05D2-420A-A7CB-629CB933B2FA}" srcOrd="6" destOrd="0" parTransId="{C6390DE7-00A5-41D4-96B6-CB59DFCF315D}" sibTransId="{4B1931A2-4EB9-4B56-B853-5A3FA349B065}"/>
    <dgm:cxn modelId="{40357BF5-22A4-421E-827B-5C9565BA69EF}" type="presOf" srcId="{FD546AF1-7836-4827-A75E-B339BFA3FD1A}" destId="{D1D146C9-6947-4B78-9DC3-CF5CEE579998}" srcOrd="0" destOrd="0" presId="urn:microsoft.com/office/officeart/2005/8/layout/default"/>
    <dgm:cxn modelId="{AC23CEF9-E4DE-4346-9B00-659E5A3694AD}" srcId="{6F6A6211-1877-41C9-BF57-7B7BEA71F442}" destId="{FD546AF1-7836-4827-A75E-B339BFA3FD1A}" srcOrd="2" destOrd="0" parTransId="{85326965-E936-4713-8AA5-AACF2332A71D}" sibTransId="{BB634D76-7C0D-4C87-B090-91E5F6EEB6A9}"/>
    <dgm:cxn modelId="{F927C3FB-A7FE-4D33-BF41-A88A814D0C89}" srcId="{6F6A6211-1877-41C9-BF57-7B7BEA71F442}" destId="{6EEAA4B0-4A2E-4AEE-B9BA-0CD7B9E6FC76}" srcOrd="1" destOrd="0" parTransId="{EF578180-27DD-4AED-9402-BCA0658C3969}" sibTransId="{15A7302C-A1DA-4F04-9883-AB7C12CABE86}"/>
    <dgm:cxn modelId="{1CDF9D2A-75A6-4C25-BC43-598A21A86B92}" type="presParOf" srcId="{90880A06-DAC0-4C59-B651-0A1F92EFD09B}" destId="{7637CB05-134B-4C05-9E93-CBFB04A8B536}" srcOrd="0" destOrd="0" presId="urn:microsoft.com/office/officeart/2005/8/layout/default"/>
    <dgm:cxn modelId="{6AEDF475-10F5-4477-A8E4-9371B6FE751E}" type="presParOf" srcId="{90880A06-DAC0-4C59-B651-0A1F92EFD09B}" destId="{DA8FDD59-BCC4-4A95-B6C8-CF6C442F4BF5}" srcOrd="1" destOrd="0" presId="urn:microsoft.com/office/officeart/2005/8/layout/default"/>
    <dgm:cxn modelId="{1BA92436-26B8-4A9A-868A-4BC2E9439879}" type="presParOf" srcId="{90880A06-DAC0-4C59-B651-0A1F92EFD09B}" destId="{2A439FCF-0DDE-4C6B-B868-967B017292E1}" srcOrd="2" destOrd="0" presId="urn:microsoft.com/office/officeart/2005/8/layout/default"/>
    <dgm:cxn modelId="{8A59B4E6-6062-430C-921A-67E18C9C9E56}" type="presParOf" srcId="{90880A06-DAC0-4C59-B651-0A1F92EFD09B}" destId="{909B57DF-AB66-4DBD-A027-F51F8AB8A69D}" srcOrd="3" destOrd="0" presId="urn:microsoft.com/office/officeart/2005/8/layout/default"/>
    <dgm:cxn modelId="{953405BC-1C52-447C-B7C3-841A8C024FC2}" type="presParOf" srcId="{90880A06-DAC0-4C59-B651-0A1F92EFD09B}" destId="{D1D146C9-6947-4B78-9DC3-CF5CEE579998}" srcOrd="4" destOrd="0" presId="urn:microsoft.com/office/officeart/2005/8/layout/default"/>
    <dgm:cxn modelId="{86B86D27-D627-4642-A65A-56194FE59947}" type="presParOf" srcId="{90880A06-DAC0-4C59-B651-0A1F92EFD09B}" destId="{8CDDF348-44F2-4CAC-BE37-9F9C720197F1}" srcOrd="5" destOrd="0" presId="urn:microsoft.com/office/officeart/2005/8/layout/default"/>
    <dgm:cxn modelId="{21620397-E77C-4417-8178-613E614AC270}" type="presParOf" srcId="{90880A06-DAC0-4C59-B651-0A1F92EFD09B}" destId="{A2043F32-E5EA-404B-828E-501E8875748C}" srcOrd="6" destOrd="0" presId="urn:microsoft.com/office/officeart/2005/8/layout/default"/>
    <dgm:cxn modelId="{F5677DDD-493F-4160-AF1D-FAB92AFC864C}" type="presParOf" srcId="{90880A06-DAC0-4C59-B651-0A1F92EFD09B}" destId="{AFC41883-B1B2-488A-8C69-5F4110A61311}" srcOrd="7" destOrd="0" presId="urn:microsoft.com/office/officeart/2005/8/layout/default"/>
    <dgm:cxn modelId="{FA563BD4-35F7-4FF1-80C6-6EA9B344DF89}" type="presParOf" srcId="{90880A06-DAC0-4C59-B651-0A1F92EFD09B}" destId="{C0227E80-932D-450C-88C1-88D5E080FD1D}" srcOrd="8" destOrd="0" presId="urn:microsoft.com/office/officeart/2005/8/layout/default"/>
    <dgm:cxn modelId="{31B05A20-10F5-4B51-9062-4A0DE0A205E6}" type="presParOf" srcId="{90880A06-DAC0-4C59-B651-0A1F92EFD09B}" destId="{868AB621-4681-4030-BF5F-FDF8F7EC5989}" srcOrd="9" destOrd="0" presId="urn:microsoft.com/office/officeart/2005/8/layout/default"/>
    <dgm:cxn modelId="{33FD4895-BD63-4B5B-B6DF-4CE3006A763E}" type="presParOf" srcId="{90880A06-DAC0-4C59-B651-0A1F92EFD09B}" destId="{E2E3E749-171C-4985-A58B-CABF5DAEABF7}" srcOrd="10" destOrd="0" presId="urn:microsoft.com/office/officeart/2005/8/layout/default"/>
    <dgm:cxn modelId="{E2F817CB-A6C4-433B-B795-DABBC246A657}" type="presParOf" srcId="{90880A06-DAC0-4C59-B651-0A1F92EFD09B}" destId="{9ED32BAB-54A7-4A86-A564-96B1320D9551}" srcOrd="11" destOrd="0" presId="urn:microsoft.com/office/officeart/2005/8/layout/default"/>
    <dgm:cxn modelId="{1D360267-0D3C-4FDB-A3BA-9936D5C60C6B}" type="presParOf" srcId="{90880A06-DAC0-4C59-B651-0A1F92EFD09B}" destId="{1E46DCDA-1058-4427-8310-0EA0A7654E6D}" srcOrd="12" destOrd="0" presId="urn:microsoft.com/office/officeart/2005/8/layout/default"/>
    <dgm:cxn modelId="{F7EA5B8E-B7EE-4577-B1F1-476292DF669D}" type="presParOf" srcId="{90880A06-DAC0-4C59-B651-0A1F92EFD09B}" destId="{E4EC4517-1F68-461A-86F0-EAE73DB32D36}" srcOrd="13" destOrd="0" presId="urn:microsoft.com/office/officeart/2005/8/layout/default"/>
    <dgm:cxn modelId="{12C18FA0-3D26-4CE0-82D6-EF1733F1714A}" type="presParOf" srcId="{90880A06-DAC0-4C59-B651-0A1F92EFD09B}" destId="{9F9A22A9-F556-436A-ADA5-3ED04D193161}"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F39260A-FAAA-4584-9D69-BEF4F140B7ED}"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27E7995E-EE7F-4631-8998-F38BBD846E16}">
      <dgm:prSet phldrT="[Text]"/>
      <dgm:spPr/>
      <dgm:t>
        <a:bodyPr/>
        <a:lstStyle/>
        <a:p>
          <a:r>
            <a:rPr lang="en-US" dirty="0"/>
            <a:t>Metered-dose inhaler</a:t>
          </a:r>
        </a:p>
      </dgm:t>
    </dgm:pt>
    <dgm:pt modelId="{54C204C5-B00C-430E-AD6F-E12B6363CB44}" type="parTrans" cxnId="{7F01AC39-044B-4498-B5E8-8F3C41D1A38F}">
      <dgm:prSet/>
      <dgm:spPr/>
      <dgm:t>
        <a:bodyPr/>
        <a:lstStyle/>
        <a:p>
          <a:endParaRPr lang="en-US"/>
        </a:p>
      </dgm:t>
    </dgm:pt>
    <dgm:pt modelId="{30B9A43D-2306-464A-A776-5EC27B33A615}" type="sibTrans" cxnId="{7F01AC39-044B-4498-B5E8-8F3C41D1A38F}">
      <dgm:prSet/>
      <dgm:spPr/>
      <dgm:t>
        <a:bodyPr/>
        <a:lstStyle/>
        <a:p>
          <a:endParaRPr lang="en-US"/>
        </a:p>
      </dgm:t>
    </dgm:pt>
    <dgm:pt modelId="{1079E343-57F4-4706-BB84-24AB978EA071}">
      <dgm:prSet phldrT="[Text]" custT="1"/>
      <dgm:spPr>
        <a:solidFill>
          <a:schemeClr val="tx2">
            <a:alpha val="90000"/>
          </a:schemeClr>
        </a:solidFill>
      </dgm:spPr>
      <dgm:t>
        <a:bodyPr/>
        <a:lstStyle/>
        <a:p>
          <a:pPr>
            <a:buFont typeface="Wingdings" panose="05000000000000000000" pitchFamily="2" charset="2"/>
            <a:buChar char="§"/>
          </a:pPr>
          <a:r>
            <a:rPr lang="en-US" sz="2000" dirty="0">
              <a:solidFill>
                <a:schemeClr val="bg1"/>
              </a:solidFill>
            </a:rPr>
            <a:t>Requires coordination between activation and inhalation</a:t>
          </a:r>
        </a:p>
      </dgm:t>
    </dgm:pt>
    <dgm:pt modelId="{D22D61D5-C742-4B65-8956-65C7C871DD20}" type="parTrans" cxnId="{485EA0FD-C795-4861-A674-59A62095A4FB}">
      <dgm:prSet/>
      <dgm:spPr/>
      <dgm:t>
        <a:bodyPr/>
        <a:lstStyle/>
        <a:p>
          <a:endParaRPr lang="en-US"/>
        </a:p>
      </dgm:t>
    </dgm:pt>
    <dgm:pt modelId="{53FE3ABD-1DE0-4103-991F-52589C85635F}" type="sibTrans" cxnId="{485EA0FD-C795-4861-A674-59A62095A4FB}">
      <dgm:prSet/>
      <dgm:spPr/>
      <dgm:t>
        <a:bodyPr/>
        <a:lstStyle/>
        <a:p>
          <a:endParaRPr lang="en-US"/>
        </a:p>
      </dgm:t>
    </dgm:pt>
    <dgm:pt modelId="{D42A80ED-58C1-4733-9B09-2905434A536D}">
      <dgm:prSet phldrT="[Text]" custT="1"/>
      <dgm:spPr>
        <a:solidFill>
          <a:schemeClr val="tx2">
            <a:alpha val="90000"/>
          </a:schemeClr>
        </a:solidFill>
      </dgm:spPr>
      <dgm:t>
        <a:bodyPr/>
        <a:lstStyle/>
        <a:p>
          <a:pPr>
            <a:buFont typeface="Wingdings" panose="05000000000000000000" pitchFamily="2" charset="2"/>
            <a:buChar char="§"/>
          </a:pPr>
          <a:r>
            <a:rPr lang="en-US" sz="2000" dirty="0">
              <a:solidFill>
                <a:schemeClr val="bg1"/>
              </a:solidFill>
            </a:rPr>
            <a:t>Ability to perform a slow and deep inhalation is key</a:t>
          </a:r>
        </a:p>
      </dgm:t>
    </dgm:pt>
    <dgm:pt modelId="{6F27450D-D77A-402F-8A7E-F6FFF602DA13}" type="parTrans" cxnId="{2241641F-404A-42E2-80B3-9BB84F8DAA56}">
      <dgm:prSet/>
      <dgm:spPr/>
      <dgm:t>
        <a:bodyPr/>
        <a:lstStyle/>
        <a:p>
          <a:endParaRPr lang="en-US"/>
        </a:p>
      </dgm:t>
    </dgm:pt>
    <dgm:pt modelId="{B0216AA1-05F7-49E1-A401-3FA8E0979086}" type="sibTrans" cxnId="{2241641F-404A-42E2-80B3-9BB84F8DAA56}">
      <dgm:prSet/>
      <dgm:spPr/>
      <dgm:t>
        <a:bodyPr/>
        <a:lstStyle/>
        <a:p>
          <a:endParaRPr lang="en-US"/>
        </a:p>
      </dgm:t>
    </dgm:pt>
    <dgm:pt modelId="{CA2B5B0E-3563-4ADE-BC9D-4F848E8AA4DB}">
      <dgm:prSet phldrT="[Text]"/>
      <dgm:spPr/>
      <dgm:t>
        <a:bodyPr/>
        <a:lstStyle/>
        <a:p>
          <a:r>
            <a:rPr lang="en-US" dirty="0"/>
            <a:t>Soft mist inhaler</a:t>
          </a:r>
        </a:p>
      </dgm:t>
    </dgm:pt>
    <dgm:pt modelId="{C0CB2637-72C6-42E4-BE36-5E9D96F72100}" type="parTrans" cxnId="{1F977504-EEA7-44A4-A1BD-FE9C33E06086}">
      <dgm:prSet/>
      <dgm:spPr/>
      <dgm:t>
        <a:bodyPr/>
        <a:lstStyle/>
        <a:p>
          <a:endParaRPr lang="en-US"/>
        </a:p>
      </dgm:t>
    </dgm:pt>
    <dgm:pt modelId="{0EB850F2-E113-492B-AACA-B76150F92608}" type="sibTrans" cxnId="{1F977504-EEA7-44A4-A1BD-FE9C33E06086}">
      <dgm:prSet/>
      <dgm:spPr/>
      <dgm:t>
        <a:bodyPr/>
        <a:lstStyle/>
        <a:p>
          <a:endParaRPr lang="en-US"/>
        </a:p>
      </dgm:t>
    </dgm:pt>
    <dgm:pt modelId="{121FF973-7FE6-4682-9E50-31EDC709AD7E}">
      <dgm:prSet phldrT="[Text]" custT="1"/>
      <dgm:spPr>
        <a:solidFill>
          <a:schemeClr val="tx2">
            <a:alpha val="90000"/>
          </a:schemeClr>
        </a:solidFill>
      </dgm:spPr>
      <dgm:t>
        <a:bodyPr/>
        <a:lstStyle/>
        <a:p>
          <a:pPr>
            <a:buFont typeface="Wingdings" panose="05000000000000000000" pitchFamily="2" charset="2"/>
            <a:buChar char="§"/>
          </a:pPr>
          <a:r>
            <a:rPr lang="en-US" sz="2000" dirty="0">
              <a:solidFill>
                <a:schemeClr val="bg1"/>
              </a:solidFill>
            </a:rPr>
            <a:t>Requires similar coordination and performance as MDI </a:t>
          </a:r>
          <a:br>
            <a:rPr lang="en-US" sz="2000" dirty="0">
              <a:solidFill>
                <a:schemeClr val="bg1"/>
              </a:solidFill>
            </a:rPr>
          </a:br>
          <a:r>
            <a:rPr lang="en-US" sz="2000" dirty="0">
              <a:solidFill>
                <a:schemeClr val="bg1"/>
              </a:solidFill>
            </a:rPr>
            <a:t>to a lesser extent</a:t>
          </a:r>
        </a:p>
      </dgm:t>
    </dgm:pt>
    <dgm:pt modelId="{05B6FA1C-7D9D-4978-BAF6-8F04875C147B}" type="parTrans" cxnId="{617CF7BF-5ACA-427D-A1E5-103800524681}">
      <dgm:prSet/>
      <dgm:spPr/>
      <dgm:t>
        <a:bodyPr/>
        <a:lstStyle/>
        <a:p>
          <a:endParaRPr lang="en-US"/>
        </a:p>
      </dgm:t>
    </dgm:pt>
    <dgm:pt modelId="{2609FCAB-4901-454F-822D-B3C15E78D753}" type="sibTrans" cxnId="{617CF7BF-5ACA-427D-A1E5-103800524681}">
      <dgm:prSet/>
      <dgm:spPr/>
      <dgm:t>
        <a:bodyPr/>
        <a:lstStyle/>
        <a:p>
          <a:endParaRPr lang="en-US"/>
        </a:p>
      </dgm:t>
    </dgm:pt>
    <dgm:pt modelId="{CA27D610-6502-46E6-A269-F5323DE5F5EF}">
      <dgm:prSet phldrT="[Text]"/>
      <dgm:spPr/>
      <dgm:t>
        <a:bodyPr/>
        <a:lstStyle/>
        <a:p>
          <a:r>
            <a:rPr lang="en-US" dirty="0"/>
            <a:t>Dry powder inhaler</a:t>
          </a:r>
        </a:p>
      </dgm:t>
    </dgm:pt>
    <dgm:pt modelId="{AE81525E-3575-4F9C-97FF-2E3213CEE8CF}" type="parTrans" cxnId="{5EF315AA-8A7D-4E43-8C3C-D6C0733BAEA1}">
      <dgm:prSet/>
      <dgm:spPr/>
      <dgm:t>
        <a:bodyPr/>
        <a:lstStyle/>
        <a:p>
          <a:endParaRPr lang="en-US"/>
        </a:p>
      </dgm:t>
    </dgm:pt>
    <dgm:pt modelId="{B5720F12-844B-40EA-8E07-9A3ECB338CC7}" type="sibTrans" cxnId="{5EF315AA-8A7D-4E43-8C3C-D6C0733BAEA1}">
      <dgm:prSet/>
      <dgm:spPr/>
      <dgm:t>
        <a:bodyPr/>
        <a:lstStyle/>
        <a:p>
          <a:endParaRPr lang="en-US"/>
        </a:p>
      </dgm:t>
    </dgm:pt>
    <dgm:pt modelId="{E905B10C-5EA5-4B26-9D7F-3D791EDF2DD8}">
      <dgm:prSet phldrT="[Text]" custT="1"/>
      <dgm:spPr>
        <a:solidFill>
          <a:schemeClr val="tx2">
            <a:alpha val="90000"/>
          </a:schemeClr>
        </a:solidFill>
      </dgm:spPr>
      <dgm:t>
        <a:bodyPr/>
        <a:lstStyle/>
        <a:p>
          <a:pPr>
            <a:buFont typeface="Wingdings" panose="05000000000000000000" pitchFamily="2" charset="2"/>
            <a:buChar char="§"/>
          </a:pPr>
          <a:r>
            <a:rPr lang="en-US" sz="2000" dirty="0">
              <a:solidFill>
                <a:schemeClr val="bg1"/>
              </a:solidFill>
            </a:rPr>
            <a:t>Requires forceful and deep inhalation</a:t>
          </a:r>
        </a:p>
      </dgm:t>
    </dgm:pt>
    <dgm:pt modelId="{3240DC6F-B4AD-4D91-82A8-FDDBFBA47EA5}" type="parTrans" cxnId="{59431B4B-B768-4735-9EE4-047A71804EDB}">
      <dgm:prSet/>
      <dgm:spPr/>
      <dgm:t>
        <a:bodyPr/>
        <a:lstStyle/>
        <a:p>
          <a:endParaRPr lang="en-US"/>
        </a:p>
      </dgm:t>
    </dgm:pt>
    <dgm:pt modelId="{8BBE29EB-38E8-4728-AE73-4F9A321774AB}" type="sibTrans" cxnId="{59431B4B-B768-4735-9EE4-047A71804EDB}">
      <dgm:prSet/>
      <dgm:spPr/>
      <dgm:t>
        <a:bodyPr/>
        <a:lstStyle/>
        <a:p>
          <a:endParaRPr lang="en-US"/>
        </a:p>
      </dgm:t>
    </dgm:pt>
    <dgm:pt modelId="{1098AF67-7986-4583-BB9F-E16DA5414303}" type="pres">
      <dgm:prSet presAssocID="{4F39260A-FAAA-4584-9D69-BEF4F140B7ED}" presName="Name0" presStyleCnt="0">
        <dgm:presLayoutVars>
          <dgm:dir/>
          <dgm:animLvl val="lvl"/>
          <dgm:resizeHandles val="exact"/>
        </dgm:presLayoutVars>
      </dgm:prSet>
      <dgm:spPr/>
    </dgm:pt>
    <dgm:pt modelId="{5EFFA059-5E6F-4189-BEFA-B2E55F73570A}" type="pres">
      <dgm:prSet presAssocID="{27E7995E-EE7F-4631-8998-F38BBD846E16}" presName="linNode" presStyleCnt="0"/>
      <dgm:spPr/>
    </dgm:pt>
    <dgm:pt modelId="{4C2D03EB-CF59-4BC4-8DC5-F27C0EA99E1F}" type="pres">
      <dgm:prSet presAssocID="{27E7995E-EE7F-4631-8998-F38BBD846E16}" presName="parentText" presStyleLbl="node1" presStyleIdx="0" presStyleCnt="3" custScaleX="73351">
        <dgm:presLayoutVars>
          <dgm:chMax val="1"/>
          <dgm:bulletEnabled val="1"/>
        </dgm:presLayoutVars>
      </dgm:prSet>
      <dgm:spPr/>
    </dgm:pt>
    <dgm:pt modelId="{7BCC2ADF-12BE-467B-BAB8-F600A4864479}" type="pres">
      <dgm:prSet presAssocID="{27E7995E-EE7F-4631-8998-F38BBD846E16}" presName="descendantText" presStyleLbl="alignAccFollowNode1" presStyleIdx="0" presStyleCnt="3" custScaleX="109807">
        <dgm:presLayoutVars>
          <dgm:bulletEnabled val="1"/>
        </dgm:presLayoutVars>
      </dgm:prSet>
      <dgm:spPr/>
    </dgm:pt>
    <dgm:pt modelId="{D9E7AD3D-08E4-4A51-8B3E-759D9B2F00D8}" type="pres">
      <dgm:prSet presAssocID="{30B9A43D-2306-464A-A776-5EC27B33A615}" presName="sp" presStyleCnt="0"/>
      <dgm:spPr/>
    </dgm:pt>
    <dgm:pt modelId="{80A13C41-93CE-42A4-A983-09CC140DCAD2}" type="pres">
      <dgm:prSet presAssocID="{CA2B5B0E-3563-4ADE-BC9D-4F848E8AA4DB}" presName="linNode" presStyleCnt="0"/>
      <dgm:spPr/>
    </dgm:pt>
    <dgm:pt modelId="{3FA8E3AA-265D-48EA-8866-BB0C965A9360}" type="pres">
      <dgm:prSet presAssocID="{CA2B5B0E-3563-4ADE-BC9D-4F848E8AA4DB}" presName="parentText" presStyleLbl="node1" presStyleIdx="1" presStyleCnt="3" custScaleX="73351">
        <dgm:presLayoutVars>
          <dgm:chMax val="1"/>
          <dgm:bulletEnabled val="1"/>
        </dgm:presLayoutVars>
      </dgm:prSet>
      <dgm:spPr/>
    </dgm:pt>
    <dgm:pt modelId="{377DF575-9EC3-4613-904A-DA4EFC6F759D}" type="pres">
      <dgm:prSet presAssocID="{CA2B5B0E-3563-4ADE-BC9D-4F848E8AA4DB}" presName="descendantText" presStyleLbl="alignAccFollowNode1" presStyleIdx="1" presStyleCnt="3" custScaleX="109807">
        <dgm:presLayoutVars>
          <dgm:bulletEnabled val="1"/>
        </dgm:presLayoutVars>
      </dgm:prSet>
      <dgm:spPr/>
    </dgm:pt>
    <dgm:pt modelId="{DA2F338D-02BC-462C-AD83-B54F8472B45D}" type="pres">
      <dgm:prSet presAssocID="{0EB850F2-E113-492B-AACA-B76150F92608}" presName="sp" presStyleCnt="0"/>
      <dgm:spPr/>
    </dgm:pt>
    <dgm:pt modelId="{F90D3FCF-AC8F-4463-80F8-2699DCC79CA8}" type="pres">
      <dgm:prSet presAssocID="{CA27D610-6502-46E6-A269-F5323DE5F5EF}" presName="linNode" presStyleCnt="0"/>
      <dgm:spPr/>
    </dgm:pt>
    <dgm:pt modelId="{2B99ADBE-1B00-4295-B837-3CE89AE056DF}" type="pres">
      <dgm:prSet presAssocID="{CA27D610-6502-46E6-A269-F5323DE5F5EF}" presName="parentText" presStyleLbl="node1" presStyleIdx="2" presStyleCnt="3" custScaleX="73351">
        <dgm:presLayoutVars>
          <dgm:chMax val="1"/>
          <dgm:bulletEnabled val="1"/>
        </dgm:presLayoutVars>
      </dgm:prSet>
      <dgm:spPr/>
    </dgm:pt>
    <dgm:pt modelId="{16F8DADA-1738-4554-B2E8-C73C29807AAB}" type="pres">
      <dgm:prSet presAssocID="{CA27D610-6502-46E6-A269-F5323DE5F5EF}" presName="descendantText" presStyleLbl="alignAccFollowNode1" presStyleIdx="2" presStyleCnt="3" custScaleX="109807">
        <dgm:presLayoutVars>
          <dgm:bulletEnabled val="1"/>
        </dgm:presLayoutVars>
      </dgm:prSet>
      <dgm:spPr/>
    </dgm:pt>
  </dgm:ptLst>
  <dgm:cxnLst>
    <dgm:cxn modelId="{1F977504-EEA7-44A4-A1BD-FE9C33E06086}" srcId="{4F39260A-FAAA-4584-9D69-BEF4F140B7ED}" destId="{CA2B5B0E-3563-4ADE-BC9D-4F848E8AA4DB}" srcOrd="1" destOrd="0" parTransId="{C0CB2637-72C6-42E4-BE36-5E9D96F72100}" sibTransId="{0EB850F2-E113-492B-AACA-B76150F92608}"/>
    <dgm:cxn modelId="{ACA01208-871E-4948-B861-00A7F0948D3A}" type="presOf" srcId="{27E7995E-EE7F-4631-8998-F38BBD846E16}" destId="{4C2D03EB-CF59-4BC4-8DC5-F27C0EA99E1F}" srcOrd="0" destOrd="0" presId="urn:microsoft.com/office/officeart/2005/8/layout/vList5"/>
    <dgm:cxn modelId="{2241641F-404A-42E2-80B3-9BB84F8DAA56}" srcId="{27E7995E-EE7F-4631-8998-F38BBD846E16}" destId="{D42A80ED-58C1-4733-9B09-2905434A536D}" srcOrd="1" destOrd="0" parTransId="{6F27450D-D77A-402F-8A7E-F6FFF602DA13}" sibTransId="{B0216AA1-05F7-49E1-A401-3FA8E0979086}"/>
    <dgm:cxn modelId="{7F01AC39-044B-4498-B5E8-8F3C41D1A38F}" srcId="{4F39260A-FAAA-4584-9D69-BEF4F140B7ED}" destId="{27E7995E-EE7F-4631-8998-F38BBD846E16}" srcOrd="0" destOrd="0" parTransId="{54C204C5-B00C-430E-AD6F-E12B6363CB44}" sibTransId="{30B9A43D-2306-464A-A776-5EC27B33A615}"/>
    <dgm:cxn modelId="{48D0E93C-8C73-4927-A447-4C00B7851D14}" type="presOf" srcId="{CA27D610-6502-46E6-A269-F5323DE5F5EF}" destId="{2B99ADBE-1B00-4295-B837-3CE89AE056DF}" srcOrd="0" destOrd="0" presId="urn:microsoft.com/office/officeart/2005/8/layout/vList5"/>
    <dgm:cxn modelId="{FD682A62-DBE0-4944-A161-9E62A16F90AC}" type="presOf" srcId="{1079E343-57F4-4706-BB84-24AB978EA071}" destId="{7BCC2ADF-12BE-467B-BAB8-F600A4864479}" srcOrd="0" destOrd="0" presId="urn:microsoft.com/office/officeart/2005/8/layout/vList5"/>
    <dgm:cxn modelId="{59431B4B-B768-4735-9EE4-047A71804EDB}" srcId="{CA27D610-6502-46E6-A269-F5323DE5F5EF}" destId="{E905B10C-5EA5-4B26-9D7F-3D791EDF2DD8}" srcOrd="0" destOrd="0" parTransId="{3240DC6F-B4AD-4D91-82A8-FDDBFBA47EA5}" sibTransId="{8BBE29EB-38E8-4728-AE73-4F9A321774AB}"/>
    <dgm:cxn modelId="{EF8F934B-A159-4AD5-A53F-BD71CEC6E1A8}" type="presOf" srcId="{4F39260A-FAAA-4584-9D69-BEF4F140B7ED}" destId="{1098AF67-7986-4583-BB9F-E16DA5414303}" srcOrd="0" destOrd="0" presId="urn:microsoft.com/office/officeart/2005/8/layout/vList5"/>
    <dgm:cxn modelId="{E117D256-BB51-426C-ABC8-FED7FD437D6A}" type="presOf" srcId="{121FF973-7FE6-4682-9E50-31EDC709AD7E}" destId="{377DF575-9EC3-4613-904A-DA4EFC6F759D}" srcOrd="0" destOrd="0" presId="urn:microsoft.com/office/officeart/2005/8/layout/vList5"/>
    <dgm:cxn modelId="{85E14B94-678C-4169-B812-4CA718EEF142}" type="presOf" srcId="{E905B10C-5EA5-4B26-9D7F-3D791EDF2DD8}" destId="{16F8DADA-1738-4554-B2E8-C73C29807AAB}" srcOrd="0" destOrd="0" presId="urn:microsoft.com/office/officeart/2005/8/layout/vList5"/>
    <dgm:cxn modelId="{36636FA4-91F5-4C90-B4DC-ED5D5AED8EA8}" type="presOf" srcId="{D42A80ED-58C1-4733-9B09-2905434A536D}" destId="{7BCC2ADF-12BE-467B-BAB8-F600A4864479}" srcOrd="0" destOrd="1" presId="urn:microsoft.com/office/officeart/2005/8/layout/vList5"/>
    <dgm:cxn modelId="{5EF315AA-8A7D-4E43-8C3C-D6C0733BAEA1}" srcId="{4F39260A-FAAA-4584-9D69-BEF4F140B7ED}" destId="{CA27D610-6502-46E6-A269-F5323DE5F5EF}" srcOrd="2" destOrd="0" parTransId="{AE81525E-3575-4F9C-97FF-2E3213CEE8CF}" sibTransId="{B5720F12-844B-40EA-8E07-9A3ECB338CC7}"/>
    <dgm:cxn modelId="{E715ECB8-D42C-4818-93B2-9727033020B2}" type="presOf" srcId="{CA2B5B0E-3563-4ADE-BC9D-4F848E8AA4DB}" destId="{3FA8E3AA-265D-48EA-8866-BB0C965A9360}" srcOrd="0" destOrd="0" presId="urn:microsoft.com/office/officeart/2005/8/layout/vList5"/>
    <dgm:cxn modelId="{617CF7BF-5ACA-427D-A1E5-103800524681}" srcId="{CA2B5B0E-3563-4ADE-BC9D-4F848E8AA4DB}" destId="{121FF973-7FE6-4682-9E50-31EDC709AD7E}" srcOrd="0" destOrd="0" parTransId="{05B6FA1C-7D9D-4978-BAF6-8F04875C147B}" sibTransId="{2609FCAB-4901-454F-822D-B3C15E78D753}"/>
    <dgm:cxn modelId="{485EA0FD-C795-4861-A674-59A62095A4FB}" srcId="{27E7995E-EE7F-4631-8998-F38BBD846E16}" destId="{1079E343-57F4-4706-BB84-24AB978EA071}" srcOrd="0" destOrd="0" parTransId="{D22D61D5-C742-4B65-8956-65C7C871DD20}" sibTransId="{53FE3ABD-1DE0-4103-991F-52589C85635F}"/>
    <dgm:cxn modelId="{FC9FCB50-3A27-461F-9135-3444757BE106}" type="presParOf" srcId="{1098AF67-7986-4583-BB9F-E16DA5414303}" destId="{5EFFA059-5E6F-4189-BEFA-B2E55F73570A}" srcOrd="0" destOrd="0" presId="urn:microsoft.com/office/officeart/2005/8/layout/vList5"/>
    <dgm:cxn modelId="{29950749-C3A8-4126-BE6E-1693283BB0B7}" type="presParOf" srcId="{5EFFA059-5E6F-4189-BEFA-B2E55F73570A}" destId="{4C2D03EB-CF59-4BC4-8DC5-F27C0EA99E1F}" srcOrd="0" destOrd="0" presId="urn:microsoft.com/office/officeart/2005/8/layout/vList5"/>
    <dgm:cxn modelId="{A66D94CF-7AE0-41B3-B0FD-202B14561918}" type="presParOf" srcId="{5EFFA059-5E6F-4189-BEFA-B2E55F73570A}" destId="{7BCC2ADF-12BE-467B-BAB8-F600A4864479}" srcOrd="1" destOrd="0" presId="urn:microsoft.com/office/officeart/2005/8/layout/vList5"/>
    <dgm:cxn modelId="{1DF1A97F-A5DD-4CFF-9449-EE07DE03EFEA}" type="presParOf" srcId="{1098AF67-7986-4583-BB9F-E16DA5414303}" destId="{D9E7AD3D-08E4-4A51-8B3E-759D9B2F00D8}" srcOrd="1" destOrd="0" presId="urn:microsoft.com/office/officeart/2005/8/layout/vList5"/>
    <dgm:cxn modelId="{023B7967-C094-4D2E-AAC1-DBE311A8B910}" type="presParOf" srcId="{1098AF67-7986-4583-BB9F-E16DA5414303}" destId="{80A13C41-93CE-42A4-A983-09CC140DCAD2}" srcOrd="2" destOrd="0" presId="urn:microsoft.com/office/officeart/2005/8/layout/vList5"/>
    <dgm:cxn modelId="{1BA147C3-098A-4A85-82AD-FA2B00C9C805}" type="presParOf" srcId="{80A13C41-93CE-42A4-A983-09CC140DCAD2}" destId="{3FA8E3AA-265D-48EA-8866-BB0C965A9360}" srcOrd="0" destOrd="0" presId="urn:microsoft.com/office/officeart/2005/8/layout/vList5"/>
    <dgm:cxn modelId="{940F8697-287D-4A27-85EE-C37307D31DEF}" type="presParOf" srcId="{80A13C41-93CE-42A4-A983-09CC140DCAD2}" destId="{377DF575-9EC3-4613-904A-DA4EFC6F759D}" srcOrd="1" destOrd="0" presId="urn:microsoft.com/office/officeart/2005/8/layout/vList5"/>
    <dgm:cxn modelId="{468C2BC7-173C-4893-B8DD-D509391B2913}" type="presParOf" srcId="{1098AF67-7986-4583-BB9F-E16DA5414303}" destId="{DA2F338D-02BC-462C-AD83-B54F8472B45D}" srcOrd="3" destOrd="0" presId="urn:microsoft.com/office/officeart/2005/8/layout/vList5"/>
    <dgm:cxn modelId="{3881357F-F530-4A42-84E5-43A59202DB9D}" type="presParOf" srcId="{1098AF67-7986-4583-BB9F-E16DA5414303}" destId="{F90D3FCF-AC8F-4463-80F8-2699DCC79CA8}" srcOrd="4" destOrd="0" presId="urn:microsoft.com/office/officeart/2005/8/layout/vList5"/>
    <dgm:cxn modelId="{8D3F7875-BA77-4CE3-94CE-E5147DF6CF2D}" type="presParOf" srcId="{F90D3FCF-AC8F-4463-80F8-2699DCC79CA8}" destId="{2B99ADBE-1B00-4295-B837-3CE89AE056DF}" srcOrd="0" destOrd="0" presId="urn:microsoft.com/office/officeart/2005/8/layout/vList5"/>
    <dgm:cxn modelId="{3DC5C289-5E30-4A0D-94B3-60F5759F11BB}" type="presParOf" srcId="{F90D3FCF-AC8F-4463-80F8-2699DCC79CA8}" destId="{16F8DADA-1738-4554-B2E8-C73C29807AAB}"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3D360C7-F6D7-4E42-8B95-20C37643AE5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5689EB15-9CC5-454B-B9BB-2C166F643804}">
      <dgm:prSet phldrT="[Text]" custT="1"/>
      <dgm:spPr>
        <a:ln>
          <a:noFill/>
        </a:ln>
      </dgm:spPr>
      <dgm:t>
        <a:bodyPr/>
        <a:lstStyle/>
        <a:p>
          <a:r>
            <a:rPr lang="en-US" sz="2800" b="1" dirty="0"/>
            <a:t>Patient Level</a:t>
          </a:r>
        </a:p>
      </dgm:t>
    </dgm:pt>
    <dgm:pt modelId="{17D018F4-820F-4109-A827-B00DF97CAE73}" type="parTrans" cxnId="{F7E9B141-B21A-4D71-BED9-579430BF2F3B}">
      <dgm:prSet/>
      <dgm:spPr/>
      <dgm:t>
        <a:bodyPr/>
        <a:lstStyle/>
        <a:p>
          <a:endParaRPr lang="en-US"/>
        </a:p>
      </dgm:t>
    </dgm:pt>
    <dgm:pt modelId="{88BBB8C5-ED3E-407C-AED7-C9A08A80DA94}" type="sibTrans" cxnId="{F7E9B141-B21A-4D71-BED9-579430BF2F3B}">
      <dgm:prSet/>
      <dgm:spPr/>
      <dgm:t>
        <a:bodyPr/>
        <a:lstStyle/>
        <a:p>
          <a:endParaRPr lang="en-US"/>
        </a:p>
      </dgm:t>
    </dgm:pt>
    <dgm:pt modelId="{F14757A3-944C-4E43-8401-8C5C743D38CD}">
      <dgm:prSet phldrT="[Text]" custT="1"/>
      <dgm:spPr>
        <a:ln>
          <a:noFill/>
        </a:ln>
      </dgm:spPr>
      <dgm:t>
        <a:bodyPr/>
        <a:lstStyle/>
        <a:p>
          <a:pPr>
            <a:spcBef>
              <a:spcPts val="1000"/>
            </a:spcBef>
            <a:spcAft>
              <a:spcPts val="600"/>
            </a:spcAft>
            <a:buFont typeface="Wingdings" panose="05000000000000000000" pitchFamily="2" charset="2"/>
            <a:buChar char="§"/>
          </a:pPr>
          <a:r>
            <a:rPr lang="en-US" sz="2000" dirty="0">
              <a:solidFill>
                <a:schemeClr val="bg1"/>
              </a:solidFill>
            </a:rPr>
            <a:t>Education</a:t>
          </a:r>
        </a:p>
      </dgm:t>
    </dgm:pt>
    <dgm:pt modelId="{11FCE146-828F-4D4A-B87D-DE4F00D8893C}" type="parTrans" cxnId="{98460ECB-E824-4183-884D-59E0937F9CFA}">
      <dgm:prSet/>
      <dgm:spPr/>
      <dgm:t>
        <a:bodyPr/>
        <a:lstStyle/>
        <a:p>
          <a:endParaRPr lang="en-US"/>
        </a:p>
      </dgm:t>
    </dgm:pt>
    <dgm:pt modelId="{83CAE308-A03A-46F7-82F7-0093C8270B14}" type="sibTrans" cxnId="{98460ECB-E824-4183-884D-59E0937F9CFA}">
      <dgm:prSet/>
      <dgm:spPr/>
      <dgm:t>
        <a:bodyPr/>
        <a:lstStyle/>
        <a:p>
          <a:endParaRPr lang="en-US"/>
        </a:p>
      </dgm:t>
    </dgm:pt>
    <dgm:pt modelId="{02D8CB09-0651-496E-8DDA-38BD442D0719}">
      <dgm:prSet phldrT="[Text]" custT="1"/>
      <dgm:spPr>
        <a:ln>
          <a:noFill/>
        </a:ln>
      </dgm:spPr>
      <dgm:t>
        <a:bodyPr/>
        <a:lstStyle/>
        <a:p>
          <a:pPr>
            <a:spcBef>
              <a:spcPts val="1000"/>
            </a:spcBef>
            <a:spcAft>
              <a:spcPts val="600"/>
            </a:spcAft>
            <a:buFont typeface="Wingdings" panose="05000000000000000000" pitchFamily="2" charset="2"/>
            <a:buChar char="§"/>
          </a:pPr>
          <a:r>
            <a:rPr lang="en-US" sz="2000" dirty="0">
              <a:solidFill>
                <a:schemeClr val="bg1"/>
              </a:solidFill>
            </a:rPr>
            <a:t>Environmental mitigation</a:t>
          </a:r>
        </a:p>
      </dgm:t>
    </dgm:pt>
    <dgm:pt modelId="{7FBBFCFB-779C-4EF8-A185-D2CEAD8648A4}" type="parTrans" cxnId="{4E1EF35E-5F92-44AD-8F96-85DE90FAD89C}">
      <dgm:prSet/>
      <dgm:spPr/>
      <dgm:t>
        <a:bodyPr/>
        <a:lstStyle/>
        <a:p>
          <a:endParaRPr lang="en-US"/>
        </a:p>
      </dgm:t>
    </dgm:pt>
    <dgm:pt modelId="{437D2958-2391-4845-9EFE-935F6F984FA7}" type="sibTrans" cxnId="{4E1EF35E-5F92-44AD-8F96-85DE90FAD89C}">
      <dgm:prSet/>
      <dgm:spPr/>
      <dgm:t>
        <a:bodyPr/>
        <a:lstStyle/>
        <a:p>
          <a:endParaRPr lang="en-US"/>
        </a:p>
      </dgm:t>
    </dgm:pt>
    <dgm:pt modelId="{EC56E06B-7A84-4109-899F-CF13C3910ECC}">
      <dgm:prSet phldrT="[Text]" custT="1"/>
      <dgm:spPr>
        <a:solidFill>
          <a:schemeClr val="accent3"/>
        </a:solidFill>
        <a:ln>
          <a:noFill/>
        </a:ln>
      </dgm:spPr>
      <dgm:t>
        <a:bodyPr/>
        <a:lstStyle/>
        <a:p>
          <a:r>
            <a:rPr lang="en-US" sz="2800" b="1" dirty="0"/>
            <a:t>HCP Level</a:t>
          </a:r>
        </a:p>
      </dgm:t>
    </dgm:pt>
    <dgm:pt modelId="{AB1EF236-867B-4903-9412-E8021E005421}" type="parTrans" cxnId="{759787BF-8299-4C41-B71B-6F65A08A87C6}">
      <dgm:prSet/>
      <dgm:spPr/>
      <dgm:t>
        <a:bodyPr/>
        <a:lstStyle/>
        <a:p>
          <a:endParaRPr lang="en-US"/>
        </a:p>
      </dgm:t>
    </dgm:pt>
    <dgm:pt modelId="{45CCCCD1-189E-48B7-B714-D93E7F4373E0}" type="sibTrans" cxnId="{759787BF-8299-4C41-B71B-6F65A08A87C6}">
      <dgm:prSet/>
      <dgm:spPr/>
      <dgm:t>
        <a:bodyPr/>
        <a:lstStyle/>
        <a:p>
          <a:endParaRPr lang="en-US"/>
        </a:p>
      </dgm:t>
    </dgm:pt>
    <dgm:pt modelId="{6D06F395-F5CB-450B-BFD7-69FCBB947B40}">
      <dgm:prSet phldrT="[Text]" custT="1"/>
      <dgm:spPr>
        <a:solidFill>
          <a:schemeClr val="accent3">
            <a:lumMod val="40000"/>
            <a:lumOff val="60000"/>
            <a:alpha val="90000"/>
          </a:schemeClr>
        </a:solidFill>
        <a:ln>
          <a:noFill/>
        </a:ln>
      </dgm:spPr>
      <dgm:t>
        <a:bodyPr/>
        <a:lstStyle/>
        <a:p>
          <a:pPr>
            <a:spcBef>
              <a:spcPts val="1000"/>
            </a:spcBef>
            <a:spcAft>
              <a:spcPts val="600"/>
            </a:spcAft>
            <a:buFont typeface="Wingdings" panose="05000000000000000000" pitchFamily="2" charset="2"/>
            <a:buChar char="§"/>
          </a:pPr>
          <a:r>
            <a:rPr lang="en-US" sz="2000" dirty="0">
              <a:solidFill>
                <a:schemeClr val="bg1"/>
              </a:solidFill>
            </a:rPr>
            <a:t>Educational interventions to address implicit biases</a:t>
          </a:r>
        </a:p>
      </dgm:t>
    </dgm:pt>
    <dgm:pt modelId="{745226BC-4249-45D9-A97C-AB8EE5CC5BF3}" type="parTrans" cxnId="{22E0CB47-8921-472A-A6E1-B98FEC262829}">
      <dgm:prSet/>
      <dgm:spPr/>
      <dgm:t>
        <a:bodyPr/>
        <a:lstStyle/>
        <a:p>
          <a:endParaRPr lang="en-US"/>
        </a:p>
      </dgm:t>
    </dgm:pt>
    <dgm:pt modelId="{C34C6742-6081-4624-8557-0AA96712702F}" type="sibTrans" cxnId="{22E0CB47-8921-472A-A6E1-B98FEC262829}">
      <dgm:prSet/>
      <dgm:spPr/>
      <dgm:t>
        <a:bodyPr/>
        <a:lstStyle/>
        <a:p>
          <a:endParaRPr lang="en-US"/>
        </a:p>
      </dgm:t>
    </dgm:pt>
    <dgm:pt modelId="{B640FDD0-B223-4D35-99D6-C255A5FF10F5}">
      <dgm:prSet phldrT="[Text]" custT="1"/>
      <dgm:spPr>
        <a:solidFill>
          <a:schemeClr val="accent4"/>
        </a:solidFill>
        <a:ln>
          <a:noFill/>
        </a:ln>
      </dgm:spPr>
      <dgm:t>
        <a:bodyPr/>
        <a:lstStyle/>
        <a:p>
          <a:r>
            <a:rPr lang="en-US" sz="2800" b="1" dirty="0"/>
            <a:t>System Level</a:t>
          </a:r>
        </a:p>
      </dgm:t>
    </dgm:pt>
    <dgm:pt modelId="{5CD2EB8E-F43A-4C3E-A8C2-8672725B3B1F}" type="parTrans" cxnId="{3306A86F-A022-4CAB-AC3B-5D0772DE6C01}">
      <dgm:prSet/>
      <dgm:spPr/>
      <dgm:t>
        <a:bodyPr/>
        <a:lstStyle/>
        <a:p>
          <a:endParaRPr lang="en-US"/>
        </a:p>
      </dgm:t>
    </dgm:pt>
    <dgm:pt modelId="{EE853EF6-6EE5-40EE-A221-2925F4C6B98C}" type="sibTrans" cxnId="{3306A86F-A022-4CAB-AC3B-5D0772DE6C01}">
      <dgm:prSet/>
      <dgm:spPr/>
      <dgm:t>
        <a:bodyPr/>
        <a:lstStyle/>
        <a:p>
          <a:endParaRPr lang="en-US"/>
        </a:p>
      </dgm:t>
    </dgm:pt>
    <dgm:pt modelId="{535A05FC-F296-4729-B875-AB58CC403C5E}">
      <dgm:prSet phldrT="[Text]"/>
      <dgm:spPr>
        <a:solidFill>
          <a:schemeClr val="accent4">
            <a:lumMod val="20000"/>
            <a:lumOff val="80000"/>
            <a:alpha val="90000"/>
          </a:schemeClr>
        </a:solidFill>
        <a:ln>
          <a:noFill/>
        </a:ln>
      </dgm:spPr>
      <dgm:t>
        <a:bodyPr/>
        <a:lstStyle/>
        <a:p>
          <a:pPr>
            <a:spcBef>
              <a:spcPts val="1000"/>
            </a:spcBef>
            <a:spcAft>
              <a:spcPts val="600"/>
            </a:spcAft>
            <a:buFont typeface="Wingdings" panose="05000000000000000000" pitchFamily="2" charset="2"/>
            <a:buChar char="§"/>
          </a:pPr>
          <a:r>
            <a:rPr lang="en-US" dirty="0">
              <a:solidFill>
                <a:schemeClr val="bg1"/>
              </a:solidFill>
            </a:rPr>
            <a:t>Clinical trial enrollment should be adjusted for more diversity/inclusion</a:t>
          </a:r>
        </a:p>
      </dgm:t>
    </dgm:pt>
    <dgm:pt modelId="{70BC3160-4E3B-4660-A86A-3EB73AB20B53}" type="parTrans" cxnId="{96F49787-4BC6-40C0-B5AF-56475DA59799}">
      <dgm:prSet/>
      <dgm:spPr/>
      <dgm:t>
        <a:bodyPr/>
        <a:lstStyle/>
        <a:p>
          <a:endParaRPr lang="en-US"/>
        </a:p>
      </dgm:t>
    </dgm:pt>
    <dgm:pt modelId="{2E6EE6BF-3BD7-459C-8526-E0D68828D5B4}" type="sibTrans" cxnId="{96F49787-4BC6-40C0-B5AF-56475DA59799}">
      <dgm:prSet/>
      <dgm:spPr/>
      <dgm:t>
        <a:bodyPr/>
        <a:lstStyle/>
        <a:p>
          <a:endParaRPr lang="en-US"/>
        </a:p>
      </dgm:t>
    </dgm:pt>
    <dgm:pt modelId="{21937752-E633-4360-8CE1-2C133D814DE8}">
      <dgm:prSet phldrT="[Text]"/>
      <dgm:spPr>
        <a:solidFill>
          <a:schemeClr val="accent4">
            <a:lumMod val="20000"/>
            <a:lumOff val="80000"/>
            <a:alpha val="90000"/>
          </a:schemeClr>
        </a:solidFill>
        <a:ln>
          <a:noFill/>
        </a:ln>
      </dgm:spPr>
      <dgm:t>
        <a:bodyPr/>
        <a:lstStyle/>
        <a:p>
          <a:pPr>
            <a:spcBef>
              <a:spcPts val="1000"/>
            </a:spcBef>
            <a:spcAft>
              <a:spcPts val="600"/>
            </a:spcAft>
            <a:buFont typeface="Wingdings" panose="05000000000000000000" pitchFamily="2" charset="2"/>
            <a:buChar char="§"/>
          </a:pPr>
          <a:r>
            <a:rPr lang="en-US" dirty="0">
              <a:solidFill>
                <a:schemeClr val="bg1"/>
              </a:solidFill>
            </a:rPr>
            <a:t>EHR interventions to provide reminders and standardization</a:t>
          </a:r>
        </a:p>
      </dgm:t>
    </dgm:pt>
    <dgm:pt modelId="{0CAA2D89-9C49-4A00-9332-F825E1B9FFA8}" type="parTrans" cxnId="{EB56E837-E113-4B44-8B31-57FA94B217E9}">
      <dgm:prSet/>
      <dgm:spPr/>
      <dgm:t>
        <a:bodyPr/>
        <a:lstStyle/>
        <a:p>
          <a:endParaRPr lang="en-US"/>
        </a:p>
      </dgm:t>
    </dgm:pt>
    <dgm:pt modelId="{B9E56A14-ACDF-4261-92A5-D03723469F94}" type="sibTrans" cxnId="{EB56E837-E113-4B44-8B31-57FA94B217E9}">
      <dgm:prSet/>
      <dgm:spPr/>
      <dgm:t>
        <a:bodyPr/>
        <a:lstStyle/>
        <a:p>
          <a:endParaRPr lang="en-US"/>
        </a:p>
      </dgm:t>
    </dgm:pt>
    <dgm:pt modelId="{D0B48A6D-E720-41FB-A344-7CAB0E62896A}">
      <dgm:prSet phldrT="[Text]" custT="1"/>
      <dgm:spPr>
        <a:ln>
          <a:noFill/>
        </a:ln>
      </dgm:spPr>
      <dgm:t>
        <a:bodyPr/>
        <a:lstStyle/>
        <a:p>
          <a:pPr>
            <a:spcBef>
              <a:spcPts val="1000"/>
            </a:spcBef>
            <a:spcAft>
              <a:spcPts val="600"/>
            </a:spcAft>
            <a:buNone/>
          </a:pPr>
          <a:r>
            <a:rPr lang="en-US" sz="1800" b="0" i="0" dirty="0">
              <a:solidFill>
                <a:schemeClr val="bg1"/>
              </a:solidFill>
            </a:rPr>
            <a:t>–</a:t>
          </a:r>
          <a:r>
            <a:rPr lang="en-US" sz="1800" dirty="0">
              <a:solidFill>
                <a:schemeClr val="bg1"/>
              </a:solidFill>
            </a:rPr>
            <a:t> Telehealth can address access and transportation challenges</a:t>
          </a:r>
        </a:p>
      </dgm:t>
    </dgm:pt>
    <dgm:pt modelId="{3729E804-DC17-471B-B3E0-1E21FEFE15B0}" type="parTrans" cxnId="{4705EA93-A0D3-4722-8951-727380017809}">
      <dgm:prSet/>
      <dgm:spPr/>
      <dgm:t>
        <a:bodyPr/>
        <a:lstStyle/>
        <a:p>
          <a:endParaRPr lang="en-US"/>
        </a:p>
      </dgm:t>
    </dgm:pt>
    <dgm:pt modelId="{39EE20A5-AE52-4317-B931-AC519083B0A9}" type="sibTrans" cxnId="{4705EA93-A0D3-4722-8951-727380017809}">
      <dgm:prSet/>
      <dgm:spPr/>
      <dgm:t>
        <a:bodyPr/>
        <a:lstStyle/>
        <a:p>
          <a:endParaRPr lang="en-US"/>
        </a:p>
      </dgm:t>
    </dgm:pt>
    <dgm:pt modelId="{DB3B9D41-0266-4983-8E87-964C13952024}">
      <dgm:prSet phldrT="[Text]" custT="1"/>
      <dgm:spPr>
        <a:ln>
          <a:noFill/>
        </a:ln>
      </dgm:spPr>
      <dgm:t>
        <a:bodyPr/>
        <a:lstStyle/>
        <a:p>
          <a:pPr>
            <a:spcBef>
              <a:spcPts val="1000"/>
            </a:spcBef>
            <a:spcAft>
              <a:spcPts val="600"/>
            </a:spcAft>
            <a:buNone/>
          </a:pPr>
          <a:r>
            <a:rPr lang="en-US" sz="1800" b="0" i="0" dirty="0">
              <a:solidFill>
                <a:schemeClr val="bg1"/>
              </a:solidFill>
            </a:rPr>
            <a:t>–</a:t>
          </a:r>
          <a:r>
            <a:rPr lang="en-US" sz="1800" dirty="0">
              <a:solidFill>
                <a:schemeClr val="bg1"/>
              </a:solidFill>
            </a:rPr>
            <a:t> In-person education allows for more tailored education</a:t>
          </a:r>
        </a:p>
      </dgm:t>
    </dgm:pt>
    <dgm:pt modelId="{FBAF2D18-4D4E-488E-9E2B-9926DF6846F7}" type="sibTrans" cxnId="{6BCEEE37-C043-48B7-BA38-FD867DB900CD}">
      <dgm:prSet/>
      <dgm:spPr/>
      <dgm:t>
        <a:bodyPr/>
        <a:lstStyle/>
        <a:p>
          <a:endParaRPr lang="en-US"/>
        </a:p>
      </dgm:t>
    </dgm:pt>
    <dgm:pt modelId="{FCDCB4C3-5BC6-464E-AF01-80C34400F670}" type="parTrans" cxnId="{6BCEEE37-C043-48B7-BA38-FD867DB900CD}">
      <dgm:prSet/>
      <dgm:spPr/>
      <dgm:t>
        <a:bodyPr/>
        <a:lstStyle/>
        <a:p>
          <a:endParaRPr lang="en-US"/>
        </a:p>
      </dgm:t>
    </dgm:pt>
    <dgm:pt modelId="{C9CB708E-1825-4181-B49A-A3935E4A4A29}">
      <dgm:prSet phldrT="[Text]" custT="1"/>
      <dgm:spPr>
        <a:ln>
          <a:noFill/>
        </a:ln>
      </dgm:spPr>
      <dgm:t>
        <a:bodyPr/>
        <a:lstStyle/>
        <a:p>
          <a:pPr>
            <a:spcBef>
              <a:spcPts val="1000"/>
            </a:spcBef>
            <a:spcAft>
              <a:spcPts val="600"/>
            </a:spcAft>
            <a:buNone/>
          </a:pPr>
          <a:r>
            <a:rPr lang="en-US" sz="1800" b="0" i="0" dirty="0">
              <a:solidFill>
                <a:schemeClr val="bg1"/>
              </a:solidFill>
            </a:rPr>
            <a:t>– </a:t>
          </a:r>
          <a:r>
            <a:rPr lang="en-US" sz="1800" dirty="0">
              <a:solidFill>
                <a:schemeClr val="bg1"/>
              </a:solidFill>
            </a:rPr>
            <a:t>Reduction of allergens and pollutants </a:t>
          </a:r>
        </a:p>
      </dgm:t>
    </dgm:pt>
    <dgm:pt modelId="{42EEE880-6457-4159-A4BA-1A31F4124181}" type="parTrans" cxnId="{1F0330ED-A112-447D-81B6-EA8E378AA2F9}">
      <dgm:prSet/>
      <dgm:spPr/>
      <dgm:t>
        <a:bodyPr/>
        <a:lstStyle/>
        <a:p>
          <a:endParaRPr lang="en-US"/>
        </a:p>
      </dgm:t>
    </dgm:pt>
    <dgm:pt modelId="{E517F69E-AA19-41CC-91D5-1EF87636A572}" type="sibTrans" cxnId="{1F0330ED-A112-447D-81B6-EA8E378AA2F9}">
      <dgm:prSet/>
      <dgm:spPr/>
      <dgm:t>
        <a:bodyPr/>
        <a:lstStyle/>
        <a:p>
          <a:endParaRPr lang="en-US"/>
        </a:p>
      </dgm:t>
    </dgm:pt>
    <dgm:pt modelId="{745C689F-DA83-45D9-9A41-3AEA3ADC9316}">
      <dgm:prSet phldrT="[Text]"/>
      <dgm:spPr>
        <a:solidFill>
          <a:schemeClr val="accent4">
            <a:lumMod val="20000"/>
            <a:lumOff val="80000"/>
            <a:alpha val="90000"/>
          </a:schemeClr>
        </a:solidFill>
        <a:ln>
          <a:noFill/>
        </a:ln>
      </dgm:spPr>
      <dgm:t>
        <a:bodyPr/>
        <a:lstStyle/>
        <a:p>
          <a:pPr>
            <a:spcBef>
              <a:spcPts val="1000"/>
            </a:spcBef>
            <a:spcAft>
              <a:spcPts val="600"/>
            </a:spcAft>
            <a:buFont typeface="Wingdings" panose="05000000000000000000" pitchFamily="2" charset="2"/>
            <a:buChar char="§"/>
          </a:pPr>
          <a:r>
            <a:rPr lang="en-US" dirty="0">
              <a:solidFill>
                <a:schemeClr val="bg1"/>
              </a:solidFill>
            </a:rPr>
            <a:t>Policy to address inequity of resources among different groups with varying socioeconomic and political power</a:t>
          </a:r>
        </a:p>
      </dgm:t>
    </dgm:pt>
    <dgm:pt modelId="{AC8C42FF-6AF0-45B7-B510-B20C8571ACA8}" type="parTrans" cxnId="{15435A9A-929B-409E-9E72-F0B24AA7FBF3}">
      <dgm:prSet/>
      <dgm:spPr/>
      <dgm:t>
        <a:bodyPr/>
        <a:lstStyle/>
        <a:p>
          <a:endParaRPr lang="en-US"/>
        </a:p>
      </dgm:t>
    </dgm:pt>
    <dgm:pt modelId="{B8869735-8131-4A3C-A8EB-47F8937AA421}" type="sibTrans" cxnId="{15435A9A-929B-409E-9E72-F0B24AA7FBF3}">
      <dgm:prSet/>
      <dgm:spPr/>
      <dgm:t>
        <a:bodyPr/>
        <a:lstStyle/>
        <a:p>
          <a:endParaRPr lang="en-US"/>
        </a:p>
      </dgm:t>
    </dgm:pt>
    <dgm:pt modelId="{AC8EE55C-BB64-4240-85A7-166CBE87A52A}">
      <dgm:prSet phldrT="[Text]" custT="1"/>
      <dgm:spPr>
        <a:ln>
          <a:noFill/>
        </a:ln>
      </dgm:spPr>
      <dgm:t>
        <a:bodyPr/>
        <a:lstStyle/>
        <a:p>
          <a:pPr>
            <a:spcBef>
              <a:spcPts val="1000"/>
            </a:spcBef>
            <a:spcAft>
              <a:spcPts val="600"/>
            </a:spcAft>
            <a:buNone/>
          </a:pPr>
          <a:r>
            <a:rPr lang="en-US" sz="1800" b="0" i="0" dirty="0">
              <a:solidFill>
                <a:schemeClr val="bg1"/>
              </a:solidFill>
            </a:rPr>
            <a:t>– </a:t>
          </a:r>
          <a:r>
            <a:rPr lang="en-US" sz="1800" dirty="0">
              <a:solidFill>
                <a:schemeClr val="bg1"/>
              </a:solidFill>
            </a:rPr>
            <a:t>Change in environment</a:t>
          </a:r>
        </a:p>
      </dgm:t>
    </dgm:pt>
    <dgm:pt modelId="{BEAECE19-CBAA-4713-983F-613026C5506B}" type="parTrans" cxnId="{8560AC45-7E77-4E09-8B03-799AE05D5C1F}">
      <dgm:prSet/>
      <dgm:spPr/>
      <dgm:t>
        <a:bodyPr/>
        <a:lstStyle/>
        <a:p>
          <a:endParaRPr lang="en-US"/>
        </a:p>
      </dgm:t>
    </dgm:pt>
    <dgm:pt modelId="{70149FD8-1ABD-44AB-8118-684E3E075422}" type="sibTrans" cxnId="{8560AC45-7E77-4E09-8B03-799AE05D5C1F}">
      <dgm:prSet/>
      <dgm:spPr/>
      <dgm:t>
        <a:bodyPr/>
        <a:lstStyle/>
        <a:p>
          <a:endParaRPr lang="en-US"/>
        </a:p>
      </dgm:t>
    </dgm:pt>
    <dgm:pt modelId="{307B23E8-4742-4754-9A2D-256122183801}">
      <dgm:prSet phldrT="[Text]" custT="1"/>
      <dgm:spPr>
        <a:solidFill>
          <a:schemeClr val="accent3">
            <a:lumMod val="40000"/>
            <a:lumOff val="60000"/>
            <a:alpha val="90000"/>
          </a:schemeClr>
        </a:solidFill>
        <a:ln>
          <a:noFill/>
        </a:ln>
      </dgm:spPr>
      <dgm:t>
        <a:bodyPr/>
        <a:lstStyle/>
        <a:p>
          <a:pPr>
            <a:spcBef>
              <a:spcPts val="1000"/>
            </a:spcBef>
            <a:spcAft>
              <a:spcPts val="600"/>
            </a:spcAft>
            <a:buFont typeface="Wingdings" panose="05000000000000000000" pitchFamily="2" charset="2"/>
            <a:buChar char="§"/>
          </a:pPr>
          <a:r>
            <a:rPr lang="en-US" sz="2000" dirty="0">
              <a:solidFill>
                <a:schemeClr val="bg1"/>
              </a:solidFill>
            </a:rPr>
            <a:t>Diversity and inclusion</a:t>
          </a:r>
        </a:p>
      </dgm:t>
    </dgm:pt>
    <dgm:pt modelId="{A52D25B4-DFD4-4F41-AC53-B2AA6FB77E86}" type="parTrans" cxnId="{696D2284-B45C-406B-A175-46D289E2E260}">
      <dgm:prSet/>
      <dgm:spPr/>
      <dgm:t>
        <a:bodyPr/>
        <a:lstStyle/>
        <a:p>
          <a:endParaRPr lang="en-US"/>
        </a:p>
      </dgm:t>
    </dgm:pt>
    <dgm:pt modelId="{E5D35138-840F-4135-A174-D1F2C0120DD1}" type="sibTrans" cxnId="{696D2284-B45C-406B-A175-46D289E2E260}">
      <dgm:prSet/>
      <dgm:spPr/>
      <dgm:t>
        <a:bodyPr/>
        <a:lstStyle/>
        <a:p>
          <a:endParaRPr lang="en-US"/>
        </a:p>
      </dgm:t>
    </dgm:pt>
    <dgm:pt modelId="{E5211968-0174-4949-BF3F-256D9B331D17}">
      <dgm:prSet phldrT="[Text]" custT="1"/>
      <dgm:spPr>
        <a:ln>
          <a:noFill/>
        </a:ln>
      </dgm:spPr>
      <dgm:t>
        <a:bodyPr/>
        <a:lstStyle/>
        <a:p>
          <a:pPr>
            <a:spcBef>
              <a:spcPts val="1000"/>
            </a:spcBef>
            <a:spcAft>
              <a:spcPts val="600"/>
            </a:spcAft>
            <a:buFontTx/>
            <a:buNone/>
          </a:pPr>
          <a:r>
            <a:rPr lang="en-US" sz="1800" b="0" i="0" dirty="0">
              <a:solidFill>
                <a:schemeClr val="bg1"/>
              </a:solidFill>
            </a:rPr>
            <a:t>– Residency/fellowship programs</a:t>
          </a:r>
          <a:endParaRPr lang="en-US" sz="1800" dirty="0">
            <a:solidFill>
              <a:schemeClr val="bg1"/>
            </a:solidFill>
          </a:endParaRPr>
        </a:p>
      </dgm:t>
    </dgm:pt>
    <dgm:pt modelId="{DA6A05F4-27C8-4198-8D25-6F014EFCCB10}" type="parTrans" cxnId="{94BFC454-A0E1-4A94-AFE6-EFEA1A90216D}">
      <dgm:prSet/>
      <dgm:spPr/>
      <dgm:t>
        <a:bodyPr/>
        <a:lstStyle/>
        <a:p>
          <a:endParaRPr lang="en-US"/>
        </a:p>
      </dgm:t>
    </dgm:pt>
    <dgm:pt modelId="{AC6B498C-14BE-4B12-89F4-5EA7413212AC}" type="sibTrans" cxnId="{94BFC454-A0E1-4A94-AFE6-EFEA1A90216D}">
      <dgm:prSet/>
      <dgm:spPr/>
      <dgm:t>
        <a:bodyPr/>
        <a:lstStyle/>
        <a:p>
          <a:endParaRPr lang="en-US"/>
        </a:p>
      </dgm:t>
    </dgm:pt>
    <dgm:pt modelId="{0B57B12D-31DB-4344-96F3-E65963CC09D7}">
      <dgm:prSet phldrT="[Text]" custT="1"/>
      <dgm:spPr>
        <a:ln>
          <a:noFill/>
        </a:ln>
      </dgm:spPr>
      <dgm:t>
        <a:bodyPr/>
        <a:lstStyle/>
        <a:p>
          <a:pPr>
            <a:spcBef>
              <a:spcPts val="1000"/>
            </a:spcBef>
            <a:spcAft>
              <a:spcPts val="600"/>
            </a:spcAft>
            <a:buFontTx/>
            <a:buNone/>
          </a:pPr>
          <a:r>
            <a:rPr lang="en-US" sz="1800" b="0" i="0" dirty="0">
              <a:solidFill>
                <a:schemeClr val="bg1"/>
              </a:solidFill>
            </a:rPr>
            <a:t>– Practice sites </a:t>
          </a:r>
          <a:endParaRPr lang="en-US" sz="1800" dirty="0">
            <a:solidFill>
              <a:schemeClr val="bg1"/>
            </a:solidFill>
          </a:endParaRPr>
        </a:p>
      </dgm:t>
    </dgm:pt>
    <dgm:pt modelId="{725A32B3-23BB-42CA-8B54-1EFC0E2EDFC1}" type="parTrans" cxnId="{9F38E39B-7141-4036-8A74-94FDEF4A3983}">
      <dgm:prSet/>
      <dgm:spPr/>
      <dgm:t>
        <a:bodyPr/>
        <a:lstStyle/>
        <a:p>
          <a:endParaRPr lang="en-US"/>
        </a:p>
      </dgm:t>
    </dgm:pt>
    <dgm:pt modelId="{93E15598-F685-4225-82FE-09EB8B09D4D3}" type="sibTrans" cxnId="{9F38E39B-7141-4036-8A74-94FDEF4A3983}">
      <dgm:prSet/>
      <dgm:spPr/>
      <dgm:t>
        <a:bodyPr/>
        <a:lstStyle/>
        <a:p>
          <a:endParaRPr lang="en-US"/>
        </a:p>
      </dgm:t>
    </dgm:pt>
    <dgm:pt modelId="{022AF90C-7DBF-413B-B73D-8798CDAE4AC3}">
      <dgm:prSet phldrT="[Text]" custT="1"/>
      <dgm:spPr>
        <a:ln>
          <a:noFill/>
        </a:ln>
      </dgm:spPr>
      <dgm:t>
        <a:bodyPr/>
        <a:lstStyle/>
        <a:p>
          <a:pPr>
            <a:spcBef>
              <a:spcPts val="1000"/>
            </a:spcBef>
            <a:spcAft>
              <a:spcPts val="600"/>
            </a:spcAft>
            <a:buFontTx/>
            <a:buNone/>
          </a:pPr>
          <a:r>
            <a:rPr lang="en-US" sz="1800" b="0" i="0" dirty="0">
              <a:solidFill>
                <a:schemeClr val="bg1"/>
              </a:solidFill>
            </a:rPr>
            <a:t>– Leadership</a:t>
          </a:r>
          <a:endParaRPr lang="en-US" sz="1800" dirty="0">
            <a:solidFill>
              <a:schemeClr val="bg1"/>
            </a:solidFill>
          </a:endParaRPr>
        </a:p>
      </dgm:t>
    </dgm:pt>
    <dgm:pt modelId="{F71C8932-BAC7-4BB2-A9F1-191B69F40E3B}" type="parTrans" cxnId="{7C62642A-B90F-4A8C-827D-336C64E02873}">
      <dgm:prSet/>
      <dgm:spPr/>
      <dgm:t>
        <a:bodyPr/>
        <a:lstStyle/>
        <a:p>
          <a:endParaRPr lang="en-US"/>
        </a:p>
      </dgm:t>
    </dgm:pt>
    <dgm:pt modelId="{5080F805-9670-4F5B-A2BB-27216DB18D07}" type="sibTrans" cxnId="{7C62642A-B90F-4A8C-827D-336C64E02873}">
      <dgm:prSet/>
      <dgm:spPr/>
      <dgm:t>
        <a:bodyPr/>
        <a:lstStyle/>
        <a:p>
          <a:endParaRPr lang="en-US"/>
        </a:p>
      </dgm:t>
    </dgm:pt>
    <dgm:pt modelId="{B1F8B21E-A2D4-4CEA-A9D4-06AD4FE667F6}">
      <dgm:prSet phldrT="[Text]" custT="1"/>
      <dgm:spPr>
        <a:solidFill>
          <a:schemeClr val="accent3">
            <a:lumMod val="40000"/>
            <a:lumOff val="60000"/>
            <a:alpha val="90000"/>
          </a:schemeClr>
        </a:solidFill>
        <a:ln>
          <a:noFill/>
        </a:ln>
      </dgm:spPr>
      <dgm:t>
        <a:bodyPr/>
        <a:lstStyle/>
        <a:p>
          <a:pPr>
            <a:spcBef>
              <a:spcPts val="1000"/>
            </a:spcBef>
            <a:spcAft>
              <a:spcPts val="600"/>
            </a:spcAft>
            <a:buFont typeface="Wingdings" panose="05000000000000000000" pitchFamily="2" charset="2"/>
            <a:buChar char="§"/>
          </a:pPr>
          <a:r>
            <a:rPr lang="en-US" sz="2000" dirty="0">
              <a:solidFill>
                <a:schemeClr val="bg1"/>
              </a:solidFill>
            </a:rPr>
            <a:t>Training on use of policies, procedures, and resources </a:t>
          </a:r>
        </a:p>
      </dgm:t>
    </dgm:pt>
    <dgm:pt modelId="{381D3364-C09F-49B9-856D-6AC71B3E398A}" type="parTrans" cxnId="{361B2ED8-9D0B-422C-859D-2E1B23A1235D}">
      <dgm:prSet/>
      <dgm:spPr/>
      <dgm:t>
        <a:bodyPr/>
        <a:lstStyle/>
        <a:p>
          <a:endParaRPr lang="en-US"/>
        </a:p>
      </dgm:t>
    </dgm:pt>
    <dgm:pt modelId="{D8725044-F9BD-49DE-ACF6-6496A963D93D}" type="sibTrans" cxnId="{361B2ED8-9D0B-422C-859D-2E1B23A1235D}">
      <dgm:prSet/>
      <dgm:spPr/>
      <dgm:t>
        <a:bodyPr/>
        <a:lstStyle/>
        <a:p>
          <a:endParaRPr lang="en-US"/>
        </a:p>
      </dgm:t>
    </dgm:pt>
    <dgm:pt modelId="{59B08D9D-ECE7-4074-98AB-1315B04EEF6C}">
      <dgm:prSet phldrT="[Text]" custT="1"/>
      <dgm:spPr>
        <a:solidFill>
          <a:schemeClr val="accent3">
            <a:lumMod val="40000"/>
            <a:lumOff val="60000"/>
            <a:alpha val="90000"/>
          </a:schemeClr>
        </a:solidFill>
        <a:ln>
          <a:noFill/>
        </a:ln>
      </dgm:spPr>
      <dgm:t>
        <a:bodyPr/>
        <a:lstStyle/>
        <a:p>
          <a:pPr>
            <a:spcBef>
              <a:spcPts val="1000"/>
            </a:spcBef>
            <a:spcAft>
              <a:spcPts val="600"/>
            </a:spcAft>
            <a:buFontTx/>
            <a:buNone/>
          </a:pPr>
          <a:r>
            <a:rPr lang="en-US" sz="1800" b="0" i="0" dirty="0">
              <a:solidFill>
                <a:schemeClr val="bg1"/>
              </a:solidFill>
            </a:rPr>
            <a:t>– School admissions</a:t>
          </a:r>
          <a:endParaRPr lang="en-US" sz="1800" dirty="0">
            <a:solidFill>
              <a:schemeClr val="bg1"/>
            </a:solidFill>
          </a:endParaRPr>
        </a:p>
      </dgm:t>
    </dgm:pt>
    <dgm:pt modelId="{61CEE309-A4EC-472F-88EF-B898970576F9}" type="parTrans" cxnId="{4FA46718-97D8-49CC-A97A-209693F79F95}">
      <dgm:prSet/>
      <dgm:spPr/>
      <dgm:t>
        <a:bodyPr/>
        <a:lstStyle/>
        <a:p>
          <a:endParaRPr lang="en-US"/>
        </a:p>
      </dgm:t>
    </dgm:pt>
    <dgm:pt modelId="{61C82956-F60C-443D-AC73-4822069CC12F}" type="sibTrans" cxnId="{4FA46718-97D8-49CC-A97A-209693F79F95}">
      <dgm:prSet/>
      <dgm:spPr/>
      <dgm:t>
        <a:bodyPr/>
        <a:lstStyle/>
        <a:p>
          <a:endParaRPr lang="en-US"/>
        </a:p>
      </dgm:t>
    </dgm:pt>
    <dgm:pt modelId="{3FF55BC5-8EF4-4EAD-9DB4-0CF36C00A8D4}" type="pres">
      <dgm:prSet presAssocID="{D3D360C7-F6D7-4E42-8B95-20C37643AE58}" presName="Name0" presStyleCnt="0">
        <dgm:presLayoutVars>
          <dgm:dir/>
          <dgm:animLvl val="lvl"/>
          <dgm:resizeHandles val="exact"/>
        </dgm:presLayoutVars>
      </dgm:prSet>
      <dgm:spPr/>
    </dgm:pt>
    <dgm:pt modelId="{6C03D77D-2657-4A8E-8A73-919F6CC8F24B}" type="pres">
      <dgm:prSet presAssocID="{5689EB15-9CC5-454B-B9BB-2C166F643804}" presName="composite" presStyleCnt="0"/>
      <dgm:spPr/>
    </dgm:pt>
    <dgm:pt modelId="{CDD017FF-2A7F-44E6-A24B-8BE9C3671D73}" type="pres">
      <dgm:prSet presAssocID="{5689EB15-9CC5-454B-B9BB-2C166F643804}" presName="parTx" presStyleLbl="alignNode1" presStyleIdx="0" presStyleCnt="3">
        <dgm:presLayoutVars>
          <dgm:chMax val="0"/>
          <dgm:chPref val="0"/>
          <dgm:bulletEnabled val="1"/>
        </dgm:presLayoutVars>
      </dgm:prSet>
      <dgm:spPr/>
    </dgm:pt>
    <dgm:pt modelId="{7CCAF0C6-672E-415B-A0C0-C80DE42E1829}" type="pres">
      <dgm:prSet presAssocID="{5689EB15-9CC5-454B-B9BB-2C166F643804}" presName="desTx" presStyleLbl="alignAccFollowNode1" presStyleIdx="0" presStyleCnt="3">
        <dgm:presLayoutVars>
          <dgm:bulletEnabled val="1"/>
        </dgm:presLayoutVars>
      </dgm:prSet>
      <dgm:spPr/>
    </dgm:pt>
    <dgm:pt modelId="{A832A5CC-A33D-44DC-8B10-6559CBA87D3C}" type="pres">
      <dgm:prSet presAssocID="{88BBB8C5-ED3E-407C-AED7-C9A08A80DA94}" presName="space" presStyleCnt="0"/>
      <dgm:spPr/>
    </dgm:pt>
    <dgm:pt modelId="{4E768AD5-192F-4A71-B0D9-F00BD03FFD50}" type="pres">
      <dgm:prSet presAssocID="{EC56E06B-7A84-4109-899F-CF13C3910ECC}" presName="composite" presStyleCnt="0"/>
      <dgm:spPr/>
    </dgm:pt>
    <dgm:pt modelId="{B13DEFED-DD74-4483-9A6B-F0F9003682A9}" type="pres">
      <dgm:prSet presAssocID="{EC56E06B-7A84-4109-899F-CF13C3910ECC}" presName="parTx" presStyleLbl="alignNode1" presStyleIdx="1" presStyleCnt="3">
        <dgm:presLayoutVars>
          <dgm:chMax val="0"/>
          <dgm:chPref val="0"/>
          <dgm:bulletEnabled val="1"/>
        </dgm:presLayoutVars>
      </dgm:prSet>
      <dgm:spPr/>
    </dgm:pt>
    <dgm:pt modelId="{B3C3650A-4E2F-4DD2-9541-88927328720D}" type="pres">
      <dgm:prSet presAssocID="{EC56E06B-7A84-4109-899F-CF13C3910ECC}" presName="desTx" presStyleLbl="alignAccFollowNode1" presStyleIdx="1" presStyleCnt="3">
        <dgm:presLayoutVars>
          <dgm:bulletEnabled val="1"/>
        </dgm:presLayoutVars>
      </dgm:prSet>
      <dgm:spPr/>
    </dgm:pt>
    <dgm:pt modelId="{EEF5D775-2628-4A7A-BA25-5B8CC67A5485}" type="pres">
      <dgm:prSet presAssocID="{45CCCCD1-189E-48B7-B714-D93E7F4373E0}" presName="space" presStyleCnt="0"/>
      <dgm:spPr/>
    </dgm:pt>
    <dgm:pt modelId="{D8BF987D-495F-4D7B-BF4B-507FBF9F87F5}" type="pres">
      <dgm:prSet presAssocID="{B640FDD0-B223-4D35-99D6-C255A5FF10F5}" presName="composite" presStyleCnt="0"/>
      <dgm:spPr/>
    </dgm:pt>
    <dgm:pt modelId="{17FAD5CA-FF3A-40D6-A122-D01EF43A4009}" type="pres">
      <dgm:prSet presAssocID="{B640FDD0-B223-4D35-99D6-C255A5FF10F5}" presName="parTx" presStyleLbl="alignNode1" presStyleIdx="2" presStyleCnt="3">
        <dgm:presLayoutVars>
          <dgm:chMax val="0"/>
          <dgm:chPref val="0"/>
          <dgm:bulletEnabled val="1"/>
        </dgm:presLayoutVars>
      </dgm:prSet>
      <dgm:spPr/>
    </dgm:pt>
    <dgm:pt modelId="{771DD0A9-83E4-425E-804D-ACD426AA7631}" type="pres">
      <dgm:prSet presAssocID="{B640FDD0-B223-4D35-99D6-C255A5FF10F5}" presName="desTx" presStyleLbl="alignAccFollowNode1" presStyleIdx="2" presStyleCnt="3" custLinFactNeighborX="14242" custLinFactNeighborY="-33">
        <dgm:presLayoutVars>
          <dgm:bulletEnabled val="1"/>
        </dgm:presLayoutVars>
      </dgm:prSet>
      <dgm:spPr/>
    </dgm:pt>
  </dgm:ptLst>
  <dgm:cxnLst>
    <dgm:cxn modelId="{ABBF4000-A329-4B9A-A5FA-41911246F16B}" type="presOf" srcId="{21937752-E633-4360-8CE1-2C133D814DE8}" destId="{771DD0A9-83E4-425E-804D-ACD426AA7631}" srcOrd="0" destOrd="1" presId="urn:microsoft.com/office/officeart/2005/8/layout/hList1"/>
    <dgm:cxn modelId="{4FA46718-97D8-49CC-A97A-209693F79F95}" srcId="{307B23E8-4742-4754-9A2D-256122183801}" destId="{59B08D9D-ECE7-4074-98AB-1315B04EEF6C}" srcOrd="0" destOrd="0" parTransId="{61CEE309-A4EC-472F-88EF-B898970576F9}" sibTransId="{61C82956-F60C-443D-AC73-4822069CC12F}"/>
    <dgm:cxn modelId="{13918C1B-3DCD-4C38-93B0-AF15B1C4A68A}" type="presOf" srcId="{745C689F-DA83-45D9-9A41-3AEA3ADC9316}" destId="{771DD0A9-83E4-425E-804D-ACD426AA7631}" srcOrd="0" destOrd="2" presId="urn:microsoft.com/office/officeart/2005/8/layout/hList1"/>
    <dgm:cxn modelId="{5B379C1C-AEF1-49B7-A6C5-350F56221A16}" type="presOf" srcId="{5689EB15-9CC5-454B-B9BB-2C166F643804}" destId="{CDD017FF-2A7F-44E6-A24B-8BE9C3671D73}" srcOrd="0" destOrd="0" presId="urn:microsoft.com/office/officeart/2005/8/layout/hList1"/>
    <dgm:cxn modelId="{3E161E25-1F8B-4CB1-BC12-8967AB0BC483}" type="presOf" srcId="{307B23E8-4742-4754-9A2D-256122183801}" destId="{B3C3650A-4E2F-4DD2-9541-88927328720D}" srcOrd="0" destOrd="2" presId="urn:microsoft.com/office/officeart/2005/8/layout/hList1"/>
    <dgm:cxn modelId="{7C62642A-B90F-4A8C-827D-336C64E02873}" srcId="{307B23E8-4742-4754-9A2D-256122183801}" destId="{022AF90C-7DBF-413B-B73D-8798CDAE4AC3}" srcOrd="3" destOrd="0" parTransId="{F71C8932-BAC7-4BB2-A9F1-191B69F40E3B}" sibTransId="{5080F805-9670-4F5B-A2BB-27216DB18D07}"/>
    <dgm:cxn modelId="{EB56E837-E113-4B44-8B31-57FA94B217E9}" srcId="{B640FDD0-B223-4D35-99D6-C255A5FF10F5}" destId="{21937752-E633-4360-8CE1-2C133D814DE8}" srcOrd="1" destOrd="0" parTransId="{0CAA2D89-9C49-4A00-9332-F825E1B9FFA8}" sibTransId="{B9E56A14-ACDF-4261-92A5-D03723469F94}"/>
    <dgm:cxn modelId="{6BCEEE37-C043-48B7-BA38-FD867DB900CD}" srcId="{F14757A3-944C-4E43-8401-8C5C743D38CD}" destId="{DB3B9D41-0266-4983-8E87-964C13952024}" srcOrd="1" destOrd="0" parTransId="{FCDCB4C3-5BC6-464E-AF01-80C34400F670}" sibTransId="{FBAF2D18-4D4E-488E-9E2B-9926DF6846F7}"/>
    <dgm:cxn modelId="{4E1EF35E-5F92-44AD-8F96-85DE90FAD89C}" srcId="{5689EB15-9CC5-454B-B9BB-2C166F643804}" destId="{02D8CB09-0651-496E-8DDA-38BD442D0719}" srcOrd="1" destOrd="0" parTransId="{7FBBFCFB-779C-4EF8-A185-D2CEAD8648A4}" sibTransId="{437D2958-2391-4845-9EFE-935F6F984FA7}"/>
    <dgm:cxn modelId="{F7E9B141-B21A-4D71-BED9-579430BF2F3B}" srcId="{D3D360C7-F6D7-4E42-8B95-20C37643AE58}" destId="{5689EB15-9CC5-454B-B9BB-2C166F643804}" srcOrd="0" destOrd="0" parTransId="{17D018F4-820F-4109-A827-B00DF97CAE73}" sibTransId="{88BBB8C5-ED3E-407C-AED7-C9A08A80DA94}"/>
    <dgm:cxn modelId="{8560AC45-7E77-4E09-8B03-799AE05D5C1F}" srcId="{02D8CB09-0651-496E-8DDA-38BD442D0719}" destId="{AC8EE55C-BB64-4240-85A7-166CBE87A52A}" srcOrd="1" destOrd="0" parTransId="{BEAECE19-CBAA-4713-983F-613026C5506B}" sibTransId="{70149FD8-1ABD-44AB-8118-684E3E075422}"/>
    <dgm:cxn modelId="{5544D445-094E-43BB-9309-8E8D63E99596}" type="presOf" srcId="{B640FDD0-B223-4D35-99D6-C255A5FF10F5}" destId="{17FAD5CA-FF3A-40D6-A122-D01EF43A4009}" srcOrd="0" destOrd="0" presId="urn:microsoft.com/office/officeart/2005/8/layout/hList1"/>
    <dgm:cxn modelId="{22E0CB47-8921-472A-A6E1-B98FEC262829}" srcId="{EC56E06B-7A84-4109-899F-CF13C3910ECC}" destId="{6D06F395-F5CB-450B-BFD7-69FCBB947B40}" srcOrd="0" destOrd="0" parTransId="{745226BC-4249-45D9-A97C-AB8EE5CC5BF3}" sibTransId="{C34C6742-6081-4624-8557-0AA96712702F}"/>
    <dgm:cxn modelId="{16A07B6D-6BBC-4AD0-A838-B1BC890694EA}" type="presOf" srcId="{0B57B12D-31DB-4344-96F3-E65963CC09D7}" destId="{B3C3650A-4E2F-4DD2-9541-88927328720D}" srcOrd="0" destOrd="5" presId="urn:microsoft.com/office/officeart/2005/8/layout/hList1"/>
    <dgm:cxn modelId="{3306A86F-A022-4CAB-AC3B-5D0772DE6C01}" srcId="{D3D360C7-F6D7-4E42-8B95-20C37643AE58}" destId="{B640FDD0-B223-4D35-99D6-C255A5FF10F5}" srcOrd="2" destOrd="0" parTransId="{5CD2EB8E-F43A-4C3E-A8C2-8672725B3B1F}" sibTransId="{EE853EF6-6EE5-40EE-A221-2925F4C6B98C}"/>
    <dgm:cxn modelId="{94BFC454-A0E1-4A94-AFE6-EFEA1A90216D}" srcId="{307B23E8-4742-4754-9A2D-256122183801}" destId="{E5211968-0174-4949-BF3F-256D9B331D17}" srcOrd="1" destOrd="0" parTransId="{DA6A05F4-27C8-4198-8D25-6F014EFCCB10}" sibTransId="{AC6B498C-14BE-4B12-89F4-5EA7413212AC}"/>
    <dgm:cxn modelId="{87F2AD58-69DF-496C-A35E-60958C2F0C02}" type="presOf" srcId="{F14757A3-944C-4E43-8401-8C5C743D38CD}" destId="{7CCAF0C6-672E-415B-A0C0-C80DE42E1829}" srcOrd="0" destOrd="0" presId="urn:microsoft.com/office/officeart/2005/8/layout/hList1"/>
    <dgm:cxn modelId="{0A10EE5A-79F9-4BBC-A667-3320A173A471}" type="presOf" srcId="{D0B48A6D-E720-41FB-A344-7CAB0E62896A}" destId="{7CCAF0C6-672E-415B-A0C0-C80DE42E1829}" srcOrd="0" destOrd="1" presId="urn:microsoft.com/office/officeart/2005/8/layout/hList1"/>
    <dgm:cxn modelId="{696D2284-B45C-406B-A175-46D289E2E260}" srcId="{EC56E06B-7A84-4109-899F-CF13C3910ECC}" destId="{307B23E8-4742-4754-9A2D-256122183801}" srcOrd="2" destOrd="0" parTransId="{A52D25B4-DFD4-4F41-AC53-B2AA6FB77E86}" sibTransId="{E5D35138-840F-4135-A174-D1F2C0120DD1}"/>
    <dgm:cxn modelId="{96F49787-4BC6-40C0-B5AF-56475DA59799}" srcId="{B640FDD0-B223-4D35-99D6-C255A5FF10F5}" destId="{535A05FC-F296-4729-B875-AB58CC403C5E}" srcOrd="0" destOrd="0" parTransId="{70BC3160-4E3B-4660-A86A-3EB73AB20B53}" sibTransId="{2E6EE6BF-3BD7-459C-8526-E0D68828D5B4}"/>
    <dgm:cxn modelId="{E160868E-D08E-4E88-893A-C84658FCECEF}" type="presOf" srcId="{EC56E06B-7A84-4109-899F-CF13C3910ECC}" destId="{B13DEFED-DD74-4483-9A6B-F0F9003682A9}" srcOrd="0" destOrd="0" presId="urn:microsoft.com/office/officeart/2005/8/layout/hList1"/>
    <dgm:cxn modelId="{4705EA93-A0D3-4722-8951-727380017809}" srcId="{F14757A3-944C-4E43-8401-8C5C743D38CD}" destId="{D0B48A6D-E720-41FB-A344-7CAB0E62896A}" srcOrd="0" destOrd="0" parTransId="{3729E804-DC17-471B-B3E0-1E21FEFE15B0}" sibTransId="{39EE20A5-AE52-4317-B931-AC519083B0A9}"/>
    <dgm:cxn modelId="{15435A9A-929B-409E-9E72-F0B24AA7FBF3}" srcId="{B640FDD0-B223-4D35-99D6-C255A5FF10F5}" destId="{745C689F-DA83-45D9-9A41-3AEA3ADC9316}" srcOrd="2" destOrd="0" parTransId="{AC8C42FF-6AF0-45B7-B510-B20C8571ACA8}" sibTransId="{B8869735-8131-4A3C-A8EB-47F8937AA421}"/>
    <dgm:cxn modelId="{9F38E39B-7141-4036-8A74-94FDEF4A3983}" srcId="{307B23E8-4742-4754-9A2D-256122183801}" destId="{0B57B12D-31DB-4344-96F3-E65963CC09D7}" srcOrd="2" destOrd="0" parTransId="{725A32B3-23BB-42CA-8B54-1EFC0E2EDFC1}" sibTransId="{93E15598-F685-4225-82FE-09EB8B09D4D3}"/>
    <dgm:cxn modelId="{069083A1-AE6A-42DD-B287-455EB884ACD8}" type="presOf" srcId="{59B08D9D-ECE7-4074-98AB-1315B04EEF6C}" destId="{B3C3650A-4E2F-4DD2-9541-88927328720D}" srcOrd="0" destOrd="3" presId="urn:microsoft.com/office/officeart/2005/8/layout/hList1"/>
    <dgm:cxn modelId="{7CDD5AAB-F346-4112-AA14-0894E4341D2A}" type="presOf" srcId="{C9CB708E-1825-4181-B49A-A3935E4A4A29}" destId="{7CCAF0C6-672E-415B-A0C0-C80DE42E1829}" srcOrd="0" destOrd="4" presId="urn:microsoft.com/office/officeart/2005/8/layout/hList1"/>
    <dgm:cxn modelId="{759787BF-8299-4C41-B71B-6F65A08A87C6}" srcId="{D3D360C7-F6D7-4E42-8B95-20C37643AE58}" destId="{EC56E06B-7A84-4109-899F-CF13C3910ECC}" srcOrd="1" destOrd="0" parTransId="{AB1EF236-867B-4903-9412-E8021E005421}" sibTransId="{45CCCCD1-189E-48B7-B714-D93E7F4373E0}"/>
    <dgm:cxn modelId="{CB7061C0-9BC3-4B54-9D06-E986D66047B1}" type="presOf" srcId="{6D06F395-F5CB-450B-BFD7-69FCBB947B40}" destId="{B3C3650A-4E2F-4DD2-9541-88927328720D}" srcOrd="0" destOrd="0" presId="urn:microsoft.com/office/officeart/2005/8/layout/hList1"/>
    <dgm:cxn modelId="{738499C5-9251-4C9C-B5B0-83388918B7A3}" type="presOf" srcId="{DB3B9D41-0266-4983-8E87-964C13952024}" destId="{7CCAF0C6-672E-415B-A0C0-C80DE42E1829}" srcOrd="0" destOrd="2" presId="urn:microsoft.com/office/officeart/2005/8/layout/hList1"/>
    <dgm:cxn modelId="{98460ECB-E824-4183-884D-59E0937F9CFA}" srcId="{5689EB15-9CC5-454B-B9BB-2C166F643804}" destId="{F14757A3-944C-4E43-8401-8C5C743D38CD}" srcOrd="0" destOrd="0" parTransId="{11FCE146-828F-4D4A-B87D-DE4F00D8893C}" sibTransId="{83CAE308-A03A-46F7-82F7-0093C8270B14}"/>
    <dgm:cxn modelId="{361B2ED8-9D0B-422C-859D-2E1B23A1235D}" srcId="{EC56E06B-7A84-4109-899F-CF13C3910ECC}" destId="{B1F8B21E-A2D4-4CEA-A9D4-06AD4FE667F6}" srcOrd="1" destOrd="0" parTransId="{381D3364-C09F-49B9-856D-6AC71B3E398A}" sibTransId="{D8725044-F9BD-49DE-ACF6-6496A963D93D}"/>
    <dgm:cxn modelId="{84A812DB-C1D6-4669-9454-F8C89B2A923F}" type="presOf" srcId="{D3D360C7-F6D7-4E42-8B95-20C37643AE58}" destId="{3FF55BC5-8EF4-4EAD-9DB4-0CF36C00A8D4}" srcOrd="0" destOrd="0" presId="urn:microsoft.com/office/officeart/2005/8/layout/hList1"/>
    <dgm:cxn modelId="{AC31F5E4-F8C6-4FDB-83BE-23CA86598BDE}" type="presOf" srcId="{E5211968-0174-4949-BF3F-256D9B331D17}" destId="{B3C3650A-4E2F-4DD2-9541-88927328720D}" srcOrd="0" destOrd="4" presId="urn:microsoft.com/office/officeart/2005/8/layout/hList1"/>
    <dgm:cxn modelId="{5EC3B1E8-C771-46B7-98BC-A1FA28DC7BA6}" type="presOf" srcId="{B1F8B21E-A2D4-4CEA-A9D4-06AD4FE667F6}" destId="{B3C3650A-4E2F-4DD2-9541-88927328720D}" srcOrd="0" destOrd="1" presId="urn:microsoft.com/office/officeart/2005/8/layout/hList1"/>
    <dgm:cxn modelId="{87B2FFE8-D077-407E-A461-442F66926C97}" type="presOf" srcId="{02D8CB09-0651-496E-8DDA-38BD442D0719}" destId="{7CCAF0C6-672E-415B-A0C0-C80DE42E1829}" srcOrd="0" destOrd="3" presId="urn:microsoft.com/office/officeart/2005/8/layout/hList1"/>
    <dgm:cxn modelId="{259F8BEB-9B0E-423C-A575-0A1544F64D9D}" type="presOf" srcId="{535A05FC-F296-4729-B875-AB58CC403C5E}" destId="{771DD0A9-83E4-425E-804D-ACD426AA7631}" srcOrd="0" destOrd="0" presId="urn:microsoft.com/office/officeart/2005/8/layout/hList1"/>
    <dgm:cxn modelId="{1F0330ED-A112-447D-81B6-EA8E378AA2F9}" srcId="{02D8CB09-0651-496E-8DDA-38BD442D0719}" destId="{C9CB708E-1825-4181-B49A-A3935E4A4A29}" srcOrd="0" destOrd="0" parTransId="{42EEE880-6457-4159-A4BA-1A31F4124181}" sibTransId="{E517F69E-AA19-41CC-91D5-1EF87636A572}"/>
    <dgm:cxn modelId="{EB9363F9-BF8B-495C-9183-1B0C0282B4A1}" type="presOf" srcId="{AC8EE55C-BB64-4240-85A7-166CBE87A52A}" destId="{7CCAF0C6-672E-415B-A0C0-C80DE42E1829}" srcOrd="0" destOrd="5" presId="urn:microsoft.com/office/officeart/2005/8/layout/hList1"/>
    <dgm:cxn modelId="{064B8DFD-C86B-4497-A7F5-531507CB0420}" type="presOf" srcId="{022AF90C-7DBF-413B-B73D-8798CDAE4AC3}" destId="{B3C3650A-4E2F-4DD2-9541-88927328720D}" srcOrd="0" destOrd="6" presId="urn:microsoft.com/office/officeart/2005/8/layout/hList1"/>
    <dgm:cxn modelId="{854E5BCF-B258-4C81-A7E8-A55411E933E7}" type="presParOf" srcId="{3FF55BC5-8EF4-4EAD-9DB4-0CF36C00A8D4}" destId="{6C03D77D-2657-4A8E-8A73-919F6CC8F24B}" srcOrd="0" destOrd="0" presId="urn:microsoft.com/office/officeart/2005/8/layout/hList1"/>
    <dgm:cxn modelId="{25B21427-B714-4059-BF3C-B4CF714416AA}" type="presParOf" srcId="{6C03D77D-2657-4A8E-8A73-919F6CC8F24B}" destId="{CDD017FF-2A7F-44E6-A24B-8BE9C3671D73}" srcOrd="0" destOrd="0" presId="urn:microsoft.com/office/officeart/2005/8/layout/hList1"/>
    <dgm:cxn modelId="{BA951180-2A54-4A1B-B24C-48C689ED99AD}" type="presParOf" srcId="{6C03D77D-2657-4A8E-8A73-919F6CC8F24B}" destId="{7CCAF0C6-672E-415B-A0C0-C80DE42E1829}" srcOrd="1" destOrd="0" presId="urn:microsoft.com/office/officeart/2005/8/layout/hList1"/>
    <dgm:cxn modelId="{501112AE-732B-404F-AFA7-092AC33EA975}" type="presParOf" srcId="{3FF55BC5-8EF4-4EAD-9DB4-0CF36C00A8D4}" destId="{A832A5CC-A33D-44DC-8B10-6559CBA87D3C}" srcOrd="1" destOrd="0" presId="urn:microsoft.com/office/officeart/2005/8/layout/hList1"/>
    <dgm:cxn modelId="{B7A48645-1767-4244-B26C-DB25503D5A51}" type="presParOf" srcId="{3FF55BC5-8EF4-4EAD-9DB4-0CF36C00A8D4}" destId="{4E768AD5-192F-4A71-B0D9-F00BD03FFD50}" srcOrd="2" destOrd="0" presId="urn:microsoft.com/office/officeart/2005/8/layout/hList1"/>
    <dgm:cxn modelId="{370A76A3-39E1-405E-8237-4B5E71CEB3C8}" type="presParOf" srcId="{4E768AD5-192F-4A71-B0D9-F00BD03FFD50}" destId="{B13DEFED-DD74-4483-9A6B-F0F9003682A9}" srcOrd="0" destOrd="0" presId="urn:microsoft.com/office/officeart/2005/8/layout/hList1"/>
    <dgm:cxn modelId="{7A6FC7DD-3141-4B1A-B4C4-03B536AB45BE}" type="presParOf" srcId="{4E768AD5-192F-4A71-B0D9-F00BD03FFD50}" destId="{B3C3650A-4E2F-4DD2-9541-88927328720D}" srcOrd="1" destOrd="0" presId="urn:microsoft.com/office/officeart/2005/8/layout/hList1"/>
    <dgm:cxn modelId="{A3DEB50F-9CE2-41D9-8D0D-CB84087C30F7}" type="presParOf" srcId="{3FF55BC5-8EF4-4EAD-9DB4-0CF36C00A8D4}" destId="{EEF5D775-2628-4A7A-BA25-5B8CC67A5485}" srcOrd="3" destOrd="0" presId="urn:microsoft.com/office/officeart/2005/8/layout/hList1"/>
    <dgm:cxn modelId="{6DD407B0-2906-45A1-A0B0-FB0A570DB94B}" type="presParOf" srcId="{3FF55BC5-8EF4-4EAD-9DB4-0CF36C00A8D4}" destId="{D8BF987D-495F-4D7B-BF4B-507FBF9F87F5}" srcOrd="4" destOrd="0" presId="urn:microsoft.com/office/officeart/2005/8/layout/hList1"/>
    <dgm:cxn modelId="{C270316C-92C4-41AD-AE50-7CE6182710C6}" type="presParOf" srcId="{D8BF987D-495F-4D7B-BF4B-507FBF9F87F5}" destId="{17FAD5CA-FF3A-40D6-A122-D01EF43A4009}" srcOrd="0" destOrd="0" presId="urn:microsoft.com/office/officeart/2005/8/layout/hList1"/>
    <dgm:cxn modelId="{A443395A-9D1D-4977-872C-F19AA4EF6A57}" type="presParOf" srcId="{D8BF987D-495F-4D7B-BF4B-507FBF9F87F5}" destId="{771DD0A9-83E4-425E-804D-ACD426AA7631}" srcOrd="1" destOrd="0" presId="urn:microsoft.com/office/officeart/2005/8/layout/hList1"/>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0D8419D-70BC-4D95-9B99-95D488B43A38}" type="doc">
      <dgm:prSet loTypeId="urn:microsoft.com/office/officeart/2011/layout/TabList" loCatId="list" qsTypeId="urn:microsoft.com/office/officeart/2005/8/quickstyle/simple1" qsCatId="simple" csTypeId="urn:microsoft.com/office/officeart/2005/8/colors/accent1_2" csCatId="accent1" phldr="1"/>
      <dgm:spPr/>
      <dgm:t>
        <a:bodyPr/>
        <a:lstStyle/>
        <a:p>
          <a:endParaRPr lang="en-US"/>
        </a:p>
      </dgm:t>
    </dgm:pt>
    <dgm:pt modelId="{0472049E-75A2-4CC0-A77D-673F342EBBA7}">
      <dgm:prSet phldrT="[Text]" custT="1"/>
      <dgm:spPr/>
      <dgm:t>
        <a:bodyPr/>
        <a:lstStyle/>
        <a:p>
          <a:r>
            <a:rPr lang="en-US" sz="1600" b="1" dirty="0"/>
            <a:t>Pre Admission</a:t>
          </a:r>
        </a:p>
      </dgm:t>
    </dgm:pt>
    <dgm:pt modelId="{B00C737F-5CAA-4DEC-934E-E7B2312AC221}" type="parTrans" cxnId="{BB4E0366-5919-4B32-A172-096BB3378E97}">
      <dgm:prSet/>
      <dgm:spPr/>
      <dgm:t>
        <a:bodyPr/>
        <a:lstStyle/>
        <a:p>
          <a:endParaRPr lang="en-US"/>
        </a:p>
      </dgm:t>
    </dgm:pt>
    <dgm:pt modelId="{FB3F22C9-F8D9-45A0-AF94-98374AE2CC0A}" type="sibTrans" cxnId="{BB4E0366-5919-4B32-A172-096BB3378E97}">
      <dgm:prSet/>
      <dgm:spPr/>
      <dgm:t>
        <a:bodyPr/>
        <a:lstStyle/>
        <a:p>
          <a:endParaRPr lang="en-US"/>
        </a:p>
      </dgm:t>
    </dgm:pt>
    <dgm:pt modelId="{1D6BB66E-3464-4AD2-A38C-351E29106741}">
      <dgm:prSet phldrT="[Text]" custT="1"/>
      <dgm:spPr/>
      <dgm:t>
        <a:bodyPr/>
        <a:lstStyle/>
        <a:p>
          <a:pPr>
            <a:buFont typeface="Wingdings" panose="05000000000000000000" pitchFamily="2" charset="2"/>
            <a:buChar char="§"/>
          </a:pPr>
          <a:r>
            <a:rPr lang="en-US" sz="1400" dirty="0">
              <a:solidFill>
                <a:schemeClr val="bg1"/>
              </a:solidFill>
            </a:rPr>
            <a:t>Patient and family meeting with case management or care coordinator in ED</a:t>
          </a:r>
          <a:endParaRPr lang="en-US" sz="1400" dirty="0"/>
        </a:p>
      </dgm:t>
    </dgm:pt>
    <dgm:pt modelId="{AA0D6088-748F-4A18-A027-B4B427A97AA2}" type="parTrans" cxnId="{EF9D3769-0DFD-4DE7-B200-A638D378E236}">
      <dgm:prSet/>
      <dgm:spPr/>
      <dgm:t>
        <a:bodyPr/>
        <a:lstStyle/>
        <a:p>
          <a:endParaRPr lang="en-US"/>
        </a:p>
      </dgm:t>
    </dgm:pt>
    <dgm:pt modelId="{480F7FDF-D8B0-4DFD-9E2E-0536046DABBF}" type="sibTrans" cxnId="{EF9D3769-0DFD-4DE7-B200-A638D378E236}">
      <dgm:prSet/>
      <dgm:spPr/>
      <dgm:t>
        <a:bodyPr/>
        <a:lstStyle/>
        <a:p>
          <a:endParaRPr lang="en-US"/>
        </a:p>
      </dgm:t>
    </dgm:pt>
    <dgm:pt modelId="{555BF17E-D0EC-4CC5-8A5B-88E756DD8FEB}">
      <dgm:prSet phldrT="[Text]" custT="1"/>
      <dgm:spPr/>
      <dgm:t>
        <a:bodyPr/>
        <a:lstStyle/>
        <a:p>
          <a:r>
            <a:rPr lang="en-US" sz="1600" b="1" dirty="0"/>
            <a:t>Admission and Stay</a:t>
          </a:r>
        </a:p>
      </dgm:t>
    </dgm:pt>
    <dgm:pt modelId="{21FD24F8-1C01-4EE3-8661-14A7734D63F6}" type="parTrans" cxnId="{581422E5-DB25-4592-85A7-3E77A8C1EA94}">
      <dgm:prSet/>
      <dgm:spPr/>
      <dgm:t>
        <a:bodyPr/>
        <a:lstStyle/>
        <a:p>
          <a:endParaRPr lang="en-US"/>
        </a:p>
      </dgm:t>
    </dgm:pt>
    <dgm:pt modelId="{C15C37D2-F267-46FC-8E29-73D22D558A8C}" type="sibTrans" cxnId="{581422E5-DB25-4592-85A7-3E77A8C1EA94}">
      <dgm:prSet/>
      <dgm:spPr/>
      <dgm:t>
        <a:bodyPr/>
        <a:lstStyle/>
        <a:p>
          <a:endParaRPr lang="en-US"/>
        </a:p>
      </dgm:t>
    </dgm:pt>
    <dgm:pt modelId="{6EE0A7FA-F7FF-4602-8AF2-C6149834152E}">
      <dgm:prSet phldrT="[Text]" custT="1"/>
      <dgm:spPr/>
      <dgm:t>
        <a:bodyPr/>
        <a:lstStyle/>
        <a:p>
          <a:pPr>
            <a:buFont typeface="Wingdings" panose="05000000000000000000" pitchFamily="2" charset="2"/>
            <a:buChar char="§"/>
          </a:pPr>
          <a:r>
            <a:rPr lang="en-US" sz="1400" dirty="0">
              <a:solidFill>
                <a:schemeClr val="bg1"/>
              </a:solidFill>
            </a:rPr>
            <a:t>Medication, device, and oxygen reconciliation</a:t>
          </a:r>
          <a:endParaRPr lang="en-US" sz="1400" dirty="0"/>
        </a:p>
      </dgm:t>
    </dgm:pt>
    <dgm:pt modelId="{43F35F4B-93C7-49DC-8D9E-0C9DB5288707}" type="parTrans" cxnId="{45638315-5FEB-45F5-AA50-E8ECAAAF6F3F}">
      <dgm:prSet/>
      <dgm:spPr/>
      <dgm:t>
        <a:bodyPr/>
        <a:lstStyle/>
        <a:p>
          <a:endParaRPr lang="en-US"/>
        </a:p>
      </dgm:t>
    </dgm:pt>
    <dgm:pt modelId="{23489529-AAEF-4854-9F7F-FBAABE622099}" type="sibTrans" cxnId="{45638315-5FEB-45F5-AA50-E8ECAAAF6F3F}">
      <dgm:prSet/>
      <dgm:spPr/>
      <dgm:t>
        <a:bodyPr/>
        <a:lstStyle/>
        <a:p>
          <a:endParaRPr lang="en-US"/>
        </a:p>
      </dgm:t>
    </dgm:pt>
    <dgm:pt modelId="{72065A72-F53F-4D02-9830-61AC546AFC28}">
      <dgm:prSet phldrT="[Text]" custT="1"/>
      <dgm:spPr/>
      <dgm:t>
        <a:bodyPr/>
        <a:lstStyle/>
        <a:p>
          <a:r>
            <a:rPr lang="en-US" sz="1600" b="1" dirty="0"/>
            <a:t>Discharge</a:t>
          </a:r>
        </a:p>
      </dgm:t>
    </dgm:pt>
    <dgm:pt modelId="{46F5358E-84AA-43E9-94F2-09EF68EB46D1}" type="parTrans" cxnId="{358D3325-1979-49EE-B9F6-5BEDCA837A48}">
      <dgm:prSet/>
      <dgm:spPr/>
      <dgm:t>
        <a:bodyPr/>
        <a:lstStyle/>
        <a:p>
          <a:endParaRPr lang="en-US"/>
        </a:p>
      </dgm:t>
    </dgm:pt>
    <dgm:pt modelId="{67C10BF9-0D05-471B-BB73-132836CEF10C}" type="sibTrans" cxnId="{358D3325-1979-49EE-B9F6-5BEDCA837A48}">
      <dgm:prSet/>
      <dgm:spPr/>
      <dgm:t>
        <a:bodyPr/>
        <a:lstStyle/>
        <a:p>
          <a:endParaRPr lang="en-US"/>
        </a:p>
      </dgm:t>
    </dgm:pt>
    <dgm:pt modelId="{FDDB442F-AE88-4B2D-95B2-6E1C3B8D0C97}">
      <dgm:prSet phldrT="[Text]" custT="1"/>
      <dgm:spPr/>
      <dgm:t>
        <a:bodyPr/>
        <a:lstStyle/>
        <a:p>
          <a:pPr>
            <a:buFont typeface="Wingdings" panose="05000000000000000000" pitchFamily="2" charset="2"/>
            <a:buChar char="§"/>
            <a:tabLst>
              <a:tab pos="2227263" algn="l"/>
            </a:tabLst>
          </a:pPr>
          <a:r>
            <a:rPr lang="en-US" sz="1400" dirty="0">
              <a:solidFill>
                <a:schemeClr val="bg1"/>
              </a:solidFill>
            </a:rPr>
            <a:t>Medication, device, and oxygen reconciliation</a:t>
          </a:r>
          <a:endParaRPr lang="en-US" sz="1400" dirty="0"/>
        </a:p>
      </dgm:t>
    </dgm:pt>
    <dgm:pt modelId="{DCE0A7A1-548D-42FB-A3C0-64534F0D3D7D}" type="parTrans" cxnId="{D0919501-7286-4E5D-925A-B8D22905D6E1}">
      <dgm:prSet/>
      <dgm:spPr/>
      <dgm:t>
        <a:bodyPr/>
        <a:lstStyle/>
        <a:p>
          <a:endParaRPr lang="en-US"/>
        </a:p>
      </dgm:t>
    </dgm:pt>
    <dgm:pt modelId="{1BD394AA-3247-4FE9-AB8D-D97458E49EE3}" type="sibTrans" cxnId="{D0919501-7286-4E5D-925A-B8D22905D6E1}">
      <dgm:prSet/>
      <dgm:spPr/>
      <dgm:t>
        <a:bodyPr/>
        <a:lstStyle/>
        <a:p>
          <a:endParaRPr lang="en-US"/>
        </a:p>
      </dgm:t>
    </dgm:pt>
    <dgm:pt modelId="{9ACC0E4D-18B5-4D27-ACA2-8CCB7AE148AF}">
      <dgm:prSet phldrT="[Text]"/>
      <dgm:spPr/>
      <dgm:t>
        <a:bodyPr/>
        <a:lstStyle/>
        <a:p>
          <a:r>
            <a:rPr lang="en-US" dirty="0"/>
            <a:t>-</a:t>
          </a:r>
        </a:p>
      </dgm:t>
    </dgm:pt>
    <dgm:pt modelId="{7BAB57F1-4897-4852-8DE1-76AE0FD542D8}" type="sibTrans" cxnId="{E00B6510-4AB9-48F6-8BCB-681D27BEC075}">
      <dgm:prSet/>
      <dgm:spPr/>
      <dgm:t>
        <a:bodyPr/>
        <a:lstStyle/>
        <a:p>
          <a:endParaRPr lang="en-US"/>
        </a:p>
      </dgm:t>
    </dgm:pt>
    <dgm:pt modelId="{D9598FC2-BB01-477E-81C1-5A7EC2DD67D6}" type="parTrans" cxnId="{E00B6510-4AB9-48F6-8BCB-681D27BEC075}">
      <dgm:prSet/>
      <dgm:spPr/>
      <dgm:t>
        <a:bodyPr/>
        <a:lstStyle/>
        <a:p>
          <a:endParaRPr lang="en-US"/>
        </a:p>
      </dgm:t>
    </dgm:pt>
    <dgm:pt modelId="{AFACBFAF-248B-4F78-A983-79217C83FFF0}">
      <dgm:prSet phldrT="[Text]"/>
      <dgm:spPr/>
      <dgm:t>
        <a:bodyPr/>
        <a:lstStyle/>
        <a:p>
          <a:r>
            <a:rPr lang="en-US" dirty="0"/>
            <a:t>-</a:t>
          </a:r>
        </a:p>
      </dgm:t>
    </dgm:pt>
    <dgm:pt modelId="{DA655E35-F760-495D-97D8-DF138EDCF842}" type="sibTrans" cxnId="{B40E7A6A-6FD0-4229-A6EE-08D24EE59288}">
      <dgm:prSet/>
      <dgm:spPr/>
      <dgm:t>
        <a:bodyPr/>
        <a:lstStyle/>
        <a:p>
          <a:endParaRPr lang="en-US"/>
        </a:p>
      </dgm:t>
    </dgm:pt>
    <dgm:pt modelId="{217D5038-9B1E-41AE-A353-513DF92E547F}" type="parTrans" cxnId="{B40E7A6A-6FD0-4229-A6EE-08D24EE59288}">
      <dgm:prSet/>
      <dgm:spPr/>
      <dgm:t>
        <a:bodyPr/>
        <a:lstStyle/>
        <a:p>
          <a:endParaRPr lang="en-US"/>
        </a:p>
      </dgm:t>
    </dgm:pt>
    <dgm:pt modelId="{FD23C269-E713-4A32-84ED-F32C6DD37231}">
      <dgm:prSet phldrT="[Text]" custT="1"/>
      <dgm:spPr/>
      <dgm:t>
        <a:bodyPr/>
        <a:lstStyle/>
        <a:p>
          <a:r>
            <a:rPr lang="en-US" sz="1600" b="1" dirty="0"/>
            <a:t>Post Acute</a:t>
          </a:r>
        </a:p>
      </dgm:t>
    </dgm:pt>
    <dgm:pt modelId="{52B96DA2-91EC-4FEE-BD4C-69B7CE64E5E1}" type="parTrans" cxnId="{14AD9597-8087-4825-88C6-96C641D5264E}">
      <dgm:prSet/>
      <dgm:spPr/>
      <dgm:t>
        <a:bodyPr/>
        <a:lstStyle/>
        <a:p>
          <a:endParaRPr lang="en-US"/>
        </a:p>
      </dgm:t>
    </dgm:pt>
    <dgm:pt modelId="{D19CE0BA-A807-4368-82C4-362F095AEA23}" type="sibTrans" cxnId="{14AD9597-8087-4825-88C6-96C641D5264E}">
      <dgm:prSet/>
      <dgm:spPr/>
      <dgm:t>
        <a:bodyPr/>
        <a:lstStyle/>
        <a:p>
          <a:endParaRPr lang="en-US"/>
        </a:p>
      </dgm:t>
    </dgm:pt>
    <dgm:pt modelId="{35F4A929-2B0C-4748-B1F7-5852FAAB9368}">
      <dgm:prSet phldrT="[Text]"/>
      <dgm:spPr/>
      <dgm:t>
        <a:bodyPr/>
        <a:lstStyle/>
        <a:p>
          <a:r>
            <a:rPr lang="en-US" dirty="0"/>
            <a:t>-</a:t>
          </a:r>
        </a:p>
      </dgm:t>
    </dgm:pt>
    <dgm:pt modelId="{8A1890D8-2D92-48B4-B7BA-8BF13EC8AF38}" type="parTrans" cxnId="{F07D9E52-9C9F-4362-82DA-4E9A5CCC241A}">
      <dgm:prSet/>
      <dgm:spPr/>
      <dgm:t>
        <a:bodyPr/>
        <a:lstStyle/>
        <a:p>
          <a:endParaRPr lang="en-US"/>
        </a:p>
      </dgm:t>
    </dgm:pt>
    <dgm:pt modelId="{58B7E43E-9B5C-4EBA-AA2E-7153AC03217D}" type="sibTrans" cxnId="{F07D9E52-9C9F-4362-82DA-4E9A5CCC241A}">
      <dgm:prSet/>
      <dgm:spPr/>
      <dgm:t>
        <a:bodyPr/>
        <a:lstStyle/>
        <a:p>
          <a:endParaRPr lang="en-US"/>
        </a:p>
      </dgm:t>
    </dgm:pt>
    <dgm:pt modelId="{72997F03-6EBF-4CCE-84E6-FA64F39BBDDC}">
      <dgm:prSet phldrT="[Text]" custT="1"/>
      <dgm:spPr/>
      <dgm:t>
        <a:bodyPr/>
        <a:lstStyle/>
        <a:p>
          <a:pPr>
            <a:buFont typeface="Wingdings" panose="05000000000000000000" pitchFamily="2" charset="2"/>
            <a:buChar char="§"/>
          </a:pPr>
          <a:r>
            <a:rPr lang="en-US" sz="1400" dirty="0">
              <a:solidFill>
                <a:schemeClr val="bg1"/>
              </a:solidFill>
            </a:rPr>
            <a:t>Medication, device, and oxygen reconciliation</a:t>
          </a:r>
          <a:endParaRPr lang="en-US" sz="1200" dirty="0"/>
        </a:p>
      </dgm:t>
    </dgm:pt>
    <dgm:pt modelId="{EBA89586-4524-4A0D-AC31-5872A39B8ED2}" type="parTrans" cxnId="{4684EE93-5DF4-47C7-AD11-42A8FE82D997}">
      <dgm:prSet/>
      <dgm:spPr/>
      <dgm:t>
        <a:bodyPr/>
        <a:lstStyle/>
        <a:p>
          <a:endParaRPr lang="en-US"/>
        </a:p>
      </dgm:t>
    </dgm:pt>
    <dgm:pt modelId="{D61C7921-854D-457A-A050-7837C88C5E05}" type="sibTrans" cxnId="{4684EE93-5DF4-47C7-AD11-42A8FE82D997}">
      <dgm:prSet/>
      <dgm:spPr/>
      <dgm:t>
        <a:bodyPr/>
        <a:lstStyle/>
        <a:p>
          <a:endParaRPr lang="en-US"/>
        </a:p>
      </dgm:t>
    </dgm:pt>
    <dgm:pt modelId="{1C327F90-053A-4D8D-9EC6-891CEFC3C3C9}">
      <dgm:prSet phldrT="[Text]"/>
      <dgm:spPr/>
      <dgm:t>
        <a:bodyPr/>
        <a:lstStyle/>
        <a:p>
          <a:endParaRPr lang="en-US" dirty="0"/>
        </a:p>
      </dgm:t>
    </dgm:pt>
    <dgm:pt modelId="{BA41A68C-4260-43A1-8549-890DF11E538D}" type="sibTrans" cxnId="{FC82C367-1CE0-4653-AA5E-51B1F728F8CB}">
      <dgm:prSet/>
      <dgm:spPr/>
      <dgm:t>
        <a:bodyPr/>
        <a:lstStyle/>
        <a:p>
          <a:endParaRPr lang="en-US"/>
        </a:p>
      </dgm:t>
    </dgm:pt>
    <dgm:pt modelId="{1F68B6FA-8B15-45AF-9D5C-B0211A473231}" type="parTrans" cxnId="{FC82C367-1CE0-4653-AA5E-51B1F728F8CB}">
      <dgm:prSet/>
      <dgm:spPr/>
      <dgm:t>
        <a:bodyPr/>
        <a:lstStyle/>
        <a:p>
          <a:endParaRPr lang="en-US"/>
        </a:p>
      </dgm:t>
    </dgm:pt>
    <dgm:pt modelId="{314E8736-36C7-4299-805E-C2EEF41B9BCB}">
      <dgm:prSet phldrT="[Text]" custT="1"/>
      <dgm:spPr/>
      <dgm:t>
        <a:bodyPr/>
        <a:lstStyle/>
        <a:p>
          <a:pPr>
            <a:buFont typeface="Wingdings" panose="05000000000000000000" pitchFamily="2" charset="2"/>
            <a:buChar char="§"/>
          </a:pPr>
          <a:r>
            <a:rPr lang="en-US" sz="1400" dirty="0">
              <a:solidFill>
                <a:schemeClr val="bg1"/>
              </a:solidFill>
            </a:rPr>
            <a:t>Multidisciplinary care team (to include respiratory therapy, pharmacy, and behavioral health) rounds daily with case management team lead</a:t>
          </a:r>
          <a:endParaRPr lang="en-US" sz="1400" dirty="0"/>
        </a:p>
      </dgm:t>
    </dgm:pt>
    <dgm:pt modelId="{3979750C-B2A2-4910-ABC3-07DCA1880FFA}" type="parTrans" cxnId="{DF0470A2-7C10-4455-821D-22E9B59117D1}">
      <dgm:prSet/>
      <dgm:spPr/>
      <dgm:t>
        <a:bodyPr/>
        <a:lstStyle/>
        <a:p>
          <a:endParaRPr lang="en-US"/>
        </a:p>
      </dgm:t>
    </dgm:pt>
    <dgm:pt modelId="{C4098AAB-2CF4-4CCA-BFD9-425E64447868}" type="sibTrans" cxnId="{DF0470A2-7C10-4455-821D-22E9B59117D1}">
      <dgm:prSet/>
      <dgm:spPr/>
      <dgm:t>
        <a:bodyPr/>
        <a:lstStyle/>
        <a:p>
          <a:endParaRPr lang="en-US"/>
        </a:p>
      </dgm:t>
    </dgm:pt>
    <dgm:pt modelId="{0A909952-2292-420F-A66D-5DF2BD0DE0B2}">
      <dgm:prSet phldrT="[Text]" custT="1"/>
      <dgm:spPr/>
      <dgm:t>
        <a:bodyPr/>
        <a:lstStyle/>
        <a:p>
          <a:pPr>
            <a:buFont typeface="Wingdings" panose="05000000000000000000" pitchFamily="2" charset="2"/>
            <a:buChar char="§"/>
          </a:pPr>
          <a:r>
            <a:rPr lang="en-US" sz="1400" dirty="0">
              <a:solidFill>
                <a:schemeClr val="bg1"/>
              </a:solidFill>
            </a:rPr>
            <a:t>Psychosocial assessment</a:t>
          </a:r>
          <a:endParaRPr lang="en-US" sz="1400" dirty="0"/>
        </a:p>
      </dgm:t>
    </dgm:pt>
    <dgm:pt modelId="{CE363946-884A-4B62-B32F-4FAE52C787C8}" type="parTrans" cxnId="{1F8A2D06-218B-4A2A-8670-40D9FE8533FE}">
      <dgm:prSet/>
      <dgm:spPr/>
      <dgm:t>
        <a:bodyPr/>
        <a:lstStyle/>
        <a:p>
          <a:endParaRPr lang="en-US"/>
        </a:p>
      </dgm:t>
    </dgm:pt>
    <dgm:pt modelId="{24B1F30F-39DB-46E5-AA9B-404195AD98AF}" type="sibTrans" cxnId="{1F8A2D06-218B-4A2A-8670-40D9FE8533FE}">
      <dgm:prSet/>
      <dgm:spPr/>
      <dgm:t>
        <a:bodyPr/>
        <a:lstStyle/>
        <a:p>
          <a:endParaRPr lang="en-US"/>
        </a:p>
      </dgm:t>
    </dgm:pt>
    <dgm:pt modelId="{E61A705B-9A6B-4CA8-8A96-38637A1F996B}">
      <dgm:prSet phldrT="[Text]" custT="1"/>
      <dgm:spPr/>
      <dgm:t>
        <a:bodyPr/>
        <a:lstStyle/>
        <a:p>
          <a:pPr>
            <a:buFont typeface="Wingdings" panose="05000000000000000000" pitchFamily="2" charset="2"/>
            <a:buChar char="§"/>
            <a:tabLst>
              <a:tab pos="2227263" algn="l"/>
            </a:tabLst>
          </a:pPr>
          <a:r>
            <a:rPr lang="en-US" sz="1400" dirty="0">
              <a:solidFill>
                <a:schemeClr val="bg1"/>
              </a:solidFill>
            </a:rPr>
            <a:t>Multidisciplinary care team with case management team lead</a:t>
          </a:r>
          <a:endParaRPr lang="en-US" sz="1400" dirty="0"/>
        </a:p>
      </dgm:t>
    </dgm:pt>
    <dgm:pt modelId="{A551A217-F7A1-4EF2-9C31-3BC0959876EC}" type="parTrans" cxnId="{B6DBBAA5-1537-492F-AADA-0EA9F958CC80}">
      <dgm:prSet/>
      <dgm:spPr/>
      <dgm:t>
        <a:bodyPr/>
        <a:lstStyle/>
        <a:p>
          <a:endParaRPr lang="en-US"/>
        </a:p>
      </dgm:t>
    </dgm:pt>
    <dgm:pt modelId="{73603B83-58EB-45D7-A5DE-909EFD10C93C}" type="sibTrans" cxnId="{B6DBBAA5-1537-492F-AADA-0EA9F958CC80}">
      <dgm:prSet/>
      <dgm:spPr/>
      <dgm:t>
        <a:bodyPr/>
        <a:lstStyle/>
        <a:p>
          <a:endParaRPr lang="en-US"/>
        </a:p>
      </dgm:t>
    </dgm:pt>
    <dgm:pt modelId="{28B8010D-D688-4021-A3E9-B5063E8D7026}">
      <dgm:prSet phldrT="[Text]" custT="1"/>
      <dgm:spPr/>
      <dgm:t>
        <a:bodyPr/>
        <a:lstStyle/>
        <a:p>
          <a:pPr>
            <a:buFont typeface="Wingdings" panose="05000000000000000000" pitchFamily="2" charset="2"/>
            <a:buChar char="§"/>
            <a:tabLst>
              <a:tab pos="2227263" algn="l"/>
            </a:tabLst>
          </a:pPr>
          <a:r>
            <a:rPr lang="en-US" sz="1400" dirty="0">
              <a:solidFill>
                <a:schemeClr val="bg1"/>
              </a:solidFill>
            </a:rPr>
            <a:t>Confirm postacute follow-up appointments</a:t>
          </a:r>
          <a:endParaRPr lang="en-US" sz="1400" dirty="0"/>
        </a:p>
      </dgm:t>
    </dgm:pt>
    <dgm:pt modelId="{CC776F3A-E22D-42F0-BA47-06A587FC275F}" type="parTrans" cxnId="{D6CBC206-418B-42CA-BCB9-4FC988B8969E}">
      <dgm:prSet/>
      <dgm:spPr/>
      <dgm:t>
        <a:bodyPr/>
        <a:lstStyle/>
        <a:p>
          <a:endParaRPr lang="en-US"/>
        </a:p>
      </dgm:t>
    </dgm:pt>
    <dgm:pt modelId="{AE08997B-B883-40F8-A781-693FDA667AD3}" type="sibTrans" cxnId="{D6CBC206-418B-42CA-BCB9-4FC988B8969E}">
      <dgm:prSet/>
      <dgm:spPr/>
      <dgm:t>
        <a:bodyPr/>
        <a:lstStyle/>
        <a:p>
          <a:endParaRPr lang="en-US"/>
        </a:p>
      </dgm:t>
    </dgm:pt>
    <dgm:pt modelId="{EBDB3872-EE85-4899-A8E0-9EE18E43D663}">
      <dgm:prSet phldrT="[Text]" custT="1"/>
      <dgm:spPr/>
      <dgm:t>
        <a:bodyPr/>
        <a:lstStyle/>
        <a:p>
          <a:pPr>
            <a:buFont typeface="Wingdings" panose="05000000000000000000" pitchFamily="2" charset="2"/>
            <a:buChar char="§"/>
            <a:tabLst>
              <a:tab pos="2227263" algn="l"/>
            </a:tabLst>
          </a:pPr>
          <a:r>
            <a:rPr lang="en-US" sz="1400" dirty="0">
              <a:solidFill>
                <a:schemeClr val="bg1"/>
              </a:solidFill>
            </a:rPr>
            <a:t>Referrals to pulmonary rehab, palliative care, hospice as appropriate</a:t>
          </a:r>
          <a:endParaRPr lang="en-US" sz="1400" dirty="0"/>
        </a:p>
      </dgm:t>
    </dgm:pt>
    <dgm:pt modelId="{CEB8AD25-9096-4F2A-8512-5E60890A31DA}" type="parTrans" cxnId="{05BB0324-E9E2-45C5-B638-61A26A323505}">
      <dgm:prSet/>
      <dgm:spPr/>
      <dgm:t>
        <a:bodyPr/>
        <a:lstStyle/>
        <a:p>
          <a:endParaRPr lang="en-US"/>
        </a:p>
      </dgm:t>
    </dgm:pt>
    <dgm:pt modelId="{927C700F-AE2B-4C26-AA93-5056BF141F13}" type="sibTrans" cxnId="{05BB0324-E9E2-45C5-B638-61A26A323505}">
      <dgm:prSet/>
      <dgm:spPr/>
      <dgm:t>
        <a:bodyPr/>
        <a:lstStyle/>
        <a:p>
          <a:endParaRPr lang="en-US"/>
        </a:p>
      </dgm:t>
    </dgm:pt>
    <dgm:pt modelId="{111CD842-981B-45EE-A0B8-E55A6D13AB3D}">
      <dgm:prSet phldrT="[Text]" custT="1"/>
      <dgm:spPr/>
      <dgm:t>
        <a:bodyPr/>
        <a:lstStyle/>
        <a:p>
          <a:pPr>
            <a:buFont typeface="Wingdings" panose="05000000000000000000" pitchFamily="2" charset="2"/>
            <a:buChar char="§"/>
          </a:pPr>
          <a:r>
            <a:rPr lang="en-US" sz="1400" dirty="0">
              <a:solidFill>
                <a:schemeClr val="bg1"/>
              </a:solidFill>
            </a:rPr>
            <a:t>Coordination between acute and postacute HCP</a:t>
          </a:r>
          <a:endParaRPr lang="en-US" sz="1200" dirty="0"/>
        </a:p>
      </dgm:t>
    </dgm:pt>
    <dgm:pt modelId="{06BD8BDB-6544-4904-A17A-4795EEBFE492}" type="parTrans" cxnId="{20552F85-A369-4344-B5F5-ED494A8A422E}">
      <dgm:prSet/>
      <dgm:spPr/>
      <dgm:t>
        <a:bodyPr/>
        <a:lstStyle/>
        <a:p>
          <a:endParaRPr lang="en-US"/>
        </a:p>
      </dgm:t>
    </dgm:pt>
    <dgm:pt modelId="{FDC62C06-C0FF-42D9-A05A-DAD412DCAC66}" type="sibTrans" cxnId="{20552F85-A369-4344-B5F5-ED494A8A422E}">
      <dgm:prSet/>
      <dgm:spPr/>
      <dgm:t>
        <a:bodyPr/>
        <a:lstStyle/>
        <a:p>
          <a:endParaRPr lang="en-US"/>
        </a:p>
      </dgm:t>
    </dgm:pt>
    <dgm:pt modelId="{D93D146D-E5CA-4501-AEBD-813E410394D4}">
      <dgm:prSet phldrT="[Text]" custT="1"/>
      <dgm:spPr/>
      <dgm:t>
        <a:bodyPr/>
        <a:lstStyle/>
        <a:p>
          <a:pPr>
            <a:buFont typeface="Wingdings" panose="05000000000000000000" pitchFamily="2" charset="2"/>
            <a:buChar char="§"/>
          </a:pPr>
          <a:r>
            <a:rPr lang="en-US" sz="1400" dirty="0">
              <a:solidFill>
                <a:schemeClr val="bg1"/>
              </a:solidFill>
            </a:rPr>
            <a:t>Ongoing telephonic or home care follow-up with patient and family (within 48 hr) </a:t>
          </a:r>
          <a:br>
            <a:rPr lang="en-US" sz="1400" dirty="0">
              <a:solidFill>
                <a:schemeClr val="bg1"/>
              </a:solidFill>
            </a:rPr>
          </a:br>
          <a:r>
            <a:rPr lang="en-US" sz="1400" dirty="0">
              <a:solidFill>
                <a:schemeClr val="bg1"/>
              </a:solidFill>
            </a:rPr>
            <a:t>and PCP visit within 7 days (for high-risk patients, 72 hr)</a:t>
          </a:r>
          <a:endParaRPr lang="en-US" sz="1200" dirty="0"/>
        </a:p>
      </dgm:t>
    </dgm:pt>
    <dgm:pt modelId="{C46DFDBA-CE78-495E-A4D2-F534FA0DB1FF}" type="parTrans" cxnId="{A7EABAA7-A655-4876-A0D7-07AE894A9E73}">
      <dgm:prSet/>
      <dgm:spPr/>
      <dgm:t>
        <a:bodyPr/>
        <a:lstStyle/>
        <a:p>
          <a:endParaRPr lang="en-US"/>
        </a:p>
      </dgm:t>
    </dgm:pt>
    <dgm:pt modelId="{A0135CAA-B0CD-4BE7-A5A1-D37641C83C55}" type="sibTrans" cxnId="{A7EABAA7-A655-4876-A0D7-07AE894A9E73}">
      <dgm:prSet/>
      <dgm:spPr/>
      <dgm:t>
        <a:bodyPr/>
        <a:lstStyle/>
        <a:p>
          <a:endParaRPr lang="en-US"/>
        </a:p>
      </dgm:t>
    </dgm:pt>
    <dgm:pt modelId="{DCF128CB-4D0B-4272-B1F5-CDC3D31CBDD9}">
      <dgm:prSet phldrT="[Text]" custT="1"/>
      <dgm:spPr/>
      <dgm:t>
        <a:bodyPr/>
        <a:lstStyle/>
        <a:p>
          <a:pPr>
            <a:buFont typeface="Wingdings" panose="05000000000000000000" pitchFamily="2" charset="2"/>
            <a:buChar char="§"/>
          </a:pPr>
          <a:r>
            <a:rPr lang="en-US" sz="1400" dirty="0">
              <a:solidFill>
                <a:schemeClr val="bg1"/>
              </a:solidFill>
            </a:rPr>
            <a:t>Diagnosis confirmation via spirometry</a:t>
          </a:r>
          <a:endParaRPr lang="en-US" sz="1200" dirty="0"/>
        </a:p>
      </dgm:t>
    </dgm:pt>
    <dgm:pt modelId="{72A5CA18-FD21-4A4D-BCCA-C1D70894AA23}" type="parTrans" cxnId="{D3F3A0AA-F0AB-440F-A97D-F1591F0DBB67}">
      <dgm:prSet/>
      <dgm:spPr/>
      <dgm:t>
        <a:bodyPr/>
        <a:lstStyle/>
        <a:p>
          <a:endParaRPr lang="en-US"/>
        </a:p>
      </dgm:t>
    </dgm:pt>
    <dgm:pt modelId="{8CA0E25E-5568-445E-A912-EFA2E874E267}" type="sibTrans" cxnId="{D3F3A0AA-F0AB-440F-A97D-F1591F0DBB67}">
      <dgm:prSet/>
      <dgm:spPr/>
      <dgm:t>
        <a:bodyPr/>
        <a:lstStyle/>
        <a:p>
          <a:endParaRPr lang="en-US"/>
        </a:p>
      </dgm:t>
    </dgm:pt>
    <dgm:pt modelId="{BFE5BA86-4285-4636-94F3-EC71E74CD041}">
      <dgm:prSet phldrT="[Text]" custT="1"/>
      <dgm:spPr/>
      <dgm:t>
        <a:bodyPr/>
        <a:lstStyle/>
        <a:p>
          <a:pPr>
            <a:buFont typeface="Wingdings" panose="05000000000000000000" pitchFamily="2" charset="2"/>
            <a:buChar char="§"/>
          </a:pPr>
          <a:r>
            <a:rPr lang="en-US" sz="1400" dirty="0">
              <a:solidFill>
                <a:schemeClr val="bg1"/>
              </a:solidFill>
            </a:rPr>
            <a:t>Innovative home monitoring (eg, paramedicine, telehealth)</a:t>
          </a:r>
          <a:endParaRPr lang="en-US" sz="1200" dirty="0"/>
        </a:p>
      </dgm:t>
    </dgm:pt>
    <dgm:pt modelId="{92DB5328-B6B8-4E45-8057-E5091F5C7555}" type="parTrans" cxnId="{6B40AB11-36EC-4A2E-B2AF-70E28095BD05}">
      <dgm:prSet/>
      <dgm:spPr/>
      <dgm:t>
        <a:bodyPr/>
        <a:lstStyle/>
        <a:p>
          <a:endParaRPr lang="en-US"/>
        </a:p>
      </dgm:t>
    </dgm:pt>
    <dgm:pt modelId="{7F25AAD2-E87D-4377-B041-826791B39DD3}" type="sibTrans" cxnId="{6B40AB11-36EC-4A2E-B2AF-70E28095BD05}">
      <dgm:prSet/>
      <dgm:spPr/>
      <dgm:t>
        <a:bodyPr/>
        <a:lstStyle/>
        <a:p>
          <a:endParaRPr lang="en-US"/>
        </a:p>
      </dgm:t>
    </dgm:pt>
    <dgm:pt modelId="{129162A7-2050-4AE8-9A99-D440E7708568}">
      <dgm:prSet phldrT="[Text]" custT="1"/>
      <dgm:spPr/>
      <dgm:t>
        <a:bodyPr/>
        <a:lstStyle/>
        <a:p>
          <a:pPr>
            <a:buFont typeface="Wingdings" panose="05000000000000000000" pitchFamily="2" charset="2"/>
            <a:buChar char="§"/>
          </a:pPr>
          <a:r>
            <a:rPr lang="en-US" sz="1400" dirty="0">
              <a:solidFill>
                <a:schemeClr val="bg1"/>
              </a:solidFill>
            </a:rPr>
            <a:t>Scheduling of postacute follow-up appointments</a:t>
          </a:r>
          <a:endParaRPr lang="en-US" sz="1400" dirty="0"/>
        </a:p>
      </dgm:t>
    </dgm:pt>
    <dgm:pt modelId="{CFD41CF7-891F-4FF9-A293-7AABFD0A5A73}" type="parTrans" cxnId="{1CDFD589-46D6-4F95-A268-F514F574BBA9}">
      <dgm:prSet/>
      <dgm:spPr/>
      <dgm:t>
        <a:bodyPr/>
        <a:lstStyle/>
        <a:p>
          <a:endParaRPr lang="en-US"/>
        </a:p>
      </dgm:t>
    </dgm:pt>
    <dgm:pt modelId="{6FD6819D-04C5-4D7B-B6D6-38FC7365D251}" type="sibTrans" cxnId="{1CDFD589-46D6-4F95-A268-F514F574BBA9}">
      <dgm:prSet/>
      <dgm:spPr/>
      <dgm:t>
        <a:bodyPr/>
        <a:lstStyle/>
        <a:p>
          <a:endParaRPr lang="en-US"/>
        </a:p>
      </dgm:t>
    </dgm:pt>
    <dgm:pt modelId="{621208AC-41FE-47FD-B3FE-EDE0B8D02CB6}" type="pres">
      <dgm:prSet presAssocID="{B0D8419D-70BC-4D95-9B99-95D488B43A38}" presName="Name0" presStyleCnt="0">
        <dgm:presLayoutVars>
          <dgm:chMax/>
          <dgm:chPref val="3"/>
          <dgm:dir/>
          <dgm:animOne val="branch"/>
          <dgm:animLvl val="lvl"/>
        </dgm:presLayoutVars>
      </dgm:prSet>
      <dgm:spPr/>
    </dgm:pt>
    <dgm:pt modelId="{94473D8D-2238-4C5C-B974-ECF28E3B7CC3}" type="pres">
      <dgm:prSet presAssocID="{0472049E-75A2-4CC0-A77D-673F342EBBA7}" presName="composite" presStyleCnt="0"/>
      <dgm:spPr/>
    </dgm:pt>
    <dgm:pt modelId="{520C3335-5CF5-4B1D-B3EE-FB05092641F5}" type="pres">
      <dgm:prSet presAssocID="{0472049E-75A2-4CC0-A77D-673F342EBBA7}" presName="FirstChild" presStyleLbl="revTx" presStyleIdx="0" presStyleCnt="8">
        <dgm:presLayoutVars>
          <dgm:chMax val="0"/>
          <dgm:chPref val="0"/>
          <dgm:bulletEnabled val="1"/>
        </dgm:presLayoutVars>
      </dgm:prSet>
      <dgm:spPr/>
    </dgm:pt>
    <dgm:pt modelId="{AA4B4A74-959E-4B9A-9DDD-D3DC48E187D0}" type="pres">
      <dgm:prSet presAssocID="{0472049E-75A2-4CC0-A77D-673F342EBBA7}" presName="Parent" presStyleLbl="alignNode1" presStyleIdx="0" presStyleCnt="4" custScaleY="41157" custLinFactNeighborY="28316">
        <dgm:presLayoutVars>
          <dgm:chMax val="3"/>
          <dgm:chPref val="3"/>
          <dgm:bulletEnabled val="1"/>
        </dgm:presLayoutVars>
      </dgm:prSet>
      <dgm:spPr/>
    </dgm:pt>
    <dgm:pt modelId="{C11D52B1-C754-48CB-864C-EA5684EAB405}" type="pres">
      <dgm:prSet presAssocID="{0472049E-75A2-4CC0-A77D-673F342EBBA7}" presName="Accent" presStyleLbl="parChTrans1D1" presStyleIdx="0" presStyleCnt="4"/>
      <dgm:spPr/>
    </dgm:pt>
    <dgm:pt modelId="{0D78AB3C-5EBD-49D5-9CF9-3122357E8482}" type="pres">
      <dgm:prSet presAssocID="{0472049E-75A2-4CC0-A77D-673F342EBBA7}" presName="Child" presStyleLbl="revTx" presStyleIdx="1" presStyleCnt="8" custScaleY="25224">
        <dgm:presLayoutVars>
          <dgm:chMax val="0"/>
          <dgm:chPref val="0"/>
          <dgm:bulletEnabled val="1"/>
        </dgm:presLayoutVars>
      </dgm:prSet>
      <dgm:spPr/>
    </dgm:pt>
    <dgm:pt modelId="{161D6800-C78C-4519-A09B-1D0477F1D9AE}" type="pres">
      <dgm:prSet presAssocID="{FB3F22C9-F8D9-45A0-AF94-98374AE2CC0A}" presName="sibTrans" presStyleCnt="0"/>
      <dgm:spPr/>
    </dgm:pt>
    <dgm:pt modelId="{3B84CB5B-0600-4E8E-BAAE-629B34FAC4B0}" type="pres">
      <dgm:prSet presAssocID="{555BF17E-D0EC-4CC5-8A5B-88E756DD8FEB}" presName="composite" presStyleCnt="0"/>
      <dgm:spPr/>
    </dgm:pt>
    <dgm:pt modelId="{DE17EDA3-038F-498C-BC88-8F6F284F4B2D}" type="pres">
      <dgm:prSet presAssocID="{555BF17E-D0EC-4CC5-8A5B-88E756DD8FEB}" presName="FirstChild" presStyleLbl="revTx" presStyleIdx="2" presStyleCnt="8">
        <dgm:presLayoutVars>
          <dgm:chMax val="0"/>
          <dgm:chPref val="0"/>
          <dgm:bulletEnabled val="1"/>
        </dgm:presLayoutVars>
      </dgm:prSet>
      <dgm:spPr/>
    </dgm:pt>
    <dgm:pt modelId="{061256E9-6952-4A36-9466-3D53B6D5BEA6}" type="pres">
      <dgm:prSet presAssocID="{555BF17E-D0EC-4CC5-8A5B-88E756DD8FEB}" presName="Parent" presStyleLbl="alignNode1" presStyleIdx="1" presStyleCnt="4" custScaleX="114924" custScaleY="42892" custLinFactNeighborX="3810" custLinFactNeighborY="-22807">
        <dgm:presLayoutVars>
          <dgm:chMax val="3"/>
          <dgm:chPref val="3"/>
          <dgm:bulletEnabled val="1"/>
        </dgm:presLayoutVars>
      </dgm:prSet>
      <dgm:spPr/>
    </dgm:pt>
    <dgm:pt modelId="{9936BEB1-2999-4200-B561-CDCA1E6A7D57}" type="pres">
      <dgm:prSet presAssocID="{555BF17E-D0EC-4CC5-8A5B-88E756DD8FEB}" presName="Accent" presStyleLbl="parChTrans1D1" presStyleIdx="1" presStyleCnt="4" custLinFactY="-400000" custLinFactNeighborX="-772" custLinFactNeighborY="-434813"/>
      <dgm:spPr/>
    </dgm:pt>
    <dgm:pt modelId="{0E5C5A6A-BDC9-415F-9B68-C392228443A6}" type="pres">
      <dgm:prSet presAssocID="{555BF17E-D0EC-4CC5-8A5B-88E756DD8FEB}" presName="Child" presStyleLbl="revTx" presStyleIdx="3" presStyleCnt="8" custScaleX="100000" custScaleY="83558" custLinFactY="-20843" custLinFactNeighborY="-100000">
        <dgm:presLayoutVars>
          <dgm:chMax val="0"/>
          <dgm:chPref val="0"/>
          <dgm:bulletEnabled val="1"/>
        </dgm:presLayoutVars>
      </dgm:prSet>
      <dgm:spPr/>
    </dgm:pt>
    <dgm:pt modelId="{46D3687B-9121-42B6-89BA-B5F9FFF96B79}" type="pres">
      <dgm:prSet presAssocID="{C15C37D2-F267-46FC-8E29-73D22D558A8C}" presName="sibTrans" presStyleCnt="0"/>
      <dgm:spPr/>
    </dgm:pt>
    <dgm:pt modelId="{33261B41-8264-43B3-84C6-4523920557BC}" type="pres">
      <dgm:prSet presAssocID="{72065A72-F53F-4D02-9830-61AC546AFC28}" presName="composite" presStyleCnt="0"/>
      <dgm:spPr/>
    </dgm:pt>
    <dgm:pt modelId="{7F352CE5-B0EB-4104-899B-D95FD662222A}" type="pres">
      <dgm:prSet presAssocID="{72065A72-F53F-4D02-9830-61AC546AFC28}" presName="FirstChild" presStyleLbl="revTx" presStyleIdx="4" presStyleCnt="8" custLinFactNeighborX="76" custLinFactNeighborY="-19637">
        <dgm:presLayoutVars>
          <dgm:chMax val="0"/>
          <dgm:chPref val="0"/>
          <dgm:bulletEnabled val="1"/>
        </dgm:presLayoutVars>
      </dgm:prSet>
      <dgm:spPr/>
    </dgm:pt>
    <dgm:pt modelId="{17D6852B-B706-4545-B2E3-B57973AA95E9}" type="pres">
      <dgm:prSet presAssocID="{72065A72-F53F-4D02-9830-61AC546AFC28}" presName="Parent" presStyleLbl="alignNode1" presStyleIdx="2" presStyleCnt="4" custScaleY="42790" custLinFactNeighborY="-46090">
        <dgm:presLayoutVars>
          <dgm:chMax val="3"/>
          <dgm:chPref val="3"/>
          <dgm:bulletEnabled val="1"/>
        </dgm:presLayoutVars>
      </dgm:prSet>
      <dgm:spPr/>
    </dgm:pt>
    <dgm:pt modelId="{864A3974-5B46-4F87-BEC3-4A020EA19972}" type="pres">
      <dgm:prSet presAssocID="{72065A72-F53F-4D02-9830-61AC546AFC28}" presName="Accent" presStyleLbl="parChTrans1D1" presStyleIdx="2" presStyleCnt="4" custLinFactY="-600000" custLinFactNeighborY="-650393"/>
      <dgm:spPr/>
    </dgm:pt>
    <dgm:pt modelId="{BEB74ED2-A2C3-4B5E-B1F4-52877089EDC1}" type="pres">
      <dgm:prSet presAssocID="{72065A72-F53F-4D02-9830-61AC546AFC28}" presName="Child" presStyleLbl="revTx" presStyleIdx="5" presStyleCnt="8" custScaleY="68106" custLinFactY="-32875" custLinFactNeighborY="-100000">
        <dgm:presLayoutVars>
          <dgm:chMax val="0"/>
          <dgm:chPref val="0"/>
          <dgm:bulletEnabled val="1"/>
        </dgm:presLayoutVars>
      </dgm:prSet>
      <dgm:spPr/>
    </dgm:pt>
    <dgm:pt modelId="{835880EF-B92A-4559-ABA3-E2801DCFF2C4}" type="pres">
      <dgm:prSet presAssocID="{67C10BF9-0D05-471B-BB73-132836CEF10C}" presName="sibTrans" presStyleCnt="0"/>
      <dgm:spPr/>
    </dgm:pt>
    <dgm:pt modelId="{0AB27EA9-84CC-4C71-B13F-FDF9406747BE}" type="pres">
      <dgm:prSet presAssocID="{FD23C269-E713-4A32-84ED-F32C6DD37231}" presName="composite" presStyleCnt="0"/>
      <dgm:spPr/>
    </dgm:pt>
    <dgm:pt modelId="{56C171FA-D41D-401D-8859-E7E59795BBE2}" type="pres">
      <dgm:prSet presAssocID="{FD23C269-E713-4A32-84ED-F32C6DD37231}" presName="FirstChild" presStyleLbl="revTx" presStyleIdx="6" presStyleCnt="8">
        <dgm:presLayoutVars>
          <dgm:chMax val="0"/>
          <dgm:chPref val="0"/>
          <dgm:bulletEnabled val="1"/>
        </dgm:presLayoutVars>
      </dgm:prSet>
      <dgm:spPr/>
    </dgm:pt>
    <dgm:pt modelId="{FEA7538C-14D8-4303-97F5-64CDB3CDD6EC}" type="pres">
      <dgm:prSet presAssocID="{FD23C269-E713-4A32-84ED-F32C6DD37231}" presName="Parent" presStyleLbl="alignNode1" presStyleIdx="3" presStyleCnt="4" custScaleY="45265" custLinFactNeighborY="-71981">
        <dgm:presLayoutVars>
          <dgm:chMax val="3"/>
          <dgm:chPref val="3"/>
          <dgm:bulletEnabled val="1"/>
        </dgm:presLayoutVars>
      </dgm:prSet>
      <dgm:spPr/>
    </dgm:pt>
    <dgm:pt modelId="{ECA6D5C5-0BC4-4399-878A-AD7B1A415DBC}" type="pres">
      <dgm:prSet presAssocID="{FD23C269-E713-4A32-84ED-F32C6DD37231}" presName="Accent" presStyleLbl="parChTrans1D1" presStyleIdx="3" presStyleCnt="4" custLinFactY="-800000" custLinFactNeighborY="-817219"/>
      <dgm:spPr/>
    </dgm:pt>
    <dgm:pt modelId="{DEDC4F87-49F5-4CA4-A4C7-7BF32F37AEF4}" type="pres">
      <dgm:prSet presAssocID="{FD23C269-E713-4A32-84ED-F32C6DD37231}" presName="Child" presStyleLbl="revTx" presStyleIdx="7" presStyleCnt="8" custLinFactNeighborY="-91010">
        <dgm:presLayoutVars>
          <dgm:chMax val="0"/>
          <dgm:chPref val="0"/>
          <dgm:bulletEnabled val="1"/>
        </dgm:presLayoutVars>
      </dgm:prSet>
      <dgm:spPr/>
    </dgm:pt>
  </dgm:ptLst>
  <dgm:cxnLst>
    <dgm:cxn modelId="{D0919501-7286-4E5D-925A-B8D22905D6E1}" srcId="{72065A72-F53F-4D02-9830-61AC546AFC28}" destId="{FDDB442F-AE88-4B2D-95B2-6E1C3B8D0C97}" srcOrd="1" destOrd="0" parTransId="{DCE0A7A1-548D-42FB-A3C0-64534F0D3D7D}" sibTransId="{1BD394AA-3247-4FE9-AB8D-D97458E49EE3}"/>
    <dgm:cxn modelId="{BE77A203-3AA6-4F86-9ED4-ECF9384C48C0}" type="presOf" srcId="{28B8010D-D688-4021-A3E9-B5063E8D7026}" destId="{BEB74ED2-A2C3-4B5E-B1F4-52877089EDC1}" srcOrd="0" destOrd="2" presId="urn:microsoft.com/office/officeart/2011/layout/TabList"/>
    <dgm:cxn modelId="{1F8A2D06-218B-4A2A-8670-40D9FE8533FE}" srcId="{555BF17E-D0EC-4CC5-8A5B-88E756DD8FEB}" destId="{0A909952-2292-420F-A66D-5DF2BD0DE0B2}" srcOrd="4" destOrd="0" parTransId="{CE363946-884A-4B62-B32F-4FAE52C787C8}" sibTransId="{24B1F30F-39DB-46E5-AA9B-404195AD98AF}"/>
    <dgm:cxn modelId="{D6CBC206-418B-42CA-BCB9-4FC988B8969E}" srcId="{72065A72-F53F-4D02-9830-61AC546AFC28}" destId="{28B8010D-D688-4021-A3E9-B5063E8D7026}" srcOrd="3" destOrd="0" parTransId="{CC776F3A-E22D-42F0-BA47-06A587FC275F}" sibTransId="{AE08997B-B883-40F8-A781-693FDA667AD3}"/>
    <dgm:cxn modelId="{B3215D07-8CB4-437A-B1CD-B493A45A8A60}" type="presOf" srcId="{9ACC0E4D-18B5-4D27-ACA2-8CCB7AE148AF}" destId="{520C3335-5CF5-4B1D-B3EE-FB05092641F5}" srcOrd="0" destOrd="0" presId="urn:microsoft.com/office/officeart/2011/layout/TabList"/>
    <dgm:cxn modelId="{60605D0A-E55D-4174-94C0-075AA2E932CA}" type="presOf" srcId="{72997F03-6EBF-4CCE-84E6-FA64F39BBDDC}" destId="{DEDC4F87-49F5-4CA4-A4C7-7BF32F37AEF4}" srcOrd="0" destOrd="0" presId="urn:microsoft.com/office/officeart/2011/layout/TabList"/>
    <dgm:cxn modelId="{5F7C960E-14D1-4C2E-8199-39221883D3AB}" type="presOf" srcId="{6EE0A7FA-F7FF-4602-8AF2-C6149834152E}" destId="{0E5C5A6A-BDC9-415F-9B68-C392228443A6}" srcOrd="0" destOrd="0" presId="urn:microsoft.com/office/officeart/2011/layout/TabList"/>
    <dgm:cxn modelId="{E00B6510-4AB9-48F6-8BCB-681D27BEC075}" srcId="{0472049E-75A2-4CC0-A77D-673F342EBBA7}" destId="{9ACC0E4D-18B5-4D27-ACA2-8CCB7AE148AF}" srcOrd="0" destOrd="0" parTransId="{D9598FC2-BB01-477E-81C1-5A7EC2DD67D6}" sibTransId="{7BAB57F1-4897-4852-8DE1-76AE0FD542D8}"/>
    <dgm:cxn modelId="{6B40AB11-36EC-4A2E-B2AF-70E28095BD05}" srcId="{FD23C269-E713-4A32-84ED-F32C6DD37231}" destId="{BFE5BA86-4285-4636-94F3-EC71E74CD041}" srcOrd="5" destOrd="0" parTransId="{92DB5328-B6B8-4E45-8057-E5091F5C7555}" sibTransId="{7F25AAD2-E87D-4377-B041-826791B39DD3}"/>
    <dgm:cxn modelId="{45638315-5FEB-45F5-AA50-E8ECAAAF6F3F}" srcId="{555BF17E-D0EC-4CC5-8A5B-88E756DD8FEB}" destId="{6EE0A7FA-F7FF-4602-8AF2-C6149834152E}" srcOrd="1" destOrd="0" parTransId="{43F35F4B-93C7-49DC-8D9E-0C9DB5288707}" sibTransId="{23489529-AAEF-4854-9F7F-FBAABE622099}"/>
    <dgm:cxn modelId="{7BDD051E-1B00-465C-A7CD-C48A2636D74D}" type="presOf" srcId="{E61A705B-9A6B-4CA8-8A96-38637A1F996B}" destId="{BEB74ED2-A2C3-4B5E-B1F4-52877089EDC1}" srcOrd="0" destOrd="1" presId="urn:microsoft.com/office/officeart/2011/layout/TabList"/>
    <dgm:cxn modelId="{05BB0324-E9E2-45C5-B638-61A26A323505}" srcId="{72065A72-F53F-4D02-9830-61AC546AFC28}" destId="{EBDB3872-EE85-4899-A8E0-9EE18E43D663}" srcOrd="4" destOrd="0" parTransId="{CEB8AD25-9096-4F2A-8512-5E60890A31DA}" sibTransId="{927C700F-AE2B-4C26-AA93-5056BF141F13}"/>
    <dgm:cxn modelId="{358D3325-1979-49EE-B9F6-5BEDCA837A48}" srcId="{B0D8419D-70BC-4D95-9B99-95D488B43A38}" destId="{72065A72-F53F-4D02-9830-61AC546AFC28}" srcOrd="2" destOrd="0" parTransId="{46F5358E-84AA-43E9-94F2-09EF68EB46D1}" sibTransId="{67C10BF9-0D05-471B-BB73-132836CEF10C}"/>
    <dgm:cxn modelId="{BEF7702B-276C-42AC-B2B1-32032DE0FDA7}" type="presOf" srcId="{1D6BB66E-3464-4AD2-A38C-351E29106741}" destId="{0D78AB3C-5EBD-49D5-9CF9-3122357E8482}" srcOrd="0" destOrd="0" presId="urn:microsoft.com/office/officeart/2011/layout/TabList"/>
    <dgm:cxn modelId="{D611D93D-11F0-461C-9A1B-29530979F305}" type="presOf" srcId="{FD23C269-E713-4A32-84ED-F32C6DD37231}" destId="{FEA7538C-14D8-4303-97F5-64CDB3CDD6EC}" srcOrd="0" destOrd="0" presId="urn:microsoft.com/office/officeart/2011/layout/TabList"/>
    <dgm:cxn modelId="{313BCA63-429F-4A21-A5A9-9766D5120523}" type="presOf" srcId="{EBDB3872-EE85-4899-A8E0-9EE18E43D663}" destId="{BEB74ED2-A2C3-4B5E-B1F4-52877089EDC1}" srcOrd="0" destOrd="3" presId="urn:microsoft.com/office/officeart/2011/layout/TabList"/>
    <dgm:cxn modelId="{BB4E0366-5919-4B32-A172-096BB3378E97}" srcId="{B0D8419D-70BC-4D95-9B99-95D488B43A38}" destId="{0472049E-75A2-4CC0-A77D-673F342EBBA7}" srcOrd="0" destOrd="0" parTransId="{B00C737F-5CAA-4DEC-934E-E7B2312AC221}" sibTransId="{FB3F22C9-F8D9-45A0-AF94-98374AE2CC0A}"/>
    <dgm:cxn modelId="{0BB99867-4F5D-4DD2-9C08-A4C2B8F6CBD1}" type="presOf" srcId="{D93D146D-E5CA-4501-AEBD-813E410394D4}" destId="{DEDC4F87-49F5-4CA4-A4C7-7BF32F37AEF4}" srcOrd="0" destOrd="2" presId="urn:microsoft.com/office/officeart/2011/layout/TabList"/>
    <dgm:cxn modelId="{FC82C367-1CE0-4653-AA5E-51B1F728F8CB}" srcId="{555BF17E-D0EC-4CC5-8A5B-88E756DD8FEB}" destId="{1C327F90-053A-4D8D-9EC6-891CEFC3C3C9}" srcOrd="0" destOrd="0" parTransId="{1F68B6FA-8B15-45AF-9D5C-B0211A473231}" sibTransId="{BA41A68C-4260-43A1-8549-890DF11E538D}"/>
    <dgm:cxn modelId="{EF9D3769-0DFD-4DE7-B200-A638D378E236}" srcId="{0472049E-75A2-4CC0-A77D-673F342EBBA7}" destId="{1D6BB66E-3464-4AD2-A38C-351E29106741}" srcOrd="1" destOrd="0" parTransId="{AA0D6088-748F-4A18-A027-B4B427A97AA2}" sibTransId="{480F7FDF-D8B0-4DFD-9E2E-0536046DABBF}"/>
    <dgm:cxn modelId="{B40E7A6A-6FD0-4229-A6EE-08D24EE59288}" srcId="{72065A72-F53F-4D02-9830-61AC546AFC28}" destId="{AFACBFAF-248B-4F78-A983-79217C83FFF0}" srcOrd="0" destOrd="0" parTransId="{217D5038-9B1E-41AE-A353-513DF92E547F}" sibTransId="{DA655E35-F760-495D-97D8-DF138EDCF842}"/>
    <dgm:cxn modelId="{B39DA56B-4071-4B93-867A-C09F04F95FFA}" type="presOf" srcId="{FDDB442F-AE88-4B2D-95B2-6E1C3B8D0C97}" destId="{BEB74ED2-A2C3-4B5E-B1F4-52877089EDC1}" srcOrd="0" destOrd="0" presId="urn:microsoft.com/office/officeart/2011/layout/TabList"/>
    <dgm:cxn modelId="{F94A256C-0680-4C80-A28E-661800C17672}" type="presOf" srcId="{111CD842-981B-45EE-A0B8-E55A6D13AB3D}" destId="{DEDC4F87-49F5-4CA4-A4C7-7BF32F37AEF4}" srcOrd="0" destOrd="1" presId="urn:microsoft.com/office/officeart/2011/layout/TabList"/>
    <dgm:cxn modelId="{87F0BB50-30AB-4D61-81A6-511D1D06B38B}" type="presOf" srcId="{BFE5BA86-4285-4636-94F3-EC71E74CD041}" destId="{DEDC4F87-49F5-4CA4-A4C7-7BF32F37AEF4}" srcOrd="0" destOrd="4" presId="urn:microsoft.com/office/officeart/2011/layout/TabList"/>
    <dgm:cxn modelId="{F07D9E52-9C9F-4362-82DA-4E9A5CCC241A}" srcId="{FD23C269-E713-4A32-84ED-F32C6DD37231}" destId="{35F4A929-2B0C-4748-B1F7-5852FAAB9368}" srcOrd="0" destOrd="0" parTransId="{8A1890D8-2D92-48B4-B7BA-8BF13EC8AF38}" sibTransId="{58B7E43E-9B5C-4EBA-AA2E-7153AC03217D}"/>
    <dgm:cxn modelId="{73DFFF54-F0F8-4B22-BAF0-05E2F0B4B08A}" type="presOf" srcId="{1C327F90-053A-4D8D-9EC6-891CEFC3C3C9}" destId="{DE17EDA3-038F-498C-BC88-8F6F284F4B2D}" srcOrd="0" destOrd="0" presId="urn:microsoft.com/office/officeart/2011/layout/TabList"/>
    <dgm:cxn modelId="{20552F85-A369-4344-B5F5-ED494A8A422E}" srcId="{FD23C269-E713-4A32-84ED-F32C6DD37231}" destId="{111CD842-981B-45EE-A0B8-E55A6D13AB3D}" srcOrd="2" destOrd="0" parTransId="{06BD8BDB-6544-4904-A17A-4795EEBFE492}" sibTransId="{FDC62C06-C0FF-42D9-A05A-DAD412DCAC66}"/>
    <dgm:cxn modelId="{1CDFD589-46D6-4F95-A268-F514F574BBA9}" srcId="{555BF17E-D0EC-4CC5-8A5B-88E756DD8FEB}" destId="{129162A7-2050-4AE8-9A99-D440E7708568}" srcOrd="3" destOrd="0" parTransId="{CFD41CF7-891F-4FF9-A293-7AABFD0A5A73}" sibTransId="{6FD6819D-04C5-4D7B-B6D6-38FC7365D251}"/>
    <dgm:cxn modelId="{4684EE93-5DF4-47C7-AD11-42A8FE82D997}" srcId="{FD23C269-E713-4A32-84ED-F32C6DD37231}" destId="{72997F03-6EBF-4CCE-84E6-FA64F39BBDDC}" srcOrd="1" destOrd="0" parTransId="{EBA89586-4524-4A0D-AC31-5872A39B8ED2}" sibTransId="{D61C7921-854D-457A-A050-7837C88C5E05}"/>
    <dgm:cxn modelId="{7E1CCC96-51D6-40CF-9BF1-6D8E85DE8CD1}" type="presOf" srcId="{35F4A929-2B0C-4748-B1F7-5852FAAB9368}" destId="{56C171FA-D41D-401D-8859-E7E59795BBE2}" srcOrd="0" destOrd="0" presId="urn:microsoft.com/office/officeart/2011/layout/TabList"/>
    <dgm:cxn modelId="{14AD9597-8087-4825-88C6-96C641D5264E}" srcId="{B0D8419D-70BC-4D95-9B99-95D488B43A38}" destId="{FD23C269-E713-4A32-84ED-F32C6DD37231}" srcOrd="3" destOrd="0" parTransId="{52B96DA2-91EC-4FEE-BD4C-69B7CE64E5E1}" sibTransId="{D19CE0BA-A807-4368-82C4-362F095AEA23}"/>
    <dgm:cxn modelId="{DF0470A2-7C10-4455-821D-22E9B59117D1}" srcId="{555BF17E-D0EC-4CC5-8A5B-88E756DD8FEB}" destId="{314E8736-36C7-4299-805E-C2EEF41B9BCB}" srcOrd="2" destOrd="0" parTransId="{3979750C-B2A2-4910-ABC3-07DCA1880FFA}" sibTransId="{C4098AAB-2CF4-4CCA-BFD9-425E64447868}"/>
    <dgm:cxn modelId="{B6DBBAA5-1537-492F-AADA-0EA9F958CC80}" srcId="{72065A72-F53F-4D02-9830-61AC546AFC28}" destId="{E61A705B-9A6B-4CA8-8A96-38637A1F996B}" srcOrd="2" destOrd="0" parTransId="{A551A217-F7A1-4EF2-9C31-3BC0959876EC}" sibTransId="{73603B83-58EB-45D7-A5DE-909EFD10C93C}"/>
    <dgm:cxn modelId="{A7EABAA7-A655-4876-A0D7-07AE894A9E73}" srcId="{FD23C269-E713-4A32-84ED-F32C6DD37231}" destId="{D93D146D-E5CA-4501-AEBD-813E410394D4}" srcOrd="3" destOrd="0" parTransId="{C46DFDBA-CE78-495E-A4D2-F534FA0DB1FF}" sibTransId="{A0135CAA-B0CD-4BE7-A5A1-D37641C83C55}"/>
    <dgm:cxn modelId="{D3F3A0AA-F0AB-440F-A97D-F1591F0DBB67}" srcId="{FD23C269-E713-4A32-84ED-F32C6DD37231}" destId="{DCF128CB-4D0B-4272-B1F5-CDC3D31CBDD9}" srcOrd="4" destOrd="0" parTransId="{72A5CA18-FD21-4A4D-BCCA-C1D70894AA23}" sibTransId="{8CA0E25E-5568-445E-A912-EFA2E874E267}"/>
    <dgm:cxn modelId="{2CDB65B0-8EB6-428C-9646-5939996778D6}" type="presOf" srcId="{555BF17E-D0EC-4CC5-8A5B-88E756DD8FEB}" destId="{061256E9-6952-4A36-9466-3D53B6D5BEA6}" srcOrd="0" destOrd="0" presId="urn:microsoft.com/office/officeart/2011/layout/TabList"/>
    <dgm:cxn modelId="{A137B0BD-C00B-41C4-8967-DC757C94C129}" type="presOf" srcId="{72065A72-F53F-4D02-9830-61AC546AFC28}" destId="{17D6852B-B706-4545-B2E3-B57973AA95E9}" srcOrd="0" destOrd="0" presId="urn:microsoft.com/office/officeart/2011/layout/TabList"/>
    <dgm:cxn modelId="{0E5724D5-8284-4B6F-B239-57930FB7F401}" type="presOf" srcId="{314E8736-36C7-4299-805E-C2EEF41B9BCB}" destId="{0E5C5A6A-BDC9-415F-9B68-C392228443A6}" srcOrd="0" destOrd="1" presId="urn:microsoft.com/office/officeart/2011/layout/TabList"/>
    <dgm:cxn modelId="{BE666FE4-AA55-4AED-8B8A-2FFF1A4F9C05}" type="presOf" srcId="{0A909952-2292-420F-A66D-5DF2BD0DE0B2}" destId="{0E5C5A6A-BDC9-415F-9B68-C392228443A6}" srcOrd="0" destOrd="3" presId="urn:microsoft.com/office/officeart/2011/layout/TabList"/>
    <dgm:cxn modelId="{581422E5-DB25-4592-85A7-3E77A8C1EA94}" srcId="{B0D8419D-70BC-4D95-9B99-95D488B43A38}" destId="{555BF17E-D0EC-4CC5-8A5B-88E756DD8FEB}" srcOrd="1" destOrd="0" parTransId="{21FD24F8-1C01-4EE3-8661-14A7734D63F6}" sibTransId="{C15C37D2-F267-46FC-8E29-73D22D558A8C}"/>
    <dgm:cxn modelId="{77CD57E7-8700-451D-AC18-3E85EF2E2657}" type="presOf" srcId="{0472049E-75A2-4CC0-A77D-673F342EBBA7}" destId="{AA4B4A74-959E-4B9A-9DDD-D3DC48E187D0}" srcOrd="0" destOrd="0" presId="urn:microsoft.com/office/officeart/2011/layout/TabList"/>
    <dgm:cxn modelId="{0142ECF3-422B-4112-98E5-CE023CCBA9EA}" type="presOf" srcId="{DCF128CB-4D0B-4272-B1F5-CDC3D31CBDD9}" destId="{DEDC4F87-49F5-4CA4-A4C7-7BF32F37AEF4}" srcOrd="0" destOrd="3" presId="urn:microsoft.com/office/officeart/2011/layout/TabList"/>
    <dgm:cxn modelId="{244C23F4-8F8E-4373-AB93-1CC878658A80}" type="presOf" srcId="{129162A7-2050-4AE8-9A99-D440E7708568}" destId="{0E5C5A6A-BDC9-415F-9B68-C392228443A6}" srcOrd="0" destOrd="2" presId="urn:microsoft.com/office/officeart/2011/layout/TabList"/>
    <dgm:cxn modelId="{CAD047F7-3883-4ECE-88D4-094453F2E2CA}" type="presOf" srcId="{B0D8419D-70BC-4D95-9B99-95D488B43A38}" destId="{621208AC-41FE-47FD-B3FE-EDE0B8D02CB6}" srcOrd="0" destOrd="0" presId="urn:microsoft.com/office/officeart/2011/layout/TabList"/>
    <dgm:cxn modelId="{AD52BCFC-3CCD-4061-A57B-8A8D8C54BCA7}" type="presOf" srcId="{AFACBFAF-248B-4F78-A983-79217C83FFF0}" destId="{7F352CE5-B0EB-4104-899B-D95FD662222A}" srcOrd="0" destOrd="0" presId="urn:microsoft.com/office/officeart/2011/layout/TabList"/>
    <dgm:cxn modelId="{02E00A35-9A5C-4BFD-BDAC-B0BF3BA5478F}" type="presParOf" srcId="{621208AC-41FE-47FD-B3FE-EDE0B8D02CB6}" destId="{94473D8D-2238-4C5C-B974-ECF28E3B7CC3}" srcOrd="0" destOrd="0" presId="urn:microsoft.com/office/officeart/2011/layout/TabList"/>
    <dgm:cxn modelId="{DA1EFEAF-F149-45E3-99B3-78E4DF173596}" type="presParOf" srcId="{94473D8D-2238-4C5C-B974-ECF28E3B7CC3}" destId="{520C3335-5CF5-4B1D-B3EE-FB05092641F5}" srcOrd="0" destOrd="0" presId="urn:microsoft.com/office/officeart/2011/layout/TabList"/>
    <dgm:cxn modelId="{A1B20755-30EF-4D91-8E46-737F67DC703B}" type="presParOf" srcId="{94473D8D-2238-4C5C-B974-ECF28E3B7CC3}" destId="{AA4B4A74-959E-4B9A-9DDD-D3DC48E187D0}" srcOrd="1" destOrd="0" presId="urn:microsoft.com/office/officeart/2011/layout/TabList"/>
    <dgm:cxn modelId="{8062EBAF-3931-4064-9963-559FEBB24993}" type="presParOf" srcId="{94473D8D-2238-4C5C-B974-ECF28E3B7CC3}" destId="{C11D52B1-C754-48CB-864C-EA5684EAB405}" srcOrd="2" destOrd="0" presId="urn:microsoft.com/office/officeart/2011/layout/TabList"/>
    <dgm:cxn modelId="{4100D86C-D184-479D-BF60-24DA0ED03140}" type="presParOf" srcId="{621208AC-41FE-47FD-B3FE-EDE0B8D02CB6}" destId="{0D78AB3C-5EBD-49D5-9CF9-3122357E8482}" srcOrd="1" destOrd="0" presId="urn:microsoft.com/office/officeart/2011/layout/TabList"/>
    <dgm:cxn modelId="{0D74322C-B33D-4968-BA3E-6495E6A0E71A}" type="presParOf" srcId="{621208AC-41FE-47FD-B3FE-EDE0B8D02CB6}" destId="{161D6800-C78C-4519-A09B-1D0477F1D9AE}" srcOrd="2" destOrd="0" presId="urn:microsoft.com/office/officeart/2011/layout/TabList"/>
    <dgm:cxn modelId="{1B75023A-9FB0-4AF3-8C4A-972DAD15A064}" type="presParOf" srcId="{621208AC-41FE-47FD-B3FE-EDE0B8D02CB6}" destId="{3B84CB5B-0600-4E8E-BAAE-629B34FAC4B0}" srcOrd="3" destOrd="0" presId="urn:microsoft.com/office/officeart/2011/layout/TabList"/>
    <dgm:cxn modelId="{A068842C-144F-48C1-8D84-A7DB1E1D9C89}" type="presParOf" srcId="{3B84CB5B-0600-4E8E-BAAE-629B34FAC4B0}" destId="{DE17EDA3-038F-498C-BC88-8F6F284F4B2D}" srcOrd="0" destOrd="0" presId="urn:microsoft.com/office/officeart/2011/layout/TabList"/>
    <dgm:cxn modelId="{E505542E-8FEE-44CA-812E-0629D1F97C54}" type="presParOf" srcId="{3B84CB5B-0600-4E8E-BAAE-629B34FAC4B0}" destId="{061256E9-6952-4A36-9466-3D53B6D5BEA6}" srcOrd="1" destOrd="0" presId="urn:microsoft.com/office/officeart/2011/layout/TabList"/>
    <dgm:cxn modelId="{FDDBFD3E-6CD7-420D-9A89-04048318F175}" type="presParOf" srcId="{3B84CB5B-0600-4E8E-BAAE-629B34FAC4B0}" destId="{9936BEB1-2999-4200-B561-CDCA1E6A7D57}" srcOrd="2" destOrd="0" presId="urn:microsoft.com/office/officeart/2011/layout/TabList"/>
    <dgm:cxn modelId="{D52501BB-6B51-4593-B2AD-B18C5C0AEC8F}" type="presParOf" srcId="{621208AC-41FE-47FD-B3FE-EDE0B8D02CB6}" destId="{0E5C5A6A-BDC9-415F-9B68-C392228443A6}" srcOrd="4" destOrd="0" presId="urn:microsoft.com/office/officeart/2011/layout/TabList"/>
    <dgm:cxn modelId="{5B2B8C95-293B-4B2F-B8EF-27186385C3D0}" type="presParOf" srcId="{621208AC-41FE-47FD-B3FE-EDE0B8D02CB6}" destId="{46D3687B-9121-42B6-89BA-B5F9FFF96B79}" srcOrd="5" destOrd="0" presId="urn:microsoft.com/office/officeart/2011/layout/TabList"/>
    <dgm:cxn modelId="{37ABE9CC-063B-4C90-ADBC-C1EF46FF4F30}" type="presParOf" srcId="{621208AC-41FE-47FD-B3FE-EDE0B8D02CB6}" destId="{33261B41-8264-43B3-84C6-4523920557BC}" srcOrd="6" destOrd="0" presId="urn:microsoft.com/office/officeart/2011/layout/TabList"/>
    <dgm:cxn modelId="{DFE92FF3-E1B5-4782-A29A-C314C0524842}" type="presParOf" srcId="{33261B41-8264-43B3-84C6-4523920557BC}" destId="{7F352CE5-B0EB-4104-899B-D95FD662222A}" srcOrd="0" destOrd="0" presId="urn:microsoft.com/office/officeart/2011/layout/TabList"/>
    <dgm:cxn modelId="{1B7C6A8D-9CF5-498A-8DD8-D05DD83E5A13}" type="presParOf" srcId="{33261B41-8264-43B3-84C6-4523920557BC}" destId="{17D6852B-B706-4545-B2E3-B57973AA95E9}" srcOrd="1" destOrd="0" presId="urn:microsoft.com/office/officeart/2011/layout/TabList"/>
    <dgm:cxn modelId="{4B322BA9-9DE0-4CA0-935E-282D314C2340}" type="presParOf" srcId="{33261B41-8264-43B3-84C6-4523920557BC}" destId="{864A3974-5B46-4F87-BEC3-4A020EA19972}" srcOrd="2" destOrd="0" presId="urn:microsoft.com/office/officeart/2011/layout/TabList"/>
    <dgm:cxn modelId="{061A9D64-60AF-4887-8D24-E9659117C18E}" type="presParOf" srcId="{621208AC-41FE-47FD-B3FE-EDE0B8D02CB6}" destId="{BEB74ED2-A2C3-4B5E-B1F4-52877089EDC1}" srcOrd="7" destOrd="0" presId="urn:microsoft.com/office/officeart/2011/layout/TabList"/>
    <dgm:cxn modelId="{0147BDED-68CC-4C55-BFE9-E5FCC559D9EE}" type="presParOf" srcId="{621208AC-41FE-47FD-B3FE-EDE0B8D02CB6}" destId="{835880EF-B92A-4559-ABA3-E2801DCFF2C4}" srcOrd="8" destOrd="0" presId="urn:microsoft.com/office/officeart/2011/layout/TabList"/>
    <dgm:cxn modelId="{B61B1139-CAFE-4900-8D21-33F673CB606B}" type="presParOf" srcId="{621208AC-41FE-47FD-B3FE-EDE0B8D02CB6}" destId="{0AB27EA9-84CC-4C71-B13F-FDF9406747BE}" srcOrd="9" destOrd="0" presId="urn:microsoft.com/office/officeart/2011/layout/TabList"/>
    <dgm:cxn modelId="{3F3F94B9-6710-4C0A-8E9B-5A445350F140}" type="presParOf" srcId="{0AB27EA9-84CC-4C71-B13F-FDF9406747BE}" destId="{56C171FA-D41D-401D-8859-E7E59795BBE2}" srcOrd="0" destOrd="0" presId="urn:microsoft.com/office/officeart/2011/layout/TabList"/>
    <dgm:cxn modelId="{9136B8F6-D5B9-4D15-8886-EEF87D4096C5}" type="presParOf" srcId="{0AB27EA9-84CC-4C71-B13F-FDF9406747BE}" destId="{FEA7538C-14D8-4303-97F5-64CDB3CDD6EC}" srcOrd="1" destOrd="0" presId="urn:microsoft.com/office/officeart/2011/layout/TabList"/>
    <dgm:cxn modelId="{38C35511-8B38-4B5D-A1E9-1E8276E6812C}" type="presParOf" srcId="{0AB27EA9-84CC-4C71-B13F-FDF9406747BE}" destId="{ECA6D5C5-0BC4-4399-878A-AD7B1A415DBC}" srcOrd="2" destOrd="0" presId="urn:microsoft.com/office/officeart/2011/layout/TabList"/>
    <dgm:cxn modelId="{8B2AA570-8BAF-4397-8AF6-84983CC1BE74}" type="presParOf" srcId="{621208AC-41FE-47FD-B3FE-EDE0B8D02CB6}" destId="{DEDC4F87-49F5-4CA4-A4C7-7BF32F37AEF4}" srcOrd="10"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BB2A30-1154-4485-BC00-449E808659A0}">
      <dsp:nvSpPr>
        <dsp:cNvPr id="0" name=""/>
        <dsp:cNvSpPr/>
      </dsp:nvSpPr>
      <dsp:spPr>
        <a:xfrm>
          <a:off x="-5258101" y="-805317"/>
          <a:ext cx="6261321" cy="6261321"/>
        </a:xfrm>
        <a:prstGeom prst="blockArc">
          <a:avLst>
            <a:gd name="adj1" fmla="val 18900000"/>
            <a:gd name="adj2" fmla="val 2700000"/>
            <a:gd name="adj3" fmla="val 345"/>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85B96D3-528D-422A-A4CB-9A308019088B}">
      <dsp:nvSpPr>
        <dsp:cNvPr id="0" name=""/>
        <dsp:cNvSpPr/>
      </dsp:nvSpPr>
      <dsp:spPr>
        <a:xfrm>
          <a:off x="438751" y="290574"/>
          <a:ext cx="10374324" cy="58152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1583"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dirty="0"/>
            <a:t>Approximately 16 million people diagnosed</a:t>
          </a:r>
        </a:p>
      </dsp:txBody>
      <dsp:txXfrm>
        <a:off x="438751" y="290574"/>
        <a:ext cx="10374324" cy="581521"/>
      </dsp:txXfrm>
    </dsp:sp>
    <dsp:sp modelId="{B4E43E50-648D-4E6E-9968-E1921B049853}">
      <dsp:nvSpPr>
        <dsp:cNvPr id="0" name=""/>
        <dsp:cNvSpPr/>
      </dsp:nvSpPr>
      <dsp:spPr>
        <a:xfrm>
          <a:off x="75300" y="217884"/>
          <a:ext cx="726902" cy="726902"/>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FCD732F-132D-4578-8684-62AE1B681E69}">
      <dsp:nvSpPr>
        <dsp:cNvPr id="0" name=""/>
        <dsp:cNvSpPr/>
      </dsp:nvSpPr>
      <dsp:spPr>
        <a:xfrm>
          <a:off x="855453" y="1162578"/>
          <a:ext cx="9957623" cy="581521"/>
        </a:xfrm>
        <a:prstGeom prst="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1583"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dirty="0"/>
            <a:t>Rank regarding mortality?</a:t>
          </a:r>
        </a:p>
      </dsp:txBody>
      <dsp:txXfrm>
        <a:off x="855453" y="1162578"/>
        <a:ext cx="9957623" cy="581521"/>
      </dsp:txXfrm>
    </dsp:sp>
    <dsp:sp modelId="{BC18A1A4-2AC2-4BAC-B13D-ABF1457FCE99}">
      <dsp:nvSpPr>
        <dsp:cNvPr id="0" name=""/>
        <dsp:cNvSpPr/>
      </dsp:nvSpPr>
      <dsp:spPr>
        <a:xfrm>
          <a:off x="492001" y="1089888"/>
          <a:ext cx="726902" cy="726902"/>
        </a:xfrm>
        <a:prstGeom prst="ellipse">
          <a:avLst/>
        </a:prstGeom>
        <a:solidFill>
          <a:schemeClr val="lt1">
            <a:hueOff val="0"/>
            <a:satOff val="0"/>
            <a:lumOff val="0"/>
            <a:alphaOff val="0"/>
          </a:schemeClr>
        </a:solidFill>
        <a:ln w="25400" cap="flat" cmpd="sng" algn="ctr">
          <a:solidFill>
            <a:schemeClr val="accent3"/>
          </a:solidFill>
          <a:prstDash val="solid"/>
        </a:ln>
        <a:effectLst/>
      </dsp:spPr>
      <dsp:style>
        <a:lnRef idx="2">
          <a:scrgbClr r="0" g="0" b="0"/>
        </a:lnRef>
        <a:fillRef idx="1">
          <a:scrgbClr r="0" g="0" b="0"/>
        </a:fillRef>
        <a:effectRef idx="0">
          <a:scrgbClr r="0" g="0" b="0"/>
        </a:effectRef>
        <a:fontRef idx="minor"/>
      </dsp:style>
    </dsp:sp>
    <dsp:sp modelId="{0964522B-20E5-44D8-AAB0-1B392AA61F7D}">
      <dsp:nvSpPr>
        <dsp:cNvPr id="0" name=""/>
        <dsp:cNvSpPr/>
      </dsp:nvSpPr>
      <dsp:spPr>
        <a:xfrm>
          <a:off x="983346" y="2034582"/>
          <a:ext cx="9829729" cy="581521"/>
        </a:xfrm>
        <a:prstGeom prst="rect">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1583"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dirty="0"/>
            <a:t>Rank as a cause of disability?</a:t>
          </a:r>
        </a:p>
      </dsp:txBody>
      <dsp:txXfrm>
        <a:off x="983346" y="2034582"/>
        <a:ext cx="9829729" cy="581521"/>
      </dsp:txXfrm>
    </dsp:sp>
    <dsp:sp modelId="{27CF5670-BD79-44D6-AF94-CF26F8675313}">
      <dsp:nvSpPr>
        <dsp:cNvPr id="0" name=""/>
        <dsp:cNvSpPr/>
      </dsp:nvSpPr>
      <dsp:spPr>
        <a:xfrm>
          <a:off x="619895" y="1961891"/>
          <a:ext cx="726902" cy="726902"/>
        </a:xfrm>
        <a:prstGeom prst="ellipse">
          <a:avLst/>
        </a:prstGeom>
        <a:solidFill>
          <a:schemeClr val="lt1">
            <a:hueOff val="0"/>
            <a:satOff val="0"/>
            <a:lumOff val="0"/>
            <a:alphaOff val="0"/>
          </a:schemeClr>
        </a:solidFill>
        <a:ln w="25400" cap="flat" cmpd="sng" algn="ctr">
          <a:solidFill>
            <a:schemeClr val="accent4"/>
          </a:solidFill>
          <a:prstDash val="solid"/>
        </a:ln>
        <a:effectLst/>
      </dsp:spPr>
      <dsp:style>
        <a:lnRef idx="2">
          <a:scrgbClr r="0" g="0" b="0"/>
        </a:lnRef>
        <a:fillRef idx="1">
          <a:scrgbClr r="0" g="0" b="0"/>
        </a:fillRef>
        <a:effectRef idx="0">
          <a:scrgbClr r="0" g="0" b="0"/>
        </a:effectRef>
        <a:fontRef idx="minor"/>
      </dsp:style>
    </dsp:sp>
    <dsp:sp modelId="{49B42A9E-2445-4A56-9FDC-28C709A467FF}">
      <dsp:nvSpPr>
        <dsp:cNvPr id="0" name=""/>
        <dsp:cNvSpPr/>
      </dsp:nvSpPr>
      <dsp:spPr>
        <a:xfrm>
          <a:off x="855453" y="2906585"/>
          <a:ext cx="9957623" cy="581521"/>
        </a:xfrm>
        <a:prstGeom prst="rect">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1583"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dirty="0"/>
            <a:t>Rank in NIH funding?</a:t>
          </a:r>
        </a:p>
      </dsp:txBody>
      <dsp:txXfrm>
        <a:off x="855453" y="2906585"/>
        <a:ext cx="9957623" cy="581521"/>
      </dsp:txXfrm>
    </dsp:sp>
    <dsp:sp modelId="{C05DD5D1-1E0C-4E1C-B848-557C6A32807A}">
      <dsp:nvSpPr>
        <dsp:cNvPr id="0" name=""/>
        <dsp:cNvSpPr/>
      </dsp:nvSpPr>
      <dsp:spPr>
        <a:xfrm>
          <a:off x="492001" y="2833895"/>
          <a:ext cx="726902" cy="726902"/>
        </a:xfrm>
        <a:prstGeom prst="ellipse">
          <a:avLst/>
        </a:prstGeom>
        <a:solidFill>
          <a:schemeClr val="lt1">
            <a:hueOff val="0"/>
            <a:satOff val="0"/>
            <a:lumOff val="0"/>
            <a:alphaOff val="0"/>
          </a:schemeClr>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dsp:style>
    </dsp:sp>
    <dsp:sp modelId="{1F89BF6D-81A0-4400-928A-1B2BE31F49CC}">
      <dsp:nvSpPr>
        <dsp:cNvPr id="0" name=""/>
        <dsp:cNvSpPr/>
      </dsp:nvSpPr>
      <dsp:spPr>
        <a:xfrm>
          <a:off x="438751" y="3778589"/>
          <a:ext cx="10374324" cy="581521"/>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1583"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dirty="0"/>
            <a:t>Who is diagnosed with COPD?</a:t>
          </a:r>
        </a:p>
      </dsp:txBody>
      <dsp:txXfrm>
        <a:off x="438751" y="3778589"/>
        <a:ext cx="10374324" cy="581521"/>
      </dsp:txXfrm>
    </dsp:sp>
    <dsp:sp modelId="{AA379274-2538-45F7-85A3-289D563D2868}">
      <dsp:nvSpPr>
        <dsp:cNvPr id="0" name=""/>
        <dsp:cNvSpPr/>
      </dsp:nvSpPr>
      <dsp:spPr>
        <a:xfrm>
          <a:off x="75300" y="3705899"/>
          <a:ext cx="726902" cy="726902"/>
        </a:xfrm>
        <a:prstGeom prst="ellipse">
          <a:avLst/>
        </a:prstGeom>
        <a:solidFill>
          <a:schemeClr val="lt1">
            <a:hueOff val="0"/>
            <a:satOff val="0"/>
            <a:lumOff val="0"/>
            <a:alphaOff val="0"/>
          </a:schemeClr>
        </a:solidFill>
        <a:ln w="25400" cap="flat" cmpd="sng" algn="ctr">
          <a:solidFill>
            <a:schemeClr val="accent2"/>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D017FF-2A7F-44E6-A24B-8BE9C3671D73}">
      <dsp:nvSpPr>
        <dsp:cNvPr id="0" name=""/>
        <dsp:cNvSpPr/>
      </dsp:nvSpPr>
      <dsp:spPr>
        <a:xfrm>
          <a:off x="3370" y="77593"/>
          <a:ext cx="3286682" cy="633600"/>
        </a:xfrm>
        <a:prstGeom prst="rect">
          <a:avLst/>
        </a:prstGeom>
        <a:solidFill>
          <a:schemeClr val="accent1">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b="1" kern="1200" dirty="0"/>
            <a:t>Genetics</a:t>
          </a:r>
        </a:p>
      </dsp:txBody>
      <dsp:txXfrm>
        <a:off x="3370" y="77593"/>
        <a:ext cx="3286682" cy="633600"/>
      </dsp:txXfrm>
    </dsp:sp>
    <dsp:sp modelId="{7CCAF0C6-672E-415B-A0C0-C80DE42E1829}">
      <dsp:nvSpPr>
        <dsp:cNvPr id="0" name=""/>
        <dsp:cNvSpPr/>
      </dsp:nvSpPr>
      <dsp:spPr>
        <a:xfrm>
          <a:off x="3370" y="711193"/>
          <a:ext cx="3286682" cy="3502619"/>
        </a:xfrm>
        <a:prstGeom prst="rect">
          <a:avLst/>
        </a:prstGeom>
        <a:solidFill>
          <a:schemeClr val="accent1">
            <a:alpha val="90000"/>
            <a:tint val="4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ts val="600"/>
            </a:spcAft>
            <a:buFont typeface="Wingdings" panose="05000000000000000000" pitchFamily="2" charset="2"/>
            <a:buChar char="§"/>
          </a:pPr>
          <a:r>
            <a:rPr lang="en-US" sz="2000" kern="1200" dirty="0">
              <a:solidFill>
                <a:schemeClr val="bg1"/>
              </a:solidFill>
              <a:latin typeface="+mn-lt"/>
            </a:rPr>
            <a:t>Genetic heritability of COPD is moderate</a:t>
          </a:r>
        </a:p>
        <a:p>
          <a:pPr marL="228600" lvl="1" indent="-228600" algn="l" defTabSz="889000">
            <a:lnSpc>
              <a:spcPct val="90000"/>
            </a:lnSpc>
            <a:spcBef>
              <a:spcPct val="0"/>
            </a:spcBef>
            <a:spcAft>
              <a:spcPts val="600"/>
            </a:spcAft>
            <a:buFont typeface="Wingdings" panose="05000000000000000000" pitchFamily="2" charset="2"/>
            <a:buChar char="§"/>
          </a:pPr>
          <a:r>
            <a:rPr lang="el-GR" sz="2000" kern="1200" dirty="0">
              <a:solidFill>
                <a:schemeClr val="bg1"/>
              </a:solidFill>
              <a:latin typeface="+mn-lt"/>
              <a:cs typeface="Calibri" panose="020F0502020204030204" pitchFamily="34" charset="0"/>
            </a:rPr>
            <a:t>α</a:t>
          </a:r>
          <a:r>
            <a:rPr lang="en-US" sz="2000" kern="1200" dirty="0">
              <a:solidFill>
                <a:schemeClr val="bg1"/>
              </a:solidFill>
              <a:latin typeface="+mn-lt"/>
            </a:rPr>
            <a:t>-1 antitrypsin deficiency and telomerase reverse transcriptase mutation are well-established monogenetic variants with causative role in COPD</a:t>
          </a:r>
        </a:p>
        <a:p>
          <a:pPr marL="228600" lvl="1" indent="-228600" algn="l" defTabSz="889000">
            <a:lnSpc>
              <a:spcPct val="90000"/>
            </a:lnSpc>
            <a:spcBef>
              <a:spcPct val="0"/>
            </a:spcBef>
            <a:spcAft>
              <a:spcPts val="600"/>
            </a:spcAft>
            <a:buFont typeface="Wingdings" panose="05000000000000000000" pitchFamily="2" charset="2"/>
            <a:buChar char="§"/>
          </a:pPr>
          <a:r>
            <a:rPr lang="en-US" sz="2000" kern="1200" dirty="0">
              <a:solidFill>
                <a:schemeClr val="bg1"/>
              </a:solidFill>
              <a:latin typeface="+mn-lt"/>
            </a:rPr>
            <a:t>Gene-environment interactions incompletely understood</a:t>
          </a:r>
        </a:p>
      </dsp:txBody>
      <dsp:txXfrm>
        <a:off x="3370" y="711193"/>
        <a:ext cx="3286682" cy="3502619"/>
      </dsp:txXfrm>
    </dsp:sp>
    <dsp:sp modelId="{B13DEFED-DD74-4483-9A6B-F0F9003682A9}">
      <dsp:nvSpPr>
        <dsp:cNvPr id="0" name=""/>
        <dsp:cNvSpPr/>
      </dsp:nvSpPr>
      <dsp:spPr>
        <a:xfrm>
          <a:off x="3750189" y="77593"/>
          <a:ext cx="3286682" cy="633600"/>
        </a:xfrm>
        <a:prstGeom prst="rect">
          <a:avLst/>
        </a:prstGeom>
        <a:solidFill>
          <a:srgbClr val="00823B"/>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b="1" kern="1200" dirty="0"/>
            <a:t>Environment</a:t>
          </a:r>
        </a:p>
      </dsp:txBody>
      <dsp:txXfrm>
        <a:off x="3750189" y="77593"/>
        <a:ext cx="3286682" cy="633600"/>
      </dsp:txXfrm>
    </dsp:sp>
    <dsp:sp modelId="{B3C3650A-4E2F-4DD2-9541-88927328720D}">
      <dsp:nvSpPr>
        <dsp:cNvPr id="0" name=""/>
        <dsp:cNvSpPr/>
      </dsp:nvSpPr>
      <dsp:spPr>
        <a:xfrm>
          <a:off x="3750189" y="711193"/>
          <a:ext cx="3286682" cy="3502619"/>
        </a:xfrm>
        <a:prstGeom prst="rect">
          <a:avLst/>
        </a:prstGeom>
        <a:solidFill>
          <a:schemeClr val="accent4">
            <a:lumMod val="20000"/>
            <a:lumOff val="80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ts val="600"/>
            </a:spcAft>
            <a:buFont typeface="Wingdings" panose="05000000000000000000" pitchFamily="2" charset="2"/>
            <a:buChar char="§"/>
          </a:pPr>
          <a:r>
            <a:rPr lang="en-US" sz="2200" kern="1200" dirty="0">
              <a:solidFill>
                <a:schemeClr val="bg1"/>
              </a:solidFill>
            </a:rPr>
            <a:t>Smoking</a:t>
          </a:r>
        </a:p>
        <a:p>
          <a:pPr marL="228600" lvl="1" indent="-228600" algn="l" defTabSz="977900">
            <a:lnSpc>
              <a:spcPct val="90000"/>
            </a:lnSpc>
            <a:spcBef>
              <a:spcPct val="0"/>
            </a:spcBef>
            <a:spcAft>
              <a:spcPts val="600"/>
            </a:spcAft>
            <a:buFont typeface="Wingdings" panose="05000000000000000000" pitchFamily="2" charset="2"/>
            <a:buChar char="§"/>
          </a:pPr>
          <a:r>
            <a:rPr lang="en-US" sz="2200" kern="1200" dirty="0">
              <a:solidFill>
                <a:schemeClr val="bg1"/>
              </a:solidFill>
            </a:rPr>
            <a:t>Non-smoking</a:t>
          </a:r>
        </a:p>
        <a:p>
          <a:pPr marL="457200" lvl="2" indent="-228600" algn="l" defTabSz="977900">
            <a:lnSpc>
              <a:spcPct val="90000"/>
            </a:lnSpc>
            <a:spcBef>
              <a:spcPct val="0"/>
            </a:spcBef>
            <a:spcAft>
              <a:spcPts val="600"/>
            </a:spcAft>
            <a:buFontTx/>
            <a:buNone/>
          </a:pPr>
          <a:r>
            <a:rPr lang="en-US" sz="2200" b="0" i="0" kern="1200" dirty="0">
              <a:solidFill>
                <a:schemeClr val="bg1"/>
              </a:solidFill>
            </a:rPr>
            <a:t>– Biomass exposure</a:t>
          </a:r>
          <a:endParaRPr lang="en-US" sz="2200" kern="1200" dirty="0">
            <a:solidFill>
              <a:schemeClr val="bg1"/>
            </a:solidFill>
          </a:endParaRPr>
        </a:p>
        <a:p>
          <a:pPr marL="457200" lvl="2" indent="-228600" algn="l" defTabSz="977900">
            <a:lnSpc>
              <a:spcPct val="90000"/>
            </a:lnSpc>
            <a:spcBef>
              <a:spcPct val="0"/>
            </a:spcBef>
            <a:spcAft>
              <a:spcPts val="600"/>
            </a:spcAft>
            <a:buFontTx/>
            <a:buNone/>
          </a:pPr>
          <a:r>
            <a:rPr lang="en-US" sz="2200" b="0" i="0" kern="1200" dirty="0">
              <a:solidFill>
                <a:schemeClr val="bg1"/>
              </a:solidFill>
            </a:rPr>
            <a:t>– Occupational exposure</a:t>
          </a:r>
          <a:endParaRPr lang="en-US" sz="2200" kern="1200" dirty="0">
            <a:solidFill>
              <a:schemeClr val="bg1"/>
            </a:solidFill>
          </a:endParaRPr>
        </a:p>
        <a:p>
          <a:pPr marL="457200" lvl="2" indent="-228600" algn="l" defTabSz="977900">
            <a:lnSpc>
              <a:spcPct val="90000"/>
            </a:lnSpc>
            <a:spcBef>
              <a:spcPct val="0"/>
            </a:spcBef>
            <a:spcAft>
              <a:spcPts val="600"/>
            </a:spcAft>
            <a:buFontTx/>
            <a:buNone/>
          </a:pPr>
          <a:r>
            <a:rPr lang="en-US" sz="2200" b="0" i="0" kern="1200" dirty="0">
              <a:solidFill>
                <a:schemeClr val="bg1"/>
              </a:solidFill>
            </a:rPr>
            <a:t>– Air pollution</a:t>
          </a:r>
          <a:endParaRPr lang="en-US" sz="2200" kern="1200" dirty="0">
            <a:solidFill>
              <a:schemeClr val="bg1"/>
            </a:solidFill>
          </a:endParaRPr>
        </a:p>
      </dsp:txBody>
      <dsp:txXfrm>
        <a:off x="3750189" y="711193"/>
        <a:ext cx="3286682" cy="3502619"/>
      </dsp:txXfrm>
    </dsp:sp>
    <dsp:sp modelId="{17FAD5CA-FF3A-40D6-A122-D01EF43A4009}">
      <dsp:nvSpPr>
        <dsp:cNvPr id="0" name=""/>
        <dsp:cNvSpPr/>
      </dsp:nvSpPr>
      <dsp:spPr>
        <a:xfrm>
          <a:off x="7497008" y="77593"/>
          <a:ext cx="3286682" cy="633600"/>
        </a:xfrm>
        <a:prstGeom prst="rect">
          <a:avLst/>
        </a:prstGeom>
        <a:solidFill>
          <a:srgbClr val="E1471D"/>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b="1" kern="1200" dirty="0"/>
            <a:t>Timing</a:t>
          </a:r>
        </a:p>
      </dsp:txBody>
      <dsp:txXfrm>
        <a:off x="7497008" y="77593"/>
        <a:ext cx="3286682" cy="633600"/>
      </dsp:txXfrm>
    </dsp:sp>
    <dsp:sp modelId="{771DD0A9-83E4-425E-804D-ACD426AA7631}">
      <dsp:nvSpPr>
        <dsp:cNvPr id="0" name=""/>
        <dsp:cNvSpPr/>
      </dsp:nvSpPr>
      <dsp:spPr>
        <a:xfrm>
          <a:off x="7500379" y="710037"/>
          <a:ext cx="3286682" cy="3502619"/>
        </a:xfrm>
        <a:prstGeom prst="rect">
          <a:avLst/>
        </a:prstGeom>
        <a:solidFill>
          <a:schemeClr val="accent3">
            <a:lumMod val="20000"/>
            <a:lumOff val="80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ts val="600"/>
            </a:spcAft>
            <a:buFont typeface="Wingdings" panose="05000000000000000000" pitchFamily="2" charset="2"/>
            <a:buChar char="§"/>
          </a:pPr>
          <a:r>
            <a:rPr lang="en-US" sz="2200" kern="1200" dirty="0">
              <a:solidFill>
                <a:schemeClr val="bg1"/>
              </a:solidFill>
            </a:rPr>
            <a:t>Peak lung function can be attenuated by processes that occur during lung development</a:t>
          </a:r>
        </a:p>
        <a:p>
          <a:pPr marL="228600" lvl="1" indent="-228600" algn="l" defTabSz="977900">
            <a:lnSpc>
              <a:spcPct val="90000"/>
            </a:lnSpc>
            <a:spcBef>
              <a:spcPct val="0"/>
            </a:spcBef>
            <a:spcAft>
              <a:spcPts val="600"/>
            </a:spcAft>
            <a:buFont typeface="Wingdings" panose="05000000000000000000" pitchFamily="2" charset="2"/>
            <a:buChar char="§"/>
          </a:pPr>
          <a:r>
            <a:rPr lang="en-US" sz="2200" kern="1200" dirty="0">
              <a:solidFill>
                <a:schemeClr val="bg1"/>
              </a:solidFill>
            </a:rPr>
            <a:t>Genetic</a:t>
          </a:r>
          <a:r>
            <a:rPr lang="en-US" sz="2200" kern="1200" dirty="0">
              <a:solidFill>
                <a:schemeClr val="bg1"/>
              </a:solidFill>
              <a:cs typeface="Calibri" panose="020F0502020204030204" pitchFamily="34" charset="0"/>
            </a:rPr>
            <a:t>–</a:t>
          </a:r>
          <a:r>
            <a:rPr lang="en-US" sz="2200" kern="1200" dirty="0">
              <a:solidFill>
                <a:schemeClr val="bg1"/>
              </a:solidFill>
            </a:rPr>
            <a:t>environmental exposure interactions may accelerate decline of lung function</a:t>
          </a:r>
        </a:p>
      </dsp:txBody>
      <dsp:txXfrm>
        <a:off x="7500379" y="710037"/>
        <a:ext cx="3286682" cy="350261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949980-7D00-4E04-BA77-87906CF35CFE}">
      <dsp:nvSpPr>
        <dsp:cNvPr id="0" name=""/>
        <dsp:cNvSpPr/>
      </dsp:nvSpPr>
      <dsp:spPr>
        <a:xfrm>
          <a:off x="0" y="112191"/>
          <a:ext cx="5119758" cy="431730"/>
        </a:xfrm>
        <a:prstGeom prst="round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Ensifentrine</a:t>
          </a:r>
        </a:p>
      </dsp:txBody>
      <dsp:txXfrm>
        <a:off x="21075" y="133266"/>
        <a:ext cx="5077608" cy="389580"/>
      </dsp:txXfrm>
    </dsp:sp>
    <dsp:sp modelId="{4F8FEC0D-EF4C-4CCF-956F-9277B4AAAC70}">
      <dsp:nvSpPr>
        <dsp:cNvPr id="0" name=""/>
        <dsp:cNvSpPr/>
      </dsp:nvSpPr>
      <dsp:spPr>
        <a:xfrm>
          <a:off x="0" y="543921"/>
          <a:ext cx="5119758" cy="4843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552" tIns="22860" rIns="128016" bIns="22860" numCol="1" spcCol="1270" anchor="t" anchorCtr="0">
          <a:noAutofit/>
        </a:bodyPr>
        <a:lstStyle/>
        <a:p>
          <a:pPr marL="114300" lvl="1" indent="-114300" algn="l" defTabSz="622300">
            <a:lnSpc>
              <a:spcPct val="90000"/>
            </a:lnSpc>
            <a:spcBef>
              <a:spcPct val="0"/>
            </a:spcBef>
            <a:spcAft>
              <a:spcPct val="20000"/>
            </a:spcAft>
            <a:buFont typeface="Wingdings" panose="05000000000000000000" pitchFamily="2" charset="2"/>
            <a:buChar char="§"/>
          </a:pPr>
          <a:r>
            <a:rPr lang="en-US" sz="1400" kern="1200" dirty="0">
              <a:solidFill>
                <a:schemeClr val="bg1"/>
              </a:solidFill>
            </a:rPr>
            <a:t>Dual PDE3/PDE4 inhibitor</a:t>
          </a:r>
        </a:p>
        <a:p>
          <a:pPr marL="114300" lvl="1" indent="-114300" algn="l" defTabSz="622300">
            <a:lnSpc>
              <a:spcPct val="90000"/>
            </a:lnSpc>
            <a:spcBef>
              <a:spcPct val="0"/>
            </a:spcBef>
            <a:spcAft>
              <a:spcPct val="20000"/>
            </a:spcAft>
            <a:buFont typeface="Wingdings" panose="05000000000000000000" pitchFamily="2" charset="2"/>
            <a:buChar char="§"/>
          </a:pPr>
          <a:r>
            <a:rPr lang="en-US" sz="1400" kern="1200" dirty="0">
              <a:solidFill>
                <a:schemeClr val="bg1"/>
              </a:solidFill>
            </a:rPr>
            <a:t>ENHANCE-1 and ENHANCE-2 </a:t>
          </a:r>
        </a:p>
      </dsp:txBody>
      <dsp:txXfrm>
        <a:off x="0" y="543921"/>
        <a:ext cx="5119758" cy="484380"/>
      </dsp:txXfrm>
    </dsp:sp>
    <dsp:sp modelId="{6C714BEE-8104-41C5-8FE8-D2F7DE90A6E8}">
      <dsp:nvSpPr>
        <dsp:cNvPr id="0" name=""/>
        <dsp:cNvSpPr/>
      </dsp:nvSpPr>
      <dsp:spPr>
        <a:xfrm>
          <a:off x="0" y="1028301"/>
          <a:ext cx="5119758" cy="431730"/>
        </a:xfrm>
        <a:prstGeom prst="roundRect">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Itepekimab</a:t>
          </a:r>
        </a:p>
      </dsp:txBody>
      <dsp:txXfrm>
        <a:off x="21075" y="1049376"/>
        <a:ext cx="5077608" cy="389580"/>
      </dsp:txXfrm>
    </dsp:sp>
    <dsp:sp modelId="{67DB1E56-D411-4F30-89BD-34B46F77B1B1}">
      <dsp:nvSpPr>
        <dsp:cNvPr id="0" name=""/>
        <dsp:cNvSpPr/>
      </dsp:nvSpPr>
      <dsp:spPr>
        <a:xfrm>
          <a:off x="0" y="1460031"/>
          <a:ext cx="5119758" cy="4843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552" tIns="22860" rIns="128016" bIns="22860" numCol="1" spcCol="1270" anchor="t" anchorCtr="0">
          <a:noAutofit/>
        </a:bodyPr>
        <a:lstStyle/>
        <a:p>
          <a:pPr marL="114300" lvl="1" indent="-114300" algn="l" defTabSz="622300">
            <a:lnSpc>
              <a:spcPct val="90000"/>
            </a:lnSpc>
            <a:spcBef>
              <a:spcPct val="0"/>
            </a:spcBef>
            <a:spcAft>
              <a:spcPct val="20000"/>
            </a:spcAft>
            <a:buFont typeface="Wingdings" panose="05000000000000000000" pitchFamily="2" charset="2"/>
            <a:buChar char="§"/>
          </a:pPr>
          <a:r>
            <a:rPr lang="en-US" sz="1400" kern="1200" dirty="0">
              <a:solidFill>
                <a:schemeClr val="bg1"/>
              </a:solidFill>
            </a:rPr>
            <a:t>Anti</a:t>
          </a:r>
          <a:r>
            <a:rPr lang="en-US" sz="1400" kern="1200" dirty="0">
              <a:solidFill>
                <a:schemeClr val="bg1"/>
              </a:solidFill>
              <a:latin typeface="Calibri" panose="020F0502020204030204" pitchFamily="34" charset="0"/>
              <a:cs typeface="Calibri" panose="020F0502020204030204" pitchFamily="34" charset="0"/>
            </a:rPr>
            <a:t>–</a:t>
          </a:r>
          <a:r>
            <a:rPr lang="en-US" sz="1400" kern="1200" dirty="0">
              <a:solidFill>
                <a:schemeClr val="bg1"/>
              </a:solidFill>
            </a:rPr>
            <a:t>IL-33</a:t>
          </a:r>
        </a:p>
        <a:p>
          <a:pPr marL="114300" lvl="1" indent="-114300" algn="l" defTabSz="622300">
            <a:lnSpc>
              <a:spcPct val="90000"/>
            </a:lnSpc>
            <a:spcBef>
              <a:spcPct val="0"/>
            </a:spcBef>
            <a:spcAft>
              <a:spcPct val="20000"/>
            </a:spcAft>
            <a:buFont typeface="Wingdings" panose="05000000000000000000" pitchFamily="2" charset="2"/>
            <a:buChar char="§"/>
          </a:pPr>
          <a:r>
            <a:rPr lang="en-US" sz="1400" kern="1200" dirty="0">
              <a:solidFill>
                <a:schemeClr val="bg1"/>
              </a:solidFill>
            </a:rPr>
            <a:t>AERIFY-1 and AERIFY-2</a:t>
          </a:r>
        </a:p>
      </dsp:txBody>
      <dsp:txXfrm>
        <a:off x="0" y="1460031"/>
        <a:ext cx="5119758" cy="484380"/>
      </dsp:txXfrm>
    </dsp:sp>
    <dsp:sp modelId="{A1C666A6-75EA-4FC1-BA35-4573B93DA998}">
      <dsp:nvSpPr>
        <dsp:cNvPr id="0" name=""/>
        <dsp:cNvSpPr/>
      </dsp:nvSpPr>
      <dsp:spPr>
        <a:xfrm>
          <a:off x="0" y="1944411"/>
          <a:ext cx="5119758" cy="431730"/>
        </a:xfrm>
        <a:prstGeom prst="roundRect">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Tezepelumab</a:t>
          </a:r>
        </a:p>
      </dsp:txBody>
      <dsp:txXfrm>
        <a:off x="21075" y="1965486"/>
        <a:ext cx="5077608" cy="389580"/>
      </dsp:txXfrm>
    </dsp:sp>
    <dsp:sp modelId="{EF0B62EC-7168-4C89-9086-1BBE5C3B7D91}">
      <dsp:nvSpPr>
        <dsp:cNvPr id="0" name=""/>
        <dsp:cNvSpPr/>
      </dsp:nvSpPr>
      <dsp:spPr>
        <a:xfrm>
          <a:off x="0" y="2376142"/>
          <a:ext cx="5119758" cy="4843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552" tIns="22860" rIns="128016" bIns="22860" numCol="1" spcCol="1270" anchor="t" anchorCtr="0">
          <a:noAutofit/>
        </a:bodyPr>
        <a:lstStyle/>
        <a:p>
          <a:pPr marL="114300" lvl="1" indent="-114300" algn="l" defTabSz="622300">
            <a:lnSpc>
              <a:spcPct val="90000"/>
            </a:lnSpc>
            <a:spcBef>
              <a:spcPct val="0"/>
            </a:spcBef>
            <a:spcAft>
              <a:spcPct val="20000"/>
            </a:spcAft>
            <a:buFont typeface="Wingdings" panose="05000000000000000000" pitchFamily="2" charset="2"/>
            <a:buChar char="§"/>
          </a:pPr>
          <a:r>
            <a:rPr lang="en-US" sz="1400" kern="1200" dirty="0">
              <a:solidFill>
                <a:schemeClr val="bg1"/>
              </a:solidFill>
            </a:rPr>
            <a:t>Anti-TSLP </a:t>
          </a:r>
        </a:p>
        <a:p>
          <a:pPr marL="114300" lvl="1" indent="-114300" algn="l" defTabSz="622300">
            <a:lnSpc>
              <a:spcPct val="90000"/>
            </a:lnSpc>
            <a:spcBef>
              <a:spcPct val="0"/>
            </a:spcBef>
            <a:spcAft>
              <a:spcPct val="20000"/>
            </a:spcAft>
            <a:buFont typeface="Wingdings" panose="05000000000000000000" pitchFamily="2" charset="2"/>
            <a:buChar char="§"/>
          </a:pPr>
          <a:r>
            <a:rPr lang="en-US" sz="1400" kern="1200" dirty="0">
              <a:solidFill>
                <a:schemeClr val="bg1"/>
              </a:solidFill>
            </a:rPr>
            <a:t>COURSE and UPSTREAM-COPD</a:t>
          </a:r>
        </a:p>
      </dsp:txBody>
      <dsp:txXfrm>
        <a:off x="0" y="2376142"/>
        <a:ext cx="5119758" cy="484380"/>
      </dsp:txXfrm>
    </dsp:sp>
    <dsp:sp modelId="{1DE00F68-00AB-49D2-98F2-E3632F42BA6F}">
      <dsp:nvSpPr>
        <dsp:cNvPr id="0" name=""/>
        <dsp:cNvSpPr/>
      </dsp:nvSpPr>
      <dsp:spPr>
        <a:xfrm>
          <a:off x="0" y="2860522"/>
          <a:ext cx="5119758" cy="431730"/>
        </a:xfrm>
        <a:prstGeom prst="round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bg1"/>
              </a:solidFill>
            </a:rPr>
            <a:t>Tozorakimab</a:t>
          </a:r>
        </a:p>
      </dsp:txBody>
      <dsp:txXfrm>
        <a:off x="21075" y="2881597"/>
        <a:ext cx="5077608" cy="389580"/>
      </dsp:txXfrm>
    </dsp:sp>
    <dsp:sp modelId="{278B0EE6-083B-462B-8DF7-BDA213254687}">
      <dsp:nvSpPr>
        <dsp:cNvPr id="0" name=""/>
        <dsp:cNvSpPr/>
      </dsp:nvSpPr>
      <dsp:spPr>
        <a:xfrm>
          <a:off x="0" y="3292252"/>
          <a:ext cx="5119758" cy="4843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552" tIns="22860" rIns="128016" bIns="22860" numCol="1" spcCol="1270" anchor="t" anchorCtr="0">
          <a:noAutofit/>
        </a:bodyPr>
        <a:lstStyle/>
        <a:p>
          <a:pPr marL="114300" lvl="1" indent="-114300" algn="l" defTabSz="622300">
            <a:lnSpc>
              <a:spcPct val="90000"/>
            </a:lnSpc>
            <a:spcBef>
              <a:spcPct val="0"/>
            </a:spcBef>
            <a:spcAft>
              <a:spcPct val="20000"/>
            </a:spcAft>
            <a:buFont typeface="Wingdings" panose="05000000000000000000" pitchFamily="2" charset="2"/>
            <a:buChar char="§"/>
          </a:pPr>
          <a:r>
            <a:rPr lang="en-US" sz="1400" kern="1200" dirty="0">
              <a:solidFill>
                <a:schemeClr val="bg1"/>
              </a:solidFill>
            </a:rPr>
            <a:t>Anti</a:t>
          </a:r>
          <a:r>
            <a:rPr lang="en-US" sz="1400" kern="1200" dirty="0">
              <a:solidFill>
                <a:schemeClr val="bg1"/>
              </a:solidFill>
              <a:latin typeface="Calibri" panose="020F0502020204030204" pitchFamily="34" charset="0"/>
              <a:cs typeface="Calibri" panose="020F0502020204030204" pitchFamily="34" charset="0"/>
            </a:rPr>
            <a:t>–</a:t>
          </a:r>
          <a:r>
            <a:rPr lang="en-US" sz="1400" kern="1200" dirty="0">
              <a:solidFill>
                <a:schemeClr val="bg1"/>
              </a:solidFill>
            </a:rPr>
            <a:t>IL-33</a:t>
          </a:r>
        </a:p>
        <a:p>
          <a:pPr marL="114300" lvl="1" indent="-114300" algn="l" defTabSz="622300">
            <a:lnSpc>
              <a:spcPct val="90000"/>
            </a:lnSpc>
            <a:spcBef>
              <a:spcPct val="0"/>
            </a:spcBef>
            <a:spcAft>
              <a:spcPct val="20000"/>
            </a:spcAft>
            <a:buFont typeface="Wingdings" panose="05000000000000000000" pitchFamily="2" charset="2"/>
            <a:buChar char="§"/>
          </a:pPr>
          <a:r>
            <a:rPr lang="en-US" sz="1400" kern="1200" dirty="0">
              <a:solidFill>
                <a:schemeClr val="bg1"/>
              </a:solidFill>
            </a:rPr>
            <a:t>OBERON, PROSPERO, TITANIA, and MIRANDA</a:t>
          </a:r>
        </a:p>
      </dsp:txBody>
      <dsp:txXfrm>
        <a:off x="0" y="3292252"/>
        <a:ext cx="5119758" cy="4843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D78A0E-6952-4CE4-86FA-0627FF9AAAF4}">
      <dsp:nvSpPr>
        <dsp:cNvPr id="0" name=""/>
        <dsp:cNvSpPr/>
      </dsp:nvSpPr>
      <dsp:spPr>
        <a:xfrm>
          <a:off x="254000" y="778"/>
          <a:ext cx="2381250" cy="14287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t>Device selection</a:t>
          </a:r>
        </a:p>
      </dsp:txBody>
      <dsp:txXfrm>
        <a:off x="254000" y="778"/>
        <a:ext cx="2381250" cy="1428750"/>
      </dsp:txXfrm>
    </dsp:sp>
    <dsp:sp modelId="{CA3BA4E3-8FB9-49B0-B39D-DE76FCCCE956}">
      <dsp:nvSpPr>
        <dsp:cNvPr id="0" name=""/>
        <dsp:cNvSpPr/>
      </dsp:nvSpPr>
      <dsp:spPr>
        <a:xfrm>
          <a:off x="2873375" y="778"/>
          <a:ext cx="2381250" cy="14287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t>Access </a:t>
          </a:r>
        </a:p>
      </dsp:txBody>
      <dsp:txXfrm>
        <a:off x="2873375" y="778"/>
        <a:ext cx="2381250" cy="1428750"/>
      </dsp:txXfrm>
    </dsp:sp>
    <dsp:sp modelId="{618B0D2F-6202-4912-9493-352135E98E06}">
      <dsp:nvSpPr>
        <dsp:cNvPr id="0" name=""/>
        <dsp:cNvSpPr/>
      </dsp:nvSpPr>
      <dsp:spPr>
        <a:xfrm>
          <a:off x="5492750" y="778"/>
          <a:ext cx="2381250" cy="14287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t>Adherence</a:t>
          </a:r>
        </a:p>
      </dsp:txBody>
      <dsp:txXfrm>
        <a:off x="5492750" y="778"/>
        <a:ext cx="2381250" cy="1428750"/>
      </dsp:txXfrm>
    </dsp:sp>
    <dsp:sp modelId="{6E1816A2-5D51-406B-A287-BD0EBE872965}">
      <dsp:nvSpPr>
        <dsp:cNvPr id="0" name=""/>
        <dsp:cNvSpPr/>
      </dsp:nvSpPr>
      <dsp:spPr>
        <a:xfrm>
          <a:off x="1563687" y="1667653"/>
          <a:ext cx="2381250" cy="14287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t>Healthcare disparities</a:t>
          </a:r>
        </a:p>
      </dsp:txBody>
      <dsp:txXfrm>
        <a:off x="1563687" y="1667653"/>
        <a:ext cx="2381250" cy="1428750"/>
      </dsp:txXfrm>
    </dsp:sp>
    <dsp:sp modelId="{3E2BFB0A-A793-4C35-83F7-C055436F86A3}">
      <dsp:nvSpPr>
        <dsp:cNvPr id="0" name=""/>
        <dsp:cNvSpPr/>
      </dsp:nvSpPr>
      <dsp:spPr>
        <a:xfrm>
          <a:off x="4183062" y="1667653"/>
          <a:ext cx="2381250" cy="14287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t>Transitions of care</a:t>
          </a:r>
        </a:p>
      </dsp:txBody>
      <dsp:txXfrm>
        <a:off x="4183062" y="1667653"/>
        <a:ext cx="2381250" cy="142875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573FB6-1CB7-4479-B2CC-9C58F5A3FE25}">
      <dsp:nvSpPr>
        <dsp:cNvPr id="0" name=""/>
        <dsp:cNvSpPr/>
      </dsp:nvSpPr>
      <dsp:spPr>
        <a:xfrm>
          <a:off x="-5258101" y="-805317"/>
          <a:ext cx="6261321" cy="6261321"/>
        </a:xfrm>
        <a:prstGeom prst="blockArc">
          <a:avLst>
            <a:gd name="adj1" fmla="val 18900000"/>
            <a:gd name="adj2" fmla="val 2700000"/>
            <a:gd name="adj3" fmla="val 345"/>
          </a:avLst>
        </a:prstGeom>
        <a:noFill/>
        <a:ln w="25400" cap="flat" cmpd="sng" algn="ctr">
          <a:solidFill>
            <a:schemeClr val="accent1"/>
          </a:solidFill>
          <a:prstDash val="solid"/>
        </a:ln>
        <a:effectLst/>
      </dsp:spPr>
      <dsp:style>
        <a:lnRef idx="2">
          <a:scrgbClr r="0" g="0" b="0"/>
        </a:lnRef>
        <a:fillRef idx="0">
          <a:scrgbClr r="0" g="0" b="0"/>
        </a:fillRef>
        <a:effectRef idx="0">
          <a:scrgbClr r="0" g="0" b="0"/>
        </a:effectRef>
        <a:fontRef idx="minor"/>
      </dsp:style>
    </dsp:sp>
    <dsp:sp modelId="{55E2EA90-5F47-4AAB-8CFA-70184D3AD3BE}">
      <dsp:nvSpPr>
        <dsp:cNvPr id="0" name=""/>
        <dsp:cNvSpPr/>
      </dsp:nvSpPr>
      <dsp:spPr>
        <a:xfrm>
          <a:off x="438751" y="290574"/>
          <a:ext cx="10374324" cy="58152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1583"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a:t>What class of medication(s) is indicated?</a:t>
          </a:r>
        </a:p>
      </dsp:txBody>
      <dsp:txXfrm>
        <a:off x="438751" y="290574"/>
        <a:ext cx="10374324" cy="581521"/>
      </dsp:txXfrm>
    </dsp:sp>
    <dsp:sp modelId="{833717F1-2364-4C61-9579-534A21AE8719}">
      <dsp:nvSpPr>
        <dsp:cNvPr id="0" name=""/>
        <dsp:cNvSpPr/>
      </dsp:nvSpPr>
      <dsp:spPr>
        <a:xfrm>
          <a:off x="75300" y="217884"/>
          <a:ext cx="726902" cy="726902"/>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1A493E4-F698-4654-BE53-57CE290AE225}">
      <dsp:nvSpPr>
        <dsp:cNvPr id="0" name=""/>
        <dsp:cNvSpPr/>
      </dsp:nvSpPr>
      <dsp:spPr>
        <a:xfrm>
          <a:off x="855453" y="1162578"/>
          <a:ext cx="9957623" cy="58152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1583"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a:t>What formulations/devices are available?</a:t>
          </a:r>
        </a:p>
      </dsp:txBody>
      <dsp:txXfrm>
        <a:off x="855453" y="1162578"/>
        <a:ext cx="9957623" cy="581521"/>
      </dsp:txXfrm>
    </dsp:sp>
    <dsp:sp modelId="{FEBB6837-2AC5-4AB0-8A47-4CD6845E9E23}">
      <dsp:nvSpPr>
        <dsp:cNvPr id="0" name=""/>
        <dsp:cNvSpPr/>
      </dsp:nvSpPr>
      <dsp:spPr>
        <a:xfrm>
          <a:off x="492001" y="1089888"/>
          <a:ext cx="726902" cy="726902"/>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6EB45C2-F085-4C8C-9BC3-0964FCF33DC6}">
      <dsp:nvSpPr>
        <dsp:cNvPr id="0" name=""/>
        <dsp:cNvSpPr/>
      </dsp:nvSpPr>
      <dsp:spPr>
        <a:xfrm>
          <a:off x="983346" y="2034582"/>
          <a:ext cx="9829729" cy="58152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1583"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a:t>Can the patient handle the device? </a:t>
          </a:r>
        </a:p>
      </dsp:txBody>
      <dsp:txXfrm>
        <a:off x="983346" y="2034582"/>
        <a:ext cx="9829729" cy="581521"/>
      </dsp:txXfrm>
    </dsp:sp>
    <dsp:sp modelId="{B4A7C79A-DB39-442C-8FD6-F5B3104C8637}">
      <dsp:nvSpPr>
        <dsp:cNvPr id="0" name=""/>
        <dsp:cNvSpPr/>
      </dsp:nvSpPr>
      <dsp:spPr>
        <a:xfrm>
          <a:off x="619895" y="1961891"/>
          <a:ext cx="726902" cy="726902"/>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6FC3D7D-0B59-4CC8-8D8D-DF88B05FB642}">
      <dsp:nvSpPr>
        <dsp:cNvPr id="0" name=""/>
        <dsp:cNvSpPr/>
      </dsp:nvSpPr>
      <dsp:spPr>
        <a:xfrm>
          <a:off x="855453" y="2906585"/>
          <a:ext cx="9957623" cy="58152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1583"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a:t>Can the patient perform the correct inhalation maneuver?</a:t>
          </a:r>
        </a:p>
      </dsp:txBody>
      <dsp:txXfrm>
        <a:off x="855453" y="2906585"/>
        <a:ext cx="9957623" cy="581521"/>
      </dsp:txXfrm>
    </dsp:sp>
    <dsp:sp modelId="{8366113C-8117-4A43-B04C-EDC1C86A549C}">
      <dsp:nvSpPr>
        <dsp:cNvPr id="0" name=""/>
        <dsp:cNvSpPr/>
      </dsp:nvSpPr>
      <dsp:spPr>
        <a:xfrm>
          <a:off x="492001" y="2833895"/>
          <a:ext cx="726902" cy="726902"/>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A70F77C-5DAC-4A3A-9B61-C0F5FBD2E3A9}">
      <dsp:nvSpPr>
        <dsp:cNvPr id="0" name=""/>
        <dsp:cNvSpPr/>
      </dsp:nvSpPr>
      <dsp:spPr>
        <a:xfrm>
          <a:off x="438751" y="3778589"/>
          <a:ext cx="10374324" cy="58152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1583"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t>If considering a DPI, is peak inspiratory flow sufficient? </a:t>
          </a:r>
        </a:p>
      </dsp:txBody>
      <dsp:txXfrm>
        <a:off x="438751" y="3778589"/>
        <a:ext cx="10374324" cy="581521"/>
      </dsp:txXfrm>
    </dsp:sp>
    <dsp:sp modelId="{7030037E-9576-4604-A434-A77DB88B32E9}">
      <dsp:nvSpPr>
        <dsp:cNvPr id="0" name=""/>
        <dsp:cNvSpPr/>
      </dsp:nvSpPr>
      <dsp:spPr>
        <a:xfrm>
          <a:off x="75300" y="3705899"/>
          <a:ext cx="726902" cy="726902"/>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37CB05-134B-4C05-9E93-CBFB04A8B536}">
      <dsp:nvSpPr>
        <dsp:cNvPr id="0" name=""/>
        <dsp:cNvSpPr/>
      </dsp:nvSpPr>
      <dsp:spPr>
        <a:xfrm>
          <a:off x="3163" y="694629"/>
          <a:ext cx="2509319" cy="1505591"/>
        </a:xfrm>
        <a:prstGeom prst="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Patient preferences and prior experiences</a:t>
          </a:r>
        </a:p>
      </dsp:txBody>
      <dsp:txXfrm>
        <a:off x="3163" y="694629"/>
        <a:ext cx="2509319" cy="1505591"/>
      </dsp:txXfrm>
    </dsp:sp>
    <dsp:sp modelId="{2A439FCF-0DDE-4C6B-B868-967B017292E1}">
      <dsp:nvSpPr>
        <dsp:cNvPr id="0" name=""/>
        <dsp:cNvSpPr/>
      </dsp:nvSpPr>
      <dsp:spPr>
        <a:xfrm>
          <a:off x="2763415" y="694629"/>
          <a:ext cx="2509319" cy="1505591"/>
        </a:xfrm>
        <a:prstGeom prst="rect">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Consolidate device types for each patient</a:t>
          </a:r>
        </a:p>
      </dsp:txBody>
      <dsp:txXfrm>
        <a:off x="2763415" y="694629"/>
        <a:ext cx="2509319" cy="1505591"/>
      </dsp:txXfrm>
    </dsp:sp>
    <dsp:sp modelId="{D1D146C9-6947-4B78-9DC3-CF5CEE579998}">
      <dsp:nvSpPr>
        <dsp:cNvPr id="0" name=""/>
        <dsp:cNvSpPr/>
      </dsp:nvSpPr>
      <dsp:spPr>
        <a:xfrm>
          <a:off x="5523666" y="694629"/>
          <a:ext cx="2509319" cy="1505591"/>
        </a:xfrm>
        <a:prstGeom prst="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1"/>
              </a:solidFill>
            </a:rPr>
            <a:t>Avoid switching devices unnecessarily</a:t>
          </a:r>
        </a:p>
      </dsp:txBody>
      <dsp:txXfrm>
        <a:off x="5523666" y="694629"/>
        <a:ext cx="2509319" cy="1505591"/>
      </dsp:txXfrm>
    </dsp:sp>
    <dsp:sp modelId="{A2043F32-E5EA-404B-828E-501E8875748C}">
      <dsp:nvSpPr>
        <dsp:cNvPr id="0" name=""/>
        <dsp:cNvSpPr/>
      </dsp:nvSpPr>
      <dsp:spPr>
        <a:xfrm>
          <a:off x="8283918" y="694629"/>
          <a:ext cx="2509319" cy="1505591"/>
        </a:xfrm>
        <a:prstGeom prst="rect">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Patient cognition, dexterity, and strength</a:t>
          </a:r>
        </a:p>
      </dsp:txBody>
      <dsp:txXfrm>
        <a:off x="8283918" y="694629"/>
        <a:ext cx="2509319" cy="1505591"/>
      </dsp:txXfrm>
    </dsp:sp>
    <dsp:sp modelId="{C0227E80-932D-450C-88C1-88D5E080FD1D}">
      <dsp:nvSpPr>
        <dsp:cNvPr id="0" name=""/>
        <dsp:cNvSpPr/>
      </dsp:nvSpPr>
      <dsp:spPr>
        <a:xfrm>
          <a:off x="3163" y="2451153"/>
          <a:ext cx="2509319" cy="1505591"/>
        </a:xfrm>
        <a:prstGeom prst="rect">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1"/>
              </a:solidFill>
            </a:rPr>
            <a:t>Assess patient’s ability to use device properly: teach-back method</a:t>
          </a:r>
        </a:p>
      </dsp:txBody>
      <dsp:txXfrm>
        <a:off x="3163" y="2451153"/>
        <a:ext cx="2509319" cy="1505591"/>
      </dsp:txXfrm>
    </dsp:sp>
    <dsp:sp modelId="{E2E3E749-171C-4985-A58B-CABF5DAEABF7}">
      <dsp:nvSpPr>
        <dsp:cNvPr id="0" name=""/>
        <dsp:cNvSpPr/>
      </dsp:nvSpPr>
      <dsp:spPr>
        <a:xfrm>
          <a:off x="2763415" y="2451153"/>
          <a:ext cx="2509319" cy="1505591"/>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Device size and portability</a:t>
          </a:r>
        </a:p>
      </dsp:txBody>
      <dsp:txXfrm>
        <a:off x="2763415" y="2451153"/>
        <a:ext cx="2509319" cy="1505591"/>
      </dsp:txXfrm>
    </dsp:sp>
    <dsp:sp modelId="{1E46DCDA-1058-4427-8310-0EA0A7654E6D}">
      <dsp:nvSpPr>
        <dsp:cNvPr id="0" name=""/>
        <dsp:cNvSpPr/>
      </dsp:nvSpPr>
      <dsp:spPr>
        <a:xfrm>
          <a:off x="5523666" y="2451153"/>
          <a:ext cx="2509319" cy="1505591"/>
        </a:xfrm>
        <a:prstGeom prst="rect">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1"/>
              </a:solidFill>
            </a:rPr>
            <a:t>Access: agent availability, cost, and coverage</a:t>
          </a:r>
        </a:p>
      </dsp:txBody>
      <dsp:txXfrm>
        <a:off x="5523666" y="2451153"/>
        <a:ext cx="2509319" cy="1505591"/>
      </dsp:txXfrm>
    </dsp:sp>
    <dsp:sp modelId="{9F9A22A9-F556-436A-ADA5-3ED04D193161}">
      <dsp:nvSpPr>
        <dsp:cNvPr id="0" name=""/>
        <dsp:cNvSpPr/>
      </dsp:nvSpPr>
      <dsp:spPr>
        <a:xfrm>
          <a:off x="8283918" y="2451153"/>
          <a:ext cx="2509319" cy="1505591"/>
        </a:xfrm>
        <a:prstGeom prst="rect">
          <a:avLst/>
        </a:prstGeom>
        <a:solidFill>
          <a:schemeClr val="accent4">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1"/>
              </a:solidFill>
            </a:rPr>
            <a:t>Smart inhalers for patients with adherence/persistence issues</a:t>
          </a:r>
        </a:p>
      </dsp:txBody>
      <dsp:txXfrm>
        <a:off x="8283918" y="2451153"/>
        <a:ext cx="2509319" cy="150559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CC2ADF-12BE-467B-BAB8-F600A4864479}">
      <dsp:nvSpPr>
        <dsp:cNvPr id="0" name=""/>
        <dsp:cNvSpPr/>
      </dsp:nvSpPr>
      <dsp:spPr>
        <a:xfrm rot="5400000">
          <a:off x="5753018" y="-2865984"/>
          <a:ext cx="952797" cy="6926574"/>
        </a:xfrm>
        <a:prstGeom prst="round2SameRect">
          <a:avLst/>
        </a:prstGeom>
        <a:solidFill>
          <a:schemeClr val="tx2">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Font typeface="Wingdings" panose="05000000000000000000" pitchFamily="2" charset="2"/>
            <a:buChar char="§"/>
          </a:pPr>
          <a:r>
            <a:rPr lang="en-US" sz="2000" kern="1200" dirty="0">
              <a:solidFill>
                <a:schemeClr val="bg1"/>
              </a:solidFill>
            </a:rPr>
            <a:t>Requires coordination between activation and inhalation</a:t>
          </a:r>
        </a:p>
        <a:p>
          <a:pPr marL="228600" lvl="1" indent="-228600" algn="l" defTabSz="889000">
            <a:lnSpc>
              <a:spcPct val="90000"/>
            </a:lnSpc>
            <a:spcBef>
              <a:spcPct val="0"/>
            </a:spcBef>
            <a:spcAft>
              <a:spcPct val="15000"/>
            </a:spcAft>
            <a:buFont typeface="Wingdings" panose="05000000000000000000" pitchFamily="2" charset="2"/>
            <a:buChar char="§"/>
          </a:pPr>
          <a:r>
            <a:rPr lang="en-US" sz="2000" kern="1200" dirty="0">
              <a:solidFill>
                <a:schemeClr val="bg1"/>
              </a:solidFill>
            </a:rPr>
            <a:t>Ability to perform a slow and deep inhalation is key</a:t>
          </a:r>
        </a:p>
      </dsp:txBody>
      <dsp:txXfrm rot="-5400000">
        <a:off x="2766130" y="167416"/>
        <a:ext cx="6880062" cy="859773"/>
      </dsp:txXfrm>
    </dsp:sp>
    <dsp:sp modelId="{4C2D03EB-CF59-4BC4-8DC5-F27C0EA99E1F}">
      <dsp:nvSpPr>
        <dsp:cNvPr id="0" name=""/>
        <dsp:cNvSpPr/>
      </dsp:nvSpPr>
      <dsp:spPr>
        <a:xfrm>
          <a:off x="163472" y="1804"/>
          <a:ext cx="2602657" cy="119099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62865" rIns="125730" bIns="62865" numCol="1" spcCol="1270" anchor="ctr" anchorCtr="0">
          <a:noAutofit/>
        </a:bodyPr>
        <a:lstStyle/>
        <a:p>
          <a:pPr marL="0" lvl="0" indent="0" algn="ctr" defTabSz="1466850">
            <a:lnSpc>
              <a:spcPct val="90000"/>
            </a:lnSpc>
            <a:spcBef>
              <a:spcPct val="0"/>
            </a:spcBef>
            <a:spcAft>
              <a:spcPct val="35000"/>
            </a:spcAft>
            <a:buNone/>
          </a:pPr>
          <a:r>
            <a:rPr lang="en-US" sz="3300" kern="1200" dirty="0"/>
            <a:t>Metered-dose inhaler</a:t>
          </a:r>
        </a:p>
      </dsp:txBody>
      <dsp:txXfrm>
        <a:off x="221612" y="59944"/>
        <a:ext cx="2486377" cy="1074717"/>
      </dsp:txXfrm>
    </dsp:sp>
    <dsp:sp modelId="{377DF575-9EC3-4613-904A-DA4EFC6F759D}">
      <dsp:nvSpPr>
        <dsp:cNvPr id="0" name=""/>
        <dsp:cNvSpPr/>
      </dsp:nvSpPr>
      <dsp:spPr>
        <a:xfrm rot="5400000">
          <a:off x="5753018" y="-1615437"/>
          <a:ext cx="952797" cy="6926574"/>
        </a:xfrm>
        <a:prstGeom prst="round2SameRect">
          <a:avLst/>
        </a:prstGeom>
        <a:solidFill>
          <a:schemeClr val="tx2">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Font typeface="Wingdings" panose="05000000000000000000" pitchFamily="2" charset="2"/>
            <a:buChar char="§"/>
          </a:pPr>
          <a:r>
            <a:rPr lang="en-US" sz="2000" kern="1200" dirty="0">
              <a:solidFill>
                <a:schemeClr val="bg1"/>
              </a:solidFill>
            </a:rPr>
            <a:t>Requires similar coordination and performance as MDI </a:t>
          </a:r>
          <a:br>
            <a:rPr lang="en-US" sz="2000" kern="1200" dirty="0">
              <a:solidFill>
                <a:schemeClr val="bg1"/>
              </a:solidFill>
            </a:rPr>
          </a:br>
          <a:r>
            <a:rPr lang="en-US" sz="2000" kern="1200" dirty="0">
              <a:solidFill>
                <a:schemeClr val="bg1"/>
              </a:solidFill>
            </a:rPr>
            <a:t>to a lesser extent</a:t>
          </a:r>
        </a:p>
      </dsp:txBody>
      <dsp:txXfrm rot="-5400000">
        <a:off x="2766130" y="1417963"/>
        <a:ext cx="6880062" cy="859773"/>
      </dsp:txXfrm>
    </dsp:sp>
    <dsp:sp modelId="{3FA8E3AA-265D-48EA-8866-BB0C965A9360}">
      <dsp:nvSpPr>
        <dsp:cNvPr id="0" name=""/>
        <dsp:cNvSpPr/>
      </dsp:nvSpPr>
      <dsp:spPr>
        <a:xfrm>
          <a:off x="163472" y="1252351"/>
          <a:ext cx="2602657" cy="119099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62865" rIns="125730" bIns="62865" numCol="1" spcCol="1270" anchor="ctr" anchorCtr="0">
          <a:noAutofit/>
        </a:bodyPr>
        <a:lstStyle/>
        <a:p>
          <a:pPr marL="0" lvl="0" indent="0" algn="ctr" defTabSz="1466850">
            <a:lnSpc>
              <a:spcPct val="90000"/>
            </a:lnSpc>
            <a:spcBef>
              <a:spcPct val="0"/>
            </a:spcBef>
            <a:spcAft>
              <a:spcPct val="35000"/>
            </a:spcAft>
            <a:buNone/>
          </a:pPr>
          <a:r>
            <a:rPr lang="en-US" sz="3300" kern="1200" dirty="0"/>
            <a:t>Soft mist inhaler</a:t>
          </a:r>
        </a:p>
      </dsp:txBody>
      <dsp:txXfrm>
        <a:off x="221612" y="1310491"/>
        <a:ext cx="2486377" cy="1074717"/>
      </dsp:txXfrm>
    </dsp:sp>
    <dsp:sp modelId="{16F8DADA-1738-4554-B2E8-C73C29807AAB}">
      <dsp:nvSpPr>
        <dsp:cNvPr id="0" name=""/>
        <dsp:cNvSpPr/>
      </dsp:nvSpPr>
      <dsp:spPr>
        <a:xfrm rot="5400000">
          <a:off x="5753018" y="-364890"/>
          <a:ext cx="952797" cy="6926574"/>
        </a:xfrm>
        <a:prstGeom prst="round2SameRect">
          <a:avLst/>
        </a:prstGeom>
        <a:solidFill>
          <a:schemeClr val="tx2">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Font typeface="Wingdings" panose="05000000000000000000" pitchFamily="2" charset="2"/>
            <a:buChar char="§"/>
          </a:pPr>
          <a:r>
            <a:rPr lang="en-US" sz="2000" kern="1200" dirty="0">
              <a:solidFill>
                <a:schemeClr val="bg1"/>
              </a:solidFill>
            </a:rPr>
            <a:t>Requires forceful and deep inhalation</a:t>
          </a:r>
        </a:p>
      </dsp:txBody>
      <dsp:txXfrm rot="-5400000">
        <a:off x="2766130" y="2668510"/>
        <a:ext cx="6880062" cy="859773"/>
      </dsp:txXfrm>
    </dsp:sp>
    <dsp:sp modelId="{2B99ADBE-1B00-4295-B837-3CE89AE056DF}">
      <dsp:nvSpPr>
        <dsp:cNvPr id="0" name=""/>
        <dsp:cNvSpPr/>
      </dsp:nvSpPr>
      <dsp:spPr>
        <a:xfrm>
          <a:off x="163472" y="2502898"/>
          <a:ext cx="2602657" cy="119099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62865" rIns="125730" bIns="62865" numCol="1" spcCol="1270" anchor="ctr" anchorCtr="0">
          <a:noAutofit/>
        </a:bodyPr>
        <a:lstStyle/>
        <a:p>
          <a:pPr marL="0" lvl="0" indent="0" algn="ctr" defTabSz="1466850">
            <a:lnSpc>
              <a:spcPct val="90000"/>
            </a:lnSpc>
            <a:spcBef>
              <a:spcPct val="0"/>
            </a:spcBef>
            <a:spcAft>
              <a:spcPct val="35000"/>
            </a:spcAft>
            <a:buNone/>
          </a:pPr>
          <a:r>
            <a:rPr lang="en-US" sz="3300" kern="1200" dirty="0"/>
            <a:t>Dry powder inhaler</a:t>
          </a:r>
        </a:p>
      </dsp:txBody>
      <dsp:txXfrm>
        <a:off x="221612" y="2561038"/>
        <a:ext cx="2486377" cy="107471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D017FF-2A7F-44E6-A24B-8BE9C3671D73}">
      <dsp:nvSpPr>
        <dsp:cNvPr id="0" name=""/>
        <dsp:cNvSpPr/>
      </dsp:nvSpPr>
      <dsp:spPr>
        <a:xfrm>
          <a:off x="3370" y="60073"/>
          <a:ext cx="3286682" cy="622167"/>
        </a:xfrm>
        <a:prstGeom prst="rect">
          <a:avLst/>
        </a:prstGeom>
        <a:solidFill>
          <a:schemeClr val="accent1">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b="1" kern="1200" dirty="0"/>
            <a:t>Patient Level</a:t>
          </a:r>
        </a:p>
      </dsp:txBody>
      <dsp:txXfrm>
        <a:off x="3370" y="60073"/>
        <a:ext cx="3286682" cy="622167"/>
      </dsp:txXfrm>
    </dsp:sp>
    <dsp:sp modelId="{7CCAF0C6-672E-415B-A0C0-C80DE42E1829}">
      <dsp:nvSpPr>
        <dsp:cNvPr id="0" name=""/>
        <dsp:cNvSpPr/>
      </dsp:nvSpPr>
      <dsp:spPr>
        <a:xfrm>
          <a:off x="3370" y="682241"/>
          <a:ext cx="3286682" cy="3549091"/>
        </a:xfrm>
        <a:prstGeom prst="rect">
          <a:avLst/>
        </a:prstGeom>
        <a:solidFill>
          <a:schemeClr val="accent1">
            <a:alpha val="90000"/>
            <a:tint val="4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ts val="600"/>
            </a:spcAft>
            <a:buFont typeface="Wingdings" panose="05000000000000000000" pitchFamily="2" charset="2"/>
            <a:buChar char="§"/>
          </a:pPr>
          <a:r>
            <a:rPr lang="en-US" sz="2000" kern="1200" dirty="0">
              <a:solidFill>
                <a:schemeClr val="bg1"/>
              </a:solidFill>
            </a:rPr>
            <a:t>Education</a:t>
          </a:r>
        </a:p>
        <a:p>
          <a:pPr marL="342900" lvl="2" indent="-171450" algn="l" defTabSz="800100">
            <a:lnSpc>
              <a:spcPct val="90000"/>
            </a:lnSpc>
            <a:spcBef>
              <a:spcPct val="0"/>
            </a:spcBef>
            <a:spcAft>
              <a:spcPts val="600"/>
            </a:spcAft>
            <a:buNone/>
          </a:pPr>
          <a:r>
            <a:rPr lang="en-US" sz="1800" b="0" i="0" kern="1200" dirty="0">
              <a:solidFill>
                <a:schemeClr val="bg1"/>
              </a:solidFill>
            </a:rPr>
            <a:t>–</a:t>
          </a:r>
          <a:r>
            <a:rPr lang="en-US" sz="1800" kern="1200" dirty="0">
              <a:solidFill>
                <a:schemeClr val="bg1"/>
              </a:solidFill>
            </a:rPr>
            <a:t> Telehealth can address access and transportation challenges</a:t>
          </a:r>
        </a:p>
        <a:p>
          <a:pPr marL="342900" lvl="2" indent="-171450" algn="l" defTabSz="800100">
            <a:lnSpc>
              <a:spcPct val="90000"/>
            </a:lnSpc>
            <a:spcBef>
              <a:spcPct val="0"/>
            </a:spcBef>
            <a:spcAft>
              <a:spcPts val="600"/>
            </a:spcAft>
            <a:buNone/>
          </a:pPr>
          <a:r>
            <a:rPr lang="en-US" sz="1800" b="0" i="0" kern="1200" dirty="0">
              <a:solidFill>
                <a:schemeClr val="bg1"/>
              </a:solidFill>
            </a:rPr>
            <a:t>–</a:t>
          </a:r>
          <a:r>
            <a:rPr lang="en-US" sz="1800" kern="1200" dirty="0">
              <a:solidFill>
                <a:schemeClr val="bg1"/>
              </a:solidFill>
            </a:rPr>
            <a:t> In-person education allows for more tailored education</a:t>
          </a:r>
        </a:p>
        <a:p>
          <a:pPr marL="228600" lvl="1" indent="-228600" algn="l" defTabSz="889000">
            <a:lnSpc>
              <a:spcPct val="90000"/>
            </a:lnSpc>
            <a:spcBef>
              <a:spcPct val="0"/>
            </a:spcBef>
            <a:spcAft>
              <a:spcPts val="600"/>
            </a:spcAft>
            <a:buFont typeface="Wingdings" panose="05000000000000000000" pitchFamily="2" charset="2"/>
            <a:buChar char="§"/>
          </a:pPr>
          <a:r>
            <a:rPr lang="en-US" sz="2000" kern="1200" dirty="0">
              <a:solidFill>
                <a:schemeClr val="bg1"/>
              </a:solidFill>
            </a:rPr>
            <a:t>Environmental mitigation</a:t>
          </a:r>
        </a:p>
        <a:p>
          <a:pPr marL="342900" lvl="2" indent="-171450" algn="l" defTabSz="800100">
            <a:lnSpc>
              <a:spcPct val="90000"/>
            </a:lnSpc>
            <a:spcBef>
              <a:spcPct val="0"/>
            </a:spcBef>
            <a:spcAft>
              <a:spcPts val="600"/>
            </a:spcAft>
            <a:buNone/>
          </a:pPr>
          <a:r>
            <a:rPr lang="en-US" sz="1800" b="0" i="0" kern="1200" dirty="0">
              <a:solidFill>
                <a:schemeClr val="bg1"/>
              </a:solidFill>
            </a:rPr>
            <a:t>– </a:t>
          </a:r>
          <a:r>
            <a:rPr lang="en-US" sz="1800" kern="1200" dirty="0">
              <a:solidFill>
                <a:schemeClr val="bg1"/>
              </a:solidFill>
            </a:rPr>
            <a:t>Reduction of allergens and pollutants </a:t>
          </a:r>
        </a:p>
        <a:p>
          <a:pPr marL="342900" lvl="2" indent="-171450" algn="l" defTabSz="800100">
            <a:lnSpc>
              <a:spcPct val="90000"/>
            </a:lnSpc>
            <a:spcBef>
              <a:spcPct val="0"/>
            </a:spcBef>
            <a:spcAft>
              <a:spcPts val="600"/>
            </a:spcAft>
            <a:buNone/>
          </a:pPr>
          <a:r>
            <a:rPr lang="en-US" sz="1800" b="0" i="0" kern="1200" dirty="0">
              <a:solidFill>
                <a:schemeClr val="bg1"/>
              </a:solidFill>
            </a:rPr>
            <a:t>– </a:t>
          </a:r>
          <a:r>
            <a:rPr lang="en-US" sz="1800" kern="1200" dirty="0">
              <a:solidFill>
                <a:schemeClr val="bg1"/>
              </a:solidFill>
            </a:rPr>
            <a:t>Change in environment</a:t>
          </a:r>
        </a:p>
      </dsp:txBody>
      <dsp:txXfrm>
        <a:off x="3370" y="682241"/>
        <a:ext cx="3286682" cy="3549091"/>
      </dsp:txXfrm>
    </dsp:sp>
    <dsp:sp modelId="{B13DEFED-DD74-4483-9A6B-F0F9003682A9}">
      <dsp:nvSpPr>
        <dsp:cNvPr id="0" name=""/>
        <dsp:cNvSpPr/>
      </dsp:nvSpPr>
      <dsp:spPr>
        <a:xfrm>
          <a:off x="3750189" y="60073"/>
          <a:ext cx="3286682" cy="622167"/>
        </a:xfrm>
        <a:prstGeom prst="rect">
          <a:avLst/>
        </a:prstGeom>
        <a:solidFill>
          <a:schemeClr val="accent3"/>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b="1" kern="1200" dirty="0"/>
            <a:t>HCP Level</a:t>
          </a:r>
        </a:p>
      </dsp:txBody>
      <dsp:txXfrm>
        <a:off x="3750189" y="60073"/>
        <a:ext cx="3286682" cy="622167"/>
      </dsp:txXfrm>
    </dsp:sp>
    <dsp:sp modelId="{B3C3650A-4E2F-4DD2-9541-88927328720D}">
      <dsp:nvSpPr>
        <dsp:cNvPr id="0" name=""/>
        <dsp:cNvSpPr/>
      </dsp:nvSpPr>
      <dsp:spPr>
        <a:xfrm>
          <a:off x="3750189" y="682241"/>
          <a:ext cx="3286682" cy="3549091"/>
        </a:xfrm>
        <a:prstGeom prst="rect">
          <a:avLst/>
        </a:prstGeom>
        <a:solidFill>
          <a:schemeClr val="accent3">
            <a:lumMod val="40000"/>
            <a:lumOff val="60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ts val="600"/>
            </a:spcAft>
            <a:buFont typeface="Wingdings" panose="05000000000000000000" pitchFamily="2" charset="2"/>
            <a:buChar char="§"/>
          </a:pPr>
          <a:r>
            <a:rPr lang="en-US" sz="2000" kern="1200" dirty="0">
              <a:solidFill>
                <a:schemeClr val="bg1"/>
              </a:solidFill>
            </a:rPr>
            <a:t>Educational interventions to address implicit biases</a:t>
          </a:r>
        </a:p>
        <a:p>
          <a:pPr marL="228600" lvl="1" indent="-228600" algn="l" defTabSz="889000">
            <a:lnSpc>
              <a:spcPct val="90000"/>
            </a:lnSpc>
            <a:spcBef>
              <a:spcPct val="0"/>
            </a:spcBef>
            <a:spcAft>
              <a:spcPts val="600"/>
            </a:spcAft>
            <a:buFont typeface="Wingdings" panose="05000000000000000000" pitchFamily="2" charset="2"/>
            <a:buChar char="§"/>
          </a:pPr>
          <a:r>
            <a:rPr lang="en-US" sz="2000" kern="1200" dirty="0">
              <a:solidFill>
                <a:schemeClr val="bg1"/>
              </a:solidFill>
            </a:rPr>
            <a:t>Training on use of policies, procedures, and resources </a:t>
          </a:r>
        </a:p>
        <a:p>
          <a:pPr marL="228600" lvl="1" indent="-228600" algn="l" defTabSz="889000">
            <a:lnSpc>
              <a:spcPct val="90000"/>
            </a:lnSpc>
            <a:spcBef>
              <a:spcPct val="0"/>
            </a:spcBef>
            <a:spcAft>
              <a:spcPts val="600"/>
            </a:spcAft>
            <a:buFont typeface="Wingdings" panose="05000000000000000000" pitchFamily="2" charset="2"/>
            <a:buChar char="§"/>
          </a:pPr>
          <a:r>
            <a:rPr lang="en-US" sz="2000" kern="1200" dirty="0">
              <a:solidFill>
                <a:schemeClr val="bg1"/>
              </a:solidFill>
            </a:rPr>
            <a:t>Diversity and inclusion</a:t>
          </a:r>
        </a:p>
        <a:p>
          <a:pPr marL="342900" lvl="2" indent="-171450" algn="l" defTabSz="800100">
            <a:lnSpc>
              <a:spcPct val="90000"/>
            </a:lnSpc>
            <a:spcBef>
              <a:spcPct val="0"/>
            </a:spcBef>
            <a:spcAft>
              <a:spcPts val="600"/>
            </a:spcAft>
            <a:buFontTx/>
            <a:buNone/>
          </a:pPr>
          <a:r>
            <a:rPr lang="en-US" sz="1800" b="0" i="0" kern="1200" dirty="0">
              <a:solidFill>
                <a:schemeClr val="bg1"/>
              </a:solidFill>
            </a:rPr>
            <a:t>– School admissions</a:t>
          </a:r>
          <a:endParaRPr lang="en-US" sz="1800" kern="1200" dirty="0">
            <a:solidFill>
              <a:schemeClr val="bg1"/>
            </a:solidFill>
          </a:endParaRPr>
        </a:p>
        <a:p>
          <a:pPr marL="342900" lvl="2" indent="-171450" algn="l" defTabSz="800100">
            <a:lnSpc>
              <a:spcPct val="90000"/>
            </a:lnSpc>
            <a:spcBef>
              <a:spcPct val="0"/>
            </a:spcBef>
            <a:spcAft>
              <a:spcPts val="600"/>
            </a:spcAft>
            <a:buFontTx/>
            <a:buNone/>
          </a:pPr>
          <a:r>
            <a:rPr lang="en-US" sz="1800" b="0" i="0" kern="1200" dirty="0">
              <a:solidFill>
                <a:schemeClr val="bg1"/>
              </a:solidFill>
            </a:rPr>
            <a:t>– Residency/fellowship programs</a:t>
          </a:r>
          <a:endParaRPr lang="en-US" sz="1800" kern="1200" dirty="0">
            <a:solidFill>
              <a:schemeClr val="bg1"/>
            </a:solidFill>
          </a:endParaRPr>
        </a:p>
        <a:p>
          <a:pPr marL="342900" lvl="2" indent="-171450" algn="l" defTabSz="800100">
            <a:lnSpc>
              <a:spcPct val="90000"/>
            </a:lnSpc>
            <a:spcBef>
              <a:spcPct val="0"/>
            </a:spcBef>
            <a:spcAft>
              <a:spcPts val="600"/>
            </a:spcAft>
            <a:buFontTx/>
            <a:buNone/>
          </a:pPr>
          <a:r>
            <a:rPr lang="en-US" sz="1800" b="0" i="0" kern="1200" dirty="0">
              <a:solidFill>
                <a:schemeClr val="bg1"/>
              </a:solidFill>
            </a:rPr>
            <a:t>– Practice sites </a:t>
          </a:r>
          <a:endParaRPr lang="en-US" sz="1800" kern="1200" dirty="0">
            <a:solidFill>
              <a:schemeClr val="bg1"/>
            </a:solidFill>
          </a:endParaRPr>
        </a:p>
        <a:p>
          <a:pPr marL="342900" lvl="2" indent="-171450" algn="l" defTabSz="800100">
            <a:lnSpc>
              <a:spcPct val="90000"/>
            </a:lnSpc>
            <a:spcBef>
              <a:spcPct val="0"/>
            </a:spcBef>
            <a:spcAft>
              <a:spcPts val="600"/>
            </a:spcAft>
            <a:buFontTx/>
            <a:buNone/>
          </a:pPr>
          <a:r>
            <a:rPr lang="en-US" sz="1800" b="0" i="0" kern="1200" dirty="0">
              <a:solidFill>
                <a:schemeClr val="bg1"/>
              </a:solidFill>
            </a:rPr>
            <a:t>– Leadership</a:t>
          </a:r>
          <a:endParaRPr lang="en-US" sz="1800" kern="1200" dirty="0">
            <a:solidFill>
              <a:schemeClr val="bg1"/>
            </a:solidFill>
          </a:endParaRPr>
        </a:p>
      </dsp:txBody>
      <dsp:txXfrm>
        <a:off x="3750189" y="682241"/>
        <a:ext cx="3286682" cy="3549091"/>
      </dsp:txXfrm>
    </dsp:sp>
    <dsp:sp modelId="{17FAD5CA-FF3A-40D6-A122-D01EF43A4009}">
      <dsp:nvSpPr>
        <dsp:cNvPr id="0" name=""/>
        <dsp:cNvSpPr/>
      </dsp:nvSpPr>
      <dsp:spPr>
        <a:xfrm>
          <a:off x="7497008" y="60073"/>
          <a:ext cx="3286682" cy="622167"/>
        </a:xfrm>
        <a:prstGeom prst="rect">
          <a:avLst/>
        </a:prstGeom>
        <a:solidFill>
          <a:schemeClr val="accent4"/>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b="1" kern="1200" dirty="0"/>
            <a:t>System Level</a:t>
          </a:r>
        </a:p>
      </dsp:txBody>
      <dsp:txXfrm>
        <a:off x="7497008" y="60073"/>
        <a:ext cx="3286682" cy="622167"/>
      </dsp:txXfrm>
    </dsp:sp>
    <dsp:sp modelId="{771DD0A9-83E4-425E-804D-ACD426AA7631}">
      <dsp:nvSpPr>
        <dsp:cNvPr id="0" name=""/>
        <dsp:cNvSpPr/>
      </dsp:nvSpPr>
      <dsp:spPr>
        <a:xfrm>
          <a:off x="7500379" y="681069"/>
          <a:ext cx="3286682" cy="3549091"/>
        </a:xfrm>
        <a:prstGeom prst="rect">
          <a:avLst/>
        </a:prstGeom>
        <a:solidFill>
          <a:schemeClr val="accent4">
            <a:lumMod val="20000"/>
            <a:lumOff val="80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ts val="600"/>
            </a:spcAft>
            <a:buFont typeface="Wingdings" panose="05000000000000000000" pitchFamily="2" charset="2"/>
            <a:buChar char="§"/>
          </a:pPr>
          <a:r>
            <a:rPr lang="en-US" sz="2000" kern="1200" dirty="0">
              <a:solidFill>
                <a:schemeClr val="bg1"/>
              </a:solidFill>
            </a:rPr>
            <a:t>Clinical trial enrollment should be adjusted for more diversity/inclusion</a:t>
          </a:r>
        </a:p>
        <a:p>
          <a:pPr marL="228600" lvl="1" indent="-228600" algn="l" defTabSz="889000">
            <a:lnSpc>
              <a:spcPct val="90000"/>
            </a:lnSpc>
            <a:spcBef>
              <a:spcPct val="0"/>
            </a:spcBef>
            <a:spcAft>
              <a:spcPts val="600"/>
            </a:spcAft>
            <a:buFont typeface="Wingdings" panose="05000000000000000000" pitchFamily="2" charset="2"/>
            <a:buChar char="§"/>
          </a:pPr>
          <a:r>
            <a:rPr lang="en-US" sz="2000" kern="1200" dirty="0">
              <a:solidFill>
                <a:schemeClr val="bg1"/>
              </a:solidFill>
            </a:rPr>
            <a:t>EHR interventions to provide reminders and standardization</a:t>
          </a:r>
        </a:p>
        <a:p>
          <a:pPr marL="228600" lvl="1" indent="-228600" algn="l" defTabSz="889000">
            <a:lnSpc>
              <a:spcPct val="90000"/>
            </a:lnSpc>
            <a:spcBef>
              <a:spcPct val="0"/>
            </a:spcBef>
            <a:spcAft>
              <a:spcPts val="600"/>
            </a:spcAft>
            <a:buFont typeface="Wingdings" panose="05000000000000000000" pitchFamily="2" charset="2"/>
            <a:buChar char="§"/>
          </a:pPr>
          <a:r>
            <a:rPr lang="en-US" sz="2000" kern="1200" dirty="0">
              <a:solidFill>
                <a:schemeClr val="bg1"/>
              </a:solidFill>
            </a:rPr>
            <a:t>Policy to address inequity of resources among different groups with varying socioeconomic and political power</a:t>
          </a:r>
        </a:p>
      </dsp:txBody>
      <dsp:txXfrm>
        <a:off x="7500379" y="681069"/>
        <a:ext cx="3286682" cy="354909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6D5C5-0BC4-4399-878A-AD7B1A415DBC}">
      <dsp:nvSpPr>
        <dsp:cNvPr id="0" name=""/>
        <dsp:cNvSpPr/>
      </dsp:nvSpPr>
      <dsp:spPr>
        <a:xfrm>
          <a:off x="0" y="4025883"/>
          <a:ext cx="7188235"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64A3974-5B46-4F87-BEC3-4A020EA19972}">
      <dsp:nvSpPr>
        <dsp:cNvPr id="0" name=""/>
        <dsp:cNvSpPr/>
      </dsp:nvSpPr>
      <dsp:spPr>
        <a:xfrm>
          <a:off x="0" y="2712384"/>
          <a:ext cx="7188235"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936BEB1-2999-4200-B561-CDCA1E6A7D57}">
      <dsp:nvSpPr>
        <dsp:cNvPr id="0" name=""/>
        <dsp:cNvSpPr/>
      </dsp:nvSpPr>
      <dsp:spPr>
        <a:xfrm>
          <a:off x="14237" y="1231221"/>
          <a:ext cx="7188235"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11D52B1-C754-48CB-864C-EA5684EAB405}">
      <dsp:nvSpPr>
        <dsp:cNvPr id="0" name=""/>
        <dsp:cNvSpPr/>
      </dsp:nvSpPr>
      <dsp:spPr>
        <a:xfrm>
          <a:off x="0" y="600205"/>
          <a:ext cx="7188235"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20C3335-5CF5-4B1D-B3EE-FB05092641F5}">
      <dsp:nvSpPr>
        <dsp:cNvPr id="0" name=""/>
        <dsp:cNvSpPr/>
      </dsp:nvSpPr>
      <dsp:spPr>
        <a:xfrm>
          <a:off x="1868941" y="967"/>
          <a:ext cx="5319293" cy="5992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865" tIns="62865" rIns="62865" bIns="62865" numCol="1" spcCol="1270" anchor="b" anchorCtr="0">
          <a:noAutofit/>
        </a:bodyPr>
        <a:lstStyle/>
        <a:p>
          <a:pPr marL="0" lvl="0" indent="0" algn="l" defTabSz="1466850">
            <a:lnSpc>
              <a:spcPct val="90000"/>
            </a:lnSpc>
            <a:spcBef>
              <a:spcPct val="0"/>
            </a:spcBef>
            <a:spcAft>
              <a:spcPct val="35000"/>
            </a:spcAft>
            <a:buNone/>
          </a:pPr>
          <a:r>
            <a:rPr lang="en-US" sz="3300" kern="1200" dirty="0"/>
            <a:t>-</a:t>
          </a:r>
        </a:p>
      </dsp:txBody>
      <dsp:txXfrm>
        <a:off x="1868941" y="967"/>
        <a:ext cx="5319293" cy="599237"/>
      </dsp:txXfrm>
    </dsp:sp>
    <dsp:sp modelId="{AA4B4A74-959E-4B9A-9DDD-D3DC48E187D0}">
      <dsp:nvSpPr>
        <dsp:cNvPr id="0" name=""/>
        <dsp:cNvSpPr/>
      </dsp:nvSpPr>
      <dsp:spPr>
        <a:xfrm>
          <a:off x="0" y="346952"/>
          <a:ext cx="1868941" cy="246628"/>
        </a:xfrm>
        <a:prstGeom prst="round2SameRect">
          <a:avLst>
            <a:gd name="adj1" fmla="val 16670"/>
            <a:gd name="adj2" fmla="val 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n-US" sz="1600" b="1" kern="1200" dirty="0"/>
            <a:t>Pre Admission</a:t>
          </a:r>
        </a:p>
      </dsp:txBody>
      <dsp:txXfrm>
        <a:off x="12042" y="358994"/>
        <a:ext cx="1844857" cy="234586"/>
      </dsp:txXfrm>
    </dsp:sp>
    <dsp:sp modelId="{0D78AB3C-5EBD-49D5-9CF9-3122357E8482}">
      <dsp:nvSpPr>
        <dsp:cNvPr id="0" name=""/>
        <dsp:cNvSpPr/>
      </dsp:nvSpPr>
      <dsp:spPr>
        <a:xfrm>
          <a:off x="0" y="600205"/>
          <a:ext cx="7188235" cy="3023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solidFill>
                <a:schemeClr val="bg1"/>
              </a:solidFill>
            </a:rPr>
            <a:t>Patient and family meeting with case management or care coordinator in ED</a:t>
          </a:r>
          <a:endParaRPr lang="en-US" sz="1400" kern="1200" dirty="0"/>
        </a:p>
      </dsp:txBody>
      <dsp:txXfrm>
        <a:off x="0" y="600205"/>
        <a:ext cx="7188235" cy="302348"/>
      </dsp:txXfrm>
    </dsp:sp>
    <dsp:sp modelId="{DE17EDA3-038F-498C-BC88-8F6F284F4B2D}">
      <dsp:nvSpPr>
        <dsp:cNvPr id="0" name=""/>
        <dsp:cNvSpPr/>
      </dsp:nvSpPr>
      <dsp:spPr>
        <a:xfrm>
          <a:off x="1938671" y="932516"/>
          <a:ext cx="5319293" cy="5992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865" tIns="62865" rIns="62865" bIns="62865" numCol="1" spcCol="1270" anchor="b" anchorCtr="0">
          <a:noAutofit/>
        </a:bodyPr>
        <a:lstStyle/>
        <a:p>
          <a:pPr marL="0" lvl="0" indent="0" algn="l" defTabSz="1466850">
            <a:lnSpc>
              <a:spcPct val="90000"/>
            </a:lnSpc>
            <a:spcBef>
              <a:spcPct val="0"/>
            </a:spcBef>
            <a:spcAft>
              <a:spcPct val="35000"/>
            </a:spcAft>
            <a:buNone/>
          </a:pPr>
          <a:endParaRPr lang="en-US" sz="3300" kern="1200" dirty="0"/>
        </a:p>
      </dsp:txBody>
      <dsp:txXfrm>
        <a:off x="1938671" y="932516"/>
        <a:ext cx="5319293" cy="599237"/>
      </dsp:txXfrm>
    </dsp:sp>
    <dsp:sp modelId="{061256E9-6952-4A36-9466-3D53B6D5BEA6}">
      <dsp:nvSpPr>
        <dsp:cNvPr id="0" name=""/>
        <dsp:cNvSpPr/>
      </dsp:nvSpPr>
      <dsp:spPr>
        <a:xfrm>
          <a:off x="1476" y="966954"/>
          <a:ext cx="2147861" cy="257025"/>
        </a:xfrm>
        <a:prstGeom prst="round2SameRect">
          <a:avLst>
            <a:gd name="adj1" fmla="val 16670"/>
            <a:gd name="adj2" fmla="val 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n-US" sz="1600" b="1" kern="1200" dirty="0"/>
            <a:t>Admission and Stay</a:t>
          </a:r>
        </a:p>
      </dsp:txBody>
      <dsp:txXfrm>
        <a:off x="14025" y="979503"/>
        <a:ext cx="2122763" cy="244476"/>
      </dsp:txXfrm>
    </dsp:sp>
    <dsp:sp modelId="{0E5C5A6A-BDC9-415F-9B68-C392228443A6}">
      <dsp:nvSpPr>
        <dsp:cNvPr id="0" name=""/>
        <dsp:cNvSpPr/>
      </dsp:nvSpPr>
      <dsp:spPr>
        <a:xfrm>
          <a:off x="0" y="1251956"/>
          <a:ext cx="7188235" cy="1001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solidFill>
                <a:schemeClr val="bg1"/>
              </a:solidFill>
            </a:rPr>
            <a:t>Medication, device, and oxygen reconciliation</a:t>
          </a:r>
          <a:endParaRPr lang="en-US" sz="1400" kern="1200" dirty="0"/>
        </a:p>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solidFill>
                <a:schemeClr val="bg1"/>
              </a:solidFill>
            </a:rPr>
            <a:t>Multidisciplinary care team (to include respiratory therapy, pharmacy, and behavioral health) rounds daily with case management team lead</a:t>
          </a:r>
          <a:endParaRPr lang="en-US" sz="1400" kern="1200" dirty="0"/>
        </a:p>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solidFill>
                <a:schemeClr val="bg1"/>
              </a:solidFill>
            </a:rPr>
            <a:t>Scheduling of postacute follow-up appointments</a:t>
          </a:r>
          <a:endParaRPr lang="en-US" sz="1400" kern="1200" dirty="0"/>
        </a:p>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solidFill>
                <a:schemeClr val="bg1"/>
              </a:solidFill>
            </a:rPr>
            <a:t>Psychosocial assessment</a:t>
          </a:r>
          <a:endParaRPr lang="en-US" sz="1400" kern="1200" dirty="0"/>
        </a:p>
      </dsp:txBody>
      <dsp:txXfrm>
        <a:off x="0" y="1251956"/>
        <a:ext cx="7188235" cy="1001572"/>
      </dsp:txXfrm>
    </dsp:sp>
    <dsp:sp modelId="{7F352CE5-B0EB-4104-899B-D95FD662222A}">
      <dsp:nvSpPr>
        <dsp:cNvPr id="0" name=""/>
        <dsp:cNvSpPr/>
      </dsp:nvSpPr>
      <dsp:spPr>
        <a:xfrm>
          <a:off x="1868941" y="2445615"/>
          <a:ext cx="5319293" cy="5992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865" tIns="62865" rIns="62865" bIns="62865" numCol="1" spcCol="1270" anchor="b" anchorCtr="0">
          <a:noAutofit/>
        </a:bodyPr>
        <a:lstStyle/>
        <a:p>
          <a:pPr marL="0" lvl="0" indent="0" algn="l" defTabSz="1466850">
            <a:lnSpc>
              <a:spcPct val="90000"/>
            </a:lnSpc>
            <a:spcBef>
              <a:spcPct val="0"/>
            </a:spcBef>
            <a:spcAft>
              <a:spcPct val="35000"/>
            </a:spcAft>
            <a:buNone/>
          </a:pPr>
          <a:r>
            <a:rPr lang="en-US" sz="3300" kern="1200" dirty="0"/>
            <a:t>-</a:t>
          </a:r>
        </a:p>
      </dsp:txBody>
      <dsp:txXfrm>
        <a:off x="1868941" y="2445615"/>
        <a:ext cx="5319293" cy="599237"/>
      </dsp:txXfrm>
    </dsp:sp>
    <dsp:sp modelId="{17D6852B-B706-4545-B2E3-B57973AA95E9}">
      <dsp:nvSpPr>
        <dsp:cNvPr id="0" name=""/>
        <dsp:cNvSpPr/>
      </dsp:nvSpPr>
      <dsp:spPr>
        <a:xfrm>
          <a:off x="0" y="2458511"/>
          <a:ext cx="1868941" cy="256413"/>
        </a:xfrm>
        <a:prstGeom prst="round2SameRect">
          <a:avLst>
            <a:gd name="adj1" fmla="val 16670"/>
            <a:gd name="adj2" fmla="val 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n-US" sz="1600" b="1" kern="1200" dirty="0"/>
            <a:t>Discharge</a:t>
          </a:r>
        </a:p>
      </dsp:txBody>
      <dsp:txXfrm>
        <a:off x="12519" y="2471030"/>
        <a:ext cx="1843903" cy="243894"/>
      </dsp:txXfrm>
    </dsp:sp>
    <dsp:sp modelId="{BEB74ED2-A2C3-4B5E-B1F4-52877089EDC1}">
      <dsp:nvSpPr>
        <dsp:cNvPr id="0" name=""/>
        <dsp:cNvSpPr/>
      </dsp:nvSpPr>
      <dsp:spPr>
        <a:xfrm>
          <a:off x="0" y="2738506"/>
          <a:ext cx="7188235" cy="816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Font typeface="Wingdings" panose="05000000000000000000" pitchFamily="2" charset="2"/>
            <a:buChar char="§"/>
            <a:tabLst>
              <a:tab pos="2227263" algn="l"/>
            </a:tabLst>
          </a:pPr>
          <a:r>
            <a:rPr lang="en-US" sz="1400" kern="1200" dirty="0">
              <a:solidFill>
                <a:schemeClr val="bg1"/>
              </a:solidFill>
            </a:rPr>
            <a:t>Medication, device, and oxygen reconciliation</a:t>
          </a:r>
          <a:endParaRPr lang="en-US" sz="1400" kern="1200" dirty="0"/>
        </a:p>
        <a:p>
          <a:pPr marL="114300" lvl="1" indent="-114300" algn="l" defTabSz="622300">
            <a:lnSpc>
              <a:spcPct val="90000"/>
            </a:lnSpc>
            <a:spcBef>
              <a:spcPct val="0"/>
            </a:spcBef>
            <a:spcAft>
              <a:spcPct val="15000"/>
            </a:spcAft>
            <a:buFont typeface="Wingdings" panose="05000000000000000000" pitchFamily="2" charset="2"/>
            <a:buChar char="§"/>
            <a:tabLst>
              <a:tab pos="2227263" algn="l"/>
            </a:tabLst>
          </a:pPr>
          <a:r>
            <a:rPr lang="en-US" sz="1400" kern="1200" dirty="0">
              <a:solidFill>
                <a:schemeClr val="bg1"/>
              </a:solidFill>
            </a:rPr>
            <a:t>Multidisciplinary care team with case management team lead</a:t>
          </a:r>
          <a:endParaRPr lang="en-US" sz="1400" kern="1200" dirty="0"/>
        </a:p>
        <a:p>
          <a:pPr marL="114300" lvl="1" indent="-114300" algn="l" defTabSz="622300">
            <a:lnSpc>
              <a:spcPct val="90000"/>
            </a:lnSpc>
            <a:spcBef>
              <a:spcPct val="0"/>
            </a:spcBef>
            <a:spcAft>
              <a:spcPct val="15000"/>
            </a:spcAft>
            <a:buFont typeface="Wingdings" panose="05000000000000000000" pitchFamily="2" charset="2"/>
            <a:buChar char="§"/>
            <a:tabLst>
              <a:tab pos="2227263" algn="l"/>
            </a:tabLst>
          </a:pPr>
          <a:r>
            <a:rPr lang="en-US" sz="1400" kern="1200" dirty="0">
              <a:solidFill>
                <a:schemeClr val="bg1"/>
              </a:solidFill>
            </a:rPr>
            <a:t>Confirm postacute follow-up appointments</a:t>
          </a:r>
          <a:endParaRPr lang="en-US" sz="1400" kern="1200" dirty="0"/>
        </a:p>
        <a:p>
          <a:pPr marL="114300" lvl="1" indent="-114300" algn="l" defTabSz="622300">
            <a:lnSpc>
              <a:spcPct val="90000"/>
            </a:lnSpc>
            <a:spcBef>
              <a:spcPct val="0"/>
            </a:spcBef>
            <a:spcAft>
              <a:spcPct val="15000"/>
            </a:spcAft>
            <a:buFont typeface="Wingdings" panose="05000000000000000000" pitchFamily="2" charset="2"/>
            <a:buChar char="§"/>
            <a:tabLst>
              <a:tab pos="2227263" algn="l"/>
            </a:tabLst>
          </a:pPr>
          <a:r>
            <a:rPr lang="en-US" sz="1400" kern="1200" dirty="0">
              <a:solidFill>
                <a:schemeClr val="bg1"/>
              </a:solidFill>
            </a:rPr>
            <a:t>Referrals to pulmonary rehab, palliative care, hospice as appropriate</a:t>
          </a:r>
          <a:endParaRPr lang="en-US" sz="1400" kern="1200" dirty="0"/>
        </a:p>
      </dsp:txBody>
      <dsp:txXfrm>
        <a:off x="0" y="2738506"/>
        <a:ext cx="7188235" cy="816356"/>
      </dsp:txXfrm>
    </dsp:sp>
    <dsp:sp modelId="{56C171FA-D41D-401D-8859-E7E59795BBE2}">
      <dsp:nvSpPr>
        <dsp:cNvPr id="0" name=""/>
        <dsp:cNvSpPr/>
      </dsp:nvSpPr>
      <dsp:spPr>
        <a:xfrm>
          <a:off x="1868941" y="4008844"/>
          <a:ext cx="5319293" cy="5992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865" tIns="62865" rIns="62865" bIns="62865" numCol="1" spcCol="1270" anchor="b" anchorCtr="0">
          <a:noAutofit/>
        </a:bodyPr>
        <a:lstStyle/>
        <a:p>
          <a:pPr marL="0" lvl="0" indent="0" algn="l" defTabSz="1466850">
            <a:lnSpc>
              <a:spcPct val="90000"/>
            </a:lnSpc>
            <a:spcBef>
              <a:spcPct val="0"/>
            </a:spcBef>
            <a:spcAft>
              <a:spcPct val="35000"/>
            </a:spcAft>
            <a:buNone/>
          </a:pPr>
          <a:r>
            <a:rPr lang="en-US" sz="3300" kern="1200" dirty="0"/>
            <a:t>-</a:t>
          </a:r>
        </a:p>
      </dsp:txBody>
      <dsp:txXfrm>
        <a:off x="1868941" y="4008844"/>
        <a:ext cx="5319293" cy="599237"/>
      </dsp:txXfrm>
    </dsp:sp>
    <dsp:sp modelId="{FEA7538C-14D8-4303-97F5-64CDB3CDD6EC}">
      <dsp:nvSpPr>
        <dsp:cNvPr id="0" name=""/>
        <dsp:cNvSpPr/>
      </dsp:nvSpPr>
      <dsp:spPr>
        <a:xfrm>
          <a:off x="0" y="3741503"/>
          <a:ext cx="1868941" cy="271244"/>
        </a:xfrm>
        <a:prstGeom prst="round2SameRect">
          <a:avLst>
            <a:gd name="adj1" fmla="val 16670"/>
            <a:gd name="adj2" fmla="val 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n-US" sz="1600" b="1" kern="1200" dirty="0"/>
            <a:t>Post Acute</a:t>
          </a:r>
        </a:p>
      </dsp:txBody>
      <dsp:txXfrm>
        <a:off x="13243" y="3754746"/>
        <a:ext cx="1842455" cy="258001"/>
      </dsp:txXfrm>
    </dsp:sp>
    <dsp:sp modelId="{DEDC4F87-49F5-4CA4-A4C7-7BF32F37AEF4}">
      <dsp:nvSpPr>
        <dsp:cNvPr id="0" name=""/>
        <dsp:cNvSpPr/>
      </dsp:nvSpPr>
      <dsp:spPr>
        <a:xfrm>
          <a:off x="0" y="4062715"/>
          <a:ext cx="7188235" cy="1198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solidFill>
                <a:schemeClr val="bg1"/>
              </a:solidFill>
            </a:rPr>
            <a:t>Medication, device, and oxygen reconciliation</a:t>
          </a:r>
          <a:endParaRPr lang="en-US" sz="1200" kern="1200" dirty="0"/>
        </a:p>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solidFill>
                <a:schemeClr val="bg1"/>
              </a:solidFill>
            </a:rPr>
            <a:t>Coordination between acute and postacute HCP</a:t>
          </a:r>
          <a:endParaRPr lang="en-US" sz="1200" kern="1200" dirty="0"/>
        </a:p>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solidFill>
                <a:schemeClr val="bg1"/>
              </a:solidFill>
            </a:rPr>
            <a:t>Ongoing telephonic or home care follow-up with patient and family (within 48 hr) </a:t>
          </a:r>
          <a:br>
            <a:rPr lang="en-US" sz="1400" kern="1200" dirty="0">
              <a:solidFill>
                <a:schemeClr val="bg1"/>
              </a:solidFill>
            </a:rPr>
          </a:br>
          <a:r>
            <a:rPr lang="en-US" sz="1400" kern="1200" dirty="0">
              <a:solidFill>
                <a:schemeClr val="bg1"/>
              </a:solidFill>
            </a:rPr>
            <a:t>and PCP visit within 7 days (for high-risk patients, 72 hr)</a:t>
          </a:r>
          <a:endParaRPr lang="en-US" sz="1200" kern="1200" dirty="0"/>
        </a:p>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solidFill>
                <a:schemeClr val="bg1"/>
              </a:solidFill>
            </a:rPr>
            <a:t>Diagnosis confirmation via spirometry</a:t>
          </a:r>
          <a:endParaRPr lang="en-US" sz="1200" kern="1200" dirty="0"/>
        </a:p>
        <a:p>
          <a:pPr marL="114300" lvl="1" indent="-114300" algn="l" defTabSz="622300">
            <a:lnSpc>
              <a:spcPct val="90000"/>
            </a:lnSpc>
            <a:spcBef>
              <a:spcPct val="0"/>
            </a:spcBef>
            <a:spcAft>
              <a:spcPct val="15000"/>
            </a:spcAft>
            <a:buFont typeface="Wingdings" panose="05000000000000000000" pitchFamily="2" charset="2"/>
            <a:buChar char="§"/>
          </a:pPr>
          <a:r>
            <a:rPr lang="en-US" sz="1400" kern="1200" dirty="0">
              <a:solidFill>
                <a:schemeClr val="bg1"/>
              </a:solidFill>
            </a:rPr>
            <a:t>Innovative home monitoring (eg, paramedicine, telehealth)</a:t>
          </a:r>
          <a:endParaRPr lang="en-US" sz="1200" kern="1200" dirty="0"/>
        </a:p>
      </dsp:txBody>
      <dsp:txXfrm>
        <a:off x="0" y="4062715"/>
        <a:ext cx="7188235" cy="1198655"/>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41204848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rPr>
              <a:t>This slide lists the faculty who were involved in the production of these slides.</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4063668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COPD, chronic obstructive pulmonary disease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2760276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COPD, chronic obstructive pulmonary disease.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4288835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COPD, chronic obstructive pulmonary disease.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981859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COPD, chronic obstructive pulmonary disease.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442877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COPD, chronic obstructive pulmonary disease.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246450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a:ea typeface="Arial"/>
                <a:cs typeface="Arial"/>
                <a:sym typeface="Arial"/>
              </a:rPr>
              <a:t>COPD, chronic obstructive pulmonary disease.</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496572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COPD, chronic obstructive pulmonary disease.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4780019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COPD, chronic obstructive pulmonary disease.</a:t>
            </a: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64309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COPD, chronic obstructive pulmonary disease; PRISm, preserved ratio-impaired spirometry.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35538850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COPD, chronic obstructive pulmonary disease; TB, tuberculosis.</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15265170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COPD, chronic obstructive pulmonary disease; TB, tuberculosis.</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14940575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COPD, chronic obstructive pulmonary disease; COPD-C, cigarette smoking chronic obstructive pulmonary disease; COPD-P, biomass and pollution exposure chronic obstructive pulmonary disease.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38517234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a:ea typeface="Arial"/>
                <a:cs typeface="Arial"/>
                <a:sym typeface="Arial"/>
              </a:rPr>
              <a:t>COPD, chronic obstructive pulmonary disease.</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41066835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a:ea typeface="Arial"/>
                <a:cs typeface="Arial"/>
                <a:sym typeface="Arial"/>
              </a:rPr>
              <a:t>COPD, chronic obstructive pulmonary disease.</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12004480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a:ea typeface="Arial"/>
                <a:cs typeface="Arial"/>
                <a:sym typeface="Arial"/>
              </a:rPr>
              <a:t>COPD, chronic obstructive pulmonary disease.</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11276883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u="none" strike="noStrike" cap="none" dirty="0"/>
              <a:t>mMRC, modified Medical Research Council.</a:t>
            </a: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781470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u="none" strike="noStrike" cap="none" dirty="0"/>
              <a:t>mMRC, modified Medical Research Council.</a:t>
            </a: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520652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CAT, COPD Assessment Test; </a:t>
            </a:r>
            <a:r>
              <a:rPr lang="en-US" sz="1200" i="1" dirty="0">
                <a:latin typeface="Arial"/>
                <a:ea typeface="Arial"/>
                <a:cs typeface="Arial"/>
                <a:sym typeface="Arial"/>
              </a:rPr>
              <a:t>COPD, chronic obstructive pulmonary disease;</a:t>
            </a:r>
            <a:r>
              <a:rPr lang="en-US" i="1" dirty="0"/>
              <a:t> EHR, electronic health record.</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Tree>
    <p:extLst>
      <p:ext uri="{BB962C8B-B14F-4D97-AF65-F5344CB8AC3E}">
        <p14:creationId xmlns:p14="http://schemas.microsoft.com/office/powerpoint/2010/main" val="25972199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dirty="0">
                <a:latin typeface="Arial"/>
                <a:ea typeface="Arial"/>
                <a:cs typeface="Arial"/>
                <a:sym typeface="Arial"/>
              </a:rPr>
              <a:t>CAT, COPD Assessment Test; ICS, inhaled corticosteroid; LABA, long-acting </a:t>
            </a:r>
            <a:r>
              <a:rPr lang="el-GR" sz="1200" b="0" i="1" dirty="0">
                <a:latin typeface="Arial"/>
                <a:ea typeface="Arial"/>
                <a:cs typeface="Arial"/>
                <a:sym typeface="Arial"/>
              </a:rPr>
              <a:t>β-</a:t>
            </a:r>
            <a:r>
              <a:rPr lang="en-US" sz="1200" b="0" i="1" dirty="0">
                <a:latin typeface="Arial"/>
                <a:ea typeface="Arial"/>
                <a:cs typeface="Arial"/>
                <a:sym typeface="Arial"/>
              </a:rPr>
              <a:t>agonist; LAMA, long-acting muscarinic antagonist; mMRC, modified Medical Research Council.</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007207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a:ea typeface="Arial"/>
                <a:cs typeface="Arial"/>
                <a:sym typeface="Arial"/>
              </a:rPr>
              <a:t>COPD, chronic obstructive pulmonary disease; DTaP, diphtheria, tetanus, and pertussis; dTPa, diphtheria, tetanus, and pertussis; RSV, respiratory syncytial virus; Tdap, tetanus, diphtheria, and pertussis.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342386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a:ea typeface="Arial"/>
                <a:cs typeface="Arial"/>
                <a:sym typeface="Arial"/>
              </a:rPr>
              <a:t>COPD, chronic obstructive pulmonary disease.</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082566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solidFill>
                  <a:srgbClr val="000000"/>
                </a:solidFill>
                <a:effectLst/>
                <a:latin typeface="Source Sans Pro" panose="020B0503030403020204" pitchFamily="34" charset="0"/>
              </a:rPr>
              <a:t>ICS, inhaled corticosteroids; LABA, long-acting β-agonist; LAMA, long-acting muscarinic antagonist.</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dirty="0"/>
          </a:p>
        </p:txBody>
      </p:sp>
    </p:spTree>
    <p:extLst>
      <p:ext uri="{BB962C8B-B14F-4D97-AF65-F5344CB8AC3E}">
        <p14:creationId xmlns:p14="http://schemas.microsoft.com/office/powerpoint/2010/main" val="15379831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a:ea typeface="Arial"/>
                <a:cs typeface="Arial"/>
                <a:sym typeface="Arial"/>
              </a:rPr>
              <a:t>DPI, dry powder inhaler; LABA, long-acting </a:t>
            </a:r>
            <a:r>
              <a:rPr lang="el-GR" sz="1200" i="1" dirty="0">
                <a:latin typeface="Arial"/>
                <a:ea typeface="Arial"/>
                <a:cs typeface="Arial"/>
                <a:sym typeface="Arial"/>
              </a:rPr>
              <a:t>β</a:t>
            </a:r>
            <a:r>
              <a:rPr lang="en-US" sz="1200" i="1" dirty="0">
                <a:latin typeface="Arial"/>
                <a:ea typeface="Arial"/>
                <a:cs typeface="Arial"/>
                <a:sym typeface="Arial"/>
              </a:rPr>
              <a:t>-agonist; LAMA, long-acting muscarinic antagonist; </a:t>
            </a:r>
            <a:r>
              <a:rPr lang="en-US" sz="1200" b="0" i="1" dirty="0">
                <a:solidFill>
                  <a:srgbClr val="71777D"/>
                </a:solidFill>
                <a:latin typeface="Roboto"/>
                <a:ea typeface="Roboto"/>
                <a:cs typeface="Roboto"/>
                <a:sym typeface="Roboto"/>
              </a:rPr>
              <a:t>MDI, metered-dose inhaler; </a:t>
            </a:r>
            <a:r>
              <a:rPr lang="en-US" sz="1200" i="1" dirty="0">
                <a:latin typeface="Arial"/>
                <a:ea typeface="Arial"/>
                <a:cs typeface="Arial"/>
                <a:sym typeface="Arial"/>
              </a:rPr>
              <a:t>SMI, soft mist inhaler.</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645113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a:ea typeface="Arial"/>
                <a:cs typeface="Arial"/>
                <a:sym typeface="Arial"/>
              </a:rPr>
              <a:t>DPI, dry powder inhaler; ICS, inhaled corticosteroid; LABA, long-acting </a:t>
            </a:r>
            <a:r>
              <a:rPr lang="el-GR" sz="1200" i="1" dirty="0">
                <a:latin typeface="Arial"/>
                <a:ea typeface="Arial"/>
                <a:cs typeface="Arial"/>
                <a:sym typeface="Arial"/>
              </a:rPr>
              <a:t>β</a:t>
            </a:r>
            <a:r>
              <a:rPr lang="en-US" sz="1200" i="1" dirty="0">
                <a:latin typeface="Arial"/>
                <a:ea typeface="Arial"/>
                <a:cs typeface="Arial"/>
                <a:sym typeface="Arial"/>
              </a:rPr>
              <a:t>-agonist; LAMA, long-acting muscarinic antagonist; </a:t>
            </a:r>
            <a:r>
              <a:rPr lang="en-US" sz="1200" b="0" i="1" dirty="0">
                <a:solidFill>
                  <a:srgbClr val="71777D"/>
                </a:solidFill>
                <a:latin typeface="Roboto"/>
                <a:ea typeface="Roboto"/>
                <a:cs typeface="Roboto"/>
                <a:sym typeface="Roboto"/>
              </a:rPr>
              <a:t>MDI, metered-dose inhaler; </a:t>
            </a:r>
            <a:r>
              <a:rPr lang="en-US" sz="1200" i="1" dirty="0">
                <a:latin typeface="Arial"/>
                <a:ea typeface="Arial"/>
                <a:cs typeface="Arial"/>
                <a:sym typeface="Arial"/>
              </a:rPr>
              <a:t>SMI, soft mist inhaler.</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421823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a:ea typeface="Arial"/>
                <a:cs typeface="Arial"/>
                <a:sym typeface="Arial"/>
              </a:rPr>
              <a:t>COPD, chronic obstructive pulmonary disease; PRISm, preserved ratio-impaired spirometry. </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dirty="0"/>
          </a:p>
        </p:txBody>
      </p:sp>
    </p:spTree>
    <p:extLst>
      <p:ext uri="{BB962C8B-B14F-4D97-AF65-F5344CB8AC3E}">
        <p14:creationId xmlns:p14="http://schemas.microsoft.com/office/powerpoint/2010/main" val="5011026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panose="020B0604020202020204" pitchFamily="34" charset="0"/>
                <a:cs typeface="Arial" panose="020B0604020202020204" pitchFamily="34" charset="0"/>
              </a:rPr>
              <a:t>COPD, chronic obstructive pulmonary disease.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34</a:t>
            </a:fld>
            <a:endParaRPr lang="en-US" altLang="en-US" dirty="0"/>
          </a:p>
        </p:txBody>
      </p:sp>
    </p:spTree>
    <p:extLst>
      <p:ext uri="{BB962C8B-B14F-4D97-AF65-F5344CB8AC3E}">
        <p14:creationId xmlns:p14="http://schemas.microsoft.com/office/powerpoint/2010/main" val="2093941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latin typeface="Arial"/>
                <a:ea typeface="Arial"/>
                <a:cs typeface="Arial"/>
                <a:sym typeface="Arial"/>
              </a:rPr>
              <a:t>LABA, long-acting β-agonist; LAMA, long-acting muscarinic antagonist.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35</a:t>
            </a:fld>
            <a:endParaRPr lang="en-US" altLang="en-US" dirty="0"/>
          </a:p>
        </p:txBody>
      </p:sp>
    </p:spTree>
    <p:extLst>
      <p:ext uri="{BB962C8B-B14F-4D97-AF65-F5344CB8AC3E}">
        <p14:creationId xmlns:p14="http://schemas.microsoft.com/office/powerpoint/2010/main" val="30617839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BEC, blood eosinophil count; ECOPD, exacerbations of chronic obstructive pulmonary disease; </a:t>
            </a:r>
            <a:r>
              <a:rPr lang="en-US" sz="1200" i="1" dirty="0">
                <a:latin typeface="Arial"/>
                <a:ea typeface="Arial"/>
                <a:cs typeface="Arial"/>
                <a:sym typeface="Arial"/>
              </a:rPr>
              <a:t>ICS, inhaled corticosteroid; LABA, long-acting β-agonist; LAMA, long-acting muscarinic antagonist; PNA, pneumonia.</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36</a:t>
            </a:fld>
            <a:endParaRPr lang="en-US" altLang="en-US" dirty="0"/>
          </a:p>
        </p:txBody>
      </p:sp>
    </p:spTree>
    <p:extLst>
      <p:ext uri="{BB962C8B-B14F-4D97-AF65-F5344CB8AC3E}">
        <p14:creationId xmlns:p14="http://schemas.microsoft.com/office/powerpoint/2010/main" val="16624489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ICS, inhaled corticosteroid; RR, rate ratio.</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273177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a:ea typeface="Arial"/>
                <a:cs typeface="Arial"/>
                <a:sym typeface="Arial"/>
              </a:rPr>
              <a:t>BEC, blood eosinophil count; ICS, inhaled corticosteroid; OR, odds ratio; PNA, pneumonia. </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38</a:t>
            </a:fld>
            <a:endParaRPr lang="en-US" altLang="en-US" dirty="0"/>
          </a:p>
        </p:txBody>
      </p:sp>
    </p:spTree>
    <p:extLst>
      <p:ext uri="{BB962C8B-B14F-4D97-AF65-F5344CB8AC3E}">
        <p14:creationId xmlns:p14="http://schemas.microsoft.com/office/powerpoint/2010/main" val="11259575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a:ea typeface="Arial"/>
                <a:cs typeface="Arial"/>
                <a:sym typeface="Arial"/>
              </a:rPr>
              <a:t>ICS, inhaled corticosteroid.</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117186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a:ea typeface="Arial"/>
                <a:cs typeface="Arial"/>
                <a:sym typeface="Arial"/>
              </a:rPr>
              <a:t>BEC, blood eosinophil count; COPD, chronic obstructive pulmonary disease; DUP, dupilumab; ECOPD, exacerbations of chronic obstructive pulmonary disease; ICS, inhaled corticosteroid; LABA, long-acting β-agonist; LAMA, long-acting muscarinic antagonist; PBO, placebo.</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952229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9"/>
        <p:cNvGrpSpPr/>
        <p:nvPr/>
      </p:nvGrpSpPr>
      <p:grpSpPr>
        <a:xfrm>
          <a:off x="0" y="0"/>
          <a:ext cx="0" cy="0"/>
          <a:chOff x="0" y="0"/>
          <a:chExt cx="0" cy="0"/>
        </a:xfrm>
      </p:grpSpPr>
      <p:sp>
        <p:nvSpPr>
          <p:cNvPr id="2460" name="Google Shape;2460;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1" name="Google Shape;2461;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i="1" dirty="0">
                <a:latin typeface="Arial"/>
                <a:ea typeface="Arial"/>
                <a:cs typeface="Arial"/>
                <a:sym typeface="Arial"/>
              </a:rPr>
              <a:t>COPD, chronic obstructive pulmonary disease.</a:t>
            </a:r>
          </a:p>
          <a:p>
            <a:pPr marL="0" lvl="0" indent="0" algn="l" rtl="0">
              <a:spcBef>
                <a:spcPts val="0"/>
              </a:spcBef>
              <a:spcAft>
                <a:spcPts val="0"/>
              </a:spcAft>
              <a:buNone/>
            </a:pPr>
            <a:endParaRPr lang="en-US" sz="1200" i="1" dirty="0">
              <a:latin typeface="Arial"/>
              <a:cs typeface="Arial"/>
              <a:sym typeface="Arial"/>
            </a:endParaRPr>
          </a:p>
          <a:p>
            <a:pPr marL="0" lvl="0" indent="0" algn="l" rtl="0">
              <a:spcBef>
                <a:spcPts val="0"/>
              </a:spcBef>
              <a:spcAft>
                <a:spcPts val="0"/>
              </a:spcAft>
              <a:buNone/>
            </a:pPr>
            <a:endParaRPr dirty="0"/>
          </a:p>
        </p:txBody>
      </p:sp>
      <p:sp>
        <p:nvSpPr>
          <p:cNvPr id="2462" name="Google Shape;2462;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41</a:t>
            </a:fld>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105422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a:ea typeface="Arial"/>
                <a:cs typeface="Arial"/>
                <a:sym typeface="Arial"/>
              </a:rPr>
              <a:t>COPD, chronic obstructive pulmonary disease.</a:t>
            </a:r>
            <a:endParaRPr lang="en-US" dirty="0"/>
          </a:p>
          <a:p>
            <a:pPr marL="171450" indent="-171450">
              <a:buFontTx/>
              <a:buChar char="-"/>
            </a:pPr>
            <a:endParaRPr lang="en-US" dirty="0"/>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2433EB-54EF-492A-81FB-A8BC2DA500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90049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a:ea typeface="Arial"/>
                <a:cs typeface="Arial"/>
                <a:sym typeface="Arial"/>
              </a:rPr>
              <a:t>COPD, chronic obstructive pulmonary disease.</a:t>
            </a:r>
            <a:endParaRPr lang="en-US" dirty="0"/>
          </a:p>
          <a:p>
            <a:pPr marL="0" indent="0">
              <a:buFontTx/>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2433EB-54EF-492A-81FB-A8BC2DA500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22249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DPI, dry powder inhaler.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566026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HCP, healthcare professional.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46</a:t>
            </a:fld>
            <a:endParaRPr lang="en-US" altLang="en-US" dirty="0"/>
          </a:p>
        </p:txBody>
      </p:sp>
    </p:spTree>
    <p:extLst>
      <p:ext uri="{BB962C8B-B14F-4D97-AF65-F5344CB8AC3E}">
        <p14:creationId xmlns:p14="http://schemas.microsoft.com/office/powerpoint/2010/main" val="37770775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DPI, dry powder inhaler.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300404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i="1" dirty="0"/>
              <a:t>COPD, chronic obstructive pulmonary disease; DPI, dry powder inhaler; PIFr, peak inspiratory flow rate.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2433EB-54EF-492A-81FB-A8BC2DA500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72055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MDI, metered-dose inhaler.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49</a:t>
            </a:fld>
            <a:endParaRPr lang="en-US" altLang="en-US" dirty="0"/>
          </a:p>
        </p:txBody>
      </p:sp>
    </p:spTree>
    <p:extLst>
      <p:ext uri="{BB962C8B-B14F-4D97-AF65-F5344CB8AC3E}">
        <p14:creationId xmlns:p14="http://schemas.microsoft.com/office/powerpoint/2010/main" val="28813618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DPI, dry powder inhaler; pMDI, pressurized metered-dose inhaler.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50</a:t>
            </a:fld>
            <a:endParaRPr lang="en-US" altLang="en-US" dirty="0"/>
          </a:p>
        </p:txBody>
      </p:sp>
    </p:spTree>
    <p:extLst>
      <p:ext uri="{BB962C8B-B14F-4D97-AF65-F5344CB8AC3E}">
        <p14:creationId xmlns:p14="http://schemas.microsoft.com/office/powerpoint/2010/main" val="20842129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2433EB-54EF-492A-81FB-A8BC2DA500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89045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2433EB-54EF-492A-81FB-A8BC2DA500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23569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2433EB-54EF-492A-81FB-A8BC2DA500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16592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COPD, chronic obstructive pulmonary disease.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54</a:t>
            </a:fld>
            <a:endParaRPr lang="en-US" altLang="en-US" dirty="0"/>
          </a:p>
        </p:txBody>
      </p:sp>
    </p:spTree>
    <p:extLst>
      <p:ext uri="{BB962C8B-B14F-4D97-AF65-F5344CB8AC3E}">
        <p14:creationId xmlns:p14="http://schemas.microsoft.com/office/powerpoint/2010/main" val="19255696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COPD, chronic obstructive pulmonary disease; ED, emergency department; EHR, electronic health record; HCP, healthcare professional.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051116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COPD, chronic obstructive pulmonary disease.</a:t>
            </a:r>
            <a:endParaRPr lang="en-US" i="1"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F32A05D-B85F-47A3-8437-C8A8974DE1CE}"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0437665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EHR, electronic health record; HCP, healthcare professional.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57</a:t>
            </a:fld>
            <a:endParaRPr lang="en-US" altLang="en-US" dirty="0"/>
          </a:p>
        </p:txBody>
      </p:sp>
    </p:spTree>
    <p:extLst>
      <p:ext uri="{BB962C8B-B14F-4D97-AF65-F5344CB8AC3E}">
        <p14:creationId xmlns:p14="http://schemas.microsoft.com/office/powerpoint/2010/main" val="151723075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1099680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COPD, chronic obstructive pulmonary disease; f/u, follow-up; PR, pulmonary rehab.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176038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COPD, chronic obstructive pulmonary disease; ED, emergency department; PCP, primary care provider.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02866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HCP, healthcare professional.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61</a:t>
            </a:fld>
            <a:endParaRPr lang="en-US" altLang="en-US" dirty="0"/>
          </a:p>
        </p:txBody>
      </p:sp>
    </p:spTree>
    <p:extLst>
      <p:ext uri="{BB962C8B-B14F-4D97-AF65-F5344CB8AC3E}">
        <p14:creationId xmlns:p14="http://schemas.microsoft.com/office/powerpoint/2010/main" val="333984681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5"/>
        <p:cNvGrpSpPr/>
        <p:nvPr/>
      </p:nvGrpSpPr>
      <p:grpSpPr>
        <a:xfrm>
          <a:off x="0" y="0"/>
          <a:ext cx="0" cy="0"/>
          <a:chOff x="0" y="0"/>
          <a:chExt cx="0" cy="0"/>
        </a:xfrm>
      </p:grpSpPr>
      <p:sp>
        <p:nvSpPr>
          <p:cNvPr id="2536" name="Google Shape;2536;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37" name="Google Shape;2537;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i="1" dirty="0">
                <a:latin typeface="Arial"/>
                <a:ea typeface="Arial"/>
                <a:cs typeface="Arial"/>
                <a:sym typeface="Arial"/>
              </a:rPr>
              <a:t>COPD, chronic obstructive pulmonary disease.</a:t>
            </a:r>
            <a:endParaRPr dirty="0"/>
          </a:p>
        </p:txBody>
      </p:sp>
      <p:sp>
        <p:nvSpPr>
          <p:cNvPr id="2538" name="Google Shape;2538;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62</a:t>
            </a:fld>
            <a:endParaRPr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686888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https://www.proce.com/"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https://www.proce.com/"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https://www.proce.com/"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https://www.proce.com/"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https://www.proce.com/"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https://www.proce.com/"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https://www.proce.com/"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https://www.proce.com/" TargetMode="Externa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https://www.proce.com/" TargetMode="Externa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https://www.proce.com/" TargetMode="Externa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https://www.proce.com/" TargetMode="Externa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https://www.proce.com/" TargetMode="Externa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https://www.proce.com/" TargetMode="Externa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https://www.proce.com/" TargetMode="Externa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png"/><Relationship Id="rId2" Type="http://schemas.openxmlformats.org/officeDocument/2006/relationships/image" Target="../media/image5.jpg"/><Relationship Id="rId1" Type="http://schemas.openxmlformats.org/officeDocument/2006/relationships/slideMaster" Target="../slideMasters/slideMaster3.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7.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3.xml"/><Relationship Id="rId5" Type="http://schemas.openxmlformats.org/officeDocument/2006/relationships/image" Target="../media/image3.png"/><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3.xml"/><Relationship Id="rId6" Type="http://schemas.microsoft.com/office/2007/relationships/hdphoto" Target="../media/hdphoto1.wdp"/><Relationship Id="rId5" Type="http://schemas.openxmlformats.org/officeDocument/2006/relationships/image" Target="../media/image13.png"/><Relationship Id="rId4" Type="http://schemas.openxmlformats.org/officeDocument/2006/relationships/image" Target="../media/image14.jpe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3.xml"/><Relationship Id="rId6" Type="http://schemas.microsoft.com/office/2007/relationships/hdphoto" Target="../media/hdphoto1.wdp"/><Relationship Id="rId5" Type="http://schemas.openxmlformats.org/officeDocument/2006/relationships/image" Target="../media/image13.png"/><Relationship Id="rId4" Type="http://schemas.openxmlformats.org/officeDocument/2006/relationships/image" Target="../media/image15.jpe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6.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jpg"/><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hyperlink" Target="https://practicingclinicians.com/" TargetMode="External"/><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hyperlink" Target="https://practicingclinicians.com/" TargetMode="External"/><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hyperlink" Target="https://practicingclinicians.com/" TargetMode="External"/><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hyperlink" Target="https://practicingclinicians.com/" TargetMode="External"/><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9.tiff"/><Relationship Id="rId7" Type="http://schemas.openxmlformats.org/officeDocument/2006/relationships/hyperlink" Target="https://practicingclinicians.com/" TargetMode="External"/><Relationship Id="rId2" Type="http://schemas.openxmlformats.org/officeDocument/2006/relationships/image" Target="../media/image12.png"/><Relationship Id="rId1" Type="http://schemas.openxmlformats.org/officeDocument/2006/relationships/slideMaster" Target="../slideMasters/slideMaster4.xml"/><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13.png"/></Relationships>
</file>

<file path=ppt/slideLayouts/_rels/slideLayout4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9.tiff"/><Relationship Id="rId7"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4.xml"/><Relationship Id="rId6" Type="http://schemas.openxmlformats.org/officeDocument/2006/relationships/image" Target="../media/image20.png"/><Relationship Id="rId5" Type="http://schemas.openxmlformats.org/officeDocument/2006/relationships/hyperlink" Target="https://practicingclinicians.com/" TargetMode="External"/><Relationship Id="rId4" Type="http://schemas.openxmlformats.org/officeDocument/2006/relationships/image" Target="../media/image7.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0.png"/><Relationship Id="rId1" Type="http://schemas.openxmlformats.org/officeDocument/2006/relationships/slideMaster" Target="../slideMasters/slideMaster4.xml"/><Relationship Id="rId4" Type="http://schemas.openxmlformats.org/officeDocument/2006/relationships/hyperlink" Target="https://practicingclinicians.com/" TargetMode="Externa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6.png"/><Relationship Id="rId1" Type="http://schemas.openxmlformats.org/officeDocument/2006/relationships/slideMaster" Target="../slideMasters/slideMaster4.xml"/><Relationship Id="rId5" Type="http://schemas.openxmlformats.org/officeDocument/2006/relationships/hyperlink" Target="https://practicingclinicians.com/" TargetMode="External"/><Relationship Id="rId4" Type="http://schemas.openxmlformats.org/officeDocument/2006/relationships/image" Target="../media/image7.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jpg"/><Relationship Id="rId1" Type="http://schemas.openxmlformats.org/officeDocument/2006/relationships/slideMaster" Target="../slideMasters/slideMaster4.xml"/><Relationship Id="rId4" Type="http://schemas.openxmlformats.org/officeDocument/2006/relationships/hyperlink" Target="https://practicingclinicians.com/" TargetMode="Externa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accent1"/>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chemeClr val="accent1"/>
                </a:solidFill>
              </a:defRPr>
            </a:lvl1pPr>
          </a:lstStyle>
          <a:p>
            <a:r>
              <a:rPr lang="en-US"/>
              <a:t>Click to edit Master title style</a:t>
            </a: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DD7BC352-2D32-A6F8-69C1-B7C9098E242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8"/>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solidFill>
                  <a:srgbClr val="0054A0"/>
                </a:solidFill>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9" name="Group 8">
            <a:extLst>
              <a:ext uri="{FF2B5EF4-FFF2-40B4-BE49-F238E27FC236}">
                <a16:creationId xmlns:a16="http://schemas.microsoft.com/office/drawing/2014/main" id="{87C08516-1DFE-292F-2F17-5FBE2967D64D}"/>
              </a:ext>
            </a:extLst>
          </p:cNvPr>
          <p:cNvGrpSpPr/>
          <p:nvPr userDrawn="1"/>
        </p:nvGrpSpPr>
        <p:grpSpPr>
          <a:xfrm>
            <a:off x="9361701" y="6303579"/>
            <a:ext cx="2408147" cy="415354"/>
            <a:chOff x="8943076" y="6223181"/>
            <a:chExt cx="2408147" cy="415354"/>
          </a:xfrm>
        </p:grpSpPr>
        <p:sp>
          <p:nvSpPr>
            <p:cNvPr id="10" name="Rectangle 8">
              <a:extLst>
                <a:ext uri="{FF2B5EF4-FFF2-40B4-BE49-F238E27FC236}">
                  <a16:creationId xmlns:a16="http://schemas.microsoft.com/office/drawing/2014/main" id="{499C4AE0-4D78-014E-6213-12754BC2E75D}"/>
                </a:ext>
              </a:extLst>
            </p:cNvPr>
            <p:cNvSpPr>
              <a:spLocks noChangeArrowheads="1"/>
            </p:cNvSpPr>
            <p:nvPr/>
          </p:nvSpPr>
          <p:spPr bwMode="auto">
            <a:xfrm>
              <a:off x="8943076" y="6302990"/>
              <a:ext cx="1632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2">
                    <a:extLst>
                      <a:ext uri="{A12FA001-AC4F-418D-AE19-62706E023703}">
                        <ahyp:hlinkClr xmlns:ahyp="http://schemas.microsoft.com/office/drawing/2018/hyperlinkcolor" val="tx"/>
                      </a:ext>
                    </a:extLst>
                  </a:hlinkClick>
                </a:rPr>
                <a:t>ProCE.com</a:t>
              </a:r>
              <a:endParaRPr lang="en-US" altLang="en-US" sz="1200" b="0" dirty="0">
                <a:solidFill>
                  <a:srgbClr val="0054A0"/>
                </a:solidFill>
                <a:latin typeface="Calibri" panose="020F0502020204030204" pitchFamily="34" charset="0"/>
              </a:endParaRPr>
            </a:p>
          </p:txBody>
        </p:sp>
        <p:pic>
          <p:nvPicPr>
            <p:cNvPr id="11" name="Picture 10">
              <a:extLst>
                <a:ext uri="{FF2B5EF4-FFF2-40B4-BE49-F238E27FC236}">
                  <a16:creationId xmlns:a16="http://schemas.microsoft.com/office/drawing/2014/main" id="{F1E72E0D-0A73-D782-7BA3-ADBCB45B2FA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88548" y="6223181"/>
              <a:ext cx="762675" cy="415354"/>
            </a:xfrm>
            <a:prstGeom prst="rect">
              <a:avLst/>
            </a:prstGeom>
          </p:spPr>
        </p:pic>
      </p:grpSp>
    </p:spTree>
    <p:extLst>
      <p:ext uri="{BB962C8B-B14F-4D97-AF65-F5344CB8AC3E}">
        <p14:creationId xmlns:p14="http://schemas.microsoft.com/office/powerpoint/2010/main" val="209550992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lvl1pPr>
              <a:defRPr>
                <a:solidFill>
                  <a:srgbClr val="0054A0"/>
                </a:solidFill>
              </a:defRPr>
            </a:lvl1p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1" name="Group 10">
            <a:extLst>
              <a:ext uri="{FF2B5EF4-FFF2-40B4-BE49-F238E27FC236}">
                <a16:creationId xmlns:a16="http://schemas.microsoft.com/office/drawing/2014/main" id="{2E3C107C-DE27-5116-3251-7D90BFC8DD14}"/>
              </a:ext>
            </a:extLst>
          </p:cNvPr>
          <p:cNvGrpSpPr/>
          <p:nvPr userDrawn="1"/>
        </p:nvGrpSpPr>
        <p:grpSpPr>
          <a:xfrm>
            <a:off x="9361701" y="6303579"/>
            <a:ext cx="2408147" cy="415354"/>
            <a:chOff x="8943076" y="6223181"/>
            <a:chExt cx="2408147" cy="415354"/>
          </a:xfrm>
        </p:grpSpPr>
        <p:sp>
          <p:nvSpPr>
            <p:cNvPr id="12" name="Rectangle 8">
              <a:extLst>
                <a:ext uri="{FF2B5EF4-FFF2-40B4-BE49-F238E27FC236}">
                  <a16:creationId xmlns:a16="http://schemas.microsoft.com/office/drawing/2014/main" id="{0B25D003-6C7D-05F7-FD21-43B9AE2BE057}"/>
                </a:ext>
              </a:extLst>
            </p:cNvPr>
            <p:cNvSpPr>
              <a:spLocks noChangeArrowheads="1"/>
            </p:cNvSpPr>
            <p:nvPr/>
          </p:nvSpPr>
          <p:spPr bwMode="auto">
            <a:xfrm>
              <a:off x="8943076" y="6302990"/>
              <a:ext cx="1632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2">
                    <a:extLst>
                      <a:ext uri="{A12FA001-AC4F-418D-AE19-62706E023703}">
                        <ahyp:hlinkClr xmlns:ahyp="http://schemas.microsoft.com/office/drawing/2018/hyperlinkcolor" val="tx"/>
                      </a:ext>
                    </a:extLst>
                  </a:hlinkClick>
                </a:rPr>
                <a:t>ProCE.com</a:t>
              </a:r>
              <a:endParaRPr lang="en-US" altLang="en-US" sz="1200" b="0" dirty="0">
                <a:solidFill>
                  <a:srgbClr val="0054A0"/>
                </a:solidFill>
                <a:latin typeface="Calibri" panose="020F0502020204030204" pitchFamily="34" charset="0"/>
              </a:endParaRPr>
            </a:p>
          </p:txBody>
        </p:sp>
        <p:pic>
          <p:nvPicPr>
            <p:cNvPr id="13" name="Picture 12">
              <a:extLst>
                <a:ext uri="{FF2B5EF4-FFF2-40B4-BE49-F238E27FC236}">
                  <a16:creationId xmlns:a16="http://schemas.microsoft.com/office/drawing/2014/main" id="{E000221B-F359-8395-8114-D8497AA3352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88548" y="6223181"/>
              <a:ext cx="762675" cy="415354"/>
            </a:xfrm>
            <a:prstGeom prst="rect">
              <a:avLst/>
            </a:prstGeom>
          </p:spPr>
        </p:pic>
      </p:grpSp>
    </p:spTree>
    <p:extLst>
      <p:ext uri="{BB962C8B-B14F-4D97-AF65-F5344CB8AC3E}">
        <p14:creationId xmlns:p14="http://schemas.microsoft.com/office/powerpoint/2010/main" val="9909282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lvl1pPr>
              <a:defRPr>
                <a:solidFill>
                  <a:srgbClr val="0054A0"/>
                </a:solidFill>
              </a:defRPr>
            </a:lvl1p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2" name="Group 11">
            <a:extLst>
              <a:ext uri="{FF2B5EF4-FFF2-40B4-BE49-F238E27FC236}">
                <a16:creationId xmlns:a16="http://schemas.microsoft.com/office/drawing/2014/main" id="{CFD46A1B-8CD8-3C8E-8F28-EFC9C1984FDE}"/>
              </a:ext>
            </a:extLst>
          </p:cNvPr>
          <p:cNvGrpSpPr/>
          <p:nvPr userDrawn="1"/>
        </p:nvGrpSpPr>
        <p:grpSpPr>
          <a:xfrm>
            <a:off x="9361701" y="6303579"/>
            <a:ext cx="2408147" cy="415354"/>
            <a:chOff x="8943076" y="6223181"/>
            <a:chExt cx="2408147" cy="415354"/>
          </a:xfrm>
        </p:grpSpPr>
        <p:sp>
          <p:nvSpPr>
            <p:cNvPr id="13" name="Rectangle 8">
              <a:extLst>
                <a:ext uri="{FF2B5EF4-FFF2-40B4-BE49-F238E27FC236}">
                  <a16:creationId xmlns:a16="http://schemas.microsoft.com/office/drawing/2014/main" id="{E1607197-CB4E-C1AB-E166-3CE3804B04A7}"/>
                </a:ext>
              </a:extLst>
            </p:cNvPr>
            <p:cNvSpPr>
              <a:spLocks noChangeArrowheads="1"/>
            </p:cNvSpPr>
            <p:nvPr/>
          </p:nvSpPr>
          <p:spPr bwMode="auto">
            <a:xfrm>
              <a:off x="8943076" y="6302990"/>
              <a:ext cx="1632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2">
                    <a:extLst>
                      <a:ext uri="{A12FA001-AC4F-418D-AE19-62706E023703}">
                        <ahyp:hlinkClr xmlns:ahyp="http://schemas.microsoft.com/office/drawing/2018/hyperlinkcolor" val="tx"/>
                      </a:ext>
                    </a:extLst>
                  </a:hlinkClick>
                </a:rPr>
                <a:t>ProCE.com</a:t>
              </a:r>
              <a:endParaRPr lang="en-US" altLang="en-US" sz="1200" b="0" dirty="0">
                <a:solidFill>
                  <a:srgbClr val="0054A0"/>
                </a:solidFill>
                <a:latin typeface="Calibri" panose="020F0502020204030204" pitchFamily="34" charset="0"/>
              </a:endParaRPr>
            </a:p>
          </p:txBody>
        </p:sp>
        <p:pic>
          <p:nvPicPr>
            <p:cNvPr id="14" name="Picture 13">
              <a:extLst>
                <a:ext uri="{FF2B5EF4-FFF2-40B4-BE49-F238E27FC236}">
                  <a16:creationId xmlns:a16="http://schemas.microsoft.com/office/drawing/2014/main" id="{C242E320-5602-7404-498B-84780D04CCC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88548" y="6223181"/>
              <a:ext cx="762675" cy="415354"/>
            </a:xfrm>
            <a:prstGeom prst="rect">
              <a:avLst/>
            </a:prstGeom>
          </p:spPr>
        </p:pic>
      </p:grpSp>
    </p:spTree>
    <p:extLst>
      <p:ext uri="{BB962C8B-B14F-4D97-AF65-F5344CB8AC3E}">
        <p14:creationId xmlns:p14="http://schemas.microsoft.com/office/powerpoint/2010/main" val="3579672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pic>
        <p:nvPicPr>
          <p:cNvPr id="2" name="Picture 1">
            <a:extLst>
              <a:ext uri="{FF2B5EF4-FFF2-40B4-BE49-F238E27FC236}">
                <a16:creationId xmlns:a16="http://schemas.microsoft.com/office/drawing/2014/main" id="{001ED14E-C6AB-1B86-71DD-5074C05BEBF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7"/>
          </a:xfrm>
          <a:prstGeom prst="rect">
            <a:avLst/>
          </a:prstGeom>
        </p:spPr>
      </p:pic>
    </p:spTree>
    <p:extLst>
      <p:ext uri="{BB962C8B-B14F-4D97-AF65-F5344CB8AC3E}">
        <p14:creationId xmlns:p14="http://schemas.microsoft.com/office/powerpoint/2010/main" val="33390233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ARS Slide">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9562941" cy="1103313"/>
          </a:xfrm>
          <a:prstGeom prst="rect">
            <a:avLst/>
          </a:prstGeom>
          <a:solidFill>
            <a:srgbClr val="DCE6F2"/>
          </a:solidFill>
          <a:ln>
            <a:noFill/>
          </a:ln>
        </p:spPr>
        <p:txBody>
          <a:bodyPr/>
          <a:lstStyle>
            <a:lvl1pPr>
              <a:defRPr>
                <a:solidFill>
                  <a:schemeClr val="accent1">
                    <a:lumMod val="75000"/>
                  </a:schemeClr>
                </a:solidFill>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lvl1pPr marL="514350" indent="-514350">
              <a:buFont typeface="+mj-lt"/>
              <a:buAutoNum type="alphaUcPeriod"/>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reeform 5">
            <a:extLst>
              <a:ext uri="{FF2B5EF4-FFF2-40B4-BE49-F238E27FC236}">
                <a16:creationId xmlns:a16="http://schemas.microsoft.com/office/drawing/2014/main" id="{CA8ECB2C-B770-4011-85C3-F3F254CDAE46}"/>
              </a:ext>
            </a:extLst>
          </p:cNvPr>
          <p:cNvSpPr>
            <a:spLocks/>
          </p:cNvSpPr>
          <p:nvPr userDrawn="1"/>
        </p:nvSpPr>
        <p:spPr bwMode="auto">
          <a:xfrm>
            <a:off x="10279702" y="180606"/>
            <a:ext cx="1210121" cy="1218353"/>
          </a:xfrm>
          <a:custGeom>
            <a:avLst/>
            <a:gdLst>
              <a:gd name="T0" fmla="*/ 1166 w 1202"/>
              <a:gd name="T1" fmla="*/ 325 h 1340"/>
              <a:gd name="T2" fmla="*/ 1109 w 1202"/>
              <a:gd name="T3" fmla="*/ 269 h 1340"/>
              <a:gd name="T4" fmla="*/ 825 w 1202"/>
              <a:gd name="T5" fmla="*/ 105 h 1340"/>
              <a:gd name="T6" fmla="*/ 694 w 1202"/>
              <a:gd name="T7" fmla="*/ 30 h 1340"/>
              <a:gd name="T8" fmla="*/ 508 w 1202"/>
              <a:gd name="T9" fmla="*/ 30 h 1340"/>
              <a:gd name="T10" fmla="*/ 381 w 1202"/>
              <a:gd name="T11" fmla="*/ 103 h 1340"/>
              <a:gd name="T12" fmla="*/ 93 w 1202"/>
              <a:gd name="T13" fmla="*/ 269 h 1340"/>
              <a:gd name="T14" fmla="*/ 38 w 1202"/>
              <a:gd name="T15" fmla="*/ 323 h 1340"/>
              <a:gd name="T16" fmla="*/ 0 w 1202"/>
              <a:gd name="T17" fmla="*/ 431 h 1340"/>
              <a:gd name="T18" fmla="*/ 0 w 1202"/>
              <a:gd name="T19" fmla="*/ 877 h 1340"/>
              <a:gd name="T20" fmla="*/ 0 w 1202"/>
              <a:gd name="T21" fmla="*/ 909 h 1340"/>
              <a:gd name="T22" fmla="*/ 93 w 1202"/>
              <a:gd name="T23" fmla="*/ 1071 h 1340"/>
              <a:gd name="T24" fmla="*/ 93 w 1202"/>
              <a:gd name="T25" fmla="*/ 1071 h 1340"/>
              <a:gd name="T26" fmla="*/ 277 w 1202"/>
              <a:gd name="T27" fmla="*/ 1177 h 1340"/>
              <a:gd name="T28" fmla="*/ 508 w 1202"/>
              <a:gd name="T29" fmla="*/ 1310 h 1340"/>
              <a:gd name="T30" fmla="*/ 694 w 1202"/>
              <a:gd name="T31" fmla="*/ 1310 h 1340"/>
              <a:gd name="T32" fmla="*/ 927 w 1202"/>
              <a:gd name="T33" fmla="*/ 1175 h 1340"/>
              <a:gd name="T34" fmla="*/ 1109 w 1202"/>
              <a:gd name="T35" fmla="*/ 1071 h 1340"/>
              <a:gd name="T36" fmla="*/ 1111 w 1202"/>
              <a:gd name="T37" fmla="*/ 1069 h 1340"/>
              <a:gd name="T38" fmla="*/ 1202 w 1202"/>
              <a:gd name="T39" fmla="*/ 909 h 1340"/>
              <a:gd name="T40" fmla="*/ 1202 w 1202"/>
              <a:gd name="T41" fmla="*/ 874 h 1340"/>
              <a:gd name="T42" fmla="*/ 1202 w 1202"/>
              <a:gd name="T43" fmla="*/ 431 h 1340"/>
              <a:gd name="T44" fmla="*/ 1166 w 1202"/>
              <a:gd name="T45" fmla="*/ 325 h 1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02" h="1340">
                <a:moveTo>
                  <a:pt x="1166" y="325"/>
                </a:moveTo>
                <a:cubicBezTo>
                  <a:pt x="1150" y="301"/>
                  <a:pt x="1130" y="281"/>
                  <a:pt x="1109" y="269"/>
                </a:cubicBezTo>
                <a:cubicBezTo>
                  <a:pt x="825" y="105"/>
                  <a:pt x="825" y="105"/>
                  <a:pt x="825" y="105"/>
                </a:cubicBezTo>
                <a:cubicBezTo>
                  <a:pt x="694" y="30"/>
                  <a:pt x="694" y="30"/>
                  <a:pt x="694" y="30"/>
                </a:cubicBezTo>
                <a:cubicBezTo>
                  <a:pt x="643" y="0"/>
                  <a:pt x="559" y="0"/>
                  <a:pt x="508" y="30"/>
                </a:cubicBezTo>
                <a:cubicBezTo>
                  <a:pt x="381" y="103"/>
                  <a:pt x="381" y="103"/>
                  <a:pt x="381" y="103"/>
                </a:cubicBezTo>
                <a:cubicBezTo>
                  <a:pt x="93" y="269"/>
                  <a:pt x="93" y="269"/>
                  <a:pt x="93" y="269"/>
                </a:cubicBezTo>
                <a:cubicBezTo>
                  <a:pt x="72" y="281"/>
                  <a:pt x="53" y="300"/>
                  <a:pt x="38" y="323"/>
                </a:cubicBezTo>
                <a:cubicBezTo>
                  <a:pt x="15" y="356"/>
                  <a:pt x="0" y="396"/>
                  <a:pt x="0" y="431"/>
                </a:cubicBezTo>
                <a:cubicBezTo>
                  <a:pt x="0" y="877"/>
                  <a:pt x="0" y="877"/>
                  <a:pt x="0" y="877"/>
                </a:cubicBezTo>
                <a:cubicBezTo>
                  <a:pt x="0" y="909"/>
                  <a:pt x="0" y="909"/>
                  <a:pt x="0" y="909"/>
                </a:cubicBezTo>
                <a:cubicBezTo>
                  <a:pt x="0" y="968"/>
                  <a:pt x="42" y="1041"/>
                  <a:pt x="93" y="1071"/>
                </a:cubicBezTo>
                <a:cubicBezTo>
                  <a:pt x="93" y="1071"/>
                  <a:pt x="93" y="1071"/>
                  <a:pt x="93" y="1071"/>
                </a:cubicBezTo>
                <a:cubicBezTo>
                  <a:pt x="277" y="1177"/>
                  <a:pt x="277" y="1177"/>
                  <a:pt x="277" y="1177"/>
                </a:cubicBezTo>
                <a:cubicBezTo>
                  <a:pt x="508" y="1310"/>
                  <a:pt x="508" y="1310"/>
                  <a:pt x="508" y="1310"/>
                </a:cubicBezTo>
                <a:cubicBezTo>
                  <a:pt x="559" y="1340"/>
                  <a:pt x="643" y="1340"/>
                  <a:pt x="694" y="1310"/>
                </a:cubicBezTo>
                <a:cubicBezTo>
                  <a:pt x="927" y="1175"/>
                  <a:pt x="927" y="1175"/>
                  <a:pt x="927" y="1175"/>
                </a:cubicBezTo>
                <a:cubicBezTo>
                  <a:pt x="1109" y="1071"/>
                  <a:pt x="1109" y="1071"/>
                  <a:pt x="1109" y="1071"/>
                </a:cubicBezTo>
                <a:cubicBezTo>
                  <a:pt x="1109" y="1070"/>
                  <a:pt x="1110" y="1070"/>
                  <a:pt x="1111" y="1069"/>
                </a:cubicBezTo>
                <a:cubicBezTo>
                  <a:pt x="1161" y="1039"/>
                  <a:pt x="1202" y="968"/>
                  <a:pt x="1202" y="909"/>
                </a:cubicBezTo>
                <a:cubicBezTo>
                  <a:pt x="1202" y="874"/>
                  <a:pt x="1202" y="874"/>
                  <a:pt x="1202" y="874"/>
                </a:cubicBezTo>
                <a:cubicBezTo>
                  <a:pt x="1202" y="431"/>
                  <a:pt x="1202" y="431"/>
                  <a:pt x="1202" y="431"/>
                </a:cubicBezTo>
                <a:cubicBezTo>
                  <a:pt x="1202" y="396"/>
                  <a:pt x="1188" y="357"/>
                  <a:pt x="1166" y="325"/>
                </a:cubicBezTo>
                <a:close/>
              </a:path>
            </a:pathLst>
          </a:custGeom>
          <a:solidFill>
            <a:srgbClr val="FFAD00"/>
          </a:solidFill>
          <a:ln>
            <a:noFill/>
          </a:ln>
        </p:spPr>
        <p:txBody>
          <a:bodyPr vert="horz" wrap="square" lIns="91440" tIns="45720" rIns="91440" bIns="45720" numCol="1" rtlCol="0" anchor="ctr" anchorCtr="0" compatLnSpc="1">
            <a:prstTxWarp prst="textNoShape">
              <a:avLst/>
            </a:prstTxWarp>
          </a:bodyPr>
          <a:lstStyle/>
          <a:p>
            <a:pPr algn="ctr"/>
            <a:r>
              <a:rPr lang="fr-FR" spc="10" baseline="0" dirty="0">
                <a:solidFill>
                  <a:schemeClr val="accent1">
                    <a:lumMod val="75000"/>
                  </a:schemeClr>
                </a:solidFill>
                <a:latin typeface="Roboto Bold" pitchFamily="2" charset="0"/>
                <a:ea typeface="Roboto Bold" pitchFamily="2" charset="0"/>
              </a:rPr>
              <a:t>Audience Response</a:t>
            </a:r>
          </a:p>
        </p:txBody>
      </p:sp>
      <p:grpSp>
        <p:nvGrpSpPr>
          <p:cNvPr id="11" name="Group 10">
            <a:extLst>
              <a:ext uri="{FF2B5EF4-FFF2-40B4-BE49-F238E27FC236}">
                <a16:creationId xmlns:a16="http://schemas.microsoft.com/office/drawing/2014/main" id="{53480A04-B853-1D74-5BCF-0FC65632C6C6}"/>
              </a:ext>
            </a:extLst>
          </p:cNvPr>
          <p:cNvGrpSpPr/>
          <p:nvPr userDrawn="1"/>
        </p:nvGrpSpPr>
        <p:grpSpPr>
          <a:xfrm>
            <a:off x="9361701" y="6303579"/>
            <a:ext cx="2408147" cy="415354"/>
            <a:chOff x="8943076" y="6223181"/>
            <a:chExt cx="2408147" cy="415354"/>
          </a:xfrm>
        </p:grpSpPr>
        <p:sp>
          <p:nvSpPr>
            <p:cNvPr id="12" name="Rectangle 8">
              <a:extLst>
                <a:ext uri="{FF2B5EF4-FFF2-40B4-BE49-F238E27FC236}">
                  <a16:creationId xmlns:a16="http://schemas.microsoft.com/office/drawing/2014/main" id="{8A7C7FAB-7904-5D88-0959-EF7389ECBD96}"/>
                </a:ext>
              </a:extLst>
            </p:cNvPr>
            <p:cNvSpPr>
              <a:spLocks noChangeArrowheads="1"/>
            </p:cNvSpPr>
            <p:nvPr/>
          </p:nvSpPr>
          <p:spPr bwMode="auto">
            <a:xfrm>
              <a:off x="8943076" y="6302990"/>
              <a:ext cx="1632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2">
                    <a:extLst>
                      <a:ext uri="{A12FA001-AC4F-418D-AE19-62706E023703}">
                        <ahyp:hlinkClr xmlns:ahyp="http://schemas.microsoft.com/office/drawing/2018/hyperlinkcolor" val="tx"/>
                      </a:ext>
                    </a:extLst>
                  </a:hlinkClick>
                </a:rPr>
                <a:t>ProCE.com</a:t>
              </a:r>
              <a:endParaRPr lang="en-US" altLang="en-US" sz="1200" b="0" dirty="0">
                <a:solidFill>
                  <a:srgbClr val="0054A0"/>
                </a:solidFill>
                <a:latin typeface="Calibri" panose="020F0502020204030204" pitchFamily="34" charset="0"/>
              </a:endParaRPr>
            </a:p>
          </p:txBody>
        </p:sp>
        <p:pic>
          <p:nvPicPr>
            <p:cNvPr id="13" name="Picture 12">
              <a:extLst>
                <a:ext uri="{FF2B5EF4-FFF2-40B4-BE49-F238E27FC236}">
                  <a16:creationId xmlns:a16="http://schemas.microsoft.com/office/drawing/2014/main" id="{256F8554-ACBD-13E4-F270-27B2199E902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88548" y="6223181"/>
              <a:ext cx="762675" cy="415354"/>
            </a:xfrm>
            <a:prstGeom prst="rect">
              <a:avLst/>
            </a:prstGeom>
          </p:spPr>
        </p:pic>
      </p:grpSp>
    </p:spTree>
    <p:extLst>
      <p:ext uri="{BB962C8B-B14F-4D97-AF65-F5344CB8AC3E}">
        <p14:creationId xmlns:p14="http://schemas.microsoft.com/office/powerpoint/2010/main" val="1144768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lvl1pPr>
              <a:defRPr>
                <a:solidFill>
                  <a:schemeClr val="accent1"/>
                </a:solidFill>
              </a:defRPr>
            </a:lvl1pPr>
          </a:lstStyle>
          <a:p>
            <a:r>
              <a:rPr lang="en-US"/>
              <a:t>Click to edit Master title style</a:t>
            </a:r>
          </a:p>
        </p:txBody>
      </p:sp>
      <p:grpSp>
        <p:nvGrpSpPr>
          <p:cNvPr id="7" name="Group 6">
            <a:extLst>
              <a:ext uri="{FF2B5EF4-FFF2-40B4-BE49-F238E27FC236}">
                <a16:creationId xmlns:a16="http://schemas.microsoft.com/office/drawing/2014/main" id="{E71F4025-A12D-4BC7-F6FA-9F1A6FB4FB15}"/>
              </a:ext>
            </a:extLst>
          </p:cNvPr>
          <p:cNvGrpSpPr/>
          <p:nvPr userDrawn="1"/>
        </p:nvGrpSpPr>
        <p:grpSpPr>
          <a:xfrm>
            <a:off x="9361701" y="6303579"/>
            <a:ext cx="2408147" cy="415354"/>
            <a:chOff x="8943076" y="6223181"/>
            <a:chExt cx="2408147" cy="415354"/>
          </a:xfrm>
        </p:grpSpPr>
        <p:sp>
          <p:nvSpPr>
            <p:cNvPr id="8" name="Rectangle 8">
              <a:extLst>
                <a:ext uri="{FF2B5EF4-FFF2-40B4-BE49-F238E27FC236}">
                  <a16:creationId xmlns:a16="http://schemas.microsoft.com/office/drawing/2014/main" id="{C3EB8D5A-96AF-67B7-55D9-D8D936CD8B3D}"/>
                </a:ext>
              </a:extLst>
            </p:cNvPr>
            <p:cNvSpPr>
              <a:spLocks noChangeArrowheads="1"/>
            </p:cNvSpPr>
            <p:nvPr/>
          </p:nvSpPr>
          <p:spPr bwMode="auto">
            <a:xfrm>
              <a:off x="8943076" y="6302990"/>
              <a:ext cx="1632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2">
                    <a:extLst>
                      <a:ext uri="{A12FA001-AC4F-418D-AE19-62706E023703}">
                        <ahyp:hlinkClr xmlns:ahyp="http://schemas.microsoft.com/office/drawing/2018/hyperlinkcolor" val="tx"/>
                      </a:ext>
                    </a:extLst>
                  </a:hlinkClick>
                </a:rPr>
                <a:t>ProCE.com</a:t>
              </a:r>
              <a:endParaRPr lang="en-US" altLang="en-US" sz="1200" b="0" dirty="0">
                <a:solidFill>
                  <a:srgbClr val="0054A0"/>
                </a:solidFill>
                <a:latin typeface="Calibri" panose="020F0502020204030204" pitchFamily="34" charset="0"/>
              </a:endParaRPr>
            </a:p>
          </p:txBody>
        </p:sp>
        <p:pic>
          <p:nvPicPr>
            <p:cNvPr id="9" name="Picture 8">
              <a:extLst>
                <a:ext uri="{FF2B5EF4-FFF2-40B4-BE49-F238E27FC236}">
                  <a16:creationId xmlns:a16="http://schemas.microsoft.com/office/drawing/2014/main" id="{A1C08B08-D23E-AAD7-15AA-37AD890BB73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88548" y="6223181"/>
              <a:ext cx="762675" cy="415354"/>
            </a:xfrm>
            <a:prstGeom prst="rect">
              <a:avLst/>
            </a:prstGeom>
          </p:spPr>
        </p:pic>
      </p:grpSp>
    </p:spTree>
    <p:extLst>
      <p:ext uri="{BB962C8B-B14F-4D97-AF65-F5344CB8AC3E}">
        <p14:creationId xmlns:p14="http://schemas.microsoft.com/office/powerpoint/2010/main" val="3500554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58431A72-A533-822A-6B71-847B6F2C5D96}"/>
              </a:ext>
            </a:extLst>
          </p:cNvPr>
          <p:cNvGrpSpPr/>
          <p:nvPr userDrawn="1"/>
        </p:nvGrpSpPr>
        <p:grpSpPr>
          <a:xfrm>
            <a:off x="9361701" y="6303579"/>
            <a:ext cx="2408147" cy="415354"/>
            <a:chOff x="8943076" y="6223181"/>
            <a:chExt cx="2408147" cy="415354"/>
          </a:xfrm>
        </p:grpSpPr>
        <p:sp>
          <p:nvSpPr>
            <p:cNvPr id="6" name="Rectangle 8">
              <a:extLst>
                <a:ext uri="{FF2B5EF4-FFF2-40B4-BE49-F238E27FC236}">
                  <a16:creationId xmlns:a16="http://schemas.microsoft.com/office/drawing/2014/main" id="{4946D392-8B4B-A9E5-6A9B-D1C076B2244F}"/>
                </a:ext>
              </a:extLst>
            </p:cNvPr>
            <p:cNvSpPr>
              <a:spLocks noChangeArrowheads="1"/>
            </p:cNvSpPr>
            <p:nvPr/>
          </p:nvSpPr>
          <p:spPr bwMode="auto">
            <a:xfrm>
              <a:off x="8943076" y="6302990"/>
              <a:ext cx="1632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2">
                    <a:extLst>
                      <a:ext uri="{A12FA001-AC4F-418D-AE19-62706E023703}">
                        <ahyp:hlinkClr xmlns:ahyp="http://schemas.microsoft.com/office/drawing/2018/hyperlinkcolor" val="tx"/>
                      </a:ext>
                    </a:extLst>
                  </a:hlinkClick>
                </a:rPr>
                <a:t>ProCE.com</a:t>
              </a:r>
              <a:endParaRPr lang="en-US" altLang="en-US" sz="1200" b="0" dirty="0">
                <a:solidFill>
                  <a:srgbClr val="0054A0"/>
                </a:solidFill>
                <a:latin typeface="Calibri" panose="020F0502020204030204" pitchFamily="34" charset="0"/>
              </a:endParaRPr>
            </a:p>
          </p:txBody>
        </p:sp>
        <p:pic>
          <p:nvPicPr>
            <p:cNvPr id="7" name="Picture 6">
              <a:extLst>
                <a:ext uri="{FF2B5EF4-FFF2-40B4-BE49-F238E27FC236}">
                  <a16:creationId xmlns:a16="http://schemas.microsoft.com/office/drawing/2014/main" id="{5D11F22D-A543-17B2-E58A-D42C2DC3C83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88548" y="6223181"/>
              <a:ext cx="762675" cy="415354"/>
            </a:xfrm>
            <a:prstGeom prst="rect">
              <a:avLst/>
            </a:prstGeom>
          </p:spPr>
        </p:pic>
      </p:grpSp>
    </p:spTree>
    <p:extLst>
      <p:ext uri="{BB962C8B-B14F-4D97-AF65-F5344CB8AC3E}">
        <p14:creationId xmlns:p14="http://schemas.microsoft.com/office/powerpoint/2010/main" val="16856377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B8B926A-88F4-4F50-9829-BAE9999DEE25}"/>
              </a:ext>
            </a:extLst>
          </p:cNvPr>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10" name="Content Placeholder 7">
            <a:extLst>
              <a:ext uri="{FF2B5EF4-FFF2-40B4-BE49-F238E27FC236}">
                <a16:creationId xmlns:a16="http://schemas.microsoft.com/office/drawing/2014/main" id="{792C588B-FA97-471D-A4F5-96E3F3F9021B}"/>
              </a:ext>
            </a:extLst>
          </p:cNvPr>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15B1C1F6-09AC-4116-B204-15A736997356}"/>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2" name="Content Placeholder 9">
            <a:extLst>
              <a:ext uri="{FF2B5EF4-FFF2-40B4-BE49-F238E27FC236}">
                <a16:creationId xmlns:a16="http://schemas.microsoft.com/office/drawing/2014/main" id="{9274DAFF-3062-470C-8CBE-5B87F2686C39}"/>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chemeClr val="accent1"/>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3" name="Rectangle 12">
            <a:extLst>
              <a:ext uri="{FF2B5EF4-FFF2-40B4-BE49-F238E27FC236}">
                <a16:creationId xmlns:a16="http://schemas.microsoft.com/office/drawing/2014/main" id="{22A5C398-A614-4018-A397-4060589E8D3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4" name="Straight Connector 13">
            <a:extLst>
              <a:ext uri="{FF2B5EF4-FFF2-40B4-BE49-F238E27FC236}">
                <a16:creationId xmlns:a16="http://schemas.microsoft.com/office/drawing/2014/main" id="{73DB2D3C-7141-4BED-84FC-AED05B3411F6}"/>
              </a:ext>
            </a:extLst>
          </p:cNvPr>
          <p:cNvCxnSpPr/>
          <p:nvPr userDrawn="1"/>
        </p:nvCxnSpPr>
        <p:spPr>
          <a:xfrm>
            <a:off x="1" y="6589713"/>
            <a:ext cx="12192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9676D894-0A44-09DC-9AB4-5DC181B5273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7"/>
          </a:xfrm>
          <a:prstGeom prst="rect">
            <a:avLst/>
          </a:prstGeom>
        </p:spPr>
      </p:pic>
    </p:spTree>
    <p:extLst>
      <p:ext uri="{BB962C8B-B14F-4D97-AF65-F5344CB8AC3E}">
        <p14:creationId xmlns:p14="http://schemas.microsoft.com/office/powerpoint/2010/main" val="29052610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a:extLst>
              <a:ext uri="{FF2B5EF4-FFF2-40B4-BE49-F238E27FC236}">
                <a16:creationId xmlns:a16="http://schemas.microsoft.com/office/drawing/2014/main" id="{A6A9F86C-EBCF-AFE6-463C-DC5353F962F3}"/>
              </a:ext>
            </a:extLst>
          </p:cNvPr>
          <p:cNvGrpSpPr/>
          <p:nvPr userDrawn="1"/>
        </p:nvGrpSpPr>
        <p:grpSpPr>
          <a:xfrm>
            <a:off x="9361701" y="6303579"/>
            <a:ext cx="2408147" cy="415354"/>
            <a:chOff x="8943076" y="6223181"/>
            <a:chExt cx="2408147" cy="415354"/>
          </a:xfrm>
        </p:grpSpPr>
        <p:sp>
          <p:nvSpPr>
            <p:cNvPr id="3" name="Rectangle 8">
              <a:extLst>
                <a:ext uri="{FF2B5EF4-FFF2-40B4-BE49-F238E27FC236}">
                  <a16:creationId xmlns:a16="http://schemas.microsoft.com/office/drawing/2014/main" id="{A15DAFA0-42D5-B74E-7549-8C27D291EB13}"/>
                </a:ext>
              </a:extLst>
            </p:cNvPr>
            <p:cNvSpPr>
              <a:spLocks noChangeArrowheads="1"/>
            </p:cNvSpPr>
            <p:nvPr/>
          </p:nvSpPr>
          <p:spPr bwMode="auto">
            <a:xfrm>
              <a:off x="8943076" y="6302990"/>
              <a:ext cx="1632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2">
                    <a:extLst>
                      <a:ext uri="{A12FA001-AC4F-418D-AE19-62706E023703}">
                        <ahyp:hlinkClr xmlns:ahyp="http://schemas.microsoft.com/office/drawing/2018/hyperlinkcolor" val="tx"/>
                      </a:ext>
                    </a:extLst>
                  </a:hlinkClick>
                </a:rPr>
                <a:t>ProCE.com</a:t>
              </a:r>
              <a:endParaRPr lang="en-US" altLang="en-US" sz="1200" b="0" dirty="0">
                <a:solidFill>
                  <a:srgbClr val="0054A0"/>
                </a:solidFill>
                <a:latin typeface="Calibri" panose="020F0502020204030204" pitchFamily="34" charset="0"/>
              </a:endParaRPr>
            </a:p>
          </p:txBody>
        </p:sp>
        <p:pic>
          <p:nvPicPr>
            <p:cNvPr id="4" name="Picture 3">
              <a:extLst>
                <a:ext uri="{FF2B5EF4-FFF2-40B4-BE49-F238E27FC236}">
                  <a16:creationId xmlns:a16="http://schemas.microsoft.com/office/drawing/2014/main" id="{06BF15F6-B9C1-241C-EA6C-839C638F72E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88548" y="6223181"/>
              <a:ext cx="762675" cy="415354"/>
            </a:xfrm>
            <a:prstGeom prst="rect">
              <a:avLst/>
            </a:prstGeom>
          </p:spPr>
        </p:pic>
      </p:grpSp>
    </p:spTree>
    <p:extLst>
      <p:ext uri="{BB962C8B-B14F-4D97-AF65-F5344CB8AC3E}">
        <p14:creationId xmlns:p14="http://schemas.microsoft.com/office/powerpoint/2010/main" val="3988442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Main Content">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E1F2BD7C-8619-B907-876B-84711C6AD5D6}"/>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dirty="0"/>
          </a:p>
        </p:txBody>
      </p:sp>
      <p:sp>
        <p:nvSpPr>
          <p:cNvPr id="7" name="Freeform: Shape 1">
            <a:extLst>
              <a:ext uri="{FF2B5EF4-FFF2-40B4-BE49-F238E27FC236}">
                <a16:creationId xmlns:a16="http://schemas.microsoft.com/office/drawing/2014/main" id="{C528C21D-0FE7-5789-BAC3-48EE8678FC68}"/>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latin typeface="Calibri" panose="020F0502020204030204" pitchFamily="34" charset="0"/>
              <a:cs typeface="Calibri" panose="020F0502020204030204" pitchFamily="34" charset="0"/>
            </a:endParaRPr>
          </a:p>
        </p:txBody>
      </p:sp>
      <p:sp>
        <p:nvSpPr>
          <p:cNvPr id="9" name="Slide Number Placeholder 5">
            <a:extLst>
              <a:ext uri="{FF2B5EF4-FFF2-40B4-BE49-F238E27FC236}">
                <a16:creationId xmlns:a16="http://schemas.microsoft.com/office/drawing/2014/main" id="{C793D9A3-FD0C-50D9-FE79-EB93E4F7611F}"/>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dirty="0"/>
          </a:p>
        </p:txBody>
      </p:sp>
      <p:cxnSp>
        <p:nvCxnSpPr>
          <p:cNvPr id="11" name="Straight Connector 10">
            <a:extLst>
              <a:ext uri="{FF2B5EF4-FFF2-40B4-BE49-F238E27FC236}">
                <a16:creationId xmlns:a16="http://schemas.microsoft.com/office/drawing/2014/main" id="{833FF1E4-6D27-570C-525E-44AAAA0A181A}"/>
              </a:ext>
            </a:extLst>
          </p:cNvPr>
          <p:cNvCxnSpPr/>
          <p:nvPr userDrawn="1"/>
        </p:nvCxnSpPr>
        <p:spPr>
          <a:xfrm>
            <a:off x="0" y="1656080"/>
            <a:ext cx="1218882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16C3CEB8-01DA-AB51-1EE1-99C272081423}"/>
              </a:ext>
            </a:extLst>
          </p:cNvPr>
          <p:cNvSpPr/>
          <p:nvPr userDrawn="1"/>
        </p:nvSpPr>
        <p:spPr>
          <a:xfrm>
            <a:off x="0" y="1"/>
            <a:ext cx="181185" cy="147199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solidFill>
                <a:schemeClr val="accent6"/>
              </a:solidFill>
              <a:latin typeface="Calibri" panose="020F0502020204030204" pitchFamily="34" charset="0"/>
              <a:cs typeface="Calibri" panose="020F0502020204030204" pitchFamily="34" charset="0"/>
            </a:endParaRPr>
          </a:p>
        </p:txBody>
      </p:sp>
      <p:sp>
        <p:nvSpPr>
          <p:cNvPr id="5" name="Title 4">
            <a:extLst>
              <a:ext uri="{FF2B5EF4-FFF2-40B4-BE49-F238E27FC236}">
                <a16:creationId xmlns:a16="http://schemas.microsoft.com/office/drawing/2014/main" id="{8A53729B-A73A-D51B-D31D-EF7E2F1C43D0}"/>
              </a:ext>
            </a:extLst>
          </p:cNvPr>
          <p:cNvSpPr>
            <a:spLocks noGrp="1"/>
          </p:cNvSpPr>
          <p:nvPr>
            <p:ph type="title"/>
          </p:nvPr>
        </p:nvSpPr>
        <p:spPr>
          <a:xfrm>
            <a:off x="420624" y="114300"/>
            <a:ext cx="11350688" cy="1368171"/>
          </a:xfrm>
          <a:prstGeom prst="rect">
            <a:avLst/>
          </a:prstGeom>
        </p:spPr>
        <p:txBody>
          <a:bodyPr lIns="27432" tIns="0" rIns="0" bIns="0" anchor="b">
            <a:normAutofit/>
          </a:bodyPr>
          <a:lstStyle>
            <a:lvl1pPr>
              <a:defRPr sz="3800">
                <a:solidFill>
                  <a:schemeClr val="accent6"/>
                </a:solidFill>
                <a:latin typeface="Calibri" panose="020F0502020204030204" pitchFamily="34" charset="0"/>
                <a:cs typeface="Calibri" panose="020F0502020204030204" pitchFamily="34" charset="0"/>
              </a:defRPr>
            </a:lvl1pPr>
          </a:lstStyle>
          <a:p>
            <a:r>
              <a:rPr lang="en-US" dirty="0"/>
              <a:t>Click to edit Master title style</a:t>
            </a:r>
          </a:p>
        </p:txBody>
      </p:sp>
      <p:grpSp>
        <p:nvGrpSpPr>
          <p:cNvPr id="10" name="Group 9">
            <a:extLst>
              <a:ext uri="{FF2B5EF4-FFF2-40B4-BE49-F238E27FC236}">
                <a16:creationId xmlns:a16="http://schemas.microsoft.com/office/drawing/2014/main" id="{B51B4979-665A-F787-B403-68095A4737B6}"/>
              </a:ext>
            </a:extLst>
          </p:cNvPr>
          <p:cNvGrpSpPr/>
          <p:nvPr userDrawn="1"/>
        </p:nvGrpSpPr>
        <p:grpSpPr>
          <a:xfrm>
            <a:off x="9940603" y="6287415"/>
            <a:ext cx="1685171" cy="618318"/>
            <a:chOff x="9940603" y="6287415"/>
            <a:chExt cx="1685171" cy="618318"/>
          </a:xfrm>
        </p:grpSpPr>
        <p:pic>
          <p:nvPicPr>
            <p:cNvPr id="12" name="Picture 11" descr="Logo, company name&#10;&#10;Description automatically generated">
              <a:extLst>
                <a:ext uri="{FF2B5EF4-FFF2-40B4-BE49-F238E27FC236}">
                  <a16:creationId xmlns:a16="http://schemas.microsoft.com/office/drawing/2014/main" id="{FB94EFB6-1D86-F08F-873B-BA7B55A216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1350" y="6287415"/>
              <a:ext cx="824424" cy="618318"/>
            </a:xfrm>
            <a:prstGeom prst="rect">
              <a:avLst/>
            </a:prstGeom>
          </p:spPr>
        </p:pic>
        <p:sp>
          <p:nvSpPr>
            <p:cNvPr id="13" name="Rectangle 12">
              <a:extLst>
                <a:ext uri="{FF2B5EF4-FFF2-40B4-BE49-F238E27FC236}">
                  <a16:creationId xmlns:a16="http://schemas.microsoft.com/office/drawing/2014/main" id="{1BFB3E2E-2803-810D-17CD-0C036BBFC80C}"/>
                </a:ext>
              </a:extLst>
            </p:cNvPr>
            <p:cNvSpPr>
              <a:spLocks noChangeArrowheads="1"/>
            </p:cNvSpPr>
            <p:nvPr/>
          </p:nvSpPr>
          <p:spPr bwMode="auto">
            <a:xfrm>
              <a:off x="9940603" y="6500533"/>
              <a:ext cx="9199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chemeClr val="bg1"/>
                  </a:solidFill>
                  <a:latin typeface="Calibri" panose="020F0502020204030204" pitchFamily="34" charset="0"/>
                </a:rPr>
                <a:t>Slide credit:</a:t>
              </a:r>
              <a:endParaRPr lang="en-US" altLang="en-US" sz="1200" b="0" dirty="0">
                <a:solidFill>
                  <a:schemeClr val="accent6"/>
                </a:solidFill>
                <a:latin typeface="Calibri" panose="020F0502020204030204" pitchFamily="34" charset="0"/>
              </a:endParaRPr>
            </a:p>
          </p:txBody>
        </p:sp>
      </p:grpSp>
    </p:spTree>
    <p:extLst>
      <p:ext uri="{BB962C8B-B14F-4D97-AF65-F5344CB8AC3E}">
        <p14:creationId xmlns:p14="http://schemas.microsoft.com/office/powerpoint/2010/main" val="28102377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chemeClr val="accent1"/>
                </a:solidFill>
              </a:defRPr>
            </a:lvl1pPr>
          </a:lstStyle>
          <a:p>
            <a:r>
              <a:rPr lang="en-US"/>
              <a:t>Click to edit Master title style</a:t>
            </a: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7279654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solidFill>
                  <a:srgbClr val="0054A0"/>
                </a:solidFill>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9" name="Group 8">
            <a:extLst>
              <a:ext uri="{FF2B5EF4-FFF2-40B4-BE49-F238E27FC236}">
                <a16:creationId xmlns:a16="http://schemas.microsoft.com/office/drawing/2014/main" id="{42B02311-4C17-0347-8F47-DBE8F9D28CA5}"/>
              </a:ext>
            </a:extLst>
          </p:cNvPr>
          <p:cNvGrpSpPr/>
          <p:nvPr userDrawn="1"/>
        </p:nvGrpSpPr>
        <p:grpSpPr>
          <a:xfrm>
            <a:off x="9361701" y="6303579"/>
            <a:ext cx="2408147" cy="415354"/>
            <a:chOff x="8943076" y="6223181"/>
            <a:chExt cx="2408147" cy="415354"/>
          </a:xfrm>
        </p:grpSpPr>
        <p:sp>
          <p:nvSpPr>
            <p:cNvPr id="10" name="Rectangle 8">
              <a:extLst>
                <a:ext uri="{FF2B5EF4-FFF2-40B4-BE49-F238E27FC236}">
                  <a16:creationId xmlns:a16="http://schemas.microsoft.com/office/drawing/2014/main" id="{B5D5D0E3-8848-4540-9817-19B1914852E2}"/>
                </a:ext>
              </a:extLst>
            </p:cNvPr>
            <p:cNvSpPr>
              <a:spLocks noChangeArrowheads="1"/>
            </p:cNvSpPr>
            <p:nvPr/>
          </p:nvSpPr>
          <p:spPr bwMode="auto">
            <a:xfrm>
              <a:off x="8943076" y="6302990"/>
              <a:ext cx="1632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2">
                    <a:extLst>
                      <a:ext uri="{A12FA001-AC4F-418D-AE19-62706E023703}">
                        <ahyp:hlinkClr xmlns:ahyp="http://schemas.microsoft.com/office/drawing/2018/hyperlinkcolor" val="tx"/>
                      </a:ext>
                    </a:extLst>
                  </a:hlinkClick>
                </a:rPr>
                <a:t>ProCE.com</a:t>
              </a:r>
              <a:endParaRPr lang="en-US" altLang="en-US" sz="1200" b="0" dirty="0">
                <a:solidFill>
                  <a:srgbClr val="0054A0"/>
                </a:solidFill>
                <a:latin typeface="Calibri" panose="020F0502020204030204" pitchFamily="34" charset="0"/>
              </a:endParaRPr>
            </a:p>
          </p:txBody>
        </p:sp>
        <p:pic>
          <p:nvPicPr>
            <p:cNvPr id="11" name="Picture 10">
              <a:extLst>
                <a:ext uri="{FF2B5EF4-FFF2-40B4-BE49-F238E27FC236}">
                  <a16:creationId xmlns:a16="http://schemas.microsoft.com/office/drawing/2014/main" id="{4B6B110E-F0FC-8649-BAC1-69778814F3B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88548" y="6223181"/>
              <a:ext cx="762675" cy="415354"/>
            </a:xfrm>
            <a:prstGeom prst="rect">
              <a:avLst/>
            </a:prstGeom>
          </p:spPr>
        </p:pic>
      </p:grpSp>
    </p:spTree>
    <p:extLst>
      <p:ext uri="{BB962C8B-B14F-4D97-AF65-F5344CB8AC3E}">
        <p14:creationId xmlns:p14="http://schemas.microsoft.com/office/powerpoint/2010/main" val="2101476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lvl1pPr>
              <a:defRPr>
                <a:solidFill>
                  <a:srgbClr val="0054A0"/>
                </a:solidFill>
              </a:defRPr>
            </a:lvl1p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3" name="Group 12">
            <a:extLst>
              <a:ext uri="{FF2B5EF4-FFF2-40B4-BE49-F238E27FC236}">
                <a16:creationId xmlns:a16="http://schemas.microsoft.com/office/drawing/2014/main" id="{3B271BBE-7A0F-7142-8872-8C13D927625F}"/>
              </a:ext>
            </a:extLst>
          </p:cNvPr>
          <p:cNvGrpSpPr/>
          <p:nvPr userDrawn="1"/>
        </p:nvGrpSpPr>
        <p:grpSpPr>
          <a:xfrm>
            <a:off x="9361701" y="6303579"/>
            <a:ext cx="2408147" cy="415354"/>
            <a:chOff x="8943076" y="6223181"/>
            <a:chExt cx="2408147" cy="415354"/>
          </a:xfrm>
        </p:grpSpPr>
        <p:sp>
          <p:nvSpPr>
            <p:cNvPr id="14" name="Rectangle 8">
              <a:extLst>
                <a:ext uri="{FF2B5EF4-FFF2-40B4-BE49-F238E27FC236}">
                  <a16:creationId xmlns:a16="http://schemas.microsoft.com/office/drawing/2014/main" id="{0972CC1C-F58E-0F45-BC40-552EA6DBFFB0}"/>
                </a:ext>
              </a:extLst>
            </p:cNvPr>
            <p:cNvSpPr>
              <a:spLocks noChangeArrowheads="1"/>
            </p:cNvSpPr>
            <p:nvPr/>
          </p:nvSpPr>
          <p:spPr bwMode="auto">
            <a:xfrm>
              <a:off x="8943076" y="6302990"/>
              <a:ext cx="1632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2">
                    <a:extLst>
                      <a:ext uri="{A12FA001-AC4F-418D-AE19-62706E023703}">
                        <ahyp:hlinkClr xmlns:ahyp="http://schemas.microsoft.com/office/drawing/2018/hyperlinkcolor" val="tx"/>
                      </a:ext>
                    </a:extLst>
                  </a:hlinkClick>
                </a:rPr>
                <a:t>ProCE.com</a:t>
              </a:r>
              <a:endParaRPr lang="en-US" altLang="en-US" sz="1200" b="0" dirty="0">
                <a:solidFill>
                  <a:srgbClr val="0054A0"/>
                </a:solidFill>
                <a:latin typeface="Calibri" panose="020F0502020204030204" pitchFamily="34" charset="0"/>
              </a:endParaRPr>
            </a:p>
          </p:txBody>
        </p:sp>
        <p:pic>
          <p:nvPicPr>
            <p:cNvPr id="15" name="Picture 14">
              <a:extLst>
                <a:ext uri="{FF2B5EF4-FFF2-40B4-BE49-F238E27FC236}">
                  <a16:creationId xmlns:a16="http://schemas.microsoft.com/office/drawing/2014/main" id="{F2E6B647-ECBA-7941-A55E-A85DAD0BECC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88548" y="6223181"/>
              <a:ext cx="762675" cy="415354"/>
            </a:xfrm>
            <a:prstGeom prst="rect">
              <a:avLst/>
            </a:prstGeom>
          </p:spPr>
        </p:pic>
      </p:grpSp>
    </p:spTree>
    <p:extLst>
      <p:ext uri="{BB962C8B-B14F-4D97-AF65-F5344CB8AC3E}">
        <p14:creationId xmlns:p14="http://schemas.microsoft.com/office/powerpoint/2010/main" val="26618068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lvl1pPr>
              <a:defRPr>
                <a:solidFill>
                  <a:srgbClr val="0054A0"/>
                </a:solidFill>
              </a:defRPr>
            </a:lvl1p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2" name="Group 11">
            <a:extLst>
              <a:ext uri="{FF2B5EF4-FFF2-40B4-BE49-F238E27FC236}">
                <a16:creationId xmlns:a16="http://schemas.microsoft.com/office/drawing/2014/main" id="{FE1C1E9E-32E9-1C42-89A7-B16F489ABDEE}"/>
              </a:ext>
            </a:extLst>
          </p:cNvPr>
          <p:cNvGrpSpPr/>
          <p:nvPr userDrawn="1"/>
        </p:nvGrpSpPr>
        <p:grpSpPr>
          <a:xfrm>
            <a:off x="9361701" y="6303579"/>
            <a:ext cx="2408147" cy="415354"/>
            <a:chOff x="8943076" y="6223181"/>
            <a:chExt cx="2408147" cy="415354"/>
          </a:xfrm>
        </p:grpSpPr>
        <p:sp>
          <p:nvSpPr>
            <p:cNvPr id="13" name="Rectangle 8">
              <a:extLst>
                <a:ext uri="{FF2B5EF4-FFF2-40B4-BE49-F238E27FC236}">
                  <a16:creationId xmlns:a16="http://schemas.microsoft.com/office/drawing/2014/main" id="{35304087-F6EF-6345-BBD1-A0D5081D6F29}"/>
                </a:ext>
              </a:extLst>
            </p:cNvPr>
            <p:cNvSpPr>
              <a:spLocks noChangeArrowheads="1"/>
            </p:cNvSpPr>
            <p:nvPr/>
          </p:nvSpPr>
          <p:spPr bwMode="auto">
            <a:xfrm>
              <a:off x="8943076" y="6302990"/>
              <a:ext cx="1632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2">
                    <a:extLst>
                      <a:ext uri="{A12FA001-AC4F-418D-AE19-62706E023703}">
                        <ahyp:hlinkClr xmlns:ahyp="http://schemas.microsoft.com/office/drawing/2018/hyperlinkcolor" val="tx"/>
                      </a:ext>
                    </a:extLst>
                  </a:hlinkClick>
                </a:rPr>
                <a:t>ProCE.com</a:t>
              </a:r>
              <a:endParaRPr lang="en-US" altLang="en-US" sz="1200" b="0" dirty="0">
                <a:solidFill>
                  <a:srgbClr val="0054A0"/>
                </a:solidFill>
                <a:latin typeface="Calibri" panose="020F0502020204030204" pitchFamily="34" charset="0"/>
              </a:endParaRPr>
            </a:p>
          </p:txBody>
        </p:sp>
        <p:pic>
          <p:nvPicPr>
            <p:cNvPr id="14" name="Picture 13">
              <a:extLst>
                <a:ext uri="{FF2B5EF4-FFF2-40B4-BE49-F238E27FC236}">
                  <a16:creationId xmlns:a16="http://schemas.microsoft.com/office/drawing/2014/main" id="{8065A6EB-E302-1843-B937-313DAE49876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88548" y="6223181"/>
              <a:ext cx="762675" cy="415354"/>
            </a:xfrm>
            <a:prstGeom prst="rect">
              <a:avLst/>
            </a:prstGeom>
          </p:spPr>
        </p:pic>
      </p:grpSp>
    </p:spTree>
    <p:extLst>
      <p:ext uri="{BB962C8B-B14F-4D97-AF65-F5344CB8AC3E}">
        <p14:creationId xmlns:p14="http://schemas.microsoft.com/office/powerpoint/2010/main" val="2584546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rgbClr val="0054A0"/>
                </a:solidFill>
              </a:defRPr>
            </a:lvl1pPr>
          </a:lstStyle>
          <a:p>
            <a:r>
              <a:rPr lang="en-US"/>
              <a:t>Click to edit Master title style</a:t>
            </a:r>
          </a:p>
        </p:txBody>
      </p:sp>
      <p:grpSp>
        <p:nvGrpSpPr>
          <p:cNvPr id="7" name="Group 6">
            <a:extLst>
              <a:ext uri="{FF2B5EF4-FFF2-40B4-BE49-F238E27FC236}">
                <a16:creationId xmlns:a16="http://schemas.microsoft.com/office/drawing/2014/main" id="{A19377FE-3933-1A48-A77E-03E7B1F73D0C}"/>
              </a:ext>
            </a:extLst>
          </p:cNvPr>
          <p:cNvGrpSpPr/>
          <p:nvPr userDrawn="1"/>
        </p:nvGrpSpPr>
        <p:grpSpPr>
          <a:xfrm>
            <a:off x="9361701" y="6303579"/>
            <a:ext cx="2408147" cy="415354"/>
            <a:chOff x="8943076" y="6223181"/>
            <a:chExt cx="2408147" cy="415354"/>
          </a:xfrm>
        </p:grpSpPr>
        <p:sp>
          <p:nvSpPr>
            <p:cNvPr id="8" name="Rectangle 8">
              <a:extLst>
                <a:ext uri="{FF2B5EF4-FFF2-40B4-BE49-F238E27FC236}">
                  <a16:creationId xmlns:a16="http://schemas.microsoft.com/office/drawing/2014/main" id="{C56A458F-0BEC-E64F-94A4-E64639F7D50B}"/>
                </a:ext>
              </a:extLst>
            </p:cNvPr>
            <p:cNvSpPr>
              <a:spLocks noChangeArrowheads="1"/>
            </p:cNvSpPr>
            <p:nvPr/>
          </p:nvSpPr>
          <p:spPr bwMode="auto">
            <a:xfrm>
              <a:off x="8943076" y="6302990"/>
              <a:ext cx="1632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2">
                    <a:extLst>
                      <a:ext uri="{A12FA001-AC4F-418D-AE19-62706E023703}">
                        <ahyp:hlinkClr xmlns:ahyp="http://schemas.microsoft.com/office/drawing/2018/hyperlinkcolor" val="tx"/>
                      </a:ext>
                    </a:extLst>
                  </a:hlinkClick>
                </a:rPr>
                <a:t>ProCE.com</a:t>
              </a:r>
              <a:endParaRPr lang="en-US" altLang="en-US" sz="1200" b="0" dirty="0">
                <a:solidFill>
                  <a:srgbClr val="0054A0"/>
                </a:solidFill>
                <a:latin typeface="Calibri" panose="020F0502020204030204" pitchFamily="34" charset="0"/>
              </a:endParaRPr>
            </a:p>
          </p:txBody>
        </p:sp>
        <p:pic>
          <p:nvPicPr>
            <p:cNvPr id="9" name="Picture 8">
              <a:extLst>
                <a:ext uri="{FF2B5EF4-FFF2-40B4-BE49-F238E27FC236}">
                  <a16:creationId xmlns:a16="http://schemas.microsoft.com/office/drawing/2014/main" id="{3355235C-B1AB-554F-A26E-994AD78B9A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88548" y="6223181"/>
              <a:ext cx="762675" cy="415354"/>
            </a:xfrm>
            <a:prstGeom prst="rect">
              <a:avLst/>
            </a:prstGeom>
          </p:spPr>
        </p:pic>
      </p:grpSp>
    </p:spTree>
    <p:extLst>
      <p:ext uri="{BB962C8B-B14F-4D97-AF65-F5344CB8AC3E}">
        <p14:creationId xmlns:p14="http://schemas.microsoft.com/office/powerpoint/2010/main" val="11218123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ARS Slide">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9562941" cy="1103313"/>
          </a:xfrm>
          <a:prstGeom prst="rect">
            <a:avLst/>
          </a:prstGeom>
          <a:solidFill>
            <a:srgbClr val="DCE6F2"/>
          </a:solidFill>
          <a:ln>
            <a:noFill/>
          </a:ln>
        </p:spPr>
        <p:txBody>
          <a:bodyPr/>
          <a:lstStyle>
            <a:lvl1pPr>
              <a:defRPr>
                <a:solidFill>
                  <a:schemeClr val="accent1">
                    <a:lumMod val="75000"/>
                  </a:schemeClr>
                </a:solidFill>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lvl1pPr marL="514350" indent="-514350">
              <a:buFont typeface="+mj-lt"/>
              <a:buAutoNum type="alphaUcPeriod"/>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reeform 5">
            <a:extLst>
              <a:ext uri="{FF2B5EF4-FFF2-40B4-BE49-F238E27FC236}">
                <a16:creationId xmlns:a16="http://schemas.microsoft.com/office/drawing/2014/main" id="{CA8ECB2C-B770-4011-85C3-F3F254CDAE46}"/>
              </a:ext>
            </a:extLst>
          </p:cNvPr>
          <p:cNvSpPr>
            <a:spLocks/>
          </p:cNvSpPr>
          <p:nvPr userDrawn="1"/>
        </p:nvSpPr>
        <p:spPr bwMode="auto">
          <a:xfrm>
            <a:off x="10279702" y="180606"/>
            <a:ext cx="1210121" cy="1218353"/>
          </a:xfrm>
          <a:custGeom>
            <a:avLst/>
            <a:gdLst>
              <a:gd name="T0" fmla="*/ 1166 w 1202"/>
              <a:gd name="T1" fmla="*/ 325 h 1340"/>
              <a:gd name="T2" fmla="*/ 1109 w 1202"/>
              <a:gd name="T3" fmla="*/ 269 h 1340"/>
              <a:gd name="T4" fmla="*/ 825 w 1202"/>
              <a:gd name="T5" fmla="*/ 105 h 1340"/>
              <a:gd name="T6" fmla="*/ 694 w 1202"/>
              <a:gd name="T7" fmla="*/ 30 h 1340"/>
              <a:gd name="T8" fmla="*/ 508 w 1202"/>
              <a:gd name="T9" fmla="*/ 30 h 1340"/>
              <a:gd name="T10" fmla="*/ 381 w 1202"/>
              <a:gd name="T11" fmla="*/ 103 h 1340"/>
              <a:gd name="T12" fmla="*/ 93 w 1202"/>
              <a:gd name="T13" fmla="*/ 269 h 1340"/>
              <a:gd name="T14" fmla="*/ 38 w 1202"/>
              <a:gd name="T15" fmla="*/ 323 h 1340"/>
              <a:gd name="T16" fmla="*/ 0 w 1202"/>
              <a:gd name="T17" fmla="*/ 431 h 1340"/>
              <a:gd name="T18" fmla="*/ 0 w 1202"/>
              <a:gd name="T19" fmla="*/ 877 h 1340"/>
              <a:gd name="T20" fmla="*/ 0 w 1202"/>
              <a:gd name="T21" fmla="*/ 909 h 1340"/>
              <a:gd name="T22" fmla="*/ 93 w 1202"/>
              <a:gd name="T23" fmla="*/ 1071 h 1340"/>
              <a:gd name="T24" fmla="*/ 93 w 1202"/>
              <a:gd name="T25" fmla="*/ 1071 h 1340"/>
              <a:gd name="T26" fmla="*/ 277 w 1202"/>
              <a:gd name="T27" fmla="*/ 1177 h 1340"/>
              <a:gd name="T28" fmla="*/ 508 w 1202"/>
              <a:gd name="T29" fmla="*/ 1310 h 1340"/>
              <a:gd name="T30" fmla="*/ 694 w 1202"/>
              <a:gd name="T31" fmla="*/ 1310 h 1340"/>
              <a:gd name="T32" fmla="*/ 927 w 1202"/>
              <a:gd name="T33" fmla="*/ 1175 h 1340"/>
              <a:gd name="T34" fmla="*/ 1109 w 1202"/>
              <a:gd name="T35" fmla="*/ 1071 h 1340"/>
              <a:gd name="T36" fmla="*/ 1111 w 1202"/>
              <a:gd name="T37" fmla="*/ 1069 h 1340"/>
              <a:gd name="T38" fmla="*/ 1202 w 1202"/>
              <a:gd name="T39" fmla="*/ 909 h 1340"/>
              <a:gd name="T40" fmla="*/ 1202 w 1202"/>
              <a:gd name="T41" fmla="*/ 874 h 1340"/>
              <a:gd name="T42" fmla="*/ 1202 w 1202"/>
              <a:gd name="T43" fmla="*/ 431 h 1340"/>
              <a:gd name="T44" fmla="*/ 1166 w 1202"/>
              <a:gd name="T45" fmla="*/ 325 h 1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02" h="1340">
                <a:moveTo>
                  <a:pt x="1166" y="325"/>
                </a:moveTo>
                <a:cubicBezTo>
                  <a:pt x="1150" y="301"/>
                  <a:pt x="1130" y="281"/>
                  <a:pt x="1109" y="269"/>
                </a:cubicBezTo>
                <a:cubicBezTo>
                  <a:pt x="825" y="105"/>
                  <a:pt x="825" y="105"/>
                  <a:pt x="825" y="105"/>
                </a:cubicBezTo>
                <a:cubicBezTo>
                  <a:pt x="694" y="30"/>
                  <a:pt x="694" y="30"/>
                  <a:pt x="694" y="30"/>
                </a:cubicBezTo>
                <a:cubicBezTo>
                  <a:pt x="643" y="0"/>
                  <a:pt x="559" y="0"/>
                  <a:pt x="508" y="30"/>
                </a:cubicBezTo>
                <a:cubicBezTo>
                  <a:pt x="381" y="103"/>
                  <a:pt x="381" y="103"/>
                  <a:pt x="381" y="103"/>
                </a:cubicBezTo>
                <a:cubicBezTo>
                  <a:pt x="93" y="269"/>
                  <a:pt x="93" y="269"/>
                  <a:pt x="93" y="269"/>
                </a:cubicBezTo>
                <a:cubicBezTo>
                  <a:pt x="72" y="281"/>
                  <a:pt x="53" y="300"/>
                  <a:pt x="38" y="323"/>
                </a:cubicBezTo>
                <a:cubicBezTo>
                  <a:pt x="15" y="356"/>
                  <a:pt x="0" y="396"/>
                  <a:pt x="0" y="431"/>
                </a:cubicBezTo>
                <a:cubicBezTo>
                  <a:pt x="0" y="877"/>
                  <a:pt x="0" y="877"/>
                  <a:pt x="0" y="877"/>
                </a:cubicBezTo>
                <a:cubicBezTo>
                  <a:pt x="0" y="909"/>
                  <a:pt x="0" y="909"/>
                  <a:pt x="0" y="909"/>
                </a:cubicBezTo>
                <a:cubicBezTo>
                  <a:pt x="0" y="968"/>
                  <a:pt x="42" y="1041"/>
                  <a:pt x="93" y="1071"/>
                </a:cubicBezTo>
                <a:cubicBezTo>
                  <a:pt x="93" y="1071"/>
                  <a:pt x="93" y="1071"/>
                  <a:pt x="93" y="1071"/>
                </a:cubicBezTo>
                <a:cubicBezTo>
                  <a:pt x="277" y="1177"/>
                  <a:pt x="277" y="1177"/>
                  <a:pt x="277" y="1177"/>
                </a:cubicBezTo>
                <a:cubicBezTo>
                  <a:pt x="508" y="1310"/>
                  <a:pt x="508" y="1310"/>
                  <a:pt x="508" y="1310"/>
                </a:cubicBezTo>
                <a:cubicBezTo>
                  <a:pt x="559" y="1340"/>
                  <a:pt x="643" y="1340"/>
                  <a:pt x="694" y="1310"/>
                </a:cubicBezTo>
                <a:cubicBezTo>
                  <a:pt x="927" y="1175"/>
                  <a:pt x="927" y="1175"/>
                  <a:pt x="927" y="1175"/>
                </a:cubicBezTo>
                <a:cubicBezTo>
                  <a:pt x="1109" y="1071"/>
                  <a:pt x="1109" y="1071"/>
                  <a:pt x="1109" y="1071"/>
                </a:cubicBezTo>
                <a:cubicBezTo>
                  <a:pt x="1109" y="1070"/>
                  <a:pt x="1110" y="1070"/>
                  <a:pt x="1111" y="1069"/>
                </a:cubicBezTo>
                <a:cubicBezTo>
                  <a:pt x="1161" y="1039"/>
                  <a:pt x="1202" y="968"/>
                  <a:pt x="1202" y="909"/>
                </a:cubicBezTo>
                <a:cubicBezTo>
                  <a:pt x="1202" y="874"/>
                  <a:pt x="1202" y="874"/>
                  <a:pt x="1202" y="874"/>
                </a:cubicBezTo>
                <a:cubicBezTo>
                  <a:pt x="1202" y="431"/>
                  <a:pt x="1202" y="431"/>
                  <a:pt x="1202" y="431"/>
                </a:cubicBezTo>
                <a:cubicBezTo>
                  <a:pt x="1202" y="396"/>
                  <a:pt x="1188" y="357"/>
                  <a:pt x="1166" y="325"/>
                </a:cubicBezTo>
                <a:close/>
              </a:path>
            </a:pathLst>
          </a:custGeom>
          <a:solidFill>
            <a:srgbClr val="FFAD00"/>
          </a:solidFill>
          <a:ln>
            <a:noFill/>
          </a:ln>
        </p:spPr>
        <p:txBody>
          <a:bodyPr vert="horz" wrap="square" lIns="91440" tIns="45720" rIns="91440" bIns="45720" numCol="1" rtlCol="0" anchor="ctr" anchorCtr="0" compatLnSpc="1">
            <a:prstTxWarp prst="textNoShape">
              <a:avLst/>
            </a:prstTxWarp>
          </a:bodyPr>
          <a:lstStyle/>
          <a:p>
            <a:pPr algn="ctr"/>
            <a:r>
              <a:rPr lang="fr-FR" spc="10" baseline="0" dirty="0">
                <a:solidFill>
                  <a:schemeClr val="accent1">
                    <a:lumMod val="75000"/>
                  </a:schemeClr>
                </a:solidFill>
                <a:latin typeface="Roboto Bold" pitchFamily="2" charset="0"/>
                <a:ea typeface="Roboto Bold" pitchFamily="2" charset="0"/>
              </a:rPr>
              <a:t>Audience Response</a:t>
            </a:r>
          </a:p>
        </p:txBody>
      </p:sp>
      <p:grpSp>
        <p:nvGrpSpPr>
          <p:cNvPr id="11" name="Group 10">
            <a:extLst>
              <a:ext uri="{FF2B5EF4-FFF2-40B4-BE49-F238E27FC236}">
                <a16:creationId xmlns:a16="http://schemas.microsoft.com/office/drawing/2014/main" id="{9F902929-AAD6-204A-8CC4-D96A4F56648C}"/>
              </a:ext>
            </a:extLst>
          </p:cNvPr>
          <p:cNvGrpSpPr/>
          <p:nvPr userDrawn="1"/>
        </p:nvGrpSpPr>
        <p:grpSpPr>
          <a:xfrm>
            <a:off x="9361701" y="6303579"/>
            <a:ext cx="2408147" cy="415354"/>
            <a:chOff x="8943076" y="6223181"/>
            <a:chExt cx="2408147" cy="415354"/>
          </a:xfrm>
        </p:grpSpPr>
        <p:sp>
          <p:nvSpPr>
            <p:cNvPr id="12" name="Rectangle 8">
              <a:extLst>
                <a:ext uri="{FF2B5EF4-FFF2-40B4-BE49-F238E27FC236}">
                  <a16:creationId xmlns:a16="http://schemas.microsoft.com/office/drawing/2014/main" id="{C33F6162-AB7D-2B45-B5AA-A3F4EB21C9B5}"/>
                </a:ext>
              </a:extLst>
            </p:cNvPr>
            <p:cNvSpPr>
              <a:spLocks noChangeArrowheads="1"/>
            </p:cNvSpPr>
            <p:nvPr/>
          </p:nvSpPr>
          <p:spPr bwMode="auto">
            <a:xfrm>
              <a:off x="8943076" y="6302990"/>
              <a:ext cx="1632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2">
                    <a:extLst>
                      <a:ext uri="{A12FA001-AC4F-418D-AE19-62706E023703}">
                        <ahyp:hlinkClr xmlns:ahyp="http://schemas.microsoft.com/office/drawing/2018/hyperlinkcolor" val="tx"/>
                      </a:ext>
                    </a:extLst>
                  </a:hlinkClick>
                </a:rPr>
                <a:t>ProCE.com</a:t>
              </a:r>
              <a:endParaRPr lang="en-US" altLang="en-US" sz="1200" b="0" dirty="0">
                <a:solidFill>
                  <a:srgbClr val="0054A0"/>
                </a:solidFill>
                <a:latin typeface="Calibri" panose="020F0502020204030204" pitchFamily="34" charset="0"/>
              </a:endParaRPr>
            </a:p>
          </p:txBody>
        </p:sp>
        <p:pic>
          <p:nvPicPr>
            <p:cNvPr id="13" name="Picture 12">
              <a:extLst>
                <a:ext uri="{FF2B5EF4-FFF2-40B4-BE49-F238E27FC236}">
                  <a16:creationId xmlns:a16="http://schemas.microsoft.com/office/drawing/2014/main" id="{D51BD931-59FA-F345-83F7-513A2FABB8B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88548" y="6223181"/>
              <a:ext cx="762675" cy="415354"/>
            </a:xfrm>
            <a:prstGeom prst="rect">
              <a:avLst/>
            </a:prstGeom>
          </p:spPr>
        </p:pic>
      </p:grpSp>
    </p:spTree>
    <p:extLst>
      <p:ext uri="{BB962C8B-B14F-4D97-AF65-F5344CB8AC3E}">
        <p14:creationId xmlns:p14="http://schemas.microsoft.com/office/powerpoint/2010/main" val="40657253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lvl1pPr>
              <a:defRPr>
                <a:solidFill>
                  <a:schemeClr val="accent1"/>
                </a:solidFill>
              </a:defRPr>
            </a:lvl1pPr>
          </a:lstStyle>
          <a:p>
            <a:r>
              <a:rPr lang="en-US"/>
              <a:t>Click to edit Master title style</a:t>
            </a:r>
          </a:p>
        </p:txBody>
      </p:sp>
      <p:grpSp>
        <p:nvGrpSpPr>
          <p:cNvPr id="7" name="Group 6">
            <a:extLst>
              <a:ext uri="{FF2B5EF4-FFF2-40B4-BE49-F238E27FC236}">
                <a16:creationId xmlns:a16="http://schemas.microsoft.com/office/drawing/2014/main" id="{911D2536-4A3D-3A48-984E-483E44E0CA5F}"/>
              </a:ext>
            </a:extLst>
          </p:cNvPr>
          <p:cNvGrpSpPr/>
          <p:nvPr userDrawn="1"/>
        </p:nvGrpSpPr>
        <p:grpSpPr>
          <a:xfrm>
            <a:off x="9361701" y="6303579"/>
            <a:ext cx="2408147" cy="415354"/>
            <a:chOff x="8943076" y="6223181"/>
            <a:chExt cx="2408147" cy="415354"/>
          </a:xfrm>
        </p:grpSpPr>
        <p:sp>
          <p:nvSpPr>
            <p:cNvPr id="8" name="Rectangle 8">
              <a:extLst>
                <a:ext uri="{FF2B5EF4-FFF2-40B4-BE49-F238E27FC236}">
                  <a16:creationId xmlns:a16="http://schemas.microsoft.com/office/drawing/2014/main" id="{0D4EE5FD-1B85-714B-86C9-1C7F28823277}"/>
                </a:ext>
              </a:extLst>
            </p:cNvPr>
            <p:cNvSpPr>
              <a:spLocks noChangeArrowheads="1"/>
            </p:cNvSpPr>
            <p:nvPr/>
          </p:nvSpPr>
          <p:spPr bwMode="auto">
            <a:xfrm>
              <a:off x="8943076" y="6302990"/>
              <a:ext cx="1632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2">
                    <a:extLst>
                      <a:ext uri="{A12FA001-AC4F-418D-AE19-62706E023703}">
                        <ahyp:hlinkClr xmlns:ahyp="http://schemas.microsoft.com/office/drawing/2018/hyperlinkcolor" val="tx"/>
                      </a:ext>
                    </a:extLst>
                  </a:hlinkClick>
                </a:rPr>
                <a:t>ProCE.com</a:t>
              </a:r>
              <a:endParaRPr lang="en-US" altLang="en-US" sz="1200" b="0" dirty="0">
                <a:solidFill>
                  <a:srgbClr val="0054A0"/>
                </a:solidFill>
                <a:latin typeface="Calibri" panose="020F0502020204030204" pitchFamily="34" charset="0"/>
              </a:endParaRPr>
            </a:p>
          </p:txBody>
        </p:sp>
        <p:pic>
          <p:nvPicPr>
            <p:cNvPr id="9" name="Picture 8">
              <a:extLst>
                <a:ext uri="{FF2B5EF4-FFF2-40B4-BE49-F238E27FC236}">
                  <a16:creationId xmlns:a16="http://schemas.microsoft.com/office/drawing/2014/main" id="{A0034539-0BF0-2843-96B3-47CDCEE5FC9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88548" y="6223181"/>
              <a:ext cx="762675" cy="415354"/>
            </a:xfrm>
            <a:prstGeom prst="rect">
              <a:avLst/>
            </a:prstGeom>
          </p:spPr>
        </p:pic>
      </p:grpSp>
    </p:spTree>
    <p:extLst>
      <p:ext uri="{BB962C8B-B14F-4D97-AF65-F5344CB8AC3E}">
        <p14:creationId xmlns:p14="http://schemas.microsoft.com/office/powerpoint/2010/main" val="525169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3A60AC2-ADAA-0C47-839F-84469DCAEFBE}"/>
              </a:ext>
            </a:extLst>
          </p:cNvPr>
          <p:cNvGrpSpPr/>
          <p:nvPr userDrawn="1"/>
        </p:nvGrpSpPr>
        <p:grpSpPr>
          <a:xfrm>
            <a:off x="9361701" y="6303579"/>
            <a:ext cx="2408147" cy="415354"/>
            <a:chOff x="8943076" y="6223181"/>
            <a:chExt cx="2408147" cy="415354"/>
          </a:xfrm>
        </p:grpSpPr>
        <p:sp>
          <p:nvSpPr>
            <p:cNvPr id="7" name="Rectangle 8">
              <a:extLst>
                <a:ext uri="{FF2B5EF4-FFF2-40B4-BE49-F238E27FC236}">
                  <a16:creationId xmlns:a16="http://schemas.microsoft.com/office/drawing/2014/main" id="{487A9BFB-C219-0845-8471-44905A07D64B}"/>
                </a:ext>
              </a:extLst>
            </p:cNvPr>
            <p:cNvSpPr>
              <a:spLocks noChangeArrowheads="1"/>
            </p:cNvSpPr>
            <p:nvPr/>
          </p:nvSpPr>
          <p:spPr bwMode="auto">
            <a:xfrm>
              <a:off x="8943076" y="6302990"/>
              <a:ext cx="1632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2">
                    <a:extLst>
                      <a:ext uri="{A12FA001-AC4F-418D-AE19-62706E023703}">
                        <ahyp:hlinkClr xmlns:ahyp="http://schemas.microsoft.com/office/drawing/2018/hyperlinkcolor" val="tx"/>
                      </a:ext>
                    </a:extLst>
                  </a:hlinkClick>
                </a:rPr>
                <a:t>ProCE.com</a:t>
              </a:r>
              <a:endParaRPr lang="en-US" altLang="en-US" sz="1200" b="0" dirty="0">
                <a:solidFill>
                  <a:srgbClr val="0054A0"/>
                </a:solidFill>
                <a:latin typeface="Calibri" panose="020F0502020204030204" pitchFamily="34" charset="0"/>
              </a:endParaRPr>
            </a:p>
          </p:txBody>
        </p:sp>
        <p:pic>
          <p:nvPicPr>
            <p:cNvPr id="8" name="Picture 7">
              <a:extLst>
                <a:ext uri="{FF2B5EF4-FFF2-40B4-BE49-F238E27FC236}">
                  <a16:creationId xmlns:a16="http://schemas.microsoft.com/office/drawing/2014/main" id="{684167DC-D1BB-524C-8A93-3D3397F1056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88548" y="6223181"/>
              <a:ext cx="762675" cy="415354"/>
            </a:xfrm>
            <a:prstGeom prst="rect">
              <a:avLst/>
            </a:prstGeom>
          </p:spPr>
        </p:pic>
      </p:grpSp>
    </p:spTree>
    <p:extLst>
      <p:ext uri="{BB962C8B-B14F-4D97-AF65-F5344CB8AC3E}">
        <p14:creationId xmlns:p14="http://schemas.microsoft.com/office/powerpoint/2010/main" val="42846987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Main Content">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E4EB7D67-5C2A-1047-9EFE-4BE05FBBBB3B}"/>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a:solidFill>
                  <a:schemeClr val="tx1"/>
                </a:solidFill>
                <a:latin typeface="Calibri" panose="020F0502020204030204" pitchFamily="34" charset="0"/>
                <a:cs typeface="Calibri" panose="020F0502020204030204" pitchFamily="34" charset="0"/>
              </a:defRPr>
            </a:lvl1pPr>
          </a:lstStyle>
          <a:p>
            <a:endParaRPr lang="en-US" dirty="0"/>
          </a:p>
        </p:txBody>
      </p:sp>
      <p:sp>
        <p:nvSpPr>
          <p:cNvPr id="9" name="Rectangle 8">
            <a:extLst>
              <a:ext uri="{FF2B5EF4-FFF2-40B4-BE49-F238E27FC236}">
                <a16:creationId xmlns:a16="http://schemas.microsoft.com/office/drawing/2014/main" id="{A2BA4762-0631-694D-BE8A-64457DE124E3}"/>
              </a:ext>
            </a:extLst>
          </p:cNvPr>
          <p:cNvSpPr/>
          <p:nvPr userDrawn="1"/>
        </p:nvSpPr>
        <p:spPr>
          <a:xfrm>
            <a:off x="0" y="1"/>
            <a:ext cx="181185" cy="1374775"/>
          </a:xfrm>
          <a:prstGeom prst="rect">
            <a:avLst/>
          </a:prstGeom>
          <a:solidFill>
            <a:srgbClr val="157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latin typeface="Calibri" panose="020F0502020204030204" pitchFamily="34" charset="0"/>
              <a:cs typeface="Calibri" panose="020F0502020204030204" pitchFamily="34" charset="0"/>
            </a:endParaRPr>
          </a:p>
        </p:txBody>
      </p:sp>
      <p:sp>
        <p:nvSpPr>
          <p:cNvPr id="10" name="Freeform: Shape 1">
            <a:extLst>
              <a:ext uri="{FF2B5EF4-FFF2-40B4-BE49-F238E27FC236}">
                <a16:creationId xmlns:a16="http://schemas.microsoft.com/office/drawing/2014/main" id="{5BADE689-1308-1F4F-8320-3AE5A8F98652}"/>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rgbClr val="157E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latin typeface="Calibri" panose="020F0502020204030204" pitchFamily="34" charset="0"/>
              <a:cs typeface="Calibri" panose="020F0502020204030204" pitchFamily="34" charset="0"/>
            </a:endParaRPr>
          </a:p>
        </p:txBody>
      </p:sp>
      <p:sp>
        <p:nvSpPr>
          <p:cNvPr id="12" name="Slide Number Placeholder 5">
            <a:extLst>
              <a:ext uri="{FF2B5EF4-FFF2-40B4-BE49-F238E27FC236}">
                <a16:creationId xmlns:a16="http://schemas.microsoft.com/office/drawing/2014/main" id="{561457B2-13BE-5C49-BA53-764D04686B7D}"/>
              </a:ext>
            </a:extLst>
          </p:cNvPr>
          <p:cNvSpPr>
            <a:spLocks noGrp="1"/>
          </p:cNvSpPr>
          <p:nvPr>
            <p:ph type="sldNum" sz="quarter" idx="4"/>
          </p:nvPr>
        </p:nvSpPr>
        <p:spPr>
          <a:xfrm>
            <a:off x="11804651" y="6455570"/>
            <a:ext cx="384174" cy="307181"/>
          </a:xfrm>
          <a:prstGeom prst="rect">
            <a:avLst/>
          </a:prstGeom>
          <a:solidFill>
            <a:srgbClr val="157EC0"/>
          </a:solidFill>
        </p:spPr>
        <p:txBody>
          <a:bodyPr vert="horz" lIns="0" tIns="0" rIns="0" bIns="0" rtlCol="0" anchor="ctr"/>
          <a:lstStyle>
            <a:lvl1pPr algn="ctr">
              <a:defRPr sz="1200">
                <a:solidFill>
                  <a:schemeClr val="bg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dirty="0"/>
          </a:p>
        </p:txBody>
      </p:sp>
      <p:sp>
        <p:nvSpPr>
          <p:cNvPr id="13" name="Title 4">
            <a:extLst>
              <a:ext uri="{FF2B5EF4-FFF2-40B4-BE49-F238E27FC236}">
                <a16:creationId xmlns:a16="http://schemas.microsoft.com/office/drawing/2014/main" id="{D706BCFE-7C4A-1941-8CE6-7DD279A352E0}"/>
              </a:ext>
            </a:extLst>
          </p:cNvPr>
          <p:cNvSpPr>
            <a:spLocks noGrp="1"/>
          </p:cNvSpPr>
          <p:nvPr>
            <p:ph type="title"/>
          </p:nvPr>
        </p:nvSpPr>
        <p:spPr>
          <a:xfrm>
            <a:off x="420624" y="708158"/>
            <a:ext cx="10933112" cy="638175"/>
          </a:xfrm>
          <a:prstGeom prst="rect">
            <a:avLst/>
          </a:prstGeom>
        </p:spPr>
        <p:txBody>
          <a:bodyPr lIns="27432" tIns="0" rIns="0" bIns="0" anchor="b"/>
          <a:lstStyle>
            <a:lvl1pPr>
              <a:defRPr sz="3800">
                <a:solidFill>
                  <a:srgbClr val="157EC0"/>
                </a:solidFill>
                <a:latin typeface="Calibri" panose="020F0502020204030204" pitchFamily="34" charset="0"/>
                <a:cs typeface="Calibri" panose="020F0502020204030204" pitchFamily="34" charset="0"/>
              </a:defRPr>
            </a:lvl1pPr>
          </a:lstStyle>
          <a:p>
            <a:r>
              <a:rPr lang="en-US"/>
              <a:t>Click to edit Master title style</a:t>
            </a:r>
          </a:p>
        </p:txBody>
      </p:sp>
      <p:cxnSp>
        <p:nvCxnSpPr>
          <p:cNvPr id="14" name="Straight Connector 13">
            <a:extLst>
              <a:ext uri="{FF2B5EF4-FFF2-40B4-BE49-F238E27FC236}">
                <a16:creationId xmlns:a16="http://schemas.microsoft.com/office/drawing/2014/main" id="{E948DC84-902D-1B48-A8CF-127F4B11B161}"/>
              </a:ext>
            </a:extLst>
          </p:cNvPr>
          <p:cNvCxnSpPr/>
          <p:nvPr userDrawn="1"/>
        </p:nvCxnSpPr>
        <p:spPr>
          <a:xfrm>
            <a:off x="0" y="1656080"/>
            <a:ext cx="12188825" cy="0"/>
          </a:xfrm>
          <a:prstGeom prst="line">
            <a:avLst/>
          </a:prstGeom>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CB491EEA-9C8A-51A5-B87C-C4F7A458FBBB}"/>
              </a:ext>
            </a:extLst>
          </p:cNvPr>
          <p:cNvPicPr>
            <a:picLocks noChangeAspect="1"/>
          </p:cNvPicPr>
          <p:nvPr userDrawn="1"/>
        </p:nvPicPr>
        <p:blipFill>
          <a:blip r:embed="rId2"/>
          <a:srcRect/>
          <a:stretch/>
        </p:blipFill>
        <p:spPr>
          <a:xfrm>
            <a:off x="10688791" y="6458923"/>
            <a:ext cx="917135" cy="317140"/>
          </a:xfrm>
          <a:prstGeom prst="rect">
            <a:avLst/>
          </a:prstGeom>
        </p:spPr>
      </p:pic>
      <p:sp>
        <p:nvSpPr>
          <p:cNvPr id="17" name="Text Placeholder 2">
            <a:extLst>
              <a:ext uri="{FF2B5EF4-FFF2-40B4-BE49-F238E27FC236}">
                <a16:creationId xmlns:a16="http://schemas.microsoft.com/office/drawing/2014/main" id="{B738F745-7A56-514D-5572-AD1094F7E3CE}"/>
              </a:ext>
            </a:extLst>
          </p:cNvPr>
          <p:cNvSpPr>
            <a:spLocks noGrp="1"/>
          </p:cNvSpPr>
          <p:nvPr>
            <p:ph idx="13"/>
          </p:nvPr>
        </p:nvSpPr>
        <p:spPr>
          <a:xfrm>
            <a:off x="423121" y="1840160"/>
            <a:ext cx="11348191" cy="4351338"/>
          </a:xfrm>
          <a:prstGeom prst="rect">
            <a:avLst/>
          </a:prstGeom>
        </p:spPr>
        <p:txBody>
          <a:bodyPr vert="horz" lIns="27432" tIns="0" rIns="0" bIns="0" rtlCol="0">
            <a:normAutofit/>
          </a:bodyPr>
          <a:lstStyle>
            <a:lvl1pPr indent="-338328">
              <a:lnSpc>
                <a:spcPct val="100000"/>
              </a:lnSpc>
              <a:spcAft>
                <a:spcPts val="600"/>
              </a:spcAft>
              <a:buClr>
                <a:schemeClr val="tx1"/>
              </a:buClr>
              <a:defRPr sz="2400">
                <a:solidFill>
                  <a:schemeClr val="tx1"/>
                </a:solidFill>
                <a:latin typeface="Calibri" panose="020F0502020204030204" pitchFamily="34" charset="0"/>
                <a:cs typeface="Calibri" panose="020F0502020204030204" pitchFamily="34" charset="0"/>
              </a:defRPr>
            </a:lvl1pPr>
            <a:lvl2pPr indent="-338328">
              <a:lnSpc>
                <a:spcPct val="100000"/>
              </a:lnSpc>
              <a:spcAft>
                <a:spcPts val="600"/>
              </a:spcAft>
              <a:buClr>
                <a:schemeClr val="tx1"/>
              </a:buClr>
              <a:buFont typeface="System Font Regular"/>
              <a:buChar char="–"/>
              <a:defRPr sz="2400">
                <a:solidFill>
                  <a:schemeClr val="tx1"/>
                </a:solidFill>
                <a:latin typeface="Calibri" panose="020F0502020204030204" pitchFamily="34" charset="0"/>
                <a:cs typeface="Calibri" panose="020F0502020204030204" pitchFamily="34" charset="0"/>
              </a:defRPr>
            </a:lvl2pPr>
            <a:lvl3pPr indent="-338328">
              <a:lnSpc>
                <a:spcPct val="100000"/>
              </a:lnSpc>
              <a:spcAft>
                <a:spcPts val="600"/>
              </a:spcAft>
              <a:buClr>
                <a:schemeClr val="tx1"/>
              </a:buClr>
              <a:defRPr sz="2400">
                <a:solidFill>
                  <a:schemeClr val="tx1"/>
                </a:solidFill>
                <a:latin typeface="Calibri" panose="020F0502020204030204" pitchFamily="34" charset="0"/>
                <a:cs typeface="Calibri" panose="020F0502020204030204" pitchFamily="34" charset="0"/>
              </a:defRPr>
            </a:lvl3pPr>
            <a:lvl4pPr indent="-338328">
              <a:lnSpc>
                <a:spcPct val="100000"/>
              </a:lnSpc>
              <a:spcAft>
                <a:spcPts val="600"/>
              </a:spcAft>
              <a:buClr>
                <a:schemeClr val="tx1"/>
              </a:buClr>
              <a:buFont typeface="System Font Regular"/>
              <a:buChar char="–"/>
              <a:defRPr sz="2400">
                <a:solidFill>
                  <a:schemeClr val="tx1"/>
                </a:solidFill>
                <a:latin typeface="Calibri" panose="020F0502020204030204" pitchFamily="34" charset="0"/>
                <a:cs typeface="Calibri" panose="020F0502020204030204" pitchFamily="34" charset="0"/>
              </a:defRPr>
            </a:lvl4pPr>
            <a:lvl5pPr indent="-338328">
              <a:lnSpc>
                <a:spcPct val="100000"/>
              </a:lnSpc>
              <a:spcAft>
                <a:spcPts val="600"/>
              </a:spcAft>
              <a:buClr>
                <a:schemeClr val="tx1"/>
              </a:buCl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2704905"/>
      </p:ext>
    </p:extLst>
  </p:cSld>
  <p:clrMapOvr>
    <a:masterClrMapping/>
  </p:clrMapOvr>
  <p:extLst>
    <p:ext uri="{DCECCB84-F9BA-43D5-87BE-67443E8EF086}">
      <p15:sldGuideLst xmlns:p15="http://schemas.microsoft.com/office/powerpoint/2012/main">
        <p15:guide id="3" orient="horz" pos="4224">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3DF02BF-50FE-B021-67E3-CB5CBE4B4BD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5456" b="4028"/>
          <a:stretch/>
        </p:blipFill>
        <p:spPr>
          <a:xfrm>
            <a:off x="0" y="-1"/>
            <a:ext cx="12195670" cy="6857999"/>
          </a:xfrm>
          <a:prstGeom prst="rect">
            <a:avLst/>
          </a:prstGeom>
        </p:spPr>
      </p:pic>
      <p:sp>
        <p:nvSpPr>
          <p:cNvPr id="15" name="Rectangle 14">
            <a:extLst>
              <a:ext uri="{FF2B5EF4-FFF2-40B4-BE49-F238E27FC236}">
                <a16:creationId xmlns:a16="http://schemas.microsoft.com/office/drawing/2014/main" id="{6F6B2E98-A53D-C355-D524-4F5DE2E27B00}"/>
              </a:ext>
            </a:extLst>
          </p:cNvPr>
          <p:cNvSpPr/>
          <p:nvPr userDrawn="1"/>
        </p:nvSpPr>
        <p:spPr>
          <a:xfrm rot="10800000">
            <a:off x="-5" y="1897825"/>
            <a:ext cx="12192001" cy="4960171"/>
          </a:xfrm>
          <a:prstGeom prst="rect">
            <a:avLst/>
          </a:prstGeom>
          <a:gradFill>
            <a:gsLst>
              <a:gs pos="33000">
                <a:srgbClr val="333D60"/>
              </a:gs>
              <a:gs pos="98000">
                <a:srgbClr val="333D6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00" b="1" dirty="0">
              <a:latin typeface="Calibri" panose="020F0502020204030204" pitchFamily="34" charset="0"/>
              <a:cs typeface="Calibri" panose="020F0502020204030204" pitchFamily="34" charset="0"/>
            </a:endParaRPr>
          </a:p>
        </p:txBody>
      </p:sp>
      <p:pic>
        <p:nvPicPr>
          <p:cNvPr id="5" name="Picture 4" descr="A person sitting on a bed&#10;&#10;Description automatically generated">
            <a:extLst>
              <a:ext uri="{FF2B5EF4-FFF2-40B4-BE49-F238E27FC236}">
                <a16:creationId xmlns:a16="http://schemas.microsoft.com/office/drawing/2014/main" id="{E09FC9CA-ADBC-1D40-8E08-C0F4329F26A3}"/>
              </a:ext>
            </a:extLst>
          </p:cNvPr>
          <p:cNvPicPr>
            <a:picLocks noChangeAspect="1"/>
          </p:cNvPicPr>
          <p:nvPr userDrawn="1"/>
        </p:nvPicPr>
        <p:blipFill>
          <a:blip r:embed="rId3"/>
          <a:stretch>
            <a:fillRect/>
          </a:stretch>
        </p:blipFill>
        <p:spPr>
          <a:xfrm>
            <a:off x="6096000" y="3429000"/>
            <a:ext cx="0" cy="0"/>
          </a:xfrm>
          <a:prstGeom prst="rect">
            <a:avLst/>
          </a:prstGeom>
        </p:spPr>
      </p:pic>
      <p:sp>
        <p:nvSpPr>
          <p:cNvPr id="2" name="Title 1"/>
          <p:cNvSpPr>
            <a:spLocks noGrp="1"/>
          </p:cNvSpPr>
          <p:nvPr>
            <p:ph type="ctrTitle" hasCustomPrompt="1"/>
          </p:nvPr>
        </p:nvSpPr>
        <p:spPr>
          <a:xfrm>
            <a:off x="922020" y="4567690"/>
            <a:ext cx="10347960" cy="819636"/>
          </a:xfrm>
          <a:prstGeom prst="rect">
            <a:avLst/>
          </a:prstGeom>
        </p:spPr>
        <p:txBody>
          <a:bodyPr lIns="0" tIns="0" rIns="0" bIns="0" anchor="b" anchorCtr="0">
            <a:noAutofit/>
          </a:bodyPr>
          <a:lstStyle>
            <a:lvl1pPr algn="ctr">
              <a:lnSpc>
                <a:spcPct val="85000"/>
              </a:lnSpc>
              <a:defRPr sz="4800" b="1" baseline="0">
                <a:solidFill>
                  <a:schemeClr val="tx1"/>
                </a:solidFill>
                <a:effectLst/>
                <a:latin typeface="Calibri" panose="020F0502020204030204" pitchFamily="34" charset="0"/>
                <a:cs typeface="Calibri" panose="020F0502020204030204" pitchFamily="34" charset="0"/>
              </a:defRPr>
            </a:lvl1pPr>
          </a:lstStyle>
          <a:p>
            <a:r>
              <a:rPr lang="en-US" dirty="0"/>
              <a:t>First Annual Cardiovascular &amp; Pulmonary Summit for Advanced Practice Providers 2023</a:t>
            </a:r>
          </a:p>
        </p:txBody>
      </p:sp>
      <p:sp>
        <p:nvSpPr>
          <p:cNvPr id="4" name="Text Placeholder 3">
            <a:extLst>
              <a:ext uri="{FF2B5EF4-FFF2-40B4-BE49-F238E27FC236}">
                <a16:creationId xmlns:a16="http://schemas.microsoft.com/office/drawing/2014/main" id="{4FEA62A4-994C-5C4C-B9B0-8F2A47944935}"/>
              </a:ext>
            </a:extLst>
          </p:cNvPr>
          <p:cNvSpPr>
            <a:spLocks noGrp="1"/>
          </p:cNvSpPr>
          <p:nvPr>
            <p:ph type="body" sz="quarter" idx="10" hasCustomPrompt="1"/>
          </p:nvPr>
        </p:nvSpPr>
        <p:spPr>
          <a:xfrm>
            <a:off x="3729038" y="5663522"/>
            <a:ext cx="4733925" cy="717550"/>
          </a:xfrm>
          <a:prstGeom prst="rect">
            <a:avLst/>
          </a:prstGeom>
        </p:spPr>
        <p:txBody>
          <a:bodyPr>
            <a:noAutofit/>
          </a:bodyPr>
          <a:lstStyle>
            <a:lvl1pPr marL="0" indent="0" algn="ctr">
              <a:buNone/>
              <a:defRPr sz="2800" b="1">
                <a:solidFill>
                  <a:schemeClr val="tx1"/>
                </a:solidFill>
                <a:latin typeface="Calibri" panose="020F0502020204030204" pitchFamily="34" charset="0"/>
                <a:cs typeface="Calibri" panose="020F0502020204030204" pitchFamily="34" charset="0"/>
              </a:defRPr>
            </a:lvl1pPr>
            <a:lvl2pPr marL="365760" indent="0">
              <a:buNone/>
              <a:defRPr sz="2800" b="1">
                <a:solidFill>
                  <a:schemeClr val="bg1"/>
                </a:solidFill>
                <a:latin typeface="Calibri" panose="020F0502020204030204" pitchFamily="34" charset="0"/>
                <a:cs typeface="Calibri" panose="020F0502020204030204" pitchFamily="34" charset="0"/>
              </a:defRPr>
            </a:lvl2pPr>
            <a:lvl3pPr marL="685800" indent="0">
              <a:buNone/>
              <a:defRPr sz="2800" b="1">
                <a:solidFill>
                  <a:schemeClr val="bg1"/>
                </a:solidFill>
                <a:latin typeface="Calibri" panose="020F0502020204030204" pitchFamily="34" charset="0"/>
                <a:cs typeface="Calibri" panose="020F0502020204030204" pitchFamily="34" charset="0"/>
              </a:defRPr>
            </a:lvl3pPr>
            <a:lvl4pPr marL="1051560" indent="0">
              <a:buNone/>
              <a:defRPr sz="2800" b="1">
                <a:solidFill>
                  <a:schemeClr val="bg1"/>
                </a:solidFill>
                <a:latin typeface="Calibri" panose="020F0502020204030204" pitchFamily="34" charset="0"/>
                <a:cs typeface="Calibri" panose="020F0502020204030204" pitchFamily="34" charset="0"/>
              </a:defRPr>
            </a:lvl4pPr>
            <a:lvl5pPr marL="1371600" indent="0">
              <a:buNone/>
              <a:defRPr sz="2800" b="1">
                <a:solidFill>
                  <a:schemeClr val="bg1"/>
                </a:solidFill>
                <a:latin typeface="Calibri" panose="020F0502020204030204" pitchFamily="34" charset="0"/>
                <a:cs typeface="Calibri" panose="020F0502020204030204" pitchFamily="34" charset="0"/>
              </a:defRPr>
            </a:lvl5pPr>
          </a:lstStyle>
          <a:p>
            <a:pPr lvl="0"/>
            <a:r>
              <a:rPr lang="en-US" dirty="0"/>
              <a:t>Click to edit Date</a:t>
            </a:r>
          </a:p>
        </p:txBody>
      </p:sp>
      <p:grpSp>
        <p:nvGrpSpPr>
          <p:cNvPr id="14" name="Group 13">
            <a:extLst>
              <a:ext uri="{FF2B5EF4-FFF2-40B4-BE49-F238E27FC236}">
                <a16:creationId xmlns:a16="http://schemas.microsoft.com/office/drawing/2014/main" id="{22EA70B5-DB26-9BD9-D69D-E7E8585FBB08}"/>
              </a:ext>
            </a:extLst>
          </p:cNvPr>
          <p:cNvGrpSpPr/>
          <p:nvPr userDrawn="1"/>
        </p:nvGrpSpPr>
        <p:grpSpPr>
          <a:xfrm>
            <a:off x="7470636" y="230822"/>
            <a:ext cx="4632588" cy="1269506"/>
            <a:chOff x="1580225" y="2396972"/>
            <a:chExt cx="5539666" cy="1518080"/>
          </a:xfrm>
        </p:grpSpPr>
        <p:sp>
          <p:nvSpPr>
            <p:cNvPr id="8" name="Rounded Rectangle 10">
              <a:extLst>
                <a:ext uri="{FF2B5EF4-FFF2-40B4-BE49-F238E27FC236}">
                  <a16:creationId xmlns:a16="http://schemas.microsoft.com/office/drawing/2014/main" id="{5F8ADF6A-609C-D666-169C-619DFB124F1E}"/>
                </a:ext>
              </a:extLst>
            </p:cNvPr>
            <p:cNvSpPr/>
            <p:nvPr/>
          </p:nvSpPr>
          <p:spPr bwMode="auto">
            <a:xfrm>
              <a:off x="1580225" y="2396972"/>
              <a:ext cx="5539666" cy="1518080"/>
            </a:xfrm>
            <a:prstGeom prst="roundRect">
              <a:avLst>
                <a:gd name="adj" fmla="val 50000"/>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dirty="0">
                <a:solidFill>
                  <a:schemeClr val="tx1"/>
                </a:solidFill>
                <a:latin typeface="Calibri" panose="020F0502020204030204" pitchFamily="34" charset="0"/>
              </a:endParaRPr>
            </a:p>
          </p:txBody>
        </p:sp>
        <p:grpSp>
          <p:nvGrpSpPr>
            <p:cNvPr id="12" name="Group 11">
              <a:extLst>
                <a:ext uri="{FF2B5EF4-FFF2-40B4-BE49-F238E27FC236}">
                  <a16:creationId xmlns:a16="http://schemas.microsoft.com/office/drawing/2014/main" id="{28DE163B-EA73-8791-920D-E7DFEFDA946C}"/>
                </a:ext>
              </a:extLst>
            </p:cNvPr>
            <p:cNvGrpSpPr/>
            <p:nvPr userDrawn="1"/>
          </p:nvGrpSpPr>
          <p:grpSpPr>
            <a:xfrm>
              <a:off x="2092551" y="2676003"/>
              <a:ext cx="4621551" cy="1013286"/>
              <a:chOff x="1681594" y="2360142"/>
              <a:chExt cx="7068157" cy="1549710"/>
            </a:xfrm>
          </p:grpSpPr>
          <p:pic>
            <p:nvPicPr>
              <p:cNvPr id="9" name="Picture 8">
                <a:extLst>
                  <a:ext uri="{FF2B5EF4-FFF2-40B4-BE49-F238E27FC236}">
                    <a16:creationId xmlns:a16="http://schemas.microsoft.com/office/drawing/2014/main" id="{68A8F0FF-ACE6-0529-D018-03EB13B8340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681594" y="2368115"/>
                <a:ext cx="2890757" cy="1541737"/>
              </a:xfrm>
              <a:prstGeom prst="rect">
                <a:avLst/>
              </a:prstGeom>
            </p:spPr>
          </p:pic>
          <p:pic>
            <p:nvPicPr>
              <p:cNvPr id="7" name="Picture 6" descr="Text&#10;&#10;Description automatically generated with medium confidence">
                <a:extLst>
                  <a:ext uri="{FF2B5EF4-FFF2-40B4-BE49-F238E27FC236}">
                    <a16:creationId xmlns:a16="http://schemas.microsoft.com/office/drawing/2014/main" id="{70F80966-5B52-5EB4-C62C-BF57B4027C5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893564" y="2368115"/>
                <a:ext cx="2165227" cy="1182953"/>
              </a:xfrm>
              <a:prstGeom prst="rect">
                <a:avLst/>
              </a:prstGeom>
            </p:spPr>
          </p:pic>
          <p:pic>
            <p:nvPicPr>
              <p:cNvPr id="11" name="Picture 10" descr="A close-up of a logo&#10;&#10;Description automatically generated with medium confidence">
                <a:extLst>
                  <a:ext uri="{FF2B5EF4-FFF2-40B4-BE49-F238E27FC236}">
                    <a16:creationId xmlns:a16="http://schemas.microsoft.com/office/drawing/2014/main" id="{3F4402B1-4A5E-99C3-7479-DDDC6D1F03D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380004" y="2360142"/>
                <a:ext cx="1369747" cy="1359601"/>
              </a:xfrm>
              <a:prstGeom prst="rect">
                <a:avLst/>
              </a:prstGeom>
            </p:spPr>
          </p:pic>
        </p:grpSp>
      </p:grpSp>
      <p:pic>
        <p:nvPicPr>
          <p:cNvPr id="17" name="Picture 16" descr="Logo&#10;&#10;Description automatically generated">
            <a:extLst>
              <a:ext uri="{FF2B5EF4-FFF2-40B4-BE49-F238E27FC236}">
                <a16:creationId xmlns:a16="http://schemas.microsoft.com/office/drawing/2014/main" id="{E13EA08D-02F0-4395-26D7-33DFE73FF2F5}"/>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66078" y="159541"/>
            <a:ext cx="2001178" cy="1500583"/>
          </a:xfrm>
          <a:prstGeom prst="rect">
            <a:avLst/>
          </a:prstGeom>
        </p:spPr>
      </p:pic>
    </p:spTree>
    <p:extLst>
      <p:ext uri="{BB962C8B-B14F-4D97-AF65-F5344CB8AC3E}">
        <p14:creationId xmlns:p14="http://schemas.microsoft.com/office/powerpoint/2010/main" val="736752257"/>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opic Tit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FE351D-0059-711D-145F-B4245C454DB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5456" b="4028"/>
          <a:stretch/>
        </p:blipFill>
        <p:spPr>
          <a:xfrm>
            <a:off x="0" y="-1"/>
            <a:ext cx="12195670" cy="6857999"/>
          </a:xfrm>
          <a:prstGeom prst="rect">
            <a:avLst/>
          </a:prstGeom>
        </p:spPr>
      </p:pic>
      <p:sp>
        <p:nvSpPr>
          <p:cNvPr id="12" name="Rectangle 11">
            <a:extLst>
              <a:ext uri="{FF2B5EF4-FFF2-40B4-BE49-F238E27FC236}">
                <a16:creationId xmlns:a16="http://schemas.microsoft.com/office/drawing/2014/main" id="{E7137EE6-933C-054D-A94B-B846B0BD4216}"/>
              </a:ext>
            </a:extLst>
          </p:cNvPr>
          <p:cNvSpPr/>
          <p:nvPr userDrawn="1"/>
        </p:nvSpPr>
        <p:spPr>
          <a:xfrm rot="10800000">
            <a:off x="-1" y="878889"/>
            <a:ext cx="12192001" cy="5979110"/>
          </a:xfrm>
          <a:prstGeom prst="rect">
            <a:avLst/>
          </a:prstGeom>
          <a:gradFill>
            <a:gsLst>
              <a:gs pos="33000">
                <a:srgbClr val="333D60"/>
              </a:gs>
              <a:gs pos="98000">
                <a:srgbClr val="333D6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00" b="1" dirty="0">
              <a:latin typeface="Calibri" panose="020F0502020204030204" pitchFamily="34" charset="0"/>
              <a:cs typeface="Calibri" panose="020F0502020204030204" pitchFamily="34" charset="0"/>
            </a:endParaRPr>
          </a:p>
        </p:txBody>
      </p:sp>
      <p:sp>
        <p:nvSpPr>
          <p:cNvPr id="9" name="Title 6">
            <a:extLst>
              <a:ext uri="{FF2B5EF4-FFF2-40B4-BE49-F238E27FC236}">
                <a16:creationId xmlns:a16="http://schemas.microsoft.com/office/drawing/2014/main" id="{60CF3927-9200-46BC-8E6B-A082762F7B28}"/>
              </a:ext>
            </a:extLst>
          </p:cNvPr>
          <p:cNvSpPr>
            <a:spLocks noGrp="1"/>
          </p:cNvSpPr>
          <p:nvPr>
            <p:ph type="title"/>
          </p:nvPr>
        </p:nvSpPr>
        <p:spPr>
          <a:xfrm>
            <a:off x="1249680" y="3096602"/>
            <a:ext cx="9692640" cy="664797"/>
          </a:xfrm>
          <a:prstGeom prst="rect">
            <a:avLst/>
          </a:prstGeom>
          <a:effectLst/>
        </p:spPr>
        <p:txBody>
          <a:bodyPr anchor="ctr"/>
          <a:lstStyle>
            <a:lvl1pPr algn="ctr">
              <a:defRPr sz="4800" b="1">
                <a:solidFill>
                  <a:schemeClr val="tx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916D5FC1-31FE-E649-8DE9-B6019EBFD10D}"/>
              </a:ext>
            </a:extLst>
          </p:cNvPr>
          <p:cNvSpPr>
            <a:spLocks noGrp="1"/>
          </p:cNvSpPr>
          <p:nvPr>
            <p:ph type="body" sz="quarter" idx="10" hasCustomPrompt="1"/>
          </p:nvPr>
        </p:nvSpPr>
        <p:spPr>
          <a:xfrm>
            <a:off x="2939257" y="4040188"/>
            <a:ext cx="6313487" cy="2582862"/>
          </a:xfrm>
          <a:prstGeom prst="rect">
            <a:avLst/>
          </a:prstGeom>
        </p:spPr>
        <p:txBody>
          <a:bodyPr/>
          <a:lstStyle>
            <a:lvl1pPr marL="0" indent="0" algn="ctr">
              <a:spcBef>
                <a:spcPts val="0"/>
              </a:spcBef>
              <a:spcAft>
                <a:spcPts val="400"/>
              </a:spcAft>
              <a:buNone/>
              <a:defRPr b="0">
                <a:solidFill>
                  <a:schemeClr val="tx1"/>
                </a:solidFill>
              </a:defRPr>
            </a:lvl1pPr>
            <a:lvl2pPr marL="365760" indent="0" algn="ctr">
              <a:buNone/>
              <a:defRPr>
                <a:solidFill>
                  <a:schemeClr val="tx1"/>
                </a:solidFill>
              </a:defRPr>
            </a:lvl2pPr>
            <a:lvl3pPr marL="685800" indent="0" algn="ctr">
              <a:buNone/>
              <a:defRPr>
                <a:solidFill>
                  <a:schemeClr val="tx1"/>
                </a:solidFill>
              </a:defRPr>
            </a:lvl3pPr>
            <a:lvl4pPr marL="1051560" indent="0" algn="ctr">
              <a:buNone/>
              <a:defRPr>
                <a:solidFill>
                  <a:schemeClr val="tx1"/>
                </a:solidFill>
              </a:defRPr>
            </a:lvl4pPr>
            <a:lvl5pPr marL="1371600" indent="0" algn="ctr">
              <a:buNone/>
              <a:defRPr>
                <a:solidFill>
                  <a:schemeClr val="tx1"/>
                </a:solidFill>
              </a:defRPr>
            </a:lvl5pPr>
          </a:lstStyle>
          <a:p>
            <a:pPr algn="ctr">
              <a:spcAft>
                <a:spcPts val="400"/>
              </a:spcAft>
            </a:pPr>
            <a:r>
              <a:rPr lang="en-US" b="1" dirty="0">
                <a:latin typeface="Calibri" panose="020F0502020204030204" pitchFamily="34" charset="0"/>
                <a:cs typeface="Calibri" panose="020F0502020204030204" pitchFamily="34" charset="0"/>
              </a:rPr>
              <a:t>First Last PhD, MSN, APRN-BC, AOCN</a:t>
            </a:r>
          </a:p>
          <a:p>
            <a:pPr algn="ctr">
              <a:spcAft>
                <a:spcPts val="400"/>
              </a:spcAft>
            </a:pPr>
            <a:r>
              <a:rPr lang="en-US" dirty="0">
                <a:latin typeface="Calibri" panose="020F0502020204030204" pitchFamily="34" charset="0"/>
                <a:cs typeface="Calibri" panose="020F0502020204030204" pitchFamily="34" charset="0"/>
              </a:rPr>
              <a:t>Title</a:t>
            </a:r>
          </a:p>
          <a:p>
            <a:pPr algn="ctr">
              <a:spcAft>
                <a:spcPts val="400"/>
              </a:spcAft>
            </a:pPr>
            <a:r>
              <a:rPr lang="en-US" dirty="0">
                <a:latin typeface="Calibri" panose="020F0502020204030204" pitchFamily="34" charset="0"/>
                <a:cs typeface="Calibri" panose="020F0502020204030204" pitchFamily="34" charset="0"/>
              </a:rPr>
              <a:t>Department</a:t>
            </a:r>
          </a:p>
          <a:p>
            <a:pPr algn="ctr">
              <a:spcAft>
                <a:spcPts val="400"/>
              </a:spcAft>
            </a:pPr>
            <a:r>
              <a:rPr lang="en-US" dirty="0">
                <a:latin typeface="Calibri" panose="020F0502020204030204" pitchFamily="34" charset="0"/>
                <a:cs typeface="Calibri" panose="020F0502020204030204" pitchFamily="34" charset="0"/>
              </a:rPr>
              <a:t>Institute</a:t>
            </a:r>
          </a:p>
          <a:p>
            <a:pPr algn="ctr">
              <a:spcAft>
                <a:spcPts val="400"/>
              </a:spcAft>
            </a:pPr>
            <a:r>
              <a:rPr lang="en-US" dirty="0">
                <a:latin typeface="Calibri" panose="020F0502020204030204" pitchFamily="34" charset="0"/>
                <a:cs typeface="Calibri" panose="020F0502020204030204" pitchFamily="34" charset="0"/>
              </a:rPr>
              <a:t>City, State</a:t>
            </a:r>
          </a:p>
        </p:txBody>
      </p:sp>
    </p:spTree>
    <p:extLst>
      <p:ext uri="{BB962C8B-B14F-4D97-AF65-F5344CB8AC3E}">
        <p14:creationId xmlns:p14="http://schemas.microsoft.com/office/powerpoint/2010/main" val="19005485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1_Topic Title" preserve="1">
  <p:cSld name="1_Topic Title">
    <p:spTree>
      <p:nvGrpSpPr>
        <p:cNvPr id="1" name="Shape 106"/>
        <p:cNvGrpSpPr/>
        <p:nvPr/>
      </p:nvGrpSpPr>
      <p:grpSpPr>
        <a:xfrm>
          <a:off x="0" y="0"/>
          <a:ext cx="0" cy="0"/>
          <a:chOff x="0" y="0"/>
          <a:chExt cx="0" cy="0"/>
        </a:xfrm>
      </p:grpSpPr>
      <p:pic>
        <p:nvPicPr>
          <p:cNvPr id="2" name="Picture 1">
            <a:extLst>
              <a:ext uri="{FF2B5EF4-FFF2-40B4-BE49-F238E27FC236}">
                <a16:creationId xmlns:a16="http://schemas.microsoft.com/office/drawing/2014/main" id="{1FFEC007-42D2-CCF7-0004-92EB90C019C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5456" b="4028"/>
          <a:stretch/>
        </p:blipFill>
        <p:spPr>
          <a:xfrm>
            <a:off x="0" y="-1"/>
            <a:ext cx="12195670" cy="6857999"/>
          </a:xfrm>
          <a:prstGeom prst="rect">
            <a:avLst/>
          </a:prstGeom>
        </p:spPr>
      </p:pic>
      <p:sp>
        <p:nvSpPr>
          <p:cNvPr id="3" name="Rectangle 2">
            <a:extLst>
              <a:ext uri="{FF2B5EF4-FFF2-40B4-BE49-F238E27FC236}">
                <a16:creationId xmlns:a16="http://schemas.microsoft.com/office/drawing/2014/main" id="{7EECD821-DEF6-6DDB-EDCD-975FE46A7EE7}"/>
              </a:ext>
            </a:extLst>
          </p:cNvPr>
          <p:cNvSpPr/>
          <p:nvPr userDrawn="1"/>
        </p:nvSpPr>
        <p:spPr>
          <a:xfrm rot="10800000">
            <a:off x="-1" y="878889"/>
            <a:ext cx="12192001" cy="5979110"/>
          </a:xfrm>
          <a:prstGeom prst="rect">
            <a:avLst/>
          </a:prstGeom>
          <a:gradFill>
            <a:gsLst>
              <a:gs pos="33000">
                <a:srgbClr val="333D60"/>
              </a:gs>
              <a:gs pos="98000">
                <a:srgbClr val="333D6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00" b="1" dirty="0">
              <a:latin typeface="Calibri" panose="020F0502020204030204" pitchFamily="34" charset="0"/>
              <a:cs typeface="Calibri" panose="020F0502020204030204" pitchFamily="34" charset="0"/>
            </a:endParaRPr>
          </a:p>
        </p:txBody>
      </p:sp>
      <p:sp>
        <p:nvSpPr>
          <p:cNvPr id="109" name="Google Shape;109;p71"/>
          <p:cNvSpPr txBox="1">
            <a:spLocks noGrp="1"/>
          </p:cNvSpPr>
          <p:nvPr>
            <p:ph type="title"/>
          </p:nvPr>
        </p:nvSpPr>
        <p:spPr>
          <a:xfrm>
            <a:off x="1249680" y="3572165"/>
            <a:ext cx="9692640" cy="664797"/>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800" b="1"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3600" b="1" i="0" u="none" strike="noStrike" cap="none">
                <a:solidFill>
                  <a:schemeClr val="lt2"/>
                </a:solidFill>
                <a:latin typeface="Arial"/>
                <a:ea typeface="Arial"/>
                <a:cs typeface="Arial"/>
                <a:sym typeface="Arial"/>
              </a:defRPr>
            </a:lvl2pPr>
            <a:lvl3pPr marR="0" lvl="2" algn="l" rtl="0">
              <a:spcBef>
                <a:spcPts val="0"/>
              </a:spcBef>
              <a:spcAft>
                <a:spcPts val="0"/>
              </a:spcAft>
              <a:buSzPts val="1400"/>
              <a:buNone/>
              <a:defRPr sz="3600" b="1" i="0" u="none" strike="noStrike" cap="none">
                <a:solidFill>
                  <a:schemeClr val="lt2"/>
                </a:solidFill>
                <a:latin typeface="Arial"/>
                <a:ea typeface="Arial"/>
                <a:cs typeface="Arial"/>
                <a:sym typeface="Arial"/>
              </a:defRPr>
            </a:lvl3pPr>
            <a:lvl4pPr marR="0" lvl="3" algn="l" rtl="0">
              <a:spcBef>
                <a:spcPts val="0"/>
              </a:spcBef>
              <a:spcAft>
                <a:spcPts val="0"/>
              </a:spcAft>
              <a:buSzPts val="1400"/>
              <a:buNone/>
              <a:defRPr sz="3600" b="1" i="0" u="none" strike="noStrike" cap="none">
                <a:solidFill>
                  <a:schemeClr val="lt2"/>
                </a:solidFill>
                <a:latin typeface="Arial"/>
                <a:ea typeface="Arial"/>
                <a:cs typeface="Arial"/>
                <a:sym typeface="Arial"/>
              </a:defRPr>
            </a:lvl4pPr>
            <a:lvl5pPr marR="0" lvl="4" algn="l" rtl="0">
              <a:spcBef>
                <a:spcPts val="0"/>
              </a:spcBef>
              <a:spcAft>
                <a:spcPts val="0"/>
              </a:spcAft>
              <a:buSzPts val="1400"/>
              <a:buNone/>
              <a:defRPr sz="3600" b="1" i="0" u="none" strike="noStrike" cap="none">
                <a:solidFill>
                  <a:schemeClr val="lt2"/>
                </a:solidFill>
                <a:latin typeface="Arial"/>
                <a:ea typeface="Arial"/>
                <a:cs typeface="Arial"/>
                <a:sym typeface="Arial"/>
              </a:defRPr>
            </a:lvl5pPr>
            <a:lvl6pPr marR="0" lvl="5" algn="l" rtl="0">
              <a:spcBef>
                <a:spcPts val="0"/>
              </a:spcBef>
              <a:spcAft>
                <a:spcPts val="0"/>
              </a:spcAft>
              <a:buSzPts val="1400"/>
              <a:buNone/>
              <a:defRPr sz="3500" b="1" i="0" u="none" strike="noStrike" cap="none">
                <a:solidFill>
                  <a:schemeClr val="lt2"/>
                </a:solidFill>
                <a:latin typeface="Arial"/>
                <a:ea typeface="Arial"/>
                <a:cs typeface="Arial"/>
                <a:sym typeface="Arial"/>
              </a:defRPr>
            </a:lvl6pPr>
            <a:lvl7pPr marR="0" lvl="6" algn="l" rtl="0">
              <a:spcBef>
                <a:spcPts val="0"/>
              </a:spcBef>
              <a:spcAft>
                <a:spcPts val="0"/>
              </a:spcAft>
              <a:buSzPts val="1400"/>
              <a:buNone/>
              <a:defRPr sz="3500" b="1" i="0" u="none" strike="noStrike" cap="none">
                <a:solidFill>
                  <a:schemeClr val="lt2"/>
                </a:solidFill>
                <a:latin typeface="Arial"/>
                <a:ea typeface="Arial"/>
                <a:cs typeface="Arial"/>
                <a:sym typeface="Arial"/>
              </a:defRPr>
            </a:lvl7pPr>
            <a:lvl8pPr marR="0" lvl="7" algn="l" rtl="0">
              <a:spcBef>
                <a:spcPts val="0"/>
              </a:spcBef>
              <a:spcAft>
                <a:spcPts val="0"/>
              </a:spcAft>
              <a:buSzPts val="1400"/>
              <a:buNone/>
              <a:defRPr sz="3500" b="1" i="0" u="none" strike="noStrike" cap="none">
                <a:solidFill>
                  <a:schemeClr val="lt2"/>
                </a:solidFill>
                <a:latin typeface="Arial"/>
                <a:ea typeface="Arial"/>
                <a:cs typeface="Arial"/>
                <a:sym typeface="Arial"/>
              </a:defRPr>
            </a:lvl8pPr>
            <a:lvl9pPr marR="0" lvl="8" algn="l" rtl="0">
              <a:spcBef>
                <a:spcPts val="0"/>
              </a:spcBef>
              <a:spcAft>
                <a:spcPts val="0"/>
              </a:spcAft>
              <a:buSzPts val="1400"/>
              <a:buNone/>
              <a:defRPr sz="3500" b="1" i="0" u="none" strike="noStrike" cap="none">
                <a:solidFill>
                  <a:schemeClr val="lt2"/>
                </a:solidFill>
                <a:latin typeface="Arial"/>
                <a:ea typeface="Arial"/>
                <a:cs typeface="Arial"/>
                <a:sym typeface="Arial"/>
              </a:defRPr>
            </a:lvl9pPr>
          </a:lstStyle>
          <a:p>
            <a:endParaRPr/>
          </a:p>
        </p:txBody>
      </p:sp>
      <p:pic>
        <p:nvPicPr>
          <p:cNvPr id="110" name="Google Shape;110;p71"/>
          <p:cNvPicPr preferRelativeResize="0"/>
          <p:nvPr/>
        </p:nvPicPr>
        <p:blipFill rotWithShape="1">
          <a:blip r:embed="rId3">
            <a:alphaModFix/>
          </a:blip>
          <a:srcRect/>
          <a:stretch/>
        </p:blipFill>
        <p:spPr>
          <a:xfrm>
            <a:off x="5643134" y="2189161"/>
            <a:ext cx="905732" cy="1239839"/>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12276494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ain Content">
    <p:spTree>
      <p:nvGrpSpPr>
        <p:cNvPr id="1" name=""/>
        <p:cNvGrpSpPr/>
        <p:nvPr/>
      </p:nvGrpSpPr>
      <p:grpSpPr>
        <a:xfrm>
          <a:off x="0" y="0"/>
          <a:ext cx="0" cy="0"/>
          <a:chOff x="0" y="0"/>
          <a:chExt cx="0" cy="0"/>
        </a:xfrm>
      </p:grpSpPr>
      <p:sp>
        <p:nvSpPr>
          <p:cNvPr id="4" name="Footer Placeholder 4">
            <a:extLst>
              <a:ext uri="{FF2B5EF4-FFF2-40B4-BE49-F238E27FC236}">
                <a16:creationId xmlns:a16="http://schemas.microsoft.com/office/drawing/2014/main" id="{B220CCEF-B0B6-7B20-F8F0-DD599EB59443}"/>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dirty="0"/>
          </a:p>
        </p:txBody>
      </p:sp>
      <p:sp>
        <p:nvSpPr>
          <p:cNvPr id="5" name="Rectangle 4">
            <a:extLst>
              <a:ext uri="{FF2B5EF4-FFF2-40B4-BE49-F238E27FC236}">
                <a16:creationId xmlns:a16="http://schemas.microsoft.com/office/drawing/2014/main" id="{1C99B951-D12F-AAFC-01EB-79AA1C51847E}"/>
              </a:ext>
            </a:extLst>
          </p:cNvPr>
          <p:cNvSpPr/>
          <p:nvPr userDrawn="1"/>
        </p:nvSpPr>
        <p:spPr>
          <a:xfrm>
            <a:off x="0" y="1"/>
            <a:ext cx="181185" cy="147199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solidFill>
                <a:schemeClr val="accent6"/>
              </a:solidFill>
              <a:latin typeface="Calibri" panose="020F0502020204030204" pitchFamily="34" charset="0"/>
              <a:cs typeface="Calibri" panose="020F0502020204030204" pitchFamily="34" charset="0"/>
            </a:endParaRPr>
          </a:p>
        </p:txBody>
      </p:sp>
      <p:sp>
        <p:nvSpPr>
          <p:cNvPr id="6" name="Freeform: Shape 1">
            <a:extLst>
              <a:ext uri="{FF2B5EF4-FFF2-40B4-BE49-F238E27FC236}">
                <a16:creationId xmlns:a16="http://schemas.microsoft.com/office/drawing/2014/main" id="{6D381198-7443-B1E4-B946-82650EC5612F}"/>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latin typeface="Calibri" panose="020F0502020204030204" pitchFamily="34" charset="0"/>
              <a:cs typeface="Calibri" panose="020F0502020204030204" pitchFamily="34" charset="0"/>
            </a:endParaRPr>
          </a:p>
        </p:txBody>
      </p:sp>
      <p:sp>
        <p:nvSpPr>
          <p:cNvPr id="7" name="Slide Number Placeholder 5">
            <a:extLst>
              <a:ext uri="{FF2B5EF4-FFF2-40B4-BE49-F238E27FC236}">
                <a16:creationId xmlns:a16="http://schemas.microsoft.com/office/drawing/2014/main" id="{3585C853-A3E9-C5E9-B688-7084866EECAC}"/>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dirty="0"/>
          </a:p>
        </p:txBody>
      </p:sp>
      <p:sp>
        <p:nvSpPr>
          <p:cNvPr id="8" name="Title 4">
            <a:extLst>
              <a:ext uri="{FF2B5EF4-FFF2-40B4-BE49-F238E27FC236}">
                <a16:creationId xmlns:a16="http://schemas.microsoft.com/office/drawing/2014/main" id="{5E398FE9-53E5-2D3F-8A8A-3B10A0ADFEA4}"/>
              </a:ext>
            </a:extLst>
          </p:cNvPr>
          <p:cNvSpPr>
            <a:spLocks noGrp="1"/>
          </p:cNvSpPr>
          <p:nvPr>
            <p:ph type="title"/>
          </p:nvPr>
        </p:nvSpPr>
        <p:spPr>
          <a:xfrm>
            <a:off x="420624" y="114300"/>
            <a:ext cx="11350688" cy="1368171"/>
          </a:xfrm>
          <a:prstGeom prst="rect">
            <a:avLst/>
          </a:prstGeom>
        </p:spPr>
        <p:txBody>
          <a:bodyPr lIns="27432" tIns="0" rIns="0" bIns="0" anchor="b">
            <a:normAutofit/>
          </a:bodyPr>
          <a:lstStyle>
            <a:lvl1pPr>
              <a:defRPr sz="3800">
                <a:solidFill>
                  <a:schemeClr val="accent6"/>
                </a:solidFill>
                <a:latin typeface="Calibri" panose="020F0502020204030204" pitchFamily="34" charset="0"/>
                <a:cs typeface="Calibri" panose="020F0502020204030204" pitchFamily="34" charset="0"/>
              </a:defRPr>
            </a:lvl1pPr>
          </a:lstStyle>
          <a:p>
            <a:r>
              <a:rPr lang="en-US" dirty="0"/>
              <a:t>Click to edit Master title style</a:t>
            </a:r>
          </a:p>
        </p:txBody>
      </p:sp>
      <p:cxnSp>
        <p:nvCxnSpPr>
          <p:cNvPr id="9" name="Straight Connector 8">
            <a:extLst>
              <a:ext uri="{FF2B5EF4-FFF2-40B4-BE49-F238E27FC236}">
                <a16:creationId xmlns:a16="http://schemas.microsoft.com/office/drawing/2014/main" id="{C7E3B704-2C7D-9C0B-BE74-E47F871BA602}"/>
              </a:ext>
            </a:extLst>
          </p:cNvPr>
          <p:cNvCxnSpPr/>
          <p:nvPr userDrawn="1"/>
        </p:nvCxnSpPr>
        <p:spPr>
          <a:xfrm>
            <a:off x="0" y="1656080"/>
            <a:ext cx="1218882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1" name="Text Placeholder 2">
            <a:extLst>
              <a:ext uri="{FF2B5EF4-FFF2-40B4-BE49-F238E27FC236}">
                <a16:creationId xmlns:a16="http://schemas.microsoft.com/office/drawing/2014/main" id="{78D16CAD-4E8B-DFB5-DBF0-98429D6F761A}"/>
              </a:ext>
            </a:extLst>
          </p:cNvPr>
          <p:cNvSpPr>
            <a:spLocks noGrp="1"/>
          </p:cNvSpPr>
          <p:nvPr>
            <p:ph idx="13"/>
          </p:nvPr>
        </p:nvSpPr>
        <p:spPr>
          <a:xfrm>
            <a:off x="423121" y="1840160"/>
            <a:ext cx="11348191" cy="4351338"/>
          </a:xfrm>
          <a:prstGeom prst="rect">
            <a:avLst/>
          </a:prstGeom>
        </p:spPr>
        <p:txBody>
          <a:bodyPr vert="horz" lIns="27432" tIns="0" rIns="0" bIns="0" rtlCol="0">
            <a:normAutofit/>
          </a:bodyPr>
          <a:lstStyle>
            <a:lvl1pPr marL="350838" indent="-341313">
              <a:lnSpc>
                <a:spcPct val="100000"/>
              </a:lnSpc>
              <a:spcAft>
                <a:spcPts val="600"/>
              </a:spcAft>
              <a:buFont typeface="Wingdings" panose="05000000000000000000" pitchFamily="2" charset="2"/>
              <a:buChar char="§"/>
              <a:tabLst/>
              <a:defRPr sz="2400">
                <a:solidFill>
                  <a:schemeClr val="bg1"/>
                </a:solidFill>
                <a:latin typeface="Calibri" panose="020F0502020204030204" pitchFamily="34" charset="0"/>
                <a:cs typeface="Calibri" panose="020F0502020204030204" pitchFamily="34" charset="0"/>
              </a:defRPr>
            </a:lvl1pPr>
            <a:lvl2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2pPr>
            <a:lvl3pPr marL="11430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3pPr>
            <a:lvl4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4pPr>
            <a:lvl5pPr marL="20574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4" name="Group 13">
            <a:extLst>
              <a:ext uri="{FF2B5EF4-FFF2-40B4-BE49-F238E27FC236}">
                <a16:creationId xmlns:a16="http://schemas.microsoft.com/office/drawing/2014/main" id="{9D543993-3008-B80F-A3CF-680ED90E09F5}"/>
              </a:ext>
            </a:extLst>
          </p:cNvPr>
          <p:cNvGrpSpPr/>
          <p:nvPr userDrawn="1"/>
        </p:nvGrpSpPr>
        <p:grpSpPr>
          <a:xfrm>
            <a:off x="9940603" y="6287415"/>
            <a:ext cx="1685171" cy="618318"/>
            <a:chOff x="9940603" y="6287415"/>
            <a:chExt cx="1685171" cy="618318"/>
          </a:xfrm>
        </p:grpSpPr>
        <p:pic>
          <p:nvPicPr>
            <p:cNvPr id="13" name="Picture 12" descr="Logo, company name&#10;&#10;Description automatically generated">
              <a:extLst>
                <a:ext uri="{FF2B5EF4-FFF2-40B4-BE49-F238E27FC236}">
                  <a16:creationId xmlns:a16="http://schemas.microsoft.com/office/drawing/2014/main" id="{C907746D-36D3-39F4-92F1-18673F815B2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1350" y="6287415"/>
              <a:ext cx="824424" cy="618318"/>
            </a:xfrm>
            <a:prstGeom prst="rect">
              <a:avLst/>
            </a:prstGeom>
          </p:spPr>
        </p:pic>
        <p:sp>
          <p:nvSpPr>
            <p:cNvPr id="12" name="Rectangle 11">
              <a:extLst>
                <a:ext uri="{FF2B5EF4-FFF2-40B4-BE49-F238E27FC236}">
                  <a16:creationId xmlns:a16="http://schemas.microsoft.com/office/drawing/2014/main" id="{D135CFE5-FF6C-7BFA-5D3D-277356E51500}"/>
                </a:ext>
              </a:extLst>
            </p:cNvPr>
            <p:cNvSpPr>
              <a:spLocks noChangeArrowheads="1"/>
            </p:cNvSpPr>
            <p:nvPr/>
          </p:nvSpPr>
          <p:spPr bwMode="auto">
            <a:xfrm>
              <a:off x="9940603" y="6500533"/>
              <a:ext cx="9199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chemeClr val="bg1"/>
                  </a:solidFill>
                  <a:latin typeface="Calibri" panose="020F0502020204030204" pitchFamily="34" charset="0"/>
                </a:rPr>
                <a:t>Slide credit:</a:t>
              </a:r>
              <a:endParaRPr lang="en-US" altLang="en-US" sz="1200" b="0" dirty="0">
                <a:solidFill>
                  <a:schemeClr val="accent6"/>
                </a:solidFill>
                <a:latin typeface="Calibri" panose="020F0502020204030204" pitchFamily="34" charset="0"/>
              </a:endParaRPr>
            </a:p>
          </p:txBody>
        </p:sp>
      </p:grpSp>
    </p:spTree>
    <p:extLst>
      <p:ext uri="{BB962C8B-B14F-4D97-AF65-F5344CB8AC3E}">
        <p14:creationId xmlns:p14="http://schemas.microsoft.com/office/powerpoint/2010/main" val="2842969689"/>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1344">
          <p15:clr>
            <a:srgbClr val="FBAE40"/>
          </p15:clr>
        </p15:guide>
        <p15:guide id="3" orient="horz" pos="4224">
          <p15:clr>
            <a:srgbClr val="FBAE40"/>
          </p15:clr>
        </p15:guide>
        <p15:guide id="4" pos="264">
          <p15:clr>
            <a:srgbClr val="FBAE40"/>
          </p15:clr>
        </p15:guide>
        <p15:guide id="5" pos="741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Main Content">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DDAA2F9E-DDF1-537E-1626-CB15DAEA4AA5}"/>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dirty="0"/>
          </a:p>
        </p:txBody>
      </p:sp>
      <p:sp>
        <p:nvSpPr>
          <p:cNvPr id="9" name="Freeform: Shape 1">
            <a:extLst>
              <a:ext uri="{FF2B5EF4-FFF2-40B4-BE49-F238E27FC236}">
                <a16:creationId xmlns:a16="http://schemas.microsoft.com/office/drawing/2014/main" id="{2AFC4994-2596-301C-1BC1-DBE290B30B8E}"/>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latin typeface="Calibri" panose="020F0502020204030204" pitchFamily="34" charset="0"/>
              <a:cs typeface="Calibri" panose="020F0502020204030204" pitchFamily="34" charset="0"/>
            </a:endParaRPr>
          </a:p>
        </p:txBody>
      </p:sp>
      <p:sp>
        <p:nvSpPr>
          <p:cNvPr id="10" name="Slide Number Placeholder 5">
            <a:extLst>
              <a:ext uri="{FF2B5EF4-FFF2-40B4-BE49-F238E27FC236}">
                <a16:creationId xmlns:a16="http://schemas.microsoft.com/office/drawing/2014/main" id="{CC45448E-ADC7-993D-8718-FA0E35E9DF0C}"/>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dirty="0"/>
          </a:p>
        </p:txBody>
      </p:sp>
      <p:sp>
        <p:nvSpPr>
          <p:cNvPr id="14" name="Text Placeholder 2">
            <a:extLst>
              <a:ext uri="{FF2B5EF4-FFF2-40B4-BE49-F238E27FC236}">
                <a16:creationId xmlns:a16="http://schemas.microsoft.com/office/drawing/2014/main" id="{86F11B3F-9CF6-FB4D-50E9-12C6B01A5F9D}"/>
              </a:ext>
            </a:extLst>
          </p:cNvPr>
          <p:cNvSpPr>
            <a:spLocks noGrp="1"/>
          </p:cNvSpPr>
          <p:nvPr>
            <p:ph idx="13"/>
          </p:nvPr>
        </p:nvSpPr>
        <p:spPr>
          <a:xfrm>
            <a:off x="423121" y="1840160"/>
            <a:ext cx="11348191" cy="4351338"/>
          </a:xfrm>
          <a:prstGeom prst="rect">
            <a:avLst/>
          </a:prstGeom>
        </p:spPr>
        <p:txBody>
          <a:bodyPr vert="horz" lIns="27432" tIns="0" rIns="0" bIns="0" rtlCol="0">
            <a:normAutofit/>
          </a:bodyPr>
          <a:lstStyle>
            <a:lvl1pPr marL="350838" indent="-341313">
              <a:lnSpc>
                <a:spcPct val="100000"/>
              </a:lnSpc>
              <a:spcAft>
                <a:spcPts val="600"/>
              </a:spcAft>
              <a:buFont typeface="Wingdings" panose="05000000000000000000" pitchFamily="2" charset="2"/>
              <a:buChar char="§"/>
              <a:tabLst/>
              <a:defRPr sz="2400">
                <a:solidFill>
                  <a:schemeClr val="bg1"/>
                </a:solidFill>
                <a:latin typeface="Calibri" panose="020F0502020204030204" pitchFamily="34" charset="0"/>
                <a:cs typeface="Calibri" panose="020F0502020204030204" pitchFamily="34" charset="0"/>
              </a:defRPr>
            </a:lvl1pPr>
            <a:lvl2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2pPr>
            <a:lvl3pPr marL="11430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3pPr>
            <a:lvl4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4pPr>
            <a:lvl5pPr marL="20574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Rectangle 14">
            <a:extLst>
              <a:ext uri="{FF2B5EF4-FFF2-40B4-BE49-F238E27FC236}">
                <a16:creationId xmlns:a16="http://schemas.microsoft.com/office/drawing/2014/main" id="{C6555D47-7E83-BD83-8724-625B736F759D}"/>
              </a:ext>
            </a:extLst>
          </p:cNvPr>
          <p:cNvSpPr/>
          <p:nvPr userDrawn="1"/>
        </p:nvSpPr>
        <p:spPr>
          <a:xfrm>
            <a:off x="0" y="1"/>
            <a:ext cx="181185" cy="147199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solidFill>
                <a:schemeClr val="accent6"/>
              </a:solidFill>
              <a:latin typeface="Calibri" panose="020F0502020204030204" pitchFamily="34" charset="0"/>
              <a:cs typeface="Calibri" panose="020F0502020204030204" pitchFamily="34" charset="0"/>
            </a:endParaRPr>
          </a:p>
        </p:txBody>
      </p:sp>
      <p:sp>
        <p:nvSpPr>
          <p:cNvPr id="16" name="Title 4">
            <a:extLst>
              <a:ext uri="{FF2B5EF4-FFF2-40B4-BE49-F238E27FC236}">
                <a16:creationId xmlns:a16="http://schemas.microsoft.com/office/drawing/2014/main" id="{0BFECBF2-07FE-EB89-2984-CB0471E0C98A}"/>
              </a:ext>
            </a:extLst>
          </p:cNvPr>
          <p:cNvSpPr>
            <a:spLocks noGrp="1"/>
          </p:cNvSpPr>
          <p:nvPr>
            <p:ph type="title"/>
          </p:nvPr>
        </p:nvSpPr>
        <p:spPr>
          <a:xfrm>
            <a:off x="420624" y="114300"/>
            <a:ext cx="11350688" cy="1368171"/>
          </a:xfrm>
          <a:prstGeom prst="rect">
            <a:avLst/>
          </a:prstGeom>
        </p:spPr>
        <p:txBody>
          <a:bodyPr lIns="27432" tIns="0" rIns="0" bIns="0" anchor="b">
            <a:normAutofit/>
          </a:bodyPr>
          <a:lstStyle>
            <a:lvl1pPr>
              <a:defRPr sz="3800">
                <a:solidFill>
                  <a:schemeClr val="accent6"/>
                </a:solidFill>
                <a:latin typeface="Calibri" panose="020F0502020204030204" pitchFamily="34" charset="0"/>
                <a:cs typeface="Calibri" panose="020F0502020204030204" pitchFamily="34" charset="0"/>
              </a:defRPr>
            </a:lvl1pPr>
          </a:lstStyle>
          <a:p>
            <a:r>
              <a:rPr lang="en-US" dirty="0"/>
              <a:t>Click to edit Master title style</a:t>
            </a:r>
          </a:p>
        </p:txBody>
      </p:sp>
      <p:grpSp>
        <p:nvGrpSpPr>
          <p:cNvPr id="5" name="Group 4">
            <a:extLst>
              <a:ext uri="{FF2B5EF4-FFF2-40B4-BE49-F238E27FC236}">
                <a16:creationId xmlns:a16="http://schemas.microsoft.com/office/drawing/2014/main" id="{D5AEDC67-CCAC-C68C-87C8-6FF17D431648}"/>
              </a:ext>
            </a:extLst>
          </p:cNvPr>
          <p:cNvGrpSpPr/>
          <p:nvPr userDrawn="1"/>
        </p:nvGrpSpPr>
        <p:grpSpPr>
          <a:xfrm>
            <a:off x="9940603" y="6287415"/>
            <a:ext cx="1685171" cy="618318"/>
            <a:chOff x="9940603" y="6287415"/>
            <a:chExt cx="1685171" cy="618318"/>
          </a:xfrm>
        </p:grpSpPr>
        <p:pic>
          <p:nvPicPr>
            <p:cNvPr id="6" name="Picture 5" descr="Logo, company name&#10;&#10;Description automatically generated">
              <a:extLst>
                <a:ext uri="{FF2B5EF4-FFF2-40B4-BE49-F238E27FC236}">
                  <a16:creationId xmlns:a16="http://schemas.microsoft.com/office/drawing/2014/main" id="{C9E4351B-1F00-DC20-E733-BDF344AABB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1350" y="6287415"/>
              <a:ext cx="824424" cy="618318"/>
            </a:xfrm>
            <a:prstGeom prst="rect">
              <a:avLst/>
            </a:prstGeom>
          </p:spPr>
        </p:pic>
        <p:sp>
          <p:nvSpPr>
            <p:cNvPr id="8" name="Rectangle 7">
              <a:extLst>
                <a:ext uri="{FF2B5EF4-FFF2-40B4-BE49-F238E27FC236}">
                  <a16:creationId xmlns:a16="http://schemas.microsoft.com/office/drawing/2014/main" id="{42E5869D-1138-78F3-9FC3-08C95AB5AC40}"/>
                </a:ext>
              </a:extLst>
            </p:cNvPr>
            <p:cNvSpPr>
              <a:spLocks noChangeArrowheads="1"/>
            </p:cNvSpPr>
            <p:nvPr/>
          </p:nvSpPr>
          <p:spPr bwMode="auto">
            <a:xfrm>
              <a:off x="9940603" y="6500533"/>
              <a:ext cx="9199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chemeClr val="bg1"/>
                  </a:solidFill>
                  <a:latin typeface="Calibri" panose="020F0502020204030204" pitchFamily="34" charset="0"/>
                </a:rPr>
                <a:t>Slide credit:</a:t>
              </a:r>
              <a:endParaRPr lang="en-US" altLang="en-US" sz="1200" b="0" dirty="0">
                <a:solidFill>
                  <a:schemeClr val="accent6"/>
                </a:solidFill>
                <a:latin typeface="Calibri" panose="020F0502020204030204" pitchFamily="34" charset="0"/>
              </a:endParaRPr>
            </a:p>
          </p:txBody>
        </p:sp>
      </p:grpSp>
    </p:spTree>
    <p:extLst>
      <p:ext uri="{BB962C8B-B14F-4D97-AF65-F5344CB8AC3E}">
        <p14:creationId xmlns:p14="http://schemas.microsoft.com/office/powerpoint/2010/main" val="22951928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Main Content">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E1F2BD7C-8619-B907-876B-84711C6AD5D6}"/>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dirty="0"/>
          </a:p>
        </p:txBody>
      </p:sp>
      <p:sp>
        <p:nvSpPr>
          <p:cNvPr id="7" name="Freeform: Shape 1">
            <a:extLst>
              <a:ext uri="{FF2B5EF4-FFF2-40B4-BE49-F238E27FC236}">
                <a16:creationId xmlns:a16="http://schemas.microsoft.com/office/drawing/2014/main" id="{C528C21D-0FE7-5789-BAC3-48EE8678FC68}"/>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latin typeface="Calibri" panose="020F0502020204030204" pitchFamily="34" charset="0"/>
              <a:cs typeface="Calibri" panose="020F0502020204030204" pitchFamily="34" charset="0"/>
            </a:endParaRPr>
          </a:p>
        </p:txBody>
      </p:sp>
      <p:sp>
        <p:nvSpPr>
          <p:cNvPr id="9" name="Slide Number Placeholder 5">
            <a:extLst>
              <a:ext uri="{FF2B5EF4-FFF2-40B4-BE49-F238E27FC236}">
                <a16:creationId xmlns:a16="http://schemas.microsoft.com/office/drawing/2014/main" id="{C793D9A3-FD0C-50D9-FE79-EB93E4F7611F}"/>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dirty="0"/>
          </a:p>
        </p:txBody>
      </p:sp>
      <p:cxnSp>
        <p:nvCxnSpPr>
          <p:cNvPr id="11" name="Straight Connector 10">
            <a:extLst>
              <a:ext uri="{FF2B5EF4-FFF2-40B4-BE49-F238E27FC236}">
                <a16:creationId xmlns:a16="http://schemas.microsoft.com/office/drawing/2014/main" id="{833FF1E4-6D27-570C-525E-44AAAA0A181A}"/>
              </a:ext>
            </a:extLst>
          </p:cNvPr>
          <p:cNvCxnSpPr/>
          <p:nvPr userDrawn="1"/>
        </p:nvCxnSpPr>
        <p:spPr>
          <a:xfrm>
            <a:off x="0" y="1656080"/>
            <a:ext cx="1218882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16C3CEB8-01DA-AB51-1EE1-99C272081423}"/>
              </a:ext>
            </a:extLst>
          </p:cNvPr>
          <p:cNvSpPr/>
          <p:nvPr userDrawn="1"/>
        </p:nvSpPr>
        <p:spPr>
          <a:xfrm>
            <a:off x="0" y="1"/>
            <a:ext cx="181185" cy="147199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solidFill>
                <a:schemeClr val="accent6"/>
              </a:solidFill>
              <a:latin typeface="Calibri" panose="020F0502020204030204" pitchFamily="34" charset="0"/>
              <a:cs typeface="Calibri" panose="020F0502020204030204" pitchFamily="34" charset="0"/>
            </a:endParaRPr>
          </a:p>
        </p:txBody>
      </p:sp>
      <p:sp>
        <p:nvSpPr>
          <p:cNvPr id="5" name="Title 4">
            <a:extLst>
              <a:ext uri="{FF2B5EF4-FFF2-40B4-BE49-F238E27FC236}">
                <a16:creationId xmlns:a16="http://schemas.microsoft.com/office/drawing/2014/main" id="{8A53729B-A73A-D51B-D31D-EF7E2F1C43D0}"/>
              </a:ext>
            </a:extLst>
          </p:cNvPr>
          <p:cNvSpPr>
            <a:spLocks noGrp="1"/>
          </p:cNvSpPr>
          <p:nvPr>
            <p:ph type="title"/>
          </p:nvPr>
        </p:nvSpPr>
        <p:spPr>
          <a:xfrm>
            <a:off x="420624" y="114300"/>
            <a:ext cx="11350688" cy="1368171"/>
          </a:xfrm>
          <a:prstGeom prst="rect">
            <a:avLst/>
          </a:prstGeom>
        </p:spPr>
        <p:txBody>
          <a:bodyPr lIns="27432" tIns="0" rIns="0" bIns="0" anchor="b">
            <a:normAutofit/>
          </a:bodyPr>
          <a:lstStyle>
            <a:lvl1pPr>
              <a:defRPr sz="3800">
                <a:solidFill>
                  <a:schemeClr val="accent6"/>
                </a:solidFill>
                <a:latin typeface="Calibri" panose="020F0502020204030204" pitchFamily="34" charset="0"/>
                <a:cs typeface="Calibri" panose="020F0502020204030204" pitchFamily="34" charset="0"/>
              </a:defRPr>
            </a:lvl1pPr>
          </a:lstStyle>
          <a:p>
            <a:r>
              <a:rPr lang="en-US" dirty="0"/>
              <a:t>Click to edit Master title style</a:t>
            </a:r>
          </a:p>
        </p:txBody>
      </p:sp>
      <p:grpSp>
        <p:nvGrpSpPr>
          <p:cNvPr id="10" name="Group 9">
            <a:extLst>
              <a:ext uri="{FF2B5EF4-FFF2-40B4-BE49-F238E27FC236}">
                <a16:creationId xmlns:a16="http://schemas.microsoft.com/office/drawing/2014/main" id="{B51B4979-665A-F787-B403-68095A4737B6}"/>
              </a:ext>
            </a:extLst>
          </p:cNvPr>
          <p:cNvGrpSpPr/>
          <p:nvPr userDrawn="1"/>
        </p:nvGrpSpPr>
        <p:grpSpPr>
          <a:xfrm>
            <a:off x="9940603" y="6287415"/>
            <a:ext cx="1685171" cy="618318"/>
            <a:chOff x="9940603" y="6287415"/>
            <a:chExt cx="1685171" cy="618318"/>
          </a:xfrm>
        </p:grpSpPr>
        <p:pic>
          <p:nvPicPr>
            <p:cNvPr id="12" name="Picture 11" descr="Logo, company name&#10;&#10;Description automatically generated">
              <a:extLst>
                <a:ext uri="{FF2B5EF4-FFF2-40B4-BE49-F238E27FC236}">
                  <a16:creationId xmlns:a16="http://schemas.microsoft.com/office/drawing/2014/main" id="{FB94EFB6-1D86-F08F-873B-BA7B55A216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1350" y="6287415"/>
              <a:ext cx="824424" cy="618318"/>
            </a:xfrm>
            <a:prstGeom prst="rect">
              <a:avLst/>
            </a:prstGeom>
          </p:spPr>
        </p:pic>
        <p:sp>
          <p:nvSpPr>
            <p:cNvPr id="13" name="Rectangle 12">
              <a:extLst>
                <a:ext uri="{FF2B5EF4-FFF2-40B4-BE49-F238E27FC236}">
                  <a16:creationId xmlns:a16="http://schemas.microsoft.com/office/drawing/2014/main" id="{1BFB3E2E-2803-810D-17CD-0C036BBFC80C}"/>
                </a:ext>
              </a:extLst>
            </p:cNvPr>
            <p:cNvSpPr>
              <a:spLocks noChangeArrowheads="1"/>
            </p:cNvSpPr>
            <p:nvPr/>
          </p:nvSpPr>
          <p:spPr bwMode="auto">
            <a:xfrm>
              <a:off x="9940603" y="6500533"/>
              <a:ext cx="9199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chemeClr val="bg1"/>
                  </a:solidFill>
                  <a:latin typeface="Calibri" panose="020F0502020204030204" pitchFamily="34" charset="0"/>
                </a:rPr>
                <a:t>Slide credit:</a:t>
              </a:r>
              <a:endParaRPr lang="en-US" altLang="en-US" sz="1200" b="0" dirty="0">
                <a:solidFill>
                  <a:schemeClr val="accent6"/>
                </a:solidFill>
                <a:latin typeface="Calibri" panose="020F0502020204030204" pitchFamily="34" charset="0"/>
              </a:endParaRPr>
            </a:p>
          </p:txBody>
        </p:sp>
      </p:grpSp>
    </p:spTree>
    <p:extLst>
      <p:ext uri="{BB962C8B-B14F-4D97-AF65-F5344CB8AC3E}">
        <p14:creationId xmlns:p14="http://schemas.microsoft.com/office/powerpoint/2010/main" val="2754084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Main Content 2 Column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185EA70-143D-2AF2-FD1F-59DFE518D244}"/>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dirty="0"/>
          </a:p>
        </p:txBody>
      </p:sp>
      <p:sp>
        <p:nvSpPr>
          <p:cNvPr id="7" name="Freeform: Shape 1">
            <a:extLst>
              <a:ext uri="{FF2B5EF4-FFF2-40B4-BE49-F238E27FC236}">
                <a16:creationId xmlns:a16="http://schemas.microsoft.com/office/drawing/2014/main" id="{DE01EFA1-1814-C7BF-23FD-46D6B08213A6}"/>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latin typeface="Calibri" panose="020F0502020204030204" pitchFamily="34" charset="0"/>
              <a:cs typeface="Calibri" panose="020F0502020204030204" pitchFamily="34" charset="0"/>
            </a:endParaRPr>
          </a:p>
        </p:txBody>
      </p:sp>
      <p:sp>
        <p:nvSpPr>
          <p:cNvPr id="8" name="Slide Number Placeholder 5">
            <a:extLst>
              <a:ext uri="{FF2B5EF4-FFF2-40B4-BE49-F238E27FC236}">
                <a16:creationId xmlns:a16="http://schemas.microsoft.com/office/drawing/2014/main" id="{3B6630CF-872B-547D-75BC-E9C62EBB5CF2}"/>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dirty="0"/>
          </a:p>
        </p:txBody>
      </p:sp>
      <p:cxnSp>
        <p:nvCxnSpPr>
          <p:cNvPr id="10" name="Straight Connector 9">
            <a:extLst>
              <a:ext uri="{FF2B5EF4-FFF2-40B4-BE49-F238E27FC236}">
                <a16:creationId xmlns:a16="http://schemas.microsoft.com/office/drawing/2014/main" id="{AB69F87E-177D-DC90-B49C-4B7E414C424A}"/>
              </a:ext>
            </a:extLst>
          </p:cNvPr>
          <p:cNvCxnSpPr/>
          <p:nvPr userDrawn="1"/>
        </p:nvCxnSpPr>
        <p:spPr>
          <a:xfrm>
            <a:off x="0" y="1656080"/>
            <a:ext cx="1218882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2" name="Text Placeholder 2">
            <a:extLst>
              <a:ext uri="{FF2B5EF4-FFF2-40B4-BE49-F238E27FC236}">
                <a16:creationId xmlns:a16="http://schemas.microsoft.com/office/drawing/2014/main" id="{4D270DE3-975E-D386-B77F-ADABD3323752}"/>
              </a:ext>
            </a:extLst>
          </p:cNvPr>
          <p:cNvSpPr>
            <a:spLocks noGrp="1"/>
          </p:cNvSpPr>
          <p:nvPr>
            <p:ph idx="13"/>
          </p:nvPr>
        </p:nvSpPr>
        <p:spPr>
          <a:xfrm>
            <a:off x="423121" y="1840160"/>
            <a:ext cx="5672879" cy="4351338"/>
          </a:xfrm>
          <a:prstGeom prst="rect">
            <a:avLst/>
          </a:prstGeom>
        </p:spPr>
        <p:txBody>
          <a:bodyPr vert="horz" lIns="27432" tIns="0" rIns="0" bIns="0" rtlCol="0">
            <a:normAutofit/>
          </a:bodyPr>
          <a:lstStyle>
            <a:lvl1pPr marL="350838" indent="-341313">
              <a:lnSpc>
                <a:spcPct val="100000"/>
              </a:lnSpc>
              <a:spcAft>
                <a:spcPts val="600"/>
              </a:spcAft>
              <a:buFont typeface="Wingdings" panose="05000000000000000000" pitchFamily="2" charset="2"/>
              <a:buChar char="§"/>
              <a:tabLst/>
              <a:defRPr sz="2400">
                <a:solidFill>
                  <a:schemeClr val="bg1"/>
                </a:solidFill>
                <a:latin typeface="Calibri" panose="020F0502020204030204" pitchFamily="34" charset="0"/>
                <a:cs typeface="Calibri" panose="020F0502020204030204" pitchFamily="34" charset="0"/>
              </a:defRPr>
            </a:lvl1pPr>
            <a:lvl2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2pPr>
            <a:lvl3pPr marL="11430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3pPr>
            <a:lvl4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4pPr>
            <a:lvl5pPr marL="20574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16BB9CB7-BCF4-E8B2-3753-EE5416629EBD}"/>
              </a:ext>
            </a:extLst>
          </p:cNvPr>
          <p:cNvSpPr>
            <a:spLocks noGrp="1"/>
          </p:cNvSpPr>
          <p:nvPr>
            <p:ph idx="14"/>
          </p:nvPr>
        </p:nvSpPr>
        <p:spPr>
          <a:xfrm>
            <a:off x="6267170" y="1840160"/>
            <a:ext cx="5501709" cy="4351338"/>
          </a:xfrm>
          <a:prstGeom prst="rect">
            <a:avLst/>
          </a:prstGeom>
        </p:spPr>
        <p:txBody>
          <a:bodyPr vert="horz" lIns="27432" tIns="0" rIns="0" bIns="0" rtlCol="0">
            <a:normAutofit/>
          </a:bodyPr>
          <a:lstStyle>
            <a:lvl1pPr marL="350838" indent="-341313">
              <a:lnSpc>
                <a:spcPct val="100000"/>
              </a:lnSpc>
              <a:spcAft>
                <a:spcPts val="600"/>
              </a:spcAft>
              <a:buFont typeface="Wingdings" panose="05000000000000000000" pitchFamily="2" charset="2"/>
              <a:buChar char="§"/>
              <a:tabLst/>
              <a:defRPr sz="2400">
                <a:solidFill>
                  <a:schemeClr val="bg1"/>
                </a:solidFill>
                <a:latin typeface="Calibri" panose="020F0502020204030204" pitchFamily="34" charset="0"/>
                <a:cs typeface="Calibri" panose="020F0502020204030204" pitchFamily="34" charset="0"/>
              </a:defRPr>
            </a:lvl1pPr>
            <a:lvl2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2pPr>
            <a:lvl3pPr marL="11430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3pPr>
            <a:lvl4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4pPr>
            <a:lvl5pPr marL="20574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Rectangle 1">
            <a:extLst>
              <a:ext uri="{FF2B5EF4-FFF2-40B4-BE49-F238E27FC236}">
                <a16:creationId xmlns:a16="http://schemas.microsoft.com/office/drawing/2014/main" id="{7C7D7AE6-14DE-EEC2-3B5D-AEAD2320CA63}"/>
              </a:ext>
            </a:extLst>
          </p:cNvPr>
          <p:cNvSpPr/>
          <p:nvPr userDrawn="1"/>
        </p:nvSpPr>
        <p:spPr>
          <a:xfrm>
            <a:off x="0" y="1"/>
            <a:ext cx="181185" cy="147199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solidFill>
                <a:schemeClr val="accent6"/>
              </a:solidFill>
              <a:latin typeface="Calibri" panose="020F0502020204030204" pitchFamily="34" charset="0"/>
              <a:cs typeface="Calibri" panose="020F0502020204030204" pitchFamily="34" charset="0"/>
            </a:endParaRPr>
          </a:p>
        </p:txBody>
      </p:sp>
      <p:sp>
        <p:nvSpPr>
          <p:cNvPr id="3" name="Title 4">
            <a:extLst>
              <a:ext uri="{FF2B5EF4-FFF2-40B4-BE49-F238E27FC236}">
                <a16:creationId xmlns:a16="http://schemas.microsoft.com/office/drawing/2014/main" id="{2D737DD0-45F7-9785-C49E-DFCDD3BBFC52}"/>
              </a:ext>
            </a:extLst>
          </p:cNvPr>
          <p:cNvSpPr>
            <a:spLocks noGrp="1"/>
          </p:cNvSpPr>
          <p:nvPr>
            <p:ph type="title"/>
          </p:nvPr>
        </p:nvSpPr>
        <p:spPr>
          <a:xfrm>
            <a:off x="420624" y="114300"/>
            <a:ext cx="11350688" cy="1368171"/>
          </a:xfrm>
          <a:prstGeom prst="rect">
            <a:avLst/>
          </a:prstGeom>
        </p:spPr>
        <p:txBody>
          <a:bodyPr lIns="27432" tIns="0" rIns="0" bIns="0" anchor="b">
            <a:normAutofit/>
          </a:bodyPr>
          <a:lstStyle>
            <a:lvl1pPr>
              <a:defRPr sz="3800">
                <a:solidFill>
                  <a:schemeClr val="accent6"/>
                </a:solidFill>
                <a:latin typeface="Calibri" panose="020F0502020204030204" pitchFamily="34" charset="0"/>
                <a:cs typeface="Calibri" panose="020F0502020204030204" pitchFamily="34" charset="0"/>
              </a:defRPr>
            </a:lvl1pPr>
          </a:lstStyle>
          <a:p>
            <a:r>
              <a:rPr lang="en-US" dirty="0"/>
              <a:t>Click to edit Master title style</a:t>
            </a:r>
          </a:p>
        </p:txBody>
      </p:sp>
      <p:grpSp>
        <p:nvGrpSpPr>
          <p:cNvPr id="4" name="Group 3">
            <a:extLst>
              <a:ext uri="{FF2B5EF4-FFF2-40B4-BE49-F238E27FC236}">
                <a16:creationId xmlns:a16="http://schemas.microsoft.com/office/drawing/2014/main" id="{F100CB21-27BD-E6DB-40A4-D16A71322CBD}"/>
              </a:ext>
            </a:extLst>
          </p:cNvPr>
          <p:cNvGrpSpPr/>
          <p:nvPr userDrawn="1"/>
        </p:nvGrpSpPr>
        <p:grpSpPr>
          <a:xfrm>
            <a:off x="9940603" y="6287415"/>
            <a:ext cx="1685171" cy="618318"/>
            <a:chOff x="9940603" y="6287415"/>
            <a:chExt cx="1685171" cy="618318"/>
          </a:xfrm>
        </p:grpSpPr>
        <p:pic>
          <p:nvPicPr>
            <p:cNvPr id="6" name="Picture 5" descr="Logo, company name&#10;&#10;Description automatically generated">
              <a:extLst>
                <a:ext uri="{FF2B5EF4-FFF2-40B4-BE49-F238E27FC236}">
                  <a16:creationId xmlns:a16="http://schemas.microsoft.com/office/drawing/2014/main" id="{B14B96FC-71FE-C16D-1D7E-D2475D04C3F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1350" y="6287415"/>
              <a:ext cx="824424" cy="618318"/>
            </a:xfrm>
            <a:prstGeom prst="rect">
              <a:avLst/>
            </a:prstGeom>
          </p:spPr>
        </p:pic>
        <p:sp>
          <p:nvSpPr>
            <p:cNvPr id="9" name="Rectangle 8">
              <a:extLst>
                <a:ext uri="{FF2B5EF4-FFF2-40B4-BE49-F238E27FC236}">
                  <a16:creationId xmlns:a16="http://schemas.microsoft.com/office/drawing/2014/main" id="{5A406977-E14D-3D9E-9A1B-EFAC3FC4CF05}"/>
                </a:ext>
              </a:extLst>
            </p:cNvPr>
            <p:cNvSpPr>
              <a:spLocks noChangeArrowheads="1"/>
            </p:cNvSpPr>
            <p:nvPr/>
          </p:nvSpPr>
          <p:spPr bwMode="auto">
            <a:xfrm>
              <a:off x="9940603" y="6500533"/>
              <a:ext cx="9199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chemeClr val="bg1"/>
                  </a:solidFill>
                  <a:latin typeface="Calibri" panose="020F0502020204030204" pitchFamily="34" charset="0"/>
                </a:rPr>
                <a:t>Slide credit:</a:t>
              </a:r>
              <a:endParaRPr lang="en-US" altLang="en-US" sz="1200" b="0" dirty="0">
                <a:solidFill>
                  <a:schemeClr val="accent6"/>
                </a:solidFill>
                <a:latin typeface="Calibri" panose="020F0502020204030204" pitchFamily="34" charset="0"/>
              </a:endParaRPr>
            </a:p>
          </p:txBody>
        </p:sp>
      </p:grpSp>
    </p:spTree>
    <p:extLst>
      <p:ext uri="{BB962C8B-B14F-4D97-AF65-F5344CB8AC3E}">
        <p14:creationId xmlns:p14="http://schemas.microsoft.com/office/powerpoint/2010/main" val="39043415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ARS Ques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E52FF69-C53B-C0F9-2EC8-BDA712FB088D}"/>
              </a:ext>
            </a:extLst>
          </p:cNvPr>
          <p:cNvPicPr>
            <a:picLocks noChangeAspect="1"/>
          </p:cNvPicPr>
          <p:nvPr userDrawn="1"/>
        </p:nvPicPr>
        <p:blipFill rotWithShape="1">
          <a:blip r:embed="rId2">
            <a:duotone>
              <a:prstClr val="black"/>
              <a:schemeClr val="accent5">
                <a:tint val="45000"/>
                <a:satMod val="400000"/>
              </a:schemeClr>
            </a:duotone>
          </a:blip>
          <a:srcRect l="13500" t="-1028" r="7904" b="-3843"/>
          <a:stretch/>
        </p:blipFill>
        <p:spPr>
          <a:xfrm>
            <a:off x="0" y="-4790"/>
            <a:ext cx="12192000" cy="1738113"/>
          </a:xfrm>
          <a:prstGeom prst="rect">
            <a:avLst/>
          </a:prstGeom>
        </p:spPr>
      </p:pic>
      <p:pic>
        <p:nvPicPr>
          <p:cNvPr id="13" name="Picture 12">
            <a:extLst>
              <a:ext uri="{FF2B5EF4-FFF2-40B4-BE49-F238E27FC236}">
                <a16:creationId xmlns:a16="http://schemas.microsoft.com/office/drawing/2014/main" id="{737D488A-1CBD-5600-EA0B-DB847EA8C6D6}"/>
              </a:ext>
            </a:extLst>
          </p:cNvPr>
          <p:cNvPicPr>
            <a:picLocks noChangeAspect="1"/>
          </p:cNvPicPr>
          <p:nvPr userDrawn="1"/>
        </p:nvPicPr>
        <p:blipFill>
          <a:blip r:embed="rId3">
            <a:extLst>
              <a:ext uri="{BEBA8EAE-BF5A-486C-A8C5-ECC9F3942E4B}">
                <a14:imgProps xmlns:a14="http://schemas.microsoft.com/office/drawing/2010/main">
                  <a14:imgLayer r:embed="rId4">
                    <a14:imgEffect>
                      <a14:colorTemperature colorTemp="6818"/>
                    </a14:imgEffect>
                  </a14:imgLayer>
                </a14:imgProps>
              </a:ext>
              <a:ext uri="{28A0092B-C50C-407E-A947-70E740481C1C}">
                <a14:useLocalDpi xmlns:a14="http://schemas.microsoft.com/office/drawing/2010/main" val="0"/>
              </a:ext>
            </a:extLst>
          </a:blip>
          <a:stretch>
            <a:fillRect/>
          </a:stretch>
        </p:blipFill>
        <p:spPr>
          <a:xfrm>
            <a:off x="11188910" y="219415"/>
            <a:ext cx="737250" cy="1276079"/>
          </a:xfrm>
          <a:prstGeom prst="rect">
            <a:avLst/>
          </a:prstGeom>
          <a:noFill/>
          <a:effectLst>
            <a:outerShdw blurRad="114300" dist="50800" dir="2700000" sx="98000" sy="98000" algn="tl" rotWithShape="0">
              <a:prstClr val="black">
                <a:alpha val="92000"/>
              </a:prstClr>
            </a:outerShdw>
          </a:effectLst>
        </p:spPr>
      </p:pic>
      <p:sp>
        <p:nvSpPr>
          <p:cNvPr id="17" name="Text Placeholder 2">
            <a:extLst>
              <a:ext uri="{FF2B5EF4-FFF2-40B4-BE49-F238E27FC236}">
                <a16:creationId xmlns:a16="http://schemas.microsoft.com/office/drawing/2014/main" id="{DEB99DB5-EF82-5CE8-D60A-B3A6188B2E2D}"/>
              </a:ext>
            </a:extLst>
          </p:cNvPr>
          <p:cNvSpPr>
            <a:spLocks noGrp="1"/>
          </p:cNvSpPr>
          <p:nvPr>
            <p:ph idx="13"/>
          </p:nvPr>
        </p:nvSpPr>
        <p:spPr>
          <a:xfrm>
            <a:off x="423121" y="1840160"/>
            <a:ext cx="11348191" cy="4021235"/>
          </a:xfrm>
          <a:prstGeom prst="rect">
            <a:avLst/>
          </a:prstGeom>
        </p:spPr>
        <p:txBody>
          <a:bodyPr vert="horz" lIns="27432" tIns="0" rIns="0" bIns="0" rtlCol="0">
            <a:normAutofit/>
          </a:bodyPr>
          <a:lstStyle>
            <a:lvl1pPr marL="346075" indent="-336550">
              <a:lnSpc>
                <a:spcPct val="100000"/>
              </a:lnSpc>
              <a:spcAft>
                <a:spcPts val="600"/>
              </a:spcAft>
              <a:buFont typeface="+mj-lt"/>
              <a:buAutoNum type="alphaUcPeriod"/>
              <a:tabLst/>
              <a:defRPr sz="2400">
                <a:solidFill>
                  <a:schemeClr val="bg1"/>
                </a:solidFill>
                <a:latin typeface="Calibri" panose="020F0502020204030204" pitchFamily="34" charset="0"/>
                <a:cs typeface="Calibri" panose="020F0502020204030204" pitchFamily="34" charset="0"/>
              </a:defRPr>
            </a:lvl1pPr>
            <a:lvl2pPr marL="8046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2pPr>
            <a:lvl3pPr marL="12618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3pPr>
            <a:lvl4pPr marL="17190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4pPr>
            <a:lvl5pPr marL="21762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Footer Placeholder 4">
            <a:extLst>
              <a:ext uri="{FF2B5EF4-FFF2-40B4-BE49-F238E27FC236}">
                <a16:creationId xmlns:a16="http://schemas.microsoft.com/office/drawing/2014/main" id="{1A80353C-DD48-8BD0-8568-D730CD1E415B}"/>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dirty="0"/>
          </a:p>
        </p:txBody>
      </p:sp>
      <p:sp>
        <p:nvSpPr>
          <p:cNvPr id="19" name="Freeform: Shape 1">
            <a:extLst>
              <a:ext uri="{FF2B5EF4-FFF2-40B4-BE49-F238E27FC236}">
                <a16:creationId xmlns:a16="http://schemas.microsoft.com/office/drawing/2014/main" id="{4BB5289C-7EBA-CD5C-CC03-B9EFD3A5FBAB}"/>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b="0" dirty="0">
              <a:latin typeface="Calibri" panose="020F0502020204030204" pitchFamily="34" charset="0"/>
              <a:cs typeface="Calibri" panose="020F0502020204030204" pitchFamily="34" charset="0"/>
            </a:endParaRPr>
          </a:p>
        </p:txBody>
      </p:sp>
      <p:sp>
        <p:nvSpPr>
          <p:cNvPr id="20" name="Slide Number Placeholder 5">
            <a:extLst>
              <a:ext uri="{FF2B5EF4-FFF2-40B4-BE49-F238E27FC236}">
                <a16:creationId xmlns:a16="http://schemas.microsoft.com/office/drawing/2014/main" id="{FBAAC2F8-F220-E6EC-58F0-0EDAE8A39783}"/>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dirty="0"/>
          </a:p>
        </p:txBody>
      </p:sp>
      <p:sp>
        <p:nvSpPr>
          <p:cNvPr id="4" name="Title 4">
            <a:extLst>
              <a:ext uri="{FF2B5EF4-FFF2-40B4-BE49-F238E27FC236}">
                <a16:creationId xmlns:a16="http://schemas.microsoft.com/office/drawing/2014/main" id="{EC9E3612-0FBE-1723-EF39-058B5057363C}"/>
              </a:ext>
            </a:extLst>
          </p:cNvPr>
          <p:cNvSpPr>
            <a:spLocks noGrp="1"/>
          </p:cNvSpPr>
          <p:nvPr>
            <p:ph type="title"/>
          </p:nvPr>
        </p:nvSpPr>
        <p:spPr>
          <a:xfrm>
            <a:off x="420624" y="114300"/>
            <a:ext cx="10374376" cy="1368171"/>
          </a:xfrm>
          <a:prstGeom prst="rect">
            <a:avLst/>
          </a:prstGeom>
        </p:spPr>
        <p:txBody>
          <a:bodyPr lIns="27432" tIns="0" rIns="0" bIns="0" anchor="b">
            <a:normAutofit/>
          </a:bodyPr>
          <a:lstStyle>
            <a:lvl1pPr>
              <a:defRPr sz="3800">
                <a:solidFill>
                  <a:schemeClr val="tx1"/>
                </a:solidFill>
                <a:latin typeface="Calibri" panose="020F0502020204030204" pitchFamily="34" charset="0"/>
                <a:cs typeface="Calibri" panose="020F0502020204030204" pitchFamily="34" charset="0"/>
              </a:defRPr>
            </a:lvl1pPr>
          </a:lstStyle>
          <a:p>
            <a:r>
              <a:rPr lang="en-US" dirty="0"/>
              <a:t>Click to edit Master title style</a:t>
            </a:r>
          </a:p>
        </p:txBody>
      </p:sp>
      <p:grpSp>
        <p:nvGrpSpPr>
          <p:cNvPr id="2" name="Group 1">
            <a:extLst>
              <a:ext uri="{FF2B5EF4-FFF2-40B4-BE49-F238E27FC236}">
                <a16:creationId xmlns:a16="http://schemas.microsoft.com/office/drawing/2014/main" id="{7D62968C-BB0C-4B07-CF73-BA577008DBE3}"/>
              </a:ext>
            </a:extLst>
          </p:cNvPr>
          <p:cNvGrpSpPr/>
          <p:nvPr userDrawn="1"/>
        </p:nvGrpSpPr>
        <p:grpSpPr>
          <a:xfrm>
            <a:off x="9940603" y="6287415"/>
            <a:ext cx="1685171" cy="618318"/>
            <a:chOff x="9940603" y="6287415"/>
            <a:chExt cx="1685171" cy="618318"/>
          </a:xfrm>
        </p:grpSpPr>
        <p:pic>
          <p:nvPicPr>
            <p:cNvPr id="3" name="Picture 2" descr="Logo, company name&#10;&#10;Description automatically generated">
              <a:extLst>
                <a:ext uri="{FF2B5EF4-FFF2-40B4-BE49-F238E27FC236}">
                  <a16:creationId xmlns:a16="http://schemas.microsoft.com/office/drawing/2014/main" id="{218E737A-76C4-C6DF-A6C3-28C3018B447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01350" y="6287415"/>
              <a:ext cx="824424" cy="618318"/>
            </a:xfrm>
            <a:prstGeom prst="rect">
              <a:avLst/>
            </a:prstGeom>
          </p:spPr>
        </p:pic>
        <p:sp>
          <p:nvSpPr>
            <p:cNvPr id="5" name="Rectangle 4">
              <a:extLst>
                <a:ext uri="{FF2B5EF4-FFF2-40B4-BE49-F238E27FC236}">
                  <a16:creationId xmlns:a16="http://schemas.microsoft.com/office/drawing/2014/main" id="{799829AE-7B13-85FC-6522-8E083C6C3A19}"/>
                </a:ext>
              </a:extLst>
            </p:cNvPr>
            <p:cNvSpPr>
              <a:spLocks noChangeArrowheads="1"/>
            </p:cNvSpPr>
            <p:nvPr/>
          </p:nvSpPr>
          <p:spPr bwMode="auto">
            <a:xfrm>
              <a:off x="9940603" y="6500533"/>
              <a:ext cx="9199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chemeClr val="bg1"/>
                  </a:solidFill>
                  <a:latin typeface="Calibri" panose="020F0502020204030204" pitchFamily="34" charset="0"/>
                </a:rPr>
                <a:t>Slide credit:</a:t>
              </a:r>
              <a:endParaRPr lang="en-US" altLang="en-US" sz="1200" b="0" dirty="0">
                <a:solidFill>
                  <a:schemeClr val="accent6"/>
                </a:solidFill>
                <a:latin typeface="Calibri" panose="020F0502020204030204" pitchFamily="34" charset="0"/>
              </a:endParaRPr>
            </a:p>
          </p:txBody>
        </p:sp>
      </p:grpSp>
    </p:spTree>
    <p:extLst>
      <p:ext uri="{BB962C8B-B14F-4D97-AF65-F5344CB8AC3E}">
        <p14:creationId xmlns:p14="http://schemas.microsoft.com/office/powerpoint/2010/main" val="16032797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Case Study ARS">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FC214422-3BE1-8025-4102-6CDAE974B9C7}"/>
              </a:ext>
            </a:extLst>
          </p:cNvPr>
          <p:cNvPicPr>
            <a:picLocks noChangeAspect="1"/>
          </p:cNvPicPr>
          <p:nvPr userDrawn="1"/>
        </p:nvPicPr>
        <p:blipFill rotWithShape="1">
          <a:blip r:embed="rId2">
            <a:duotone>
              <a:prstClr val="black"/>
              <a:schemeClr val="accent5">
                <a:tint val="45000"/>
                <a:satMod val="400000"/>
              </a:schemeClr>
            </a:duotone>
          </a:blip>
          <a:srcRect l="13500" t="-1028" r="7904" b="-3843"/>
          <a:stretch/>
        </p:blipFill>
        <p:spPr>
          <a:xfrm>
            <a:off x="0" y="-4790"/>
            <a:ext cx="12192000" cy="1738113"/>
          </a:xfrm>
          <a:prstGeom prst="rect">
            <a:avLst/>
          </a:prstGeom>
        </p:spPr>
      </p:pic>
      <p:sp>
        <p:nvSpPr>
          <p:cNvPr id="8" name="Text Placeholder 2">
            <a:extLst>
              <a:ext uri="{FF2B5EF4-FFF2-40B4-BE49-F238E27FC236}">
                <a16:creationId xmlns:a16="http://schemas.microsoft.com/office/drawing/2014/main" id="{9A707F3D-B989-C450-F0B6-6709C6AC7FAD}"/>
              </a:ext>
            </a:extLst>
          </p:cNvPr>
          <p:cNvSpPr>
            <a:spLocks noGrp="1"/>
          </p:cNvSpPr>
          <p:nvPr>
            <p:ph idx="13"/>
          </p:nvPr>
        </p:nvSpPr>
        <p:spPr>
          <a:xfrm>
            <a:off x="449448" y="1738114"/>
            <a:ext cx="11348191" cy="4222486"/>
          </a:xfrm>
          <a:prstGeom prst="rect">
            <a:avLst/>
          </a:prstGeom>
        </p:spPr>
        <p:txBody>
          <a:bodyPr vert="horz" lIns="27432" tIns="0" rIns="0" bIns="0" rtlCol="0">
            <a:normAutofit/>
          </a:bodyPr>
          <a:lstStyle>
            <a:lvl1pPr marL="346075" indent="-336550">
              <a:lnSpc>
                <a:spcPct val="100000"/>
              </a:lnSpc>
              <a:spcAft>
                <a:spcPts val="600"/>
              </a:spcAft>
              <a:buFont typeface="+mj-lt"/>
              <a:buAutoNum type="alphaUcPeriod"/>
              <a:tabLst/>
              <a:defRPr sz="2400">
                <a:solidFill>
                  <a:schemeClr val="bg1"/>
                </a:solidFill>
                <a:latin typeface="Calibri" panose="020F0502020204030204" pitchFamily="34" charset="0"/>
                <a:cs typeface="Calibri" panose="020F0502020204030204" pitchFamily="34" charset="0"/>
              </a:defRPr>
            </a:lvl1pPr>
            <a:lvl2pPr marL="8046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2pPr>
            <a:lvl3pPr marL="12618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3pPr>
            <a:lvl4pPr marL="17190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4pPr>
            <a:lvl5pPr marL="21762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Footer Placeholder 4">
            <a:extLst>
              <a:ext uri="{FF2B5EF4-FFF2-40B4-BE49-F238E27FC236}">
                <a16:creationId xmlns:a16="http://schemas.microsoft.com/office/drawing/2014/main" id="{BFFBC495-46FA-3D86-B742-0D2B0BA799D9}"/>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dirty="0"/>
          </a:p>
        </p:txBody>
      </p:sp>
      <p:sp>
        <p:nvSpPr>
          <p:cNvPr id="13" name="Freeform: Shape 1">
            <a:extLst>
              <a:ext uri="{FF2B5EF4-FFF2-40B4-BE49-F238E27FC236}">
                <a16:creationId xmlns:a16="http://schemas.microsoft.com/office/drawing/2014/main" id="{869FE5A1-5C16-C72A-6A09-780FF3E51DA4}"/>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latin typeface="Calibri" panose="020F0502020204030204" pitchFamily="34" charset="0"/>
              <a:cs typeface="Calibri" panose="020F0502020204030204" pitchFamily="34" charset="0"/>
            </a:endParaRPr>
          </a:p>
        </p:txBody>
      </p:sp>
      <p:sp>
        <p:nvSpPr>
          <p:cNvPr id="14" name="Slide Number Placeholder 5">
            <a:extLst>
              <a:ext uri="{FF2B5EF4-FFF2-40B4-BE49-F238E27FC236}">
                <a16:creationId xmlns:a16="http://schemas.microsoft.com/office/drawing/2014/main" id="{9181B3EF-7B88-77A9-561B-44AFC5BAF622}"/>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dirty="0"/>
          </a:p>
        </p:txBody>
      </p:sp>
      <p:sp>
        <p:nvSpPr>
          <p:cNvPr id="18" name="Title 4">
            <a:extLst>
              <a:ext uri="{FF2B5EF4-FFF2-40B4-BE49-F238E27FC236}">
                <a16:creationId xmlns:a16="http://schemas.microsoft.com/office/drawing/2014/main" id="{021CEC61-FB4C-D90E-9D0B-0648B15F6F45}"/>
              </a:ext>
            </a:extLst>
          </p:cNvPr>
          <p:cNvSpPr>
            <a:spLocks noGrp="1"/>
          </p:cNvSpPr>
          <p:nvPr>
            <p:ph type="title"/>
          </p:nvPr>
        </p:nvSpPr>
        <p:spPr>
          <a:xfrm>
            <a:off x="420624" y="114300"/>
            <a:ext cx="9650476" cy="1368171"/>
          </a:xfrm>
          <a:prstGeom prst="rect">
            <a:avLst/>
          </a:prstGeom>
        </p:spPr>
        <p:txBody>
          <a:bodyPr lIns="27432" tIns="0" rIns="0" bIns="0" anchor="b">
            <a:normAutofit/>
          </a:bodyPr>
          <a:lstStyle>
            <a:lvl1pPr>
              <a:defRPr sz="3800">
                <a:solidFill>
                  <a:schemeClr val="tx1"/>
                </a:solidFill>
                <a:latin typeface="Calibri" panose="020F0502020204030204" pitchFamily="34" charset="0"/>
                <a:cs typeface="Calibri" panose="020F0502020204030204" pitchFamily="34" charset="0"/>
              </a:defRPr>
            </a:lvl1pPr>
          </a:lstStyle>
          <a:p>
            <a:r>
              <a:rPr lang="en-US" dirty="0"/>
              <a:t>Click to edit Master title style</a:t>
            </a:r>
          </a:p>
        </p:txBody>
      </p:sp>
      <p:grpSp>
        <p:nvGrpSpPr>
          <p:cNvPr id="2" name="Group 1">
            <a:extLst>
              <a:ext uri="{FF2B5EF4-FFF2-40B4-BE49-F238E27FC236}">
                <a16:creationId xmlns:a16="http://schemas.microsoft.com/office/drawing/2014/main" id="{988197E5-DF91-4437-B4F2-3BA6F8C7A8D8}"/>
              </a:ext>
            </a:extLst>
          </p:cNvPr>
          <p:cNvGrpSpPr/>
          <p:nvPr userDrawn="1"/>
        </p:nvGrpSpPr>
        <p:grpSpPr>
          <a:xfrm>
            <a:off x="9940603" y="6287415"/>
            <a:ext cx="1685171" cy="618318"/>
            <a:chOff x="9940603" y="6287415"/>
            <a:chExt cx="1685171" cy="618318"/>
          </a:xfrm>
        </p:grpSpPr>
        <p:pic>
          <p:nvPicPr>
            <p:cNvPr id="3" name="Picture 2" descr="Logo, company name&#10;&#10;Description automatically generated">
              <a:extLst>
                <a:ext uri="{FF2B5EF4-FFF2-40B4-BE49-F238E27FC236}">
                  <a16:creationId xmlns:a16="http://schemas.microsoft.com/office/drawing/2014/main" id="{BDDA7E2D-F462-AEE4-C631-3278428CB4D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01350" y="6287415"/>
              <a:ext cx="824424" cy="618318"/>
            </a:xfrm>
            <a:prstGeom prst="rect">
              <a:avLst/>
            </a:prstGeom>
          </p:spPr>
        </p:pic>
        <p:sp>
          <p:nvSpPr>
            <p:cNvPr id="9" name="Rectangle 8">
              <a:extLst>
                <a:ext uri="{FF2B5EF4-FFF2-40B4-BE49-F238E27FC236}">
                  <a16:creationId xmlns:a16="http://schemas.microsoft.com/office/drawing/2014/main" id="{468D1F85-A2B0-F35C-922F-52B983FE01F8}"/>
                </a:ext>
              </a:extLst>
            </p:cNvPr>
            <p:cNvSpPr>
              <a:spLocks noChangeArrowheads="1"/>
            </p:cNvSpPr>
            <p:nvPr/>
          </p:nvSpPr>
          <p:spPr bwMode="auto">
            <a:xfrm>
              <a:off x="9940603" y="6500533"/>
              <a:ext cx="9199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chemeClr val="bg1"/>
                  </a:solidFill>
                  <a:latin typeface="Calibri" panose="020F0502020204030204" pitchFamily="34" charset="0"/>
                </a:rPr>
                <a:t>Slide credit:</a:t>
              </a:r>
              <a:endParaRPr lang="en-US" altLang="en-US" sz="1200" b="0" dirty="0">
                <a:solidFill>
                  <a:schemeClr val="accent6"/>
                </a:solidFill>
                <a:latin typeface="Calibri" panose="020F0502020204030204" pitchFamily="34" charset="0"/>
              </a:endParaRPr>
            </a:p>
          </p:txBody>
        </p:sp>
      </p:grpSp>
      <p:pic>
        <p:nvPicPr>
          <p:cNvPr id="6" name="Picture 5" descr="A person in a white shirt&#10;&#10;Description automatically generated">
            <a:extLst>
              <a:ext uri="{FF2B5EF4-FFF2-40B4-BE49-F238E27FC236}">
                <a16:creationId xmlns:a16="http://schemas.microsoft.com/office/drawing/2014/main" id="{64C28EA2-D76F-EB5B-C4C1-D1B1B65DAC97}"/>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2151" r="2587"/>
          <a:stretch/>
        </p:blipFill>
        <p:spPr>
          <a:xfrm>
            <a:off x="10807333" y="5560"/>
            <a:ext cx="1384667" cy="1650512"/>
          </a:xfrm>
          <a:prstGeom prst="rect">
            <a:avLst/>
          </a:prstGeom>
        </p:spPr>
      </p:pic>
      <p:pic>
        <p:nvPicPr>
          <p:cNvPr id="5" name="Picture 4">
            <a:extLst>
              <a:ext uri="{FF2B5EF4-FFF2-40B4-BE49-F238E27FC236}">
                <a16:creationId xmlns:a16="http://schemas.microsoft.com/office/drawing/2014/main" id="{1D0B48B9-0C9A-C7D3-4ED8-FA570AFEEAB3}"/>
              </a:ext>
            </a:extLst>
          </p:cNvPr>
          <p:cNvPicPr>
            <a:picLocks noChangeAspect="1"/>
          </p:cNvPicPr>
          <p:nvPr userDrawn="1"/>
        </p:nvPicPr>
        <p:blipFill>
          <a:blip r:embed="rId5">
            <a:extLst>
              <a:ext uri="{BEBA8EAE-BF5A-486C-A8C5-ECC9F3942E4B}">
                <a14:imgProps xmlns:a14="http://schemas.microsoft.com/office/drawing/2010/main">
                  <a14:imgLayer r:embed="rId6">
                    <a14:imgEffect>
                      <a14:colorTemperature colorTemp="6818"/>
                    </a14:imgEffect>
                  </a14:imgLayer>
                </a14:imgProps>
              </a:ext>
              <a:ext uri="{28A0092B-C50C-407E-A947-70E740481C1C}">
                <a14:useLocalDpi xmlns:a14="http://schemas.microsoft.com/office/drawing/2010/main" val="0"/>
              </a:ext>
            </a:extLst>
          </a:blip>
          <a:stretch>
            <a:fillRect/>
          </a:stretch>
        </p:blipFill>
        <p:spPr>
          <a:xfrm>
            <a:off x="10227012" y="219415"/>
            <a:ext cx="737250" cy="1276079"/>
          </a:xfrm>
          <a:prstGeom prst="rect">
            <a:avLst/>
          </a:prstGeom>
          <a:noFill/>
          <a:effectLst>
            <a:outerShdw blurRad="114300" dist="50800" dir="2700000" sx="98000" sy="98000" algn="tl" rotWithShape="0">
              <a:prstClr val="black">
                <a:alpha val="92000"/>
              </a:prstClr>
            </a:outerShdw>
          </a:effectLst>
        </p:spPr>
      </p:pic>
    </p:spTree>
    <p:extLst>
      <p:ext uri="{BB962C8B-B14F-4D97-AF65-F5344CB8AC3E}">
        <p14:creationId xmlns:p14="http://schemas.microsoft.com/office/powerpoint/2010/main" val="6180403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pic>
        <p:nvPicPr>
          <p:cNvPr id="11" name="Picture 10" descr="A person in a white shirt&#10;&#10;Description automatically generated">
            <a:extLst>
              <a:ext uri="{FF2B5EF4-FFF2-40B4-BE49-F238E27FC236}">
                <a16:creationId xmlns:a16="http://schemas.microsoft.com/office/drawing/2014/main" id="{FA8DCD4E-D639-4EE4-1394-A5A66E866B8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151" r="2587"/>
          <a:stretch/>
        </p:blipFill>
        <p:spPr>
          <a:xfrm>
            <a:off x="10807333" y="5560"/>
            <a:ext cx="1384667" cy="1650512"/>
          </a:xfrm>
          <a:prstGeom prst="rect">
            <a:avLst/>
          </a:prstGeom>
        </p:spPr>
      </p:pic>
      <p:sp>
        <p:nvSpPr>
          <p:cNvPr id="2" name="Footer Placeholder 4">
            <a:extLst>
              <a:ext uri="{FF2B5EF4-FFF2-40B4-BE49-F238E27FC236}">
                <a16:creationId xmlns:a16="http://schemas.microsoft.com/office/drawing/2014/main" id="{93BF208C-C12B-D9CC-AFE1-BBD05A9FFBDB}"/>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dirty="0"/>
          </a:p>
        </p:txBody>
      </p:sp>
      <p:sp>
        <p:nvSpPr>
          <p:cNvPr id="4" name="Freeform: Shape 1">
            <a:extLst>
              <a:ext uri="{FF2B5EF4-FFF2-40B4-BE49-F238E27FC236}">
                <a16:creationId xmlns:a16="http://schemas.microsoft.com/office/drawing/2014/main" id="{192E3EC2-DD47-A86B-5CC3-95B016AE10D5}"/>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latin typeface="Calibri" panose="020F0502020204030204" pitchFamily="34" charset="0"/>
              <a:cs typeface="Calibri" panose="020F0502020204030204" pitchFamily="34" charset="0"/>
            </a:endParaRPr>
          </a:p>
        </p:txBody>
      </p:sp>
      <p:sp>
        <p:nvSpPr>
          <p:cNvPr id="8" name="Slide Number Placeholder 5">
            <a:extLst>
              <a:ext uri="{FF2B5EF4-FFF2-40B4-BE49-F238E27FC236}">
                <a16:creationId xmlns:a16="http://schemas.microsoft.com/office/drawing/2014/main" id="{5CC003B2-21ED-4117-A15A-2499AF0D1E64}"/>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dirty="0"/>
          </a:p>
        </p:txBody>
      </p:sp>
      <p:cxnSp>
        <p:nvCxnSpPr>
          <p:cNvPr id="13" name="Straight Connector 12">
            <a:extLst>
              <a:ext uri="{FF2B5EF4-FFF2-40B4-BE49-F238E27FC236}">
                <a16:creationId xmlns:a16="http://schemas.microsoft.com/office/drawing/2014/main" id="{C8488073-1CE4-3CEB-9A3C-86C7018D34F4}"/>
              </a:ext>
            </a:extLst>
          </p:cNvPr>
          <p:cNvCxnSpPr/>
          <p:nvPr userDrawn="1"/>
        </p:nvCxnSpPr>
        <p:spPr>
          <a:xfrm>
            <a:off x="0" y="1656080"/>
            <a:ext cx="1218882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5" name="Text Placeholder 2">
            <a:extLst>
              <a:ext uri="{FF2B5EF4-FFF2-40B4-BE49-F238E27FC236}">
                <a16:creationId xmlns:a16="http://schemas.microsoft.com/office/drawing/2014/main" id="{666957B1-4392-8DC1-668F-4A90B92D1AC1}"/>
              </a:ext>
            </a:extLst>
          </p:cNvPr>
          <p:cNvSpPr>
            <a:spLocks noGrp="1"/>
          </p:cNvSpPr>
          <p:nvPr>
            <p:ph idx="13"/>
          </p:nvPr>
        </p:nvSpPr>
        <p:spPr>
          <a:xfrm>
            <a:off x="423121" y="1840160"/>
            <a:ext cx="11348191" cy="4351338"/>
          </a:xfrm>
          <a:prstGeom prst="rect">
            <a:avLst/>
          </a:prstGeom>
        </p:spPr>
        <p:txBody>
          <a:bodyPr vert="horz" lIns="27432" tIns="0" rIns="0" bIns="0" rtlCol="0">
            <a:normAutofit/>
          </a:bodyPr>
          <a:lstStyle>
            <a:lvl1pPr marL="350838" indent="-341313">
              <a:lnSpc>
                <a:spcPct val="100000"/>
              </a:lnSpc>
              <a:spcAft>
                <a:spcPts val="600"/>
              </a:spcAft>
              <a:buFont typeface="Wingdings" panose="05000000000000000000" pitchFamily="2" charset="2"/>
              <a:buChar char="§"/>
              <a:tabLst/>
              <a:defRPr sz="2400">
                <a:solidFill>
                  <a:schemeClr val="bg1"/>
                </a:solidFill>
                <a:latin typeface="Calibri" panose="020F0502020204030204" pitchFamily="34" charset="0"/>
                <a:cs typeface="Calibri" panose="020F0502020204030204" pitchFamily="34" charset="0"/>
              </a:defRPr>
            </a:lvl1pPr>
            <a:lvl2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2pPr>
            <a:lvl3pPr marL="11430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3pPr>
            <a:lvl4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4pPr>
            <a:lvl5pPr marL="20574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51CF65DC-1F6F-B9AC-324A-4AC6BCBDDEBB}"/>
              </a:ext>
            </a:extLst>
          </p:cNvPr>
          <p:cNvSpPr/>
          <p:nvPr userDrawn="1"/>
        </p:nvSpPr>
        <p:spPr>
          <a:xfrm>
            <a:off x="0" y="1"/>
            <a:ext cx="181185" cy="147199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solidFill>
                <a:schemeClr val="accent6"/>
              </a:solidFill>
              <a:latin typeface="Calibri" panose="020F0502020204030204" pitchFamily="34" charset="0"/>
              <a:cs typeface="Calibri" panose="020F0502020204030204" pitchFamily="34" charset="0"/>
            </a:endParaRPr>
          </a:p>
        </p:txBody>
      </p:sp>
      <p:sp>
        <p:nvSpPr>
          <p:cNvPr id="6" name="Title 4">
            <a:extLst>
              <a:ext uri="{FF2B5EF4-FFF2-40B4-BE49-F238E27FC236}">
                <a16:creationId xmlns:a16="http://schemas.microsoft.com/office/drawing/2014/main" id="{1AAC7F9C-E970-0F42-773E-C4A5B069182C}"/>
              </a:ext>
            </a:extLst>
          </p:cNvPr>
          <p:cNvSpPr>
            <a:spLocks noGrp="1"/>
          </p:cNvSpPr>
          <p:nvPr>
            <p:ph type="title"/>
          </p:nvPr>
        </p:nvSpPr>
        <p:spPr>
          <a:xfrm>
            <a:off x="420624" y="114300"/>
            <a:ext cx="10268167" cy="1368171"/>
          </a:xfrm>
          <a:prstGeom prst="rect">
            <a:avLst/>
          </a:prstGeom>
        </p:spPr>
        <p:txBody>
          <a:bodyPr lIns="27432" tIns="0" rIns="0" bIns="0" anchor="b">
            <a:normAutofit/>
          </a:bodyPr>
          <a:lstStyle>
            <a:lvl1pPr>
              <a:defRPr sz="3800">
                <a:solidFill>
                  <a:schemeClr val="accent6"/>
                </a:solidFill>
                <a:latin typeface="Calibri" panose="020F0502020204030204" pitchFamily="34" charset="0"/>
                <a:cs typeface="Calibri" panose="020F0502020204030204" pitchFamily="34" charset="0"/>
              </a:defRPr>
            </a:lvl1pPr>
          </a:lstStyle>
          <a:p>
            <a:r>
              <a:rPr lang="en-US" dirty="0"/>
              <a:t>Click to edit Master title style</a:t>
            </a:r>
          </a:p>
        </p:txBody>
      </p:sp>
      <p:grpSp>
        <p:nvGrpSpPr>
          <p:cNvPr id="3" name="Group 2">
            <a:extLst>
              <a:ext uri="{FF2B5EF4-FFF2-40B4-BE49-F238E27FC236}">
                <a16:creationId xmlns:a16="http://schemas.microsoft.com/office/drawing/2014/main" id="{DC377DA1-3B3D-08D2-3502-CEAFC8B5C30A}"/>
              </a:ext>
            </a:extLst>
          </p:cNvPr>
          <p:cNvGrpSpPr/>
          <p:nvPr userDrawn="1"/>
        </p:nvGrpSpPr>
        <p:grpSpPr>
          <a:xfrm>
            <a:off x="9940603" y="6287415"/>
            <a:ext cx="1685171" cy="618318"/>
            <a:chOff x="9940603" y="6287415"/>
            <a:chExt cx="1685171" cy="618318"/>
          </a:xfrm>
        </p:grpSpPr>
        <p:pic>
          <p:nvPicPr>
            <p:cNvPr id="7" name="Picture 6" descr="Logo, company name&#10;&#10;Description automatically generated">
              <a:extLst>
                <a:ext uri="{FF2B5EF4-FFF2-40B4-BE49-F238E27FC236}">
                  <a16:creationId xmlns:a16="http://schemas.microsoft.com/office/drawing/2014/main" id="{4FAA8FC6-DA26-B2BA-7F09-0CA495C0E29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01350" y="6287415"/>
              <a:ext cx="824424" cy="618318"/>
            </a:xfrm>
            <a:prstGeom prst="rect">
              <a:avLst/>
            </a:prstGeom>
          </p:spPr>
        </p:pic>
        <p:sp>
          <p:nvSpPr>
            <p:cNvPr id="9" name="Rectangle 8">
              <a:extLst>
                <a:ext uri="{FF2B5EF4-FFF2-40B4-BE49-F238E27FC236}">
                  <a16:creationId xmlns:a16="http://schemas.microsoft.com/office/drawing/2014/main" id="{A725D48E-CE24-610A-D77C-CB9323018643}"/>
                </a:ext>
              </a:extLst>
            </p:cNvPr>
            <p:cNvSpPr>
              <a:spLocks noChangeArrowheads="1"/>
            </p:cNvSpPr>
            <p:nvPr/>
          </p:nvSpPr>
          <p:spPr bwMode="auto">
            <a:xfrm>
              <a:off x="9940603" y="6500533"/>
              <a:ext cx="9199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chemeClr val="bg1"/>
                  </a:solidFill>
                  <a:latin typeface="Calibri" panose="020F0502020204030204" pitchFamily="34" charset="0"/>
                </a:rPr>
                <a:t>Slide credit:</a:t>
              </a:r>
              <a:endParaRPr lang="en-US" altLang="en-US" sz="1200" b="0" dirty="0">
                <a:solidFill>
                  <a:schemeClr val="accent6"/>
                </a:solidFill>
                <a:latin typeface="Calibri" panose="020F0502020204030204" pitchFamily="34" charset="0"/>
              </a:endParaRPr>
            </a:p>
          </p:txBody>
        </p:sp>
      </p:grpSp>
    </p:spTree>
    <p:extLst>
      <p:ext uri="{BB962C8B-B14F-4D97-AF65-F5344CB8AC3E}">
        <p14:creationId xmlns:p14="http://schemas.microsoft.com/office/powerpoint/2010/main" val="42384969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Case Study ARS">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FC214422-3BE1-8025-4102-6CDAE974B9C7}"/>
              </a:ext>
            </a:extLst>
          </p:cNvPr>
          <p:cNvPicPr>
            <a:picLocks noChangeAspect="1"/>
          </p:cNvPicPr>
          <p:nvPr userDrawn="1"/>
        </p:nvPicPr>
        <p:blipFill rotWithShape="1">
          <a:blip r:embed="rId2">
            <a:duotone>
              <a:prstClr val="black"/>
              <a:schemeClr val="accent5">
                <a:tint val="45000"/>
                <a:satMod val="400000"/>
              </a:schemeClr>
            </a:duotone>
          </a:blip>
          <a:srcRect l="13500" t="-1028" r="7904" b="-3843"/>
          <a:stretch/>
        </p:blipFill>
        <p:spPr>
          <a:xfrm>
            <a:off x="0" y="-4790"/>
            <a:ext cx="12192000" cy="1738113"/>
          </a:xfrm>
          <a:prstGeom prst="rect">
            <a:avLst/>
          </a:prstGeom>
        </p:spPr>
      </p:pic>
      <p:sp>
        <p:nvSpPr>
          <p:cNvPr id="8" name="Text Placeholder 2">
            <a:extLst>
              <a:ext uri="{FF2B5EF4-FFF2-40B4-BE49-F238E27FC236}">
                <a16:creationId xmlns:a16="http://schemas.microsoft.com/office/drawing/2014/main" id="{9A707F3D-B989-C450-F0B6-6709C6AC7FAD}"/>
              </a:ext>
            </a:extLst>
          </p:cNvPr>
          <p:cNvSpPr>
            <a:spLocks noGrp="1"/>
          </p:cNvSpPr>
          <p:nvPr>
            <p:ph idx="13"/>
          </p:nvPr>
        </p:nvSpPr>
        <p:spPr>
          <a:xfrm>
            <a:off x="449448" y="1738114"/>
            <a:ext cx="11348191" cy="4222486"/>
          </a:xfrm>
          <a:prstGeom prst="rect">
            <a:avLst/>
          </a:prstGeom>
        </p:spPr>
        <p:txBody>
          <a:bodyPr vert="horz" lIns="27432" tIns="0" rIns="0" bIns="0" rtlCol="0">
            <a:normAutofit/>
          </a:bodyPr>
          <a:lstStyle>
            <a:lvl1pPr marL="346075" indent="-336550">
              <a:lnSpc>
                <a:spcPct val="100000"/>
              </a:lnSpc>
              <a:spcAft>
                <a:spcPts val="600"/>
              </a:spcAft>
              <a:buFont typeface="+mj-lt"/>
              <a:buAutoNum type="alphaUcPeriod"/>
              <a:tabLst/>
              <a:defRPr sz="2400">
                <a:solidFill>
                  <a:schemeClr val="bg1"/>
                </a:solidFill>
                <a:latin typeface="Calibri" panose="020F0502020204030204" pitchFamily="34" charset="0"/>
                <a:cs typeface="Calibri" panose="020F0502020204030204" pitchFamily="34" charset="0"/>
              </a:defRPr>
            </a:lvl1pPr>
            <a:lvl2pPr marL="8046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2pPr>
            <a:lvl3pPr marL="12618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3pPr>
            <a:lvl4pPr marL="17190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4pPr>
            <a:lvl5pPr marL="21762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Footer Placeholder 4">
            <a:extLst>
              <a:ext uri="{FF2B5EF4-FFF2-40B4-BE49-F238E27FC236}">
                <a16:creationId xmlns:a16="http://schemas.microsoft.com/office/drawing/2014/main" id="{BFFBC495-46FA-3D86-B742-0D2B0BA799D9}"/>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dirty="0"/>
          </a:p>
        </p:txBody>
      </p:sp>
      <p:sp>
        <p:nvSpPr>
          <p:cNvPr id="13" name="Freeform: Shape 1">
            <a:extLst>
              <a:ext uri="{FF2B5EF4-FFF2-40B4-BE49-F238E27FC236}">
                <a16:creationId xmlns:a16="http://schemas.microsoft.com/office/drawing/2014/main" id="{869FE5A1-5C16-C72A-6A09-780FF3E51DA4}"/>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latin typeface="Calibri" panose="020F0502020204030204" pitchFamily="34" charset="0"/>
              <a:cs typeface="Calibri" panose="020F0502020204030204" pitchFamily="34" charset="0"/>
            </a:endParaRPr>
          </a:p>
        </p:txBody>
      </p:sp>
      <p:sp>
        <p:nvSpPr>
          <p:cNvPr id="14" name="Slide Number Placeholder 5">
            <a:extLst>
              <a:ext uri="{FF2B5EF4-FFF2-40B4-BE49-F238E27FC236}">
                <a16:creationId xmlns:a16="http://schemas.microsoft.com/office/drawing/2014/main" id="{9181B3EF-7B88-77A9-561B-44AFC5BAF622}"/>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dirty="0"/>
          </a:p>
        </p:txBody>
      </p:sp>
      <p:sp>
        <p:nvSpPr>
          <p:cNvPr id="18" name="Title 4">
            <a:extLst>
              <a:ext uri="{FF2B5EF4-FFF2-40B4-BE49-F238E27FC236}">
                <a16:creationId xmlns:a16="http://schemas.microsoft.com/office/drawing/2014/main" id="{021CEC61-FB4C-D90E-9D0B-0648B15F6F45}"/>
              </a:ext>
            </a:extLst>
          </p:cNvPr>
          <p:cNvSpPr>
            <a:spLocks noGrp="1"/>
          </p:cNvSpPr>
          <p:nvPr>
            <p:ph type="title"/>
          </p:nvPr>
        </p:nvSpPr>
        <p:spPr>
          <a:xfrm>
            <a:off x="420624" y="114300"/>
            <a:ext cx="9650476" cy="1368171"/>
          </a:xfrm>
          <a:prstGeom prst="rect">
            <a:avLst/>
          </a:prstGeom>
        </p:spPr>
        <p:txBody>
          <a:bodyPr lIns="27432" tIns="0" rIns="0" bIns="0" anchor="b">
            <a:normAutofit/>
          </a:bodyPr>
          <a:lstStyle>
            <a:lvl1pPr>
              <a:defRPr sz="3800">
                <a:solidFill>
                  <a:schemeClr val="tx1"/>
                </a:solidFill>
                <a:latin typeface="Calibri" panose="020F0502020204030204" pitchFamily="34" charset="0"/>
                <a:cs typeface="Calibri" panose="020F0502020204030204" pitchFamily="34" charset="0"/>
              </a:defRPr>
            </a:lvl1pPr>
          </a:lstStyle>
          <a:p>
            <a:r>
              <a:rPr lang="en-US" dirty="0"/>
              <a:t>Click to edit Master title style</a:t>
            </a:r>
          </a:p>
        </p:txBody>
      </p:sp>
      <p:grpSp>
        <p:nvGrpSpPr>
          <p:cNvPr id="2" name="Group 1">
            <a:extLst>
              <a:ext uri="{FF2B5EF4-FFF2-40B4-BE49-F238E27FC236}">
                <a16:creationId xmlns:a16="http://schemas.microsoft.com/office/drawing/2014/main" id="{988197E5-DF91-4437-B4F2-3BA6F8C7A8D8}"/>
              </a:ext>
            </a:extLst>
          </p:cNvPr>
          <p:cNvGrpSpPr/>
          <p:nvPr userDrawn="1"/>
        </p:nvGrpSpPr>
        <p:grpSpPr>
          <a:xfrm>
            <a:off x="9940603" y="6287415"/>
            <a:ext cx="1685171" cy="618318"/>
            <a:chOff x="9940603" y="6287415"/>
            <a:chExt cx="1685171" cy="618318"/>
          </a:xfrm>
        </p:grpSpPr>
        <p:pic>
          <p:nvPicPr>
            <p:cNvPr id="3" name="Picture 2" descr="Logo, company name&#10;&#10;Description automatically generated">
              <a:extLst>
                <a:ext uri="{FF2B5EF4-FFF2-40B4-BE49-F238E27FC236}">
                  <a16:creationId xmlns:a16="http://schemas.microsoft.com/office/drawing/2014/main" id="{BDDA7E2D-F462-AEE4-C631-3278428CB4D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01350" y="6287415"/>
              <a:ext cx="824424" cy="618318"/>
            </a:xfrm>
            <a:prstGeom prst="rect">
              <a:avLst/>
            </a:prstGeom>
          </p:spPr>
        </p:pic>
        <p:sp>
          <p:nvSpPr>
            <p:cNvPr id="9" name="Rectangle 8">
              <a:extLst>
                <a:ext uri="{FF2B5EF4-FFF2-40B4-BE49-F238E27FC236}">
                  <a16:creationId xmlns:a16="http://schemas.microsoft.com/office/drawing/2014/main" id="{468D1F85-A2B0-F35C-922F-52B983FE01F8}"/>
                </a:ext>
              </a:extLst>
            </p:cNvPr>
            <p:cNvSpPr>
              <a:spLocks noChangeArrowheads="1"/>
            </p:cNvSpPr>
            <p:nvPr/>
          </p:nvSpPr>
          <p:spPr bwMode="auto">
            <a:xfrm>
              <a:off x="9940603" y="6500533"/>
              <a:ext cx="9199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chemeClr val="bg1"/>
                  </a:solidFill>
                  <a:latin typeface="Calibri" panose="020F0502020204030204" pitchFamily="34" charset="0"/>
                </a:rPr>
                <a:t>Slide credit:</a:t>
              </a:r>
              <a:endParaRPr lang="en-US" altLang="en-US" sz="1200" b="0" dirty="0">
                <a:solidFill>
                  <a:schemeClr val="accent6"/>
                </a:solidFill>
                <a:latin typeface="Calibri" panose="020F0502020204030204" pitchFamily="34" charset="0"/>
              </a:endParaRPr>
            </a:p>
          </p:txBody>
        </p:sp>
      </p:grpSp>
      <p:pic>
        <p:nvPicPr>
          <p:cNvPr id="4" name="Picture 3">
            <a:extLst>
              <a:ext uri="{FF2B5EF4-FFF2-40B4-BE49-F238E27FC236}">
                <a16:creationId xmlns:a16="http://schemas.microsoft.com/office/drawing/2014/main" id="{05C1C53D-BE54-BD79-02F8-28D70EEA07BE}"/>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10807333" y="5560"/>
            <a:ext cx="1384667" cy="1650512"/>
          </a:xfrm>
          <a:prstGeom prst="rect">
            <a:avLst/>
          </a:prstGeom>
        </p:spPr>
      </p:pic>
      <p:pic>
        <p:nvPicPr>
          <p:cNvPr id="5" name="Picture 4">
            <a:extLst>
              <a:ext uri="{FF2B5EF4-FFF2-40B4-BE49-F238E27FC236}">
                <a16:creationId xmlns:a16="http://schemas.microsoft.com/office/drawing/2014/main" id="{1D0B48B9-0C9A-C7D3-4ED8-FA570AFEEAB3}"/>
              </a:ext>
            </a:extLst>
          </p:cNvPr>
          <p:cNvPicPr>
            <a:picLocks noChangeAspect="1"/>
          </p:cNvPicPr>
          <p:nvPr userDrawn="1"/>
        </p:nvPicPr>
        <p:blipFill>
          <a:blip r:embed="rId5">
            <a:extLst>
              <a:ext uri="{BEBA8EAE-BF5A-486C-A8C5-ECC9F3942E4B}">
                <a14:imgProps xmlns:a14="http://schemas.microsoft.com/office/drawing/2010/main">
                  <a14:imgLayer r:embed="rId6">
                    <a14:imgEffect>
                      <a14:colorTemperature colorTemp="6818"/>
                    </a14:imgEffect>
                  </a14:imgLayer>
                </a14:imgProps>
              </a:ext>
              <a:ext uri="{28A0092B-C50C-407E-A947-70E740481C1C}">
                <a14:useLocalDpi xmlns:a14="http://schemas.microsoft.com/office/drawing/2010/main" val="0"/>
              </a:ext>
            </a:extLst>
          </a:blip>
          <a:stretch>
            <a:fillRect/>
          </a:stretch>
        </p:blipFill>
        <p:spPr>
          <a:xfrm>
            <a:off x="10227012" y="219415"/>
            <a:ext cx="737250" cy="1276079"/>
          </a:xfrm>
          <a:prstGeom prst="rect">
            <a:avLst/>
          </a:prstGeom>
          <a:noFill/>
          <a:effectLst>
            <a:outerShdw blurRad="114300" dist="50800" dir="2700000" sx="98000" sy="98000" algn="tl" rotWithShape="0">
              <a:prstClr val="black">
                <a:alpha val="92000"/>
              </a:prstClr>
            </a:outerShdw>
          </a:effectLst>
        </p:spPr>
      </p:pic>
    </p:spTree>
    <p:extLst>
      <p:ext uri="{BB962C8B-B14F-4D97-AF65-F5344CB8AC3E}">
        <p14:creationId xmlns:p14="http://schemas.microsoft.com/office/powerpoint/2010/main" val="20786009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ase Study">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A8DCD4E-D639-4EE4-1394-A5A66E866B8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807333" y="5560"/>
            <a:ext cx="1384667" cy="1650512"/>
          </a:xfrm>
          <a:prstGeom prst="rect">
            <a:avLst/>
          </a:prstGeom>
        </p:spPr>
      </p:pic>
      <p:sp>
        <p:nvSpPr>
          <p:cNvPr id="2" name="Footer Placeholder 4">
            <a:extLst>
              <a:ext uri="{FF2B5EF4-FFF2-40B4-BE49-F238E27FC236}">
                <a16:creationId xmlns:a16="http://schemas.microsoft.com/office/drawing/2014/main" id="{93BF208C-C12B-D9CC-AFE1-BBD05A9FFBDB}"/>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dirty="0"/>
          </a:p>
        </p:txBody>
      </p:sp>
      <p:sp>
        <p:nvSpPr>
          <p:cNvPr id="4" name="Freeform: Shape 1">
            <a:extLst>
              <a:ext uri="{FF2B5EF4-FFF2-40B4-BE49-F238E27FC236}">
                <a16:creationId xmlns:a16="http://schemas.microsoft.com/office/drawing/2014/main" id="{192E3EC2-DD47-A86B-5CC3-95B016AE10D5}"/>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latin typeface="Calibri" panose="020F0502020204030204" pitchFamily="34" charset="0"/>
              <a:cs typeface="Calibri" panose="020F0502020204030204" pitchFamily="34" charset="0"/>
            </a:endParaRPr>
          </a:p>
        </p:txBody>
      </p:sp>
      <p:sp>
        <p:nvSpPr>
          <p:cNvPr id="8" name="Slide Number Placeholder 5">
            <a:extLst>
              <a:ext uri="{FF2B5EF4-FFF2-40B4-BE49-F238E27FC236}">
                <a16:creationId xmlns:a16="http://schemas.microsoft.com/office/drawing/2014/main" id="{5CC003B2-21ED-4117-A15A-2499AF0D1E64}"/>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dirty="0"/>
          </a:p>
        </p:txBody>
      </p:sp>
      <p:cxnSp>
        <p:nvCxnSpPr>
          <p:cNvPr id="13" name="Straight Connector 12">
            <a:extLst>
              <a:ext uri="{FF2B5EF4-FFF2-40B4-BE49-F238E27FC236}">
                <a16:creationId xmlns:a16="http://schemas.microsoft.com/office/drawing/2014/main" id="{C8488073-1CE4-3CEB-9A3C-86C7018D34F4}"/>
              </a:ext>
            </a:extLst>
          </p:cNvPr>
          <p:cNvCxnSpPr/>
          <p:nvPr userDrawn="1"/>
        </p:nvCxnSpPr>
        <p:spPr>
          <a:xfrm>
            <a:off x="0" y="1656080"/>
            <a:ext cx="1218882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5" name="Text Placeholder 2">
            <a:extLst>
              <a:ext uri="{FF2B5EF4-FFF2-40B4-BE49-F238E27FC236}">
                <a16:creationId xmlns:a16="http://schemas.microsoft.com/office/drawing/2014/main" id="{666957B1-4392-8DC1-668F-4A90B92D1AC1}"/>
              </a:ext>
            </a:extLst>
          </p:cNvPr>
          <p:cNvSpPr>
            <a:spLocks noGrp="1"/>
          </p:cNvSpPr>
          <p:nvPr>
            <p:ph idx="13"/>
          </p:nvPr>
        </p:nvSpPr>
        <p:spPr>
          <a:xfrm>
            <a:off x="423121" y="1840160"/>
            <a:ext cx="11348191" cy="4351338"/>
          </a:xfrm>
          <a:prstGeom prst="rect">
            <a:avLst/>
          </a:prstGeom>
        </p:spPr>
        <p:txBody>
          <a:bodyPr vert="horz" lIns="27432" tIns="0" rIns="0" bIns="0" rtlCol="0">
            <a:normAutofit/>
          </a:bodyPr>
          <a:lstStyle>
            <a:lvl1pPr marL="350838" indent="-341313">
              <a:lnSpc>
                <a:spcPct val="100000"/>
              </a:lnSpc>
              <a:spcAft>
                <a:spcPts val="600"/>
              </a:spcAft>
              <a:buFont typeface="Wingdings" panose="05000000000000000000" pitchFamily="2" charset="2"/>
              <a:buChar char="§"/>
              <a:tabLst/>
              <a:defRPr sz="2400">
                <a:solidFill>
                  <a:schemeClr val="bg1"/>
                </a:solidFill>
                <a:latin typeface="Calibri" panose="020F0502020204030204" pitchFamily="34" charset="0"/>
                <a:cs typeface="Calibri" panose="020F0502020204030204" pitchFamily="34" charset="0"/>
              </a:defRPr>
            </a:lvl1pPr>
            <a:lvl2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2pPr>
            <a:lvl3pPr marL="11430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3pPr>
            <a:lvl4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4pPr>
            <a:lvl5pPr marL="20574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51CF65DC-1F6F-B9AC-324A-4AC6BCBDDEBB}"/>
              </a:ext>
            </a:extLst>
          </p:cNvPr>
          <p:cNvSpPr/>
          <p:nvPr userDrawn="1"/>
        </p:nvSpPr>
        <p:spPr>
          <a:xfrm>
            <a:off x="0" y="1"/>
            <a:ext cx="181185" cy="147199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solidFill>
                <a:schemeClr val="accent6"/>
              </a:solidFill>
              <a:latin typeface="Calibri" panose="020F0502020204030204" pitchFamily="34" charset="0"/>
              <a:cs typeface="Calibri" panose="020F0502020204030204" pitchFamily="34" charset="0"/>
            </a:endParaRPr>
          </a:p>
        </p:txBody>
      </p:sp>
      <p:sp>
        <p:nvSpPr>
          <p:cNvPr id="6" name="Title 4">
            <a:extLst>
              <a:ext uri="{FF2B5EF4-FFF2-40B4-BE49-F238E27FC236}">
                <a16:creationId xmlns:a16="http://schemas.microsoft.com/office/drawing/2014/main" id="{1AAC7F9C-E970-0F42-773E-C4A5B069182C}"/>
              </a:ext>
            </a:extLst>
          </p:cNvPr>
          <p:cNvSpPr>
            <a:spLocks noGrp="1"/>
          </p:cNvSpPr>
          <p:nvPr>
            <p:ph type="title"/>
          </p:nvPr>
        </p:nvSpPr>
        <p:spPr>
          <a:xfrm>
            <a:off x="420624" y="114300"/>
            <a:ext cx="10268167" cy="1368171"/>
          </a:xfrm>
          <a:prstGeom prst="rect">
            <a:avLst/>
          </a:prstGeom>
        </p:spPr>
        <p:txBody>
          <a:bodyPr lIns="27432" tIns="0" rIns="0" bIns="0" anchor="b">
            <a:normAutofit/>
          </a:bodyPr>
          <a:lstStyle>
            <a:lvl1pPr>
              <a:defRPr sz="3800">
                <a:solidFill>
                  <a:schemeClr val="accent6"/>
                </a:solidFill>
                <a:latin typeface="Calibri" panose="020F0502020204030204" pitchFamily="34" charset="0"/>
                <a:cs typeface="Calibri" panose="020F0502020204030204" pitchFamily="34" charset="0"/>
              </a:defRPr>
            </a:lvl1pPr>
          </a:lstStyle>
          <a:p>
            <a:r>
              <a:rPr lang="en-US" dirty="0"/>
              <a:t>Click to edit Master title style</a:t>
            </a:r>
          </a:p>
        </p:txBody>
      </p:sp>
      <p:grpSp>
        <p:nvGrpSpPr>
          <p:cNvPr id="3" name="Group 2">
            <a:extLst>
              <a:ext uri="{FF2B5EF4-FFF2-40B4-BE49-F238E27FC236}">
                <a16:creationId xmlns:a16="http://schemas.microsoft.com/office/drawing/2014/main" id="{DC377DA1-3B3D-08D2-3502-CEAFC8B5C30A}"/>
              </a:ext>
            </a:extLst>
          </p:cNvPr>
          <p:cNvGrpSpPr/>
          <p:nvPr userDrawn="1"/>
        </p:nvGrpSpPr>
        <p:grpSpPr>
          <a:xfrm>
            <a:off x="9940603" y="6287415"/>
            <a:ext cx="1685171" cy="618318"/>
            <a:chOff x="9940603" y="6287415"/>
            <a:chExt cx="1685171" cy="618318"/>
          </a:xfrm>
        </p:grpSpPr>
        <p:pic>
          <p:nvPicPr>
            <p:cNvPr id="7" name="Picture 6" descr="Logo, company name&#10;&#10;Description automatically generated">
              <a:extLst>
                <a:ext uri="{FF2B5EF4-FFF2-40B4-BE49-F238E27FC236}">
                  <a16:creationId xmlns:a16="http://schemas.microsoft.com/office/drawing/2014/main" id="{4FAA8FC6-DA26-B2BA-7F09-0CA495C0E29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01350" y="6287415"/>
              <a:ext cx="824424" cy="618318"/>
            </a:xfrm>
            <a:prstGeom prst="rect">
              <a:avLst/>
            </a:prstGeom>
          </p:spPr>
        </p:pic>
        <p:sp>
          <p:nvSpPr>
            <p:cNvPr id="9" name="Rectangle 8">
              <a:extLst>
                <a:ext uri="{FF2B5EF4-FFF2-40B4-BE49-F238E27FC236}">
                  <a16:creationId xmlns:a16="http://schemas.microsoft.com/office/drawing/2014/main" id="{A725D48E-CE24-610A-D77C-CB9323018643}"/>
                </a:ext>
              </a:extLst>
            </p:cNvPr>
            <p:cNvSpPr>
              <a:spLocks noChangeArrowheads="1"/>
            </p:cNvSpPr>
            <p:nvPr/>
          </p:nvSpPr>
          <p:spPr bwMode="auto">
            <a:xfrm>
              <a:off x="9940603" y="6500533"/>
              <a:ext cx="9199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chemeClr val="bg1"/>
                  </a:solidFill>
                  <a:latin typeface="Calibri" panose="020F0502020204030204" pitchFamily="34" charset="0"/>
                </a:rPr>
                <a:t>Slide credit:</a:t>
              </a:r>
              <a:endParaRPr lang="en-US" altLang="en-US" sz="1200" b="0" dirty="0">
                <a:solidFill>
                  <a:schemeClr val="accent6"/>
                </a:solidFill>
                <a:latin typeface="Calibri" panose="020F0502020204030204" pitchFamily="34" charset="0"/>
              </a:endParaRPr>
            </a:p>
          </p:txBody>
        </p:sp>
      </p:grpSp>
    </p:spTree>
    <p:extLst>
      <p:ext uri="{BB962C8B-B14F-4D97-AF65-F5344CB8AC3E}">
        <p14:creationId xmlns:p14="http://schemas.microsoft.com/office/powerpoint/2010/main" val="34361568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ction Plan">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E4D207-E3E5-B4FF-29AE-4F9D3CCD1BE7}"/>
              </a:ext>
            </a:extLst>
          </p:cNvPr>
          <p:cNvPicPr>
            <a:picLocks noChangeAspect="1"/>
          </p:cNvPicPr>
          <p:nvPr userDrawn="1"/>
        </p:nvPicPr>
        <p:blipFill>
          <a:blip r:embed="rId2"/>
          <a:srcRect l="10543" r="10543"/>
          <a:stretch/>
        </p:blipFill>
        <p:spPr>
          <a:xfrm>
            <a:off x="0" y="-4790"/>
            <a:ext cx="12192000" cy="1738113"/>
          </a:xfrm>
          <a:prstGeom prst="rect">
            <a:avLst/>
          </a:prstGeom>
        </p:spPr>
      </p:pic>
      <p:pic>
        <p:nvPicPr>
          <p:cNvPr id="6" name="Picture 5">
            <a:extLst>
              <a:ext uri="{FF2B5EF4-FFF2-40B4-BE49-F238E27FC236}">
                <a16:creationId xmlns:a16="http://schemas.microsoft.com/office/drawing/2014/main" id="{27A40325-DC8D-E070-D6B5-79F11D19AC3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116316" y="204394"/>
            <a:ext cx="905732" cy="1239839"/>
          </a:xfrm>
          <a:prstGeom prst="rect">
            <a:avLst/>
          </a:prstGeom>
          <a:effectLst>
            <a:outerShdw blurRad="50800" dist="38100" dir="5400000" algn="t" rotWithShape="0">
              <a:prstClr val="black">
                <a:alpha val="40000"/>
              </a:prstClr>
            </a:outerShdw>
          </a:effectLst>
        </p:spPr>
      </p:pic>
      <p:sp>
        <p:nvSpPr>
          <p:cNvPr id="11" name="Footer Placeholder 4">
            <a:extLst>
              <a:ext uri="{FF2B5EF4-FFF2-40B4-BE49-F238E27FC236}">
                <a16:creationId xmlns:a16="http://schemas.microsoft.com/office/drawing/2014/main" id="{7A7959AA-CC64-8A53-6B40-75EC6E0370B1}"/>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dirty="0"/>
          </a:p>
        </p:txBody>
      </p:sp>
      <p:sp>
        <p:nvSpPr>
          <p:cNvPr id="12" name="Freeform: Shape 1">
            <a:extLst>
              <a:ext uri="{FF2B5EF4-FFF2-40B4-BE49-F238E27FC236}">
                <a16:creationId xmlns:a16="http://schemas.microsoft.com/office/drawing/2014/main" id="{84CE932E-1E7F-CECA-6E50-748539A4E414}"/>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latin typeface="Calibri" panose="020F0502020204030204" pitchFamily="34" charset="0"/>
              <a:cs typeface="Calibri" panose="020F0502020204030204" pitchFamily="34" charset="0"/>
            </a:endParaRPr>
          </a:p>
        </p:txBody>
      </p:sp>
      <p:sp>
        <p:nvSpPr>
          <p:cNvPr id="13" name="Slide Number Placeholder 5">
            <a:extLst>
              <a:ext uri="{FF2B5EF4-FFF2-40B4-BE49-F238E27FC236}">
                <a16:creationId xmlns:a16="http://schemas.microsoft.com/office/drawing/2014/main" id="{66DA355B-2536-8E2F-C214-7D02537F7012}"/>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dirty="0"/>
          </a:p>
        </p:txBody>
      </p:sp>
      <p:sp>
        <p:nvSpPr>
          <p:cNvPr id="15" name="Text Placeholder 2">
            <a:extLst>
              <a:ext uri="{FF2B5EF4-FFF2-40B4-BE49-F238E27FC236}">
                <a16:creationId xmlns:a16="http://schemas.microsoft.com/office/drawing/2014/main" id="{33BA86FB-7C31-01DE-00CB-E1AE8E995D81}"/>
              </a:ext>
            </a:extLst>
          </p:cNvPr>
          <p:cNvSpPr>
            <a:spLocks noGrp="1"/>
          </p:cNvSpPr>
          <p:nvPr>
            <p:ph idx="13"/>
          </p:nvPr>
        </p:nvSpPr>
        <p:spPr>
          <a:xfrm>
            <a:off x="423121" y="1840160"/>
            <a:ext cx="11348191" cy="4351338"/>
          </a:xfrm>
          <a:prstGeom prst="rect">
            <a:avLst/>
          </a:prstGeom>
        </p:spPr>
        <p:txBody>
          <a:bodyPr vert="horz" lIns="27432" tIns="0" rIns="0" bIns="0" rtlCol="0">
            <a:normAutofit/>
          </a:bodyPr>
          <a:lstStyle>
            <a:lvl1pPr marL="350838" indent="-341313">
              <a:lnSpc>
                <a:spcPct val="100000"/>
              </a:lnSpc>
              <a:spcAft>
                <a:spcPts val="600"/>
              </a:spcAft>
              <a:buFont typeface="Wingdings" panose="05000000000000000000" pitchFamily="2" charset="2"/>
              <a:buChar char="§"/>
              <a:tabLst/>
              <a:defRPr sz="2400">
                <a:solidFill>
                  <a:schemeClr val="bg1"/>
                </a:solidFill>
                <a:latin typeface="Calibri" panose="020F0502020204030204" pitchFamily="34" charset="0"/>
                <a:cs typeface="Calibri" panose="020F0502020204030204" pitchFamily="34" charset="0"/>
              </a:defRPr>
            </a:lvl1pPr>
            <a:lvl2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2pPr>
            <a:lvl3pPr marL="11430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3pPr>
            <a:lvl4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4pPr>
            <a:lvl5pPr marL="20574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4">
            <a:extLst>
              <a:ext uri="{FF2B5EF4-FFF2-40B4-BE49-F238E27FC236}">
                <a16:creationId xmlns:a16="http://schemas.microsoft.com/office/drawing/2014/main" id="{B0340B94-C496-3762-A5EA-D2798E1AF5EF}"/>
              </a:ext>
            </a:extLst>
          </p:cNvPr>
          <p:cNvSpPr>
            <a:spLocks noGrp="1"/>
          </p:cNvSpPr>
          <p:nvPr>
            <p:ph type="title"/>
          </p:nvPr>
        </p:nvSpPr>
        <p:spPr>
          <a:xfrm>
            <a:off x="420624" y="114300"/>
            <a:ext cx="10374376" cy="1368171"/>
          </a:xfrm>
          <a:prstGeom prst="rect">
            <a:avLst/>
          </a:prstGeom>
        </p:spPr>
        <p:txBody>
          <a:bodyPr lIns="27432" tIns="0" rIns="0" bIns="0" anchor="b">
            <a:normAutofit/>
          </a:bodyPr>
          <a:lstStyle>
            <a:lvl1pPr>
              <a:defRPr sz="3800">
                <a:solidFill>
                  <a:schemeClr val="tx1"/>
                </a:solidFill>
                <a:latin typeface="Calibri" panose="020F0502020204030204" pitchFamily="34" charset="0"/>
                <a:cs typeface="Calibri" panose="020F0502020204030204" pitchFamily="34" charset="0"/>
              </a:defRPr>
            </a:lvl1pPr>
          </a:lstStyle>
          <a:p>
            <a:r>
              <a:rPr lang="en-US" dirty="0"/>
              <a:t>Click to edit Master title style</a:t>
            </a:r>
          </a:p>
        </p:txBody>
      </p:sp>
      <p:grpSp>
        <p:nvGrpSpPr>
          <p:cNvPr id="4" name="Group 3">
            <a:extLst>
              <a:ext uri="{FF2B5EF4-FFF2-40B4-BE49-F238E27FC236}">
                <a16:creationId xmlns:a16="http://schemas.microsoft.com/office/drawing/2014/main" id="{416E7077-627E-C8CE-86E2-F26254BC7556}"/>
              </a:ext>
            </a:extLst>
          </p:cNvPr>
          <p:cNvGrpSpPr/>
          <p:nvPr userDrawn="1"/>
        </p:nvGrpSpPr>
        <p:grpSpPr>
          <a:xfrm>
            <a:off x="9940603" y="6287415"/>
            <a:ext cx="1685171" cy="618318"/>
            <a:chOff x="9940603" y="6287415"/>
            <a:chExt cx="1685171" cy="618318"/>
          </a:xfrm>
        </p:grpSpPr>
        <p:pic>
          <p:nvPicPr>
            <p:cNvPr id="5" name="Picture 4" descr="Logo, company name&#10;&#10;Description automatically generated">
              <a:extLst>
                <a:ext uri="{FF2B5EF4-FFF2-40B4-BE49-F238E27FC236}">
                  <a16:creationId xmlns:a16="http://schemas.microsoft.com/office/drawing/2014/main" id="{26A94562-CD5B-D582-7D33-9D0218ABBB3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01350" y="6287415"/>
              <a:ext cx="824424" cy="618318"/>
            </a:xfrm>
            <a:prstGeom prst="rect">
              <a:avLst/>
            </a:prstGeom>
          </p:spPr>
        </p:pic>
        <p:sp>
          <p:nvSpPr>
            <p:cNvPr id="7" name="Rectangle 6">
              <a:extLst>
                <a:ext uri="{FF2B5EF4-FFF2-40B4-BE49-F238E27FC236}">
                  <a16:creationId xmlns:a16="http://schemas.microsoft.com/office/drawing/2014/main" id="{F41EA96F-A1A6-ECF5-CCEE-DCE8F1E148DB}"/>
                </a:ext>
              </a:extLst>
            </p:cNvPr>
            <p:cNvSpPr>
              <a:spLocks noChangeArrowheads="1"/>
            </p:cNvSpPr>
            <p:nvPr/>
          </p:nvSpPr>
          <p:spPr bwMode="auto">
            <a:xfrm>
              <a:off x="9940603" y="6500533"/>
              <a:ext cx="9199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chemeClr val="bg1"/>
                  </a:solidFill>
                  <a:latin typeface="Calibri" panose="020F0502020204030204" pitchFamily="34" charset="0"/>
                </a:rPr>
                <a:t>Slide credit:</a:t>
              </a:r>
              <a:endParaRPr lang="en-US" altLang="en-US" sz="1200" b="0" dirty="0">
                <a:solidFill>
                  <a:schemeClr val="accent6"/>
                </a:solidFill>
                <a:latin typeface="Calibri" panose="020F0502020204030204" pitchFamily="34" charset="0"/>
              </a:endParaRPr>
            </a:p>
          </p:txBody>
        </p:sp>
      </p:grpSp>
    </p:spTree>
    <p:extLst>
      <p:ext uri="{BB962C8B-B14F-4D97-AF65-F5344CB8AC3E}">
        <p14:creationId xmlns:p14="http://schemas.microsoft.com/office/powerpoint/2010/main" val="23811122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pic>
        <p:nvPicPr>
          <p:cNvPr id="7" name="Picture 6" descr="Diagram&#10;&#10;Description automatically generated">
            <a:extLst>
              <a:ext uri="{FF2B5EF4-FFF2-40B4-BE49-F238E27FC236}">
                <a16:creationId xmlns:a16="http://schemas.microsoft.com/office/drawing/2014/main" id="{CA436954-18AD-3CDA-507F-626AAB01DA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540"/>
            <a:ext cx="12192000" cy="6840920"/>
          </a:xfrm>
          <a:prstGeom prst="rect">
            <a:avLst/>
          </a:prstGeom>
        </p:spPr>
      </p:pic>
      <p:sp>
        <p:nvSpPr>
          <p:cNvPr id="6" name="Title 4">
            <a:extLst>
              <a:ext uri="{FF2B5EF4-FFF2-40B4-BE49-F238E27FC236}">
                <a16:creationId xmlns:a16="http://schemas.microsoft.com/office/drawing/2014/main" id="{C3658F92-F01A-7CD4-7240-EBDBED35C73F}"/>
              </a:ext>
            </a:extLst>
          </p:cNvPr>
          <p:cNvSpPr>
            <a:spLocks noGrp="1"/>
          </p:cNvSpPr>
          <p:nvPr>
            <p:ph type="title"/>
          </p:nvPr>
        </p:nvSpPr>
        <p:spPr>
          <a:xfrm>
            <a:off x="419100" y="2844225"/>
            <a:ext cx="11314854" cy="584775"/>
          </a:xfrm>
          <a:prstGeom prst="rect">
            <a:avLst/>
          </a:prstGeom>
        </p:spPr>
        <p:txBody>
          <a:bodyPr lIns="27432" tIns="0" rIns="0" bIns="0" anchor="ctr" anchorCtr="0">
            <a:spAutoFit/>
          </a:bodyPr>
          <a:lstStyle>
            <a:lvl1pPr algn="ctr">
              <a:defRPr sz="3800" b="1">
                <a:solidFill>
                  <a:schemeClr val="accent6"/>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8" name="Freeform: Shape 1">
            <a:extLst>
              <a:ext uri="{FF2B5EF4-FFF2-40B4-BE49-F238E27FC236}">
                <a16:creationId xmlns:a16="http://schemas.microsoft.com/office/drawing/2014/main" id="{768EB4BB-FBE9-D24C-555F-0E897A4AD89D}"/>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latin typeface="Calibri" panose="020F0502020204030204" pitchFamily="34" charset="0"/>
              <a:cs typeface="Calibri" panose="020F0502020204030204" pitchFamily="34" charset="0"/>
            </a:endParaRPr>
          </a:p>
        </p:txBody>
      </p:sp>
      <p:sp>
        <p:nvSpPr>
          <p:cNvPr id="9" name="Slide Number Placeholder 5">
            <a:extLst>
              <a:ext uri="{FF2B5EF4-FFF2-40B4-BE49-F238E27FC236}">
                <a16:creationId xmlns:a16="http://schemas.microsoft.com/office/drawing/2014/main" id="{0DA1269B-BAB3-4B60-CB7E-4AE81DCDF1C9}"/>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F6FD55ED-C146-A04E-8FEA-5836CC2AC664}" type="slidenum">
              <a:rPr lang="en-US" smtClean="0"/>
              <a:pPr/>
              <a:t>‹#›</a:t>
            </a:fld>
            <a:endParaRPr lang="en-US" dirty="0"/>
          </a:p>
        </p:txBody>
      </p:sp>
      <p:grpSp>
        <p:nvGrpSpPr>
          <p:cNvPr id="2" name="Group 1">
            <a:extLst>
              <a:ext uri="{FF2B5EF4-FFF2-40B4-BE49-F238E27FC236}">
                <a16:creationId xmlns:a16="http://schemas.microsoft.com/office/drawing/2014/main" id="{6E43CB03-4B2E-2630-32CF-9408072C7A5A}"/>
              </a:ext>
            </a:extLst>
          </p:cNvPr>
          <p:cNvGrpSpPr/>
          <p:nvPr userDrawn="1"/>
        </p:nvGrpSpPr>
        <p:grpSpPr>
          <a:xfrm>
            <a:off x="9940603" y="6287415"/>
            <a:ext cx="1685171" cy="618318"/>
            <a:chOff x="9940603" y="6287415"/>
            <a:chExt cx="1685171" cy="618318"/>
          </a:xfrm>
        </p:grpSpPr>
        <p:pic>
          <p:nvPicPr>
            <p:cNvPr id="4" name="Picture 3" descr="Logo, company name&#10;&#10;Description automatically generated">
              <a:extLst>
                <a:ext uri="{FF2B5EF4-FFF2-40B4-BE49-F238E27FC236}">
                  <a16:creationId xmlns:a16="http://schemas.microsoft.com/office/drawing/2014/main" id="{6C84C9B4-892F-C0EB-5745-82D38DE078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01350" y="6287415"/>
              <a:ext cx="824424" cy="618318"/>
            </a:xfrm>
            <a:prstGeom prst="rect">
              <a:avLst/>
            </a:prstGeom>
          </p:spPr>
        </p:pic>
        <p:sp>
          <p:nvSpPr>
            <p:cNvPr id="5" name="Rectangle 4">
              <a:extLst>
                <a:ext uri="{FF2B5EF4-FFF2-40B4-BE49-F238E27FC236}">
                  <a16:creationId xmlns:a16="http://schemas.microsoft.com/office/drawing/2014/main" id="{6EDAE3BC-D6A5-6D4E-4CF7-4E7BC8418254}"/>
                </a:ext>
              </a:extLst>
            </p:cNvPr>
            <p:cNvSpPr>
              <a:spLocks noChangeArrowheads="1"/>
            </p:cNvSpPr>
            <p:nvPr/>
          </p:nvSpPr>
          <p:spPr bwMode="auto">
            <a:xfrm>
              <a:off x="9940603" y="6500533"/>
              <a:ext cx="9199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chemeClr val="bg1"/>
                  </a:solidFill>
                  <a:latin typeface="Calibri" panose="020F0502020204030204" pitchFamily="34" charset="0"/>
                </a:rPr>
                <a:t>Slide credit:</a:t>
              </a:r>
              <a:endParaRPr lang="en-US" altLang="en-US" sz="1200" b="0" dirty="0">
                <a:solidFill>
                  <a:schemeClr val="accent6"/>
                </a:solidFill>
                <a:latin typeface="Calibri" panose="020F0502020204030204" pitchFamily="34" charset="0"/>
              </a:endParaRPr>
            </a:p>
          </p:txBody>
        </p:sp>
      </p:grpSp>
    </p:spTree>
    <p:extLst>
      <p:ext uri="{BB962C8B-B14F-4D97-AF65-F5344CB8AC3E}">
        <p14:creationId xmlns:p14="http://schemas.microsoft.com/office/powerpoint/2010/main" val="37775509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4" descr="A person sitting on a bed&#10;&#10;Description automatically generated">
            <a:extLst>
              <a:ext uri="{FF2B5EF4-FFF2-40B4-BE49-F238E27FC236}">
                <a16:creationId xmlns:a16="http://schemas.microsoft.com/office/drawing/2014/main" id="{E09FC9CA-ADBC-1D40-8E08-C0F4329F26A3}"/>
              </a:ext>
            </a:extLst>
          </p:cNvPr>
          <p:cNvPicPr>
            <a:picLocks noChangeAspect="1"/>
          </p:cNvPicPr>
          <p:nvPr userDrawn="1"/>
        </p:nvPicPr>
        <p:blipFill>
          <a:blip r:embed="rId2"/>
          <a:stretch>
            <a:fillRect/>
          </a:stretch>
        </p:blipFill>
        <p:spPr>
          <a:xfrm>
            <a:off x="6096000" y="3429000"/>
            <a:ext cx="0" cy="0"/>
          </a:xfrm>
          <a:prstGeom prst="rect">
            <a:avLst/>
          </a:prstGeom>
        </p:spPr>
      </p:pic>
      <p:pic>
        <p:nvPicPr>
          <p:cNvPr id="13" name="Picture 12">
            <a:extLst>
              <a:ext uri="{FF2B5EF4-FFF2-40B4-BE49-F238E27FC236}">
                <a16:creationId xmlns:a16="http://schemas.microsoft.com/office/drawing/2014/main" id="{13DF02BF-50FE-B021-67E3-CB5CBE4B4BD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34947" y="-151816"/>
            <a:ext cx="12461895" cy="7009816"/>
          </a:xfrm>
          <a:prstGeom prst="rect">
            <a:avLst/>
          </a:prstGeom>
        </p:spPr>
      </p:pic>
      <p:sp>
        <p:nvSpPr>
          <p:cNvPr id="2" name="Title 1"/>
          <p:cNvSpPr>
            <a:spLocks noGrp="1"/>
          </p:cNvSpPr>
          <p:nvPr>
            <p:ph type="ctrTitle" hasCustomPrompt="1"/>
          </p:nvPr>
        </p:nvSpPr>
        <p:spPr>
          <a:xfrm>
            <a:off x="922020" y="4567690"/>
            <a:ext cx="10347960" cy="819636"/>
          </a:xfrm>
          <a:prstGeom prst="rect">
            <a:avLst/>
          </a:prstGeom>
        </p:spPr>
        <p:txBody>
          <a:bodyPr lIns="0" tIns="0" rIns="0" bIns="0" anchor="b" anchorCtr="0">
            <a:noAutofit/>
          </a:bodyPr>
          <a:lstStyle>
            <a:lvl1pPr algn="ctr">
              <a:lnSpc>
                <a:spcPct val="85000"/>
              </a:lnSpc>
              <a:defRPr sz="5400" b="1" baseline="0">
                <a:solidFill>
                  <a:schemeClr val="tx1"/>
                </a:solidFill>
                <a:effectLst/>
                <a:latin typeface="Calibri" panose="020F0502020204030204" pitchFamily="34" charset="0"/>
                <a:cs typeface="Calibri" panose="020F0502020204030204" pitchFamily="34" charset="0"/>
              </a:defRPr>
            </a:lvl1pPr>
          </a:lstStyle>
          <a:p>
            <a:r>
              <a:rPr lang="en-US" dirty="0"/>
              <a:t>2023 PCE Primary Care Symposia</a:t>
            </a:r>
          </a:p>
        </p:txBody>
      </p:sp>
      <p:sp>
        <p:nvSpPr>
          <p:cNvPr id="4" name="Text Placeholder 3">
            <a:extLst>
              <a:ext uri="{FF2B5EF4-FFF2-40B4-BE49-F238E27FC236}">
                <a16:creationId xmlns:a16="http://schemas.microsoft.com/office/drawing/2014/main" id="{4FEA62A4-994C-5C4C-B9B0-8F2A47944935}"/>
              </a:ext>
            </a:extLst>
          </p:cNvPr>
          <p:cNvSpPr>
            <a:spLocks noGrp="1"/>
          </p:cNvSpPr>
          <p:nvPr>
            <p:ph type="body" sz="quarter" idx="10" hasCustomPrompt="1"/>
          </p:nvPr>
        </p:nvSpPr>
        <p:spPr>
          <a:xfrm>
            <a:off x="3729038" y="5663522"/>
            <a:ext cx="4733925" cy="717550"/>
          </a:xfrm>
          <a:prstGeom prst="rect">
            <a:avLst/>
          </a:prstGeom>
        </p:spPr>
        <p:txBody>
          <a:bodyPr>
            <a:noAutofit/>
          </a:bodyPr>
          <a:lstStyle>
            <a:lvl1pPr marL="0" indent="0" algn="ctr">
              <a:buNone/>
              <a:defRPr sz="2800" b="1">
                <a:solidFill>
                  <a:schemeClr val="tx1"/>
                </a:solidFill>
                <a:latin typeface="Calibri" panose="020F0502020204030204" pitchFamily="34" charset="0"/>
                <a:cs typeface="Calibri" panose="020F0502020204030204" pitchFamily="34" charset="0"/>
              </a:defRPr>
            </a:lvl1pPr>
            <a:lvl2pPr marL="365760" indent="0">
              <a:buNone/>
              <a:defRPr sz="2800" b="1">
                <a:solidFill>
                  <a:schemeClr val="bg1"/>
                </a:solidFill>
                <a:latin typeface="Calibri" panose="020F0502020204030204" pitchFamily="34" charset="0"/>
                <a:cs typeface="Calibri" panose="020F0502020204030204" pitchFamily="34" charset="0"/>
              </a:defRPr>
            </a:lvl2pPr>
            <a:lvl3pPr marL="685800" indent="0">
              <a:buNone/>
              <a:defRPr sz="2800" b="1">
                <a:solidFill>
                  <a:schemeClr val="bg1"/>
                </a:solidFill>
                <a:latin typeface="Calibri" panose="020F0502020204030204" pitchFamily="34" charset="0"/>
                <a:cs typeface="Calibri" panose="020F0502020204030204" pitchFamily="34" charset="0"/>
              </a:defRPr>
            </a:lvl3pPr>
            <a:lvl4pPr marL="1051560" indent="0">
              <a:buNone/>
              <a:defRPr sz="2800" b="1">
                <a:solidFill>
                  <a:schemeClr val="bg1"/>
                </a:solidFill>
                <a:latin typeface="Calibri" panose="020F0502020204030204" pitchFamily="34" charset="0"/>
                <a:cs typeface="Calibri" panose="020F0502020204030204" pitchFamily="34" charset="0"/>
              </a:defRPr>
            </a:lvl4pPr>
            <a:lvl5pPr marL="1371600" indent="0">
              <a:buNone/>
              <a:defRPr sz="2800" b="1">
                <a:solidFill>
                  <a:schemeClr val="bg1"/>
                </a:solidFill>
                <a:latin typeface="Calibri" panose="020F0502020204030204" pitchFamily="34" charset="0"/>
                <a:cs typeface="Calibri" panose="020F0502020204030204" pitchFamily="34" charset="0"/>
              </a:defRPr>
            </a:lvl5pPr>
          </a:lstStyle>
          <a:p>
            <a:pPr lvl="0"/>
            <a:r>
              <a:rPr lang="en-US" dirty="0"/>
              <a:t>Click to edit Date</a:t>
            </a:r>
          </a:p>
        </p:txBody>
      </p:sp>
      <p:grpSp>
        <p:nvGrpSpPr>
          <p:cNvPr id="3" name="Group 2">
            <a:extLst>
              <a:ext uri="{FF2B5EF4-FFF2-40B4-BE49-F238E27FC236}">
                <a16:creationId xmlns:a16="http://schemas.microsoft.com/office/drawing/2014/main" id="{45799A51-AAB9-6943-F637-817350CAF5D5}"/>
              </a:ext>
            </a:extLst>
          </p:cNvPr>
          <p:cNvGrpSpPr/>
          <p:nvPr userDrawn="1"/>
        </p:nvGrpSpPr>
        <p:grpSpPr>
          <a:xfrm>
            <a:off x="4533530" y="2241761"/>
            <a:ext cx="3124941" cy="1794443"/>
            <a:chOff x="4895651" y="1293969"/>
            <a:chExt cx="2379217" cy="1366224"/>
          </a:xfrm>
        </p:grpSpPr>
        <p:sp>
          <p:nvSpPr>
            <p:cNvPr id="8" name="Rounded Rectangle 10">
              <a:extLst>
                <a:ext uri="{FF2B5EF4-FFF2-40B4-BE49-F238E27FC236}">
                  <a16:creationId xmlns:a16="http://schemas.microsoft.com/office/drawing/2014/main" id="{5F8ADF6A-609C-D666-169C-619DFB124F1E}"/>
                </a:ext>
              </a:extLst>
            </p:cNvPr>
            <p:cNvSpPr/>
            <p:nvPr/>
          </p:nvSpPr>
          <p:spPr bwMode="auto">
            <a:xfrm>
              <a:off x="4895651" y="1293969"/>
              <a:ext cx="2379217" cy="1366224"/>
            </a:xfrm>
            <a:prstGeom prst="roundRect">
              <a:avLst>
                <a:gd name="adj" fmla="val 4635"/>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dirty="0">
                <a:solidFill>
                  <a:schemeClr val="tx1"/>
                </a:solidFill>
                <a:latin typeface="Calibri" panose="020F0502020204030204" pitchFamily="34" charset="0"/>
              </a:endParaRPr>
            </a:p>
          </p:txBody>
        </p:sp>
        <p:pic>
          <p:nvPicPr>
            <p:cNvPr id="9" name="Picture 8">
              <a:extLst>
                <a:ext uri="{FF2B5EF4-FFF2-40B4-BE49-F238E27FC236}">
                  <a16:creationId xmlns:a16="http://schemas.microsoft.com/office/drawing/2014/main" id="{68A8F0FF-ACE6-0529-D018-03EB13B8340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981842" y="1390170"/>
              <a:ext cx="2200918" cy="1173823"/>
            </a:xfrm>
            <a:prstGeom prst="rect">
              <a:avLst/>
            </a:prstGeom>
          </p:spPr>
        </p:pic>
      </p:grpSp>
    </p:spTree>
    <p:extLst>
      <p:ext uri="{BB962C8B-B14F-4D97-AF65-F5344CB8AC3E}">
        <p14:creationId xmlns:p14="http://schemas.microsoft.com/office/powerpoint/2010/main" val="593719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opic Titl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2655C76-553C-661B-B7A4-4B2EDA68C18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34947" y="-151816"/>
            <a:ext cx="12461895" cy="7009816"/>
          </a:xfrm>
          <a:prstGeom prst="rect">
            <a:avLst/>
          </a:prstGeom>
        </p:spPr>
      </p:pic>
      <p:sp>
        <p:nvSpPr>
          <p:cNvPr id="12" name="Rectangle 11">
            <a:extLst>
              <a:ext uri="{FF2B5EF4-FFF2-40B4-BE49-F238E27FC236}">
                <a16:creationId xmlns:a16="http://schemas.microsoft.com/office/drawing/2014/main" id="{E7137EE6-933C-054D-A94B-B846B0BD4216}"/>
              </a:ext>
            </a:extLst>
          </p:cNvPr>
          <p:cNvSpPr/>
          <p:nvPr userDrawn="1"/>
        </p:nvSpPr>
        <p:spPr>
          <a:xfrm rot="10800000">
            <a:off x="-134948" y="-17193"/>
            <a:ext cx="12461895" cy="6875192"/>
          </a:xfrm>
          <a:prstGeom prst="rect">
            <a:avLst/>
          </a:prstGeom>
          <a:gradFill>
            <a:gsLst>
              <a:gs pos="33000">
                <a:srgbClr val="333D60"/>
              </a:gs>
              <a:gs pos="98000">
                <a:srgbClr val="333D6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00" b="1" dirty="0">
              <a:latin typeface="Calibri" panose="020F0502020204030204" pitchFamily="34" charset="0"/>
              <a:cs typeface="Calibri" panose="020F0502020204030204" pitchFamily="34" charset="0"/>
            </a:endParaRPr>
          </a:p>
        </p:txBody>
      </p:sp>
      <p:sp>
        <p:nvSpPr>
          <p:cNvPr id="9" name="Title 6">
            <a:extLst>
              <a:ext uri="{FF2B5EF4-FFF2-40B4-BE49-F238E27FC236}">
                <a16:creationId xmlns:a16="http://schemas.microsoft.com/office/drawing/2014/main" id="{60CF3927-9200-46BC-8E6B-A082762F7B28}"/>
              </a:ext>
            </a:extLst>
          </p:cNvPr>
          <p:cNvSpPr>
            <a:spLocks noGrp="1"/>
          </p:cNvSpPr>
          <p:nvPr>
            <p:ph type="title"/>
          </p:nvPr>
        </p:nvSpPr>
        <p:spPr>
          <a:xfrm>
            <a:off x="1249680" y="3096602"/>
            <a:ext cx="9692640" cy="664797"/>
          </a:xfrm>
          <a:prstGeom prst="rect">
            <a:avLst/>
          </a:prstGeom>
          <a:effectLst/>
        </p:spPr>
        <p:txBody>
          <a:bodyPr anchor="ctr"/>
          <a:lstStyle>
            <a:lvl1pPr algn="ctr">
              <a:defRPr sz="4800" b="1">
                <a:solidFill>
                  <a:schemeClr val="tx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916D5FC1-31FE-E649-8DE9-B6019EBFD10D}"/>
              </a:ext>
            </a:extLst>
          </p:cNvPr>
          <p:cNvSpPr>
            <a:spLocks noGrp="1"/>
          </p:cNvSpPr>
          <p:nvPr>
            <p:ph type="body" sz="quarter" idx="10" hasCustomPrompt="1"/>
          </p:nvPr>
        </p:nvSpPr>
        <p:spPr>
          <a:xfrm>
            <a:off x="2939257" y="4040188"/>
            <a:ext cx="6313487" cy="2582862"/>
          </a:xfrm>
          <a:prstGeom prst="rect">
            <a:avLst/>
          </a:prstGeom>
        </p:spPr>
        <p:txBody>
          <a:bodyPr/>
          <a:lstStyle>
            <a:lvl1pPr marL="0" indent="0" algn="ctr">
              <a:spcBef>
                <a:spcPts val="0"/>
              </a:spcBef>
              <a:spcAft>
                <a:spcPts val="400"/>
              </a:spcAft>
              <a:buNone/>
              <a:defRPr b="0">
                <a:solidFill>
                  <a:schemeClr val="tx1"/>
                </a:solidFill>
              </a:defRPr>
            </a:lvl1pPr>
            <a:lvl2pPr marL="365760" indent="0" algn="ctr">
              <a:buNone/>
              <a:defRPr>
                <a:solidFill>
                  <a:schemeClr val="tx1"/>
                </a:solidFill>
              </a:defRPr>
            </a:lvl2pPr>
            <a:lvl3pPr marL="685800" indent="0" algn="ctr">
              <a:buNone/>
              <a:defRPr>
                <a:solidFill>
                  <a:schemeClr val="tx1"/>
                </a:solidFill>
              </a:defRPr>
            </a:lvl3pPr>
            <a:lvl4pPr marL="1051560" indent="0" algn="ctr">
              <a:buNone/>
              <a:defRPr>
                <a:solidFill>
                  <a:schemeClr val="tx1"/>
                </a:solidFill>
              </a:defRPr>
            </a:lvl4pPr>
            <a:lvl5pPr marL="1371600" indent="0" algn="ctr">
              <a:buNone/>
              <a:defRPr>
                <a:solidFill>
                  <a:schemeClr val="tx1"/>
                </a:solidFill>
              </a:defRPr>
            </a:lvl5pPr>
          </a:lstStyle>
          <a:p>
            <a:pPr algn="ctr">
              <a:spcAft>
                <a:spcPts val="400"/>
              </a:spcAft>
            </a:pPr>
            <a:r>
              <a:rPr lang="en-US" b="1" dirty="0">
                <a:latin typeface="Calibri" panose="020F0502020204030204" pitchFamily="34" charset="0"/>
                <a:cs typeface="Calibri" panose="020F0502020204030204" pitchFamily="34" charset="0"/>
              </a:rPr>
              <a:t>First Last PhD, MSN, APRN-BC, AOCN</a:t>
            </a:r>
          </a:p>
          <a:p>
            <a:pPr algn="ctr">
              <a:spcAft>
                <a:spcPts val="400"/>
              </a:spcAft>
            </a:pPr>
            <a:r>
              <a:rPr lang="en-US" dirty="0">
                <a:latin typeface="Calibri" panose="020F0502020204030204" pitchFamily="34" charset="0"/>
                <a:cs typeface="Calibri" panose="020F0502020204030204" pitchFamily="34" charset="0"/>
              </a:rPr>
              <a:t>Title</a:t>
            </a:r>
          </a:p>
          <a:p>
            <a:pPr algn="ctr">
              <a:spcAft>
                <a:spcPts val="400"/>
              </a:spcAft>
            </a:pPr>
            <a:r>
              <a:rPr lang="en-US" dirty="0">
                <a:latin typeface="Calibri" panose="020F0502020204030204" pitchFamily="34" charset="0"/>
                <a:cs typeface="Calibri" panose="020F0502020204030204" pitchFamily="34" charset="0"/>
              </a:rPr>
              <a:t>Department</a:t>
            </a:r>
          </a:p>
          <a:p>
            <a:pPr algn="ctr">
              <a:spcAft>
                <a:spcPts val="400"/>
              </a:spcAft>
            </a:pPr>
            <a:r>
              <a:rPr lang="en-US" dirty="0">
                <a:latin typeface="Calibri" panose="020F0502020204030204" pitchFamily="34" charset="0"/>
                <a:cs typeface="Calibri" panose="020F0502020204030204" pitchFamily="34" charset="0"/>
              </a:rPr>
              <a:t>Institute</a:t>
            </a:r>
          </a:p>
          <a:p>
            <a:pPr algn="ctr">
              <a:spcAft>
                <a:spcPts val="400"/>
              </a:spcAft>
            </a:pPr>
            <a:r>
              <a:rPr lang="en-US" dirty="0">
                <a:latin typeface="Calibri" panose="020F0502020204030204" pitchFamily="34" charset="0"/>
                <a:cs typeface="Calibri" panose="020F0502020204030204" pitchFamily="34" charset="0"/>
              </a:rPr>
              <a:t>City, State</a:t>
            </a:r>
          </a:p>
        </p:txBody>
      </p:sp>
    </p:spTree>
    <p:extLst>
      <p:ext uri="{BB962C8B-B14F-4D97-AF65-F5344CB8AC3E}">
        <p14:creationId xmlns:p14="http://schemas.microsoft.com/office/powerpoint/2010/main" val="388933739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1_Topic Titl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2655C76-553C-661B-B7A4-4B2EDA68C18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34947" y="-151816"/>
            <a:ext cx="12461895" cy="7009816"/>
          </a:xfrm>
          <a:prstGeom prst="rect">
            <a:avLst/>
          </a:prstGeom>
        </p:spPr>
      </p:pic>
      <p:sp>
        <p:nvSpPr>
          <p:cNvPr id="12" name="Rectangle 11">
            <a:extLst>
              <a:ext uri="{FF2B5EF4-FFF2-40B4-BE49-F238E27FC236}">
                <a16:creationId xmlns:a16="http://schemas.microsoft.com/office/drawing/2014/main" id="{E7137EE6-933C-054D-A94B-B846B0BD4216}"/>
              </a:ext>
            </a:extLst>
          </p:cNvPr>
          <p:cNvSpPr/>
          <p:nvPr userDrawn="1"/>
        </p:nvSpPr>
        <p:spPr>
          <a:xfrm rot="10800000">
            <a:off x="-134948" y="-17193"/>
            <a:ext cx="12461895" cy="6875192"/>
          </a:xfrm>
          <a:prstGeom prst="rect">
            <a:avLst/>
          </a:prstGeom>
          <a:gradFill>
            <a:gsLst>
              <a:gs pos="33000">
                <a:srgbClr val="333D60"/>
              </a:gs>
              <a:gs pos="98000">
                <a:srgbClr val="333D6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00" b="1" dirty="0">
              <a:latin typeface="Calibri" panose="020F0502020204030204" pitchFamily="34" charset="0"/>
              <a:cs typeface="Calibri" panose="020F0502020204030204" pitchFamily="34" charset="0"/>
            </a:endParaRPr>
          </a:p>
        </p:txBody>
      </p:sp>
      <p:sp>
        <p:nvSpPr>
          <p:cNvPr id="9" name="Title 6">
            <a:extLst>
              <a:ext uri="{FF2B5EF4-FFF2-40B4-BE49-F238E27FC236}">
                <a16:creationId xmlns:a16="http://schemas.microsoft.com/office/drawing/2014/main" id="{60CF3927-9200-46BC-8E6B-A082762F7B28}"/>
              </a:ext>
            </a:extLst>
          </p:cNvPr>
          <p:cNvSpPr>
            <a:spLocks noGrp="1"/>
          </p:cNvSpPr>
          <p:nvPr>
            <p:ph type="title"/>
          </p:nvPr>
        </p:nvSpPr>
        <p:spPr>
          <a:xfrm>
            <a:off x="1249680" y="3572165"/>
            <a:ext cx="9692640" cy="664797"/>
          </a:xfrm>
          <a:prstGeom prst="rect">
            <a:avLst/>
          </a:prstGeom>
          <a:effectLst/>
        </p:spPr>
        <p:txBody>
          <a:bodyPr anchor="ctr"/>
          <a:lstStyle>
            <a:lvl1pPr algn="ctr">
              <a:defRPr sz="4800" b="1">
                <a:solidFill>
                  <a:schemeClr val="tx1"/>
                </a:solidFill>
                <a:latin typeface="Calibri" panose="020F0502020204030204" pitchFamily="34" charset="0"/>
                <a:cs typeface="Calibri" panose="020F0502020204030204" pitchFamily="34" charset="0"/>
              </a:defRPr>
            </a:lvl1pPr>
          </a:lstStyle>
          <a:p>
            <a:r>
              <a:rPr lang="en-US" dirty="0"/>
              <a:t>Click to edit Master title style</a:t>
            </a:r>
          </a:p>
        </p:txBody>
      </p:sp>
      <p:pic>
        <p:nvPicPr>
          <p:cNvPr id="3" name="Picture 2">
            <a:extLst>
              <a:ext uri="{FF2B5EF4-FFF2-40B4-BE49-F238E27FC236}">
                <a16:creationId xmlns:a16="http://schemas.microsoft.com/office/drawing/2014/main" id="{64425966-3550-A53D-67B2-6FE31C62D97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43134" y="2189161"/>
            <a:ext cx="905732" cy="1239839"/>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5681005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Main Content">
    <p:spTree>
      <p:nvGrpSpPr>
        <p:cNvPr id="1" name=""/>
        <p:cNvGrpSpPr/>
        <p:nvPr/>
      </p:nvGrpSpPr>
      <p:grpSpPr>
        <a:xfrm>
          <a:off x="0" y="0"/>
          <a:ext cx="0" cy="0"/>
          <a:chOff x="0" y="0"/>
          <a:chExt cx="0" cy="0"/>
        </a:xfrm>
      </p:grpSpPr>
      <p:sp>
        <p:nvSpPr>
          <p:cNvPr id="4" name="Footer Placeholder 4">
            <a:extLst>
              <a:ext uri="{FF2B5EF4-FFF2-40B4-BE49-F238E27FC236}">
                <a16:creationId xmlns:a16="http://schemas.microsoft.com/office/drawing/2014/main" id="{B220CCEF-B0B6-7B20-F8F0-DD599EB59443}"/>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dirty="0"/>
          </a:p>
        </p:txBody>
      </p:sp>
      <p:sp>
        <p:nvSpPr>
          <p:cNvPr id="5" name="Rectangle 4">
            <a:extLst>
              <a:ext uri="{FF2B5EF4-FFF2-40B4-BE49-F238E27FC236}">
                <a16:creationId xmlns:a16="http://schemas.microsoft.com/office/drawing/2014/main" id="{1C99B951-D12F-AAFC-01EB-79AA1C51847E}"/>
              </a:ext>
            </a:extLst>
          </p:cNvPr>
          <p:cNvSpPr/>
          <p:nvPr userDrawn="1"/>
        </p:nvSpPr>
        <p:spPr>
          <a:xfrm>
            <a:off x="0" y="1"/>
            <a:ext cx="181185" cy="147199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solidFill>
                <a:schemeClr val="accent6"/>
              </a:solidFill>
              <a:latin typeface="Calibri" panose="020F0502020204030204" pitchFamily="34" charset="0"/>
              <a:cs typeface="Calibri" panose="020F0502020204030204" pitchFamily="34" charset="0"/>
            </a:endParaRPr>
          </a:p>
        </p:txBody>
      </p:sp>
      <p:sp>
        <p:nvSpPr>
          <p:cNvPr id="6" name="Freeform: Shape 1">
            <a:extLst>
              <a:ext uri="{FF2B5EF4-FFF2-40B4-BE49-F238E27FC236}">
                <a16:creationId xmlns:a16="http://schemas.microsoft.com/office/drawing/2014/main" id="{6D381198-7443-B1E4-B946-82650EC5612F}"/>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latin typeface="Calibri" panose="020F0502020204030204" pitchFamily="34" charset="0"/>
              <a:cs typeface="Calibri" panose="020F0502020204030204" pitchFamily="34" charset="0"/>
            </a:endParaRPr>
          </a:p>
        </p:txBody>
      </p:sp>
      <p:sp>
        <p:nvSpPr>
          <p:cNvPr id="7" name="Slide Number Placeholder 5">
            <a:extLst>
              <a:ext uri="{FF2B5EF4-FFF2-40B4-BE49-F238E27FC236}">
                <a16:creationId xmlns:a16="http://schemas.microsoft.com/office/drawing/2014/main" id="{3585C853-A3E9-C5E9-B688-7084866EECAC}"/>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dirty="0"/>
          </a:p>
        </p:txBody>
      </p:sp>
      <p:sp>
        <p:nvSpPr>
          <p:cNvPr id="8" name="Title 4">
            <a:extLst>
              <a:ext uri="{FF2B5EF4-FFF2-40B4-BE49-F238E27FC236}">
                <a16:creationId xmlns:a16="http://schemas.microsoft.com/office/drawing/2014/main" id="{5E398FE9-53E5-2D3F-8A8A-3B10A0ADFEA4}"/>
              </a:ext>
            </a:extLst>
          </p:cNvPr>
          <p:cNvSpPr>
            <a:spLocks noGrp="1"/>
          </p:cNvSpPr>
          <p:nvPr>
            <p:ph type="title"/>
          </p:nvPr>
        </p:nvSpPr>
        <p:spPr>
          <a:xfrm>
            <a:off x="420624" y="114300"/>
            <a:ext cx="11350688" cy="1368171"/>
          </a:xfrm>
          <a:prstGeom prst="rect">
            <a:avLst/>
          </a:prstGeom>
        </p:spPr>
        <p:txBody>
          <a:bodyPr lIns="27432" tIns="0" rIns="0" bIns="0" anchor="b">
            <a:normAutofit/>
          </a:bodyPr>
          <a:lstStyle>
            <a:lvl1pPr>
              <a:defRPr sz="3800">
                <a:solidFill>
                  <a:schemeClr val="accent6"/>
                </a:solidFill>
                <a:latin typeface="Calibri" panose="020F0502020204030204" pitchFamily="34" charset="0"/>
                <a:cs typeface="Calibri" panose="020F0502020204030204" pitchFamily="34" charset="0"/>
              </a:defRPr>
            </a:lvl1pPr>
          </a:lstStyle>
          <a:p>
            <a:r>
              <a:rPr lang="en-US" dirty="0"/>
              <a:t>Click to edit Master title style</a:t>
            </a:r>
          </a:p>
        </p:txBody>
      </p:sp>
      <p:cxnSp>
        <p:nvCxnSpPr>
          <p:cNvPr id="9" name="Straight Connector 8">
            <a:extLst>
              <a:ext uri="{FF2B5EF4-FFF2-40B4-BE49-F238E27FC236}">
                <a16:creationId xmlns:a16="http://schemas.microsoft.com/office/drawing/2014/main" id="{C7E3B704-2C7D-9C0B-BE74-E47F871BA602}"/>
              </a:ext>
            </a:extLst>
          </p:cNvPr>
          <p:cNvCxnSpPr/>
          <p:nvPr userDrawn="1"/>
        </p:nvCxnSpPr>
        <p:spPr>
          <a:xfrm>
            <a:off x="0" y="1656080"/>
            <a:ext cx="1218882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1" name="Text Placeholder 2">
            <a:extLst>
              <a:ext uri="{FF2B5EF4-FFF2-40B4-BE49-F238E27FC236}">
                <a16:creationId xmlns:a16="http://schemas.microsoft.com/office/drawing/2014/main" id="{78D16CAD-4E8B-DFB5-DBF0-98429D6F761A}"/>
              </a:ext>
            </a:extLst>
          </p:cNvPr>
          <p:cNvSpPr>
            <a:spLocks noGrp="1"/>
          </p:cNvSpPr>
          <p:nvPr>
            <p:ph idx="13"/>
          </p:nvPr>
        </p:nvSpPr>
        <p:spPr>
          <a:xfrm>
            <a:off x="423121" y="1840160"/>
            <a:ext cx="11348191" cy="4351338"/>
          </a:xfrm>
          <a:prstGeom prst="rect">
            <a:avLst/>
          </a:prstGeom>
        </p:spPr>
        <p:txBody>
          <a:bodyPr vert="horz" lIns="27432" tIns="0" rIns="0" bIns="0" rtlCol="0">
            <a:normAutofit/>
          </a:bodyPr>
          <a:lstStyle>
            <a:lvl1pPr marL="350838" indent="-341313">
              <a:lnSpc>
                <a:spcPct val="100000"/>
              </a:lnSpc>
              <a:spcAft>
                <a:spcPts val="600"/>
              </a:spcAft>
              <a:buFont typeface="Wingdings" panose="05000000000000000000" pitchFamily="2" charset="2"/>
              <a:buChar char="§"/>
              <a:tabLst/>
              <a:defRPr sz="2400">
                <a:solidFill>
                  <a:schemeClr val="bg1"/>
                </a:solidFill>
                <a:latin typeface="Calibri" panose="020F0502020204030204" pitchFamily="34" charset="0"/>
                <a:cs typeface="Calibri" panose="020F0502020204030204" pitchFamily="34" charset="0"/>
              </a:defRPr>
            </a:lvl1pPr>
            <a:lvl2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2pPr>
            <a:lvl3pPr marL="11430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3pPr>
            <a:lvl4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4pPr>
            <a:lvl5pPr marL="20574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2" name="Group 1">
            <a:extLst>
              <a:ext uri="{FF2B5EF4-FFF2-40B4-BE49-F238E27FC236}">
                <a16:creationId xmlns:a16="http://schemas.microsoft.com/office/drawing/2014/main" id="{D88A5A6E-E3A4-A489-A89E-D942F96AAF7E}"/>
              </a:ext>
            </a:extLst>
          </p:cNvPr>
          <p:cNvGrpSpPr/>
          <p:nvPr userDrawn="1"/>
        </p:nvGrpSpPr>
        <p:grpSpPr>
          <a:xfrm>
            <a:off x="8420280" y="6444289"/>
            <a:ext cx="3175990" cy="394353"/>
            <a:chOff x="8570594" y="6298815"/>
            <a:chExt cx="3175990" cy="394353"/>
          </a:xfrm>
        </p:grpSpPr>
        <p:pic>
          <p:nvPicPr>
            <p:cNvPr id="3" name="Picture 2">
              <a:extLst>
                <a:ext uri="{FF2B5EF4-FFF2-40B4-BE49-F238E27FC236}">
                  <a16:creationId xmlns:a16="http://schemas.microsoft.com/office/drawing/2014/main" id="{8E753740-080F-1E1C-C01D-50353B7A0D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1" cy="394353"/>
            </a:xfrm>
            <a:prstGeom prst="rect">
              <a:avLst/>
            </a:prstGeom>
          </p:spPr>
        </p:pic>
        <p:sp>
          <p:nvSpPr>
            <p:cNvPr id="12" name="Rectangle 11">
              <a:extLst>
                <a:ext uri="{FF2B5EF4-FFF2-40B4-BE49-F238E27FC236}">
                  <a16:creationId xmlns:a16="http://schemas.microsoft.com/office/drawing/2014/main" id="{D135CFE5-FF6C-7BFA-5D3D-277356E51500}"/>
                </a:ext>
              </a:extLst>
            </p:cNvPr>
            <p:cNvSpPr>
              <a:spLocks noChangeArrowheads="1"/>
            </p:cNvSpPr>
            <p:nvPr/>
          </p:nvSpPr>
          <p:spPr bwMode="auto">
            <a:xfrm>
              <a:off x="8570594" y="6355059"/>
              <a:ext cx="24391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chemeClr val="bg1"/>
                  </a:solidFill>
                  <a:latin typeface="Calibri" panose="020F0502020204030204" pitchFamily="34" charset="0"/>
                </a:rPr>
                <a:t>Slide credit: </a:t>
              </a:r>
              <a:r>
                <a:rPr lang="en-US" altLang="en-US" sz="1200" b="0" dirty="0">
                  <a:solidFill>
                    <a:schemeClr val="accent6"/>
                  </a:solidFill>
                  <a:latin typeface="Calibri" panose="020F0502020204030204" pitchFamily="34" charset="0"/>
                  <a:hlinkClick r:id="rId3">
                    <a:extLst>
                      <a:ext uri="{A12FA001-AC4F-418D-AE19-62706E023703}">
                        <ahyp:hlinkClr xmlns:ahyp="http://schemas.microsoft.com/office/drawing/2018/hyperlinkcolor" val="tx"/>
                      </a:ext>
                    </a:extLst>
                  </a:hlinkClick>
                </a:rPr>
                <a:t>practicingclinicians.com</a:t>
              </a:r>
              <a:endParaRPr lang="en-US" altLang="en-US" sz="1200" b="0" dirty="0">
                <a:solidFill>
                  <a:schemeClr val="accent6"/>
                </a:solidFill>
                <a:latin typeface="Calibri" panose="020F0502020204030204" pitchFamily="34" charset="0"/>
              </a:endParaRPr>
            </a:p>
          </p:txBody>
        </p:sp>
      </p:grpSp>
    </p:spTree>
    <p:extLst>
      <p:ext uri="{BB962C8B-B14F-4D97-AF65-F5344CB8AC3E}">
        <p14:creationId xmlns:p14="http://schemas.microsoft.com/office/powerpoint/2010/main" val="2291544477"/>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1344">
          <p15:clr>
            <a:srgbClr val="FBAE40"/>
          </p15:clr>
        </p15:guide>
        <p15:guide id="3" orient="horz" pos="4224">
          <p15:clr>
            <a:srgbClr val="FBAE40"/>
          </p15:clr>
        </p15:guide>
        <p15:guide id="4" pos="264">
          <p15:clr>
            <a:srgbClr val="FBAE40"/>
          </p15:clr>
        </p15:guide>
        <p15:guide id="5" pos="7416">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Main Content">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DDAA2F9E-DDF1-537E-1626-CB15DAEA4AA5}"/>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dirty="0"/>
          </a:p>
        </p:txBody>
      </p:sp>
      <p:sp>
        <p:nvSpPr>
          <p:cNvPr id="9" name="Freeform: Shape 1">
            <a:extLst>
              <a:ext uri="{FF2B5EF4-FFF2-40B4-BE49-F238E27FC236}">
                <a16:creationId xmlns:a16="http://schemas.microsoft.com/office/drawing/2014/main" id="{2AFC4994-2596-301C-1BC1-DBE290B30B8E}"/>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latin typeface="Calibri" panose="020F0502020204030204" pitchFamily="34" charset="0"/>
              <a:cs typeface="Calibri" panose="020F0502020204030204" pitchFamily="34" charset="0"/>
            </a:endParaRPr>
          </a:p>
        </p:txBody>
      </p:sp>
      <p:sp>
        <p:nvSpPr>
          <p:cNvPr id="10" name="Slide Number Placeholder 5">
            <a:extLst>
              <a:ext uri="{FF2B5EF4-FFF2-40B4-BE49-F238E27FC236}">
                <a16:creationId xmlns:a16="http://schemas.microsoft.com/office/drawing/2014/main" id="{CC45448E-ADC7-993D-8718-FA0E35E9DF0C}"/>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dirty="0"/>
          </a:p>
        </p:txBody>
      </p:sp>
      <p:sp>
        <p:nvSpPr>
          <p:cNvPr id="14" name="Text Placeholder 2">
            <a:extLst>
              <a:ext uri="{FF2B5EF4-FFF2-40B4-BE49-F238E27FC236}">
                <a16:creationId xmlns:a16="http://schemas.microsoft.com/office/drawing/2014/main" id="{86F11B3F-9CF6-FB4D-50E9-12C6B01A5F9D}"/>
              </a:ext>
            </a:extLst>
          </p:cNvPr>
          <p:cNvSpPr>
            <a:spLocks noGrp="1"/>
          </p:cNvSpPr>
          <p:nvPr>
            <p:ph idx="13"/>
          </p:nvPr>
        </p:nvSpPr>
        <p:spPr>
          <a:xfrm>
            <a:off x="423121" y="1840160"/>
            <a:ext cx="11348191" cy="4351338"/>
          </a:xfrm>
          <a:prstGeom prst="rect">
            <a:avLst/>
          </a:prstGeom>
        </p:spPr>
        <p:txBody>
          <a:bodyPr vert="horz" lIns="27432" tIns="0" rIns="0" bIns="0" rtlCol="0">
            <a:normAutofit/>
          </a:bodyPr>
          <a:lstStyle>
            <a:lvl1pPr marL="350838" indent="-341313">
              <a:lnSpc>
                <a:spcPct val="100000"/>
              </a:lnSpc>
              <a:spcAft>
                <a:spcPts val="600"/>
              </a:spcAft>
              <a:buFont typeface="Wingdings" panose="05000000000000000000" pitchFamily="2" charset="2"/>
              <a:buChar char="§"/>
              <a:tabLst/>
              <a:defRPr sz="2400">
                <a:solidFill>
                  <a:schemeClr val="bg1"/>
                </a:solidFill>
                <a:latin typeface="Calibri" panose="020F0502020204030204" pitchFamily="34" charset="0"/>
                <a:cs typeface="Calibri" panose="020F0502020204030204" pitchFamily="34" charset="0"/>
              </a:defRPr>
            </a:lvl1pPr>
            <a:lvl2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2pPr>
            <a:lvl3pPr marL="11430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3pPr>
            <a:lvl4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4pPr>
            <a:lvl5pPr marL="20574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Rectangle 14">
            <a:extLst>
              <a:ext uri="{FF2B5EF4-FFF2-40B4-BE49-F238E27FC236}">
                <a16:creationId xmlns:a16="http://schemas.microsoft.com/office/drawing/2014/main" id="{C6555D47-7E83-BD83-8724-625B736F759D}"/>
              </a:ext>
            </a:extLst>
          </p:cNvPr>
          <p:cNvSpPr/>
          <p:nvPr userDrawn="1"/>
        </p:nvSpPr>
        <p:spPr>
          <a:xfrm>
            <a:off x="0" y="1"/>
            <a:ext cx="181185" cy="147199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solidFill>
                <a:schemeClr val="accent6"/>
              </a:solidFill>
              <a:latin typeface="Calibri" panose="020F0502020204030204" pitchFamily="34" charset="0"/>
              <a:cs typeface="Calibri" panose="020F0502020204030204" pitchFamily="34" charset="0"/>
            </a:endParaRPr>
          </a:p>
        </p:txBody>
      </p:sp>
      <p:sp>
        <p:nvSpPr>
          <p:cNvPr id="16" name="Title 4">
            <a:extLst>
              <a:ext uri="{FF2B5EF4-FFF2-40B4-BE49-F238E27FC236}">
                <a16:creationId xmlns:a16="http://schemas.microsoft.com/office/drawing/2014/main" id="{0BFECBF2-07FE-EB89-2984-CB0471E0C98A}"/>
              </a:ext>
            </a:extLst>
          </p:cNvPr>
          <p:cNvSpPr>
            <a:spLocks noGrp="1"/>
          </p:cNvSpPr>
          <p:nvPr>
            <p:ph type="title"/>
          </p:nvPr>
        </p:nvSpPr>
        <p:spPr>
          <a:xfrm>
            <a:off x="420624" y="114300"/>
            <a:ext cx="11350688" cy="1368171"/>
          </a:xfrm>
          <a:prstGeom prst="rect">
            <a:avLst/>
          </a:prstGeom>
        </p:spPr>
        <p:txBody>
          <a:bodyPr lIns="27432" tIns="0" rIns="0" bIns="0" anchor="b">
            <a:normAutofit/>
          </a:bodyPr>
          <a:lstStyle>
            <a:lvl1pPr>
              <a:defRPr sz="3800">
                <a:solidFill>
                  <a:schemeClr val="accent6"/>
                </a:solidFill>
                <a:latin typeface="Calibri" panose="020F0502020204030204" pitchFamily="34" charset="0"/>
                <a:cs typeface="Calibri" panose="020F0502020204030204" pitchFamily="34" charset="0"/>
              </a:defRPr>
            </a:lvl1pPr>
          </a:lstStyle>
          <a:p>
            <a:r>
              <a:rPr lang="en-US" dirty="0"/>
              <a:t>Click to edit Master title style</a:t>
            </a:r>
          </a:p>
        </p:txBody>
      </p:sp>
      <p:grpSp>
        <p:nvGrpSpPr>
          <p:cNvPr id="2" name="Group 1">
            <a:extLst>
              <a:ext uri="{FF2B5EF4-FFF2-40B4-BE49-F238E27FC236}">
                <a16:creationId xmlns:a16="http://schemas.microsoft.com/office/drawing/2014/main" id="{E5D642B5-032E-E33C-0D94-6A24683CF2B9}"/>
              </a:ext>
            </a:extLst>
          </p:cNvPr>
          <p:cNvGrpSpPr/>
          <p:nvPr userDrawn="1"/>
        </p:nvGrpSpPr>
        <p:grpSpPr>
          <a:xfrm>
            <a:off x="8420280" y="6444289"/>
            <a:ext cx="3175990" cy="394353"/>
            <a:chOff x="8570594" y="6298815"/>
            <a:chExt cx="3175990" cy="394353"/>
          </a:xfrm>
        </p:grpSpPr>
        <p:pic>
          <p:nvPicPr>
            <p:cNvPr id="3" name="Picture 2">
              <a:extLst>
                <a:ext uri="{FF2B5EF4-FFF2-40B4-BE49-F238E27FC236}">
                  <a16:creationId xmlns:a16="http://schemas.microsoft.com/office/drawing/2014/main" id="{FDB376CB-019D-4E5B-C89B-35F726CF50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1" cy="394353"/>
            </a:xfrm>
            <a:prstGeom prst="rect">
              <a:avLst/>
            </a:prstGeom>
          </p:spPr>
        </p:pic>
        <p:sp>
          <p:nvSpPr>
            <p:cNvPr id="4" name="Rectangle 3">
              <a:extLst>
                <a:ext uri="{FF2B5EF4-FFF2-40B4-BE49-F238E27FC236}">
                  <a16:creationId xmlns:a16="http://schemas.microsoft.com/office/drawing/2014/main" id="{39C288A4-3841-B9BB-B50B-C14F19AD76DD}"/>
                </a:ext>
              </a:extLst>
            </p:cNvPr>
            <p:cNvSpPr>
              <a:spLocks noChangeArrowheads="1"/>
            </p:cNvSpPr>
            <p:nvPr/>
          </p:nvSpPr>
          <p:spPr bwMode="auto">
            <a:xfrm>
              <a:off x="8570594" y="6355059"/>
              <a:ext cx="24391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chemeClr val="bg1"/>
                  </a:solidFill>
                  <a:latin typeface="Calibri" panose="020F0502020204030204" pitchFamily="34" charset="0"/>
                </a:rPr>
                <a:t>Slide credit: </a:t>
              </a:r>
              <a:r>
                <a:rPr lang="en-US" altLang="en-US" sz="1200" b="0" dirty="0">
                  <a:solidFill>
                    <a:schemeClr val="accent6"/>
                  </a:solidFill>
                  <a:latin typeface="Calibri" panose="020F0502020204030204" pitchFamily="34" charset="0"/>
                  <a:hlinkClick r:id="rId3">
                    <a:extLst>
                      <a:ext uri="{A12FA001-AC4F-418D-AE19-62706E023703}">
                        <ahyp:hlinkClr xmlns:ahyp="http://schemas.microsoft.com/office/drawing/2018/hyperlinkcolor" val="tx"/>
                      </a:ext>
                    </a:extLst>
                  </a:hlinkClick>
                </a:rPr>
                <a:t>practicingclinicians.com</a:t>
              </a:r>
              <a:endParaRPr lang="en-US" altLang="en-US" sz="1200" b="0" dirty="0">
                <a:solidFill>
                  <a:schemeClr val="accent6"/>
                </a:solidFill>
                <a:latin typeface="Calibri" panose="020F0502020204030204" pitchFamily="34" charset="0"/>
              </a:endParaRPr>
            </a:p>
          </p:txBody>
        </p:sp>
      </p:grpSp>
    </p:spTree>
    <p:extLst>
      <p:ext uri="{BB962C8B-B14F-4D97-AF65-F5344CB8AC3E}">
        <p14:creationId xmlns:p14="http://schemas.microsoft.com/office/powerpoint/2010/main" val="23242986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Main Content">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E1F2BD7C-8619-B907-876B-84711C6AD5D6}"/>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dirty="0"/>
          </a:p>
        </p:txBody>
      </p:sp>
      <p:sp>
        <p:nvSpPr>
          <p:cNvPr id="7" name="Freeform: Shape 1">
            <a:extLst>
              <a:ext uri="{FF2B5EF4-FFF2-40B4-BE49-F238E27FC236}">
                <a16:creationId xmlns:a16="http://schemas.microsoft.com/office/drawing/2014/main" id="{C528C21D-0FE7-5789-BAC3-48EE8678FC68}"/>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latin typeface="Calibri" panose="020F0502020204030204" pitchFamily="34" charset="0"/>
              <a:cs typeface="Calibri" panose="020F0502020204030204" pitchFamily="34" charset="0"/>
            </a:endParaRPr>
          </a:p>
        </p:txBody>
      </p:sp>
      <p:sp>
        <p:nvSpPr>
          <p:cNvPr id="9" name="Slide Number Placeholder 5">
            <a:extLst>
              <a:ext uri="{FF2B5EF4-FFF2-40B4-BE49-F238E27FC236}">
                <a16:creationId xmlns:a16="http://schemas.microsoft.com/office/drawing/2014/main" id="{C793D9A3-FD0C-50D9-FE79-EB93E4F7611F}"/>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dirty="0"/>
          </a:p>
        </p:txBody>
      </p:sp>
      <p:cxnSp>
        <p:nvCxnSpPr>
          <p:cNvPr id="11" name="Straight Connector 10">
            <a:extLst>
              <a:ext uri="{FF2B5EF4-FFF2-40B4-BE49-F238E27FC236}">
                <a16:creationId xmlns:a16="http://schemas.microsoft.com/office/drawing/2014/main" id="{833FF1E4-6D27-570C-525E-44AAAA0A181A}"/>
              </a:ext>
            </a:extLst>
          </p:cNvPr>
          <p:cNvCxnSpPr/>
          <p:nvPr userDrawn="1"/>
        </p:nvCxnSpPr>
        <p:spPr>
          <a:xfrm>
            <a:off x="0" y="1656080"/>
            <a:ext cx="1218882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16C3CEB8-01DA-AB51-1EE1-99C272081423}"/>
              </a:ext>
            </a:extLst>
          </p:cNvPr>
          <p:cNvSpPr/>
          <p:nvPr userDrawn="1"/>
        </p:nvSpPr>
        <p:spPr>
          <a:xfrm>
            <a:off x="0" y="1"/>
            <a:ext cx="181185" cy="147199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solidFill>
                <a:schemeClr val="accent6"/>
              </a:solidFill>
              <a:latin typeface="Calibri" panose="020F0502020204030204" pitchFamily="34" charset="0"/>
              <a:cs typeface="Calibri" panose="020F0502020204030204" pitchFamily="34" charset="0"/>
            </a:endParaRPr>
          </a:p>
        </p:txBody>
      </p:sp>
      <p:sp>
        <p:nvSpPr>
          <p:cNvPr id="5" name="Title 4">
            <a:extLst>
              <a:ext uri="{FF2B5EF4-FFF2-40B4-BE49-F238E27FC236}">
                <a16:creationId xmlns:a16="http://schemas.microsoft.com/office/drawing/2014/main" id="{8A53729B-A73A-D51B-D31D-EF7E2F1C43D0}"/>
              </a:ext>
            </a:extLst>
          </p:cNvPr>
          <p:cNvSpPr>
            <a:spLocks noGrp="1"/>
          </p:cNvSpPr>
          <p:nvPr>
            <p:ph type="title"/>
          </p:nvPr>
        </p:nvSpPr>
        <p:spPr>
          <a:xfrm>
            <a:off x="420624" y="114300"/>
            <a:ext cx="11350688" cy="1368171"/>
          </a:xfrm>
          <a:prstGeom prst="rect">
            <a:avLst/>
          </a:prstGeom>
        </p:spPr>
        <p:txBody>
          <a:bodyPr lIns="27432" tIns="0" rIns="0" bIns="0" anchor="b">
            <a:normAutofit/>
          </a:bodyPr>
          <a:lstStyle>
            <a:lvl1pPr>
              <a:defRPr sz="3800">
                <a:solidFill>
                  <a:schemeClr val="accent6"/>
                </a:solidFill>
                <a:latin typeface="Calibri" panose="020F0502020204030204" pitchFamily="34" charset="0"/>
                <a:cs typeface="Calibri" panose="020F0502020204030204" pitchFamily="34" charset="0"/>
              </a:defRPr>
            </a:lvl1pPr>
          </a:lstStyle>
          <a:p>
            <a:r>
              <a:rPr lang="en-US" dirty="0"/>
              <a:t>Click to edit Master title style</a:t>
            </a:r>
          </a:p>
        </p:txBody>
      </p:sp>
      <p:grpSp>
        <p:nvGrpSpPr>
          <p:cNvPr id="3" name="Group 2">
            <a:extLst>
              <a:ext uri="{FF2B5EF4-FFF2-40B4-BE49-F238E27FC236}">
                <a16:creationId xmlns:a16="http://schemas.microsoft.com/office/drawing/2014/main" id="{9AEA83B5-97BD-3F18-5E79-AC5B869572FB}"/>
              </a:ext>
            </a:extLst>
          </p:cNvPr>
          <p:cNvGrpSpPr/>
          <p:nvPr userDrawn="1"/>
        </p:nvGrpSpPr>
        <p:grpSpPr>
          <a:xfrm>
            <a:off x="8420280" y="6444289"/>
            <a:ext cx="3175990" cy="394353"/>
            <a:chOff x="8570594" y="6298815"/>
            <a:chExt cx="3175990" cy="394353"/>
          </a:xfrm>
        </p:grpSpPr>
        <p:pic>
          <p:nvPicPr>
            <p:cNvPr id="6" name="Picture 5">
              <a:extLst>
                <a:ext uri="{FF2B5EF4-FFF2-40B4-BE49-F238E27FC236}">
                  <a16:creationId xmlns:a16="http://schemas.microsoft.com/office/drawing/2014/main" id="{1617A808-403E-E5C5-E943-9FC9BA3EC0B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1" cy="394353"/>
            </a:xfrm>
            <a:prstGeom prst="rect">
              <a:avLst/>
            </a:prstGeom>
          </p:spPr>
        </p:pic>
        <p:sp>
          <p:nvSpPr>
            <p:cNvPr id="8" name="Rectangle 7">
              <a:extLst>
                <a:ext uri="{FF2B5EF4-FFF2-40B4-BE49-F238E27FC236}">
                  <a16:creationId xmlns:a16="http://schemas.microsoft.com/office/drawing/2014/main" id="{67090672-C899-8920-1BD0-941ED1DD3F77}"/>
                </a:ext>
              </a:extLst>
            </p:cNvPr>
            <p:cNvSpPr>
              <a:spLocks noChangeArrowheads="1"/>
            </p:cNvSpPr>
            <p:nvPr/>
          </p:nvSpPr>
          <p:spPr bwMode="auto">
            <a:xfrm>
              <a:off x="8570594" y="6355059"/>
              <a:ext cx="24391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chemeClr val="bg1"/>
                  </a:solidFill>
                  <a:latin typeface="Calibri" panose="020F0502020204030204" pitchFamily="34" charset="0"/>
                </a:rPr>
                <a:t>Slide credit: </a:t>
              </a:r>
              <a:r>
                <a:rPr lang="en-US" altLang="en-US" sz="1200" b="0" dirty="0">
                  <a:solidFill>
                    <a:schemeClr val="accent6"/>
                  </a:solidFill>
                  <a:latin typeface="Calibri" panose="020F0502020204030204" pitchFamily="34" charset="0"/>
                  <a:hlinkClick r:id="rId3">
                    <a:extLst>
                      <a:ext uri="{A12FA001-AC4F-418D-AE19-62706E023703}">
                        <ahyp:hlinkClr xmlns:ahyp="http://schemas.microsoft.com/office/drawing/2018/hyperlinkcolor" val="tx"/>
                      </a:ext>
                    </a:extLst>
                  </a:hlinkClick>
                </a:rPr>
                <a:t>practicingclinicians.com</a:t>
              </a:r>
              <a:endParaRPr lang="en-US" altLang="en-US" sz="1200" b="0" dirty="0">
                <a:solidFill>
                  <a:schemeClr val="accent6"/>
                </a:solidFill>
                <a:latin typeface="Calibri" panose="020F0502020204030204" pitchFamily="34" charset="0"/>
              </a:endParaRPr>
            </a:p>
          </p:txBody>
        </p:sp>
      </p:grpSp>
    </p:spTree>
    <p:extLst>
      <p:ext uri="{BB962C8B-B14F-4D97-AF65-F5344CB8AC3E}">
        <p14:creationId xmlns:p14="http://schemas.microsoft.com/office/powerpoint/2010/main" val="8683102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Main Content 2 Column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185EA70-143D-2AF2-FD1F-59DFE518D244}"/>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dirty="0"/>
          </a:p>
        </p:txBody>
      </p:sp>
      <p:sp>
        <p:nvSpPr>
          <p:cNvPr id="7" name="Freeform: Shape 1">
            <a:extLst>
              <a:ext uri="{FF2B5EF4-FFF2-40B4-BE49-F238E27FC236}">
                <a16:creationId xmlns:a16="http://schemas.microsoft.com/office/drawing/2014/main" id="{DE01EFA1-1814-C7BF-23FD-46D6B08213A6}"/>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latin typeface="Calibri" panose="020F0502020204030204" pitchFamily="34" charset="0"/>
              <a:cs typeface="Calibri" panose="020F0502020204030204" pitchFamily="34" charset="0"/>
            </a:endParaRPr>
          </a:p>
        </p:txBody>
      </p:sp>
      <p:sp>
        <p:nvSpPr>
          <p:cNvPr id="8" name="Slide Number Placeholder 5">
            <a:extLst>
              <a:ext uri="{FF2B5EF4-FFF2-40B4-BE49-F238E27FC236}">
                <a16:creationId xmlns:a16="http://schemas.microsoft.com/office/drawing/2014/main" id="{3B6630CF-872B-547D-75BC-E9C62EBB5CF2}"/>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dirty="0"/>
          </a:p>
        </p:txBody>
      </p:sp>
      <p:cxnSp>
        <p:nvCxnSpPr>
          <p:cNvPr id="10" name="Straight Connector 9">
            <a:extLst>
              <a:ext uri="{FF2B5EF4-FFF2-40B4-BE49-F238E27FC236}">
                <a16:creationId xmlns:a16="http://schemas.microsoft.com/office/drawing/2014/main" id="{AB69F87E-177D-DC90-B49C-4B7E414C424A}"/>
              </a:ext>
            </a:extLst>
          </p:cNvPr>
          <p:cNvCxnSpPr/>
          <p:nvPr userDrawn="1"/>
        </p:nvCxnSpPr>
        <p:spPr>
          <a:xfrm>
            <a:off x="0" y="1656080"/>
            <a:ext cx="1218882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2" name="Text Placeholder 2">
            <a:extLst>
              <a:ext uri="{FF2B5EF4-FFF2-40B4-BE49-F238E27FC236}">
                <a16:creationId xmlns:a16="http://schemas.microsoft.com/office/drawing/2014/main" id="{4D270DE3-975E-D386-B77F-ADABD3323752}"/>
              </a:ext>
            </a:extLst>
          </p:cNvPr>
          <p:cNvSpPr>
            <a:spLocks noGrp="1"/>
          </p:cNvSpPr>
          <p:nvPr>
            <p:ph idx="13"/>
          </p:nvPr>
        </p:nvSpPr>
        <p:spPr>
          <a:xfrm>
            <a:off x="423121" y="1840160"/>
            <a:ext cx="5672879" cy="4351338"/>
          </a:xfrm>
          <a:prstGeom prst="rect">
            <a:avLst/>
          </a:prstGeom>
        </p:spPr>
        <p:txBody>
          <a:bodyPr vert="horz" lIns="27432" tIns="0" rIns="0" bIns="0" rtlCol="0">
            <a:normAutofit/>
          </a:bodyPr>
          <a:lstStyle>
            <a:lvl1pPr marL="350838" indent="-341313">
              <a:lnSpc>
                <a:spcPct val="100000"/>
              </a:lnSpc>
              <a:spcAft>
                <a:spcPts val="600"/>
              </a:spcAft>
              <a:buFont typeface="Wingdings" panose="05000000000000000000" pitchFamily="2" charset="2"/>
              <a:buChar char="§"/>
              <a:tabLst/>
              <a:defRPr sz="2400">
                <a:solidFill>
                  <a:schemeClr val="bg1"/>
                </a:solidFill>
                <a:latin typeface="Calibri" panose="020F0502020204030204" pitchFamily="34" charset="0"/>
                <a:cs typeface="Calibri" panose="020F0502020204030204" pitchFamily="34" charset="0"/>
              </a:defRPr>
            </a:lvl1pPr>
            <a:lvl2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2pPr>
            <a:lvl3pPr marL="11430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3pPr>
            <a:lvl4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4pPr>
            <a:lvl5pPr marL="20574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2">
            <a:extLst>
              <a:ext uri="{FF2B5EF4-FFF2-40B4-BE49-F238E27FC236}">
                <a16:creationId xmlns:a16="http://schemas.microsoft.com/office/drawing/2014/main" id="{16BB9CB7-BCF4-E8B2-3753-EE5416629EBD}"/>
              </a:ext>
            </a:extLst>
          </p:cNvPr>
          <p:cNvSpPr>
            <a:spLocks noGrp="1"/>
          </p:cNvSpPr>
          <p:nvPr>
            <p:ph idx="14"/>
          </p:nvPr>
        </p:nvSpPr>
        <p:spPr>
          <a:xfrm>
            <a:off x="6267170" y="1840160"/>
            <a:ext cx="5501709" cy="4351338"/>
          </a:xfrm>
          <a:prstGeom prst="rect">
            <a:avLst/>
          </a:prstGeom>
        </p:spPr>
        <p:txBody>
          <a:bodyPr vert="horz" lIns="27432" tIns="0" rIns="0" bIns="0" rtlCol="0">
            <a:normAutofit/>
          </a:bodyPr>
          <a:lstStyle>
            <a:lvl1pPr marL="350838" indent="-341313">
              <a:lnSpc>
                <a:spcPct val="100000"/>
              </a:lnSpc>
              <a:spcAft>
                <a:spcPts val="600"/>
              </a:spcAft>
              <a:buFont typeface="Wingdings" panose="05000000000000000000" pitchFamily="2" charset="2"/>
              <a:buChar char="§"/>
              <a:tabLst/>
              <a:defRPr sz="2400">
                <a:solidFill>
                  <a:schemeClr val="bg1"/>
                </a:solidFill>
                <a:latin typeface="Calibri" panose="020F0502020204030204" pitchFamily="34" charset="0"/>
                <a:cs typeface="Calibri" panose="020F0502020204030204" pitchFamily="34" charset="0"/>
              </a:defRPr>
            </a:lvl1pPr>
            <a:lvl2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2pPr>
            <a:lvl3pPr marL="11430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3pPr>
            <a:lvl4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4pPr>
            <a:lvl5pPr marL="20574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Rectangle 1">
            <a:extLst>
              <a:ext uri="{FF2B5EF4-FFF2-40B4-BE49-F238E27FC236}">
                <a16:creationId xmlns:a16="http://schemas.microsoft.com/office/drawing/2014/main" id="{7C7D7AE6-14DE-EEC2-3B5D-AEAD2320CA63}"/>
              </a:ext>
            </a:extLst>
          </p:cNvPr>
          <p:cNvSpPr/>
          <p:nvPr userDrawn="1"/>
        </p:nvSpPr>
        <p:spPr>
          <a:xfrm>
            <a:off x="0" y="1"/>
            <a:ext cx="181185" cy="147199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solidFill>
                <a:schemeClr val="accent6"/>
              </a:solidFill>
              <a:latin typeface="Calibri" panose="020F0502020204030204" pitchFamily="34" charset="0"/>
              <a:cs typeface="Calibri" panose="020F0502020204030204" pitchFamily="34" charset="0"/>
            </a:endParaRPr>
          </a:p>
        </p:txBody>
      </p:sp>
      <p:sp>
        <p:nvSpPr>
          <p:cNvPr id="3" name="Title 4">
            <a:extLst>
              <a:ext uri="{FF2B5EF4-FFF2-40B4-BE49-F238E27FC236}">
                <a16:creationId xmlns:a16="http://schemas.microsoft.com/office/drawing/2014/main" id="{2D737DD0-45F7-9785-C49E-DFCDD3BBFC52}"/>
              </a:ext>
            </a:extLst>
          </p:cNvPr>
          <p:cNvSpPr>
            <a:spLocks noGrp="1"/>
          </p:cNvSpPr>
          <p:nvPr>
            <p:ph type="title"/>
          </p:nvPr>
        </p:nvSpPr>
        <p:spPr>
          <a:xfrm>
            <a:off x="420624" y="114300"/>
            <a:ext cx="11350688" cy="1368171"/>
          </a:xfrm>
          <a:prstGeom prst="rect">
            <a:avLst/>
          </a:prstGeom>
        </p:spPr>
        <p:txBody>
          <a:bodyPr lIns="27432" tIns="0" rIns="0" bIns="0" anchor="b">
            <a:normAutofit/>
          </a:bodyPr>
          <a:lstStyle>
            <a:lvl1pPr>
              <a:defRPr sz="3800">
                <a:solidFill>
                  <a:schemeClr val="accent6"/>
                </a:solidFill>
                <a:latin typeface="Calibri" panose="020F0502020204030204" pitchFamily="34" charset="0"/>
                <a:cs typeface="Calibri" panose="020F0502020204030204" pitchFamily="34" charset="0"/>
              </a:defRPr>
            </a:lvl1pPr>
          </a:lstStyle>
          <a:p>
            <a:r>
              <a:rPr lang="en-US" dirty="0"/>
              <a:t>Click to edit Master title style</a:t>
            </a:r>
          </a:p>
        </p:txBody>
      </p:sp>
      <p:grpSp>
        <p:nvGrpSpPr>
          <p:cNvPr id="11" name="Group 10">
            <a:extLst>
              <a:ext uri="{FF2B5EF4-FFF2-40B4-BE49-F238E27FC236}">
                <a16:creationId xmlns:a16="http://schemas.microsoft.com/office/drawing/2014/main" id="{5A8C9019-1529-742F-85EB-840C2E404DA1}"/>
              </a:ext>
            </a:extLst>
          </p:cNvPr>
          <p:cNvGrpSpPr/>
          <p:nvPr userDrawn="1"/>
        </p:nvGrpSpPr>
        <p:grpSpPr>
          <a:xfrm>
            <a:off x="8420280" y="6444289"/>
            <a:ext cx="3175990" cy="394353"/>
            <a:chOff x="8570594" y="6298815"/>
            <a:chExt cx="3175990" cy="394353"/>
          </a:xfrm>
        </p:grpSpPr>
        <p:pic>
          <p:nvPicPr>
            <p:cNvPr id="14" name="Picture 13">
              <a:extLst>
                <a:ext uri="{FF2B5EF4-FFF2-40B4-BE49-F238E27FC236}">
                  <a16:creationId xmlns:a16="http://schemas.microsoft.com/office/drawing/2014/main" id="{B42ED20C-0E30-092D-9FF9-362E4A388BF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1" cy="394353"/>
            </a:xfrm>
            <a:prstGeom prst="rect">
              <a:avLst/>
            </a:prstGeom>
          </p:spPr>
        </p:pic>
        <p:sp>
          <p:nvSpPr>
            <p:cNvPr id="15" name="Rectangle 14">
              <a:extLst>
                <a:ext uri="{FF2B5EF4-FFF2-40B4-BE49-F238E27FC236}">
                  <a16:creationId xmlns:a16="http://schemas.microsoft.com/office/drawing/2014/main" id="{FF1ED9C9-92C7-2457-F507-7A08A6987773}"/>
                </a:ext>
              </a:extLst>
            </p:cNvPr>
            <p:cNvSpPr>
              <a:spLocks noChangeArrowheads="1"/>
            </p:cNvSpPr>
            <p:nvPr/>
          </p:nvSpPr>
          <p:spPr bwMode="auto">
            <a:xfrm>
              <a:off x="8570594" y="6355059"/>
              <a:ext cx="24391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chemeClr val="bg1"/>
                  </a:solidFill>
                  <a:latin typeface="Calibri" panose="020F0502020204030204" pitchFamily="34" charset="0"/>
                </a:rPr>
                <a:t>Slide credit: </a:t>
              </a:r>
              <a:r>
                <a:rPr lang="en-US" altLang="en-US" sz="1200" b="0" dirty="0">
                  <a:solidFill>
                    <a:schemeClr val="accent6"/>
                  </a:solidFill>
                  <a:latin typeface="Calibri" panose="020F0502020204030204" pitchFamily="34" charset="0"/>
                  <a:hlinkClick r:id="rId3">
                    <a:extLst>
                      <a:ext uri="{A12FA001-AC4F-418D-AE19-62706E023703}">
                        <ahyp:hlinkClr xmlns:ahyp="http://schemas.microsoft.com/office/drawing/2018/hyperlinkcolor" val="tx"/>
                      </a:ext>
                    </a:extLst>
                  </a:hlinkClick>
                </a:rPr>
                <a:t>practicingclinicians.com</a:t>
              </a:r>
              <a:endParaRPr lang="en-US" altLang="en-US" sz="1200" b="0" dirty="0">
                <a:solidFill>
                  <a:schemeClr val="accent6"/>
                </a:solidFill>
                <a:latin typeface="Calibri" panose="020F0502020204030204" pitchFamily="34" charset="0"/>
              </a:endParaRPr>
            </a:p>
          </p:txBody>
        </p:sp>
      </p:grpSp>
    </p:spTree>
    <p:extLst>
      <p:ext uri="{BB962C8B-B14F-4D97-AF65-F5344CB8AC3E}">
        <p14:creationId xmlns:p14="http://schemas.microsoft.com/office/powerpoint/2010/main" val="15221857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ARS Ques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E52FF69-C53B-C0F9-2EC8-BDA712FB088D}"/>
              </a:ext>
            </a:extLst>
          </p:cNvPr>
          <p:cNvPicPr>
            <a:picLocks noChangeAspect="1"/>
          </p:cNvPicPr>
          <p:nvPr userDrawn="1"/>
        </p:nvPicPr>
        <p:blipFill rotWithShape="1">
          <a:blip r:embed="rId2">
            <a:duotone>
              <a:prstClr val="black"/>
              <a:schemeClr val="accent5">
                <a:tint val="45000"/>
                <a:satMod val="400000"/>
              </a:schemeClr>
            </a:duotone>
          </a:blip>
          <a:srcRect l="13500" t="-1028" r="7904" b="-3843"/>
          <a:stretch/>
        </p:blipFill>
        <p:spPr>
          <a:xfrm>
            <a:off x="0" y="-4790"/>
            <a:ext cx="12192000" cy="1738113"/>
          </a:xfrm>
          <a:prstGeom prst="rect">
            <a:avLst/>
          </a:prstGeom>
        </p:spPr>
      </p:pic>
      <p:sp>
        <p:nvSpPr>
          <p:cNvPr id="11" name="Text Box 6">
            <a:extLst>
              <a:ext uri="{FF2B5EF4-FFF2-40B4-BE49-F238E27FC236}">
                <a16:creationId xmlns:a16="http://schemas.microsoft.com/office/drawing/2014/main" id="{C669104D-4008-C9FA-92B8-6C8686AF7178}"/>
              </a:ext>
            </a:extLst>
          </p:cNvPr>
          <p:cNvSpPr txBox="1">
            <a:spLocks noChangeArrowheads="1"/>
          </p:cNvSpPr>
          <p:nvPr userDrawn="1"/>
        </p:nvSpPr>
        <p:spPr bwMode="auto">
          <a:xfrm>
            <a:off x="883886" y="5960600"/>
            <a:ext cx="4844468" cy="307777"/>
          </a:xfrm>
          <a:prstGeom prst="rect">
            <a:avLst/>
          </a:prstGeom>
          <a:noFill/>
          <a:ln w="9525">
            <a:noFill/>
            <a:miter lim="800000"/>
            <a:headEnd/>
            <a:tailEnd/>
          </a:ln>
        </p:spPr>
        <p:txBody>
          <a:bodyPr wrap="none" lIns="0" tIns="0" rIns="0" bIns="0">
            <a:spAutoFit/>
          </a:bodyPr>
          <a:lstStyle/>
          <a:p>
            <a:r>
              <a:rPr lang="en-US" sz="2000" b="1" baseline="0" dirty="0">
                <a:solidFill>
                  <a:schemeClr val="accent6"/>
                </a:solidFill>
                <a:latin typeface="Calibri" panose="020F0502020204030204" pitchFamily="34" charset="0"/>
                <a:cs typeface="Calibri" panose="020F0502020204030204" pitchFamily="34" charset="0"/>
              </a:rPr>
              <a:t>Select an answer on your screen to vote now!</a:t>
            </a:r>
          </a:p>
        </p:txBody>
      </p:sp>
      <p:pic>
        <p:nvPicPr>
          <p:cNvPr id="12" name="Picture 11">
            <a:extLst>
              <a:ext uri="{FF2B5EF4-FFF2-40B4-BE49-F238E27FC236}">
                <a16:creationId xmlns:a16="http://schemas.microsoft.com/office/drawing/2014/main" id="{6BF0E14A-87CB-02B1-3981-E92B49C3431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94361" y="5861395"/>
            <a:ext cx="406400" cy="406400"/>
          </a:xfrm>
          <a:prstGeom prst="rect">
            <a:avLst/>
          </a:prstGeom>
        </p:spPr>
      </p:pic>
      <p:pic>
        <p:nvPicPr>
          <p:cNvPr id="13" name="Picture 12">
            <a:extLst>
              <a:ext uri="{FF2B5EF4-FFF2-40B4-BE49-F238E27FC236}">
                <a16:creationId xmlns:a16="http://schemas.microsoft.com/office/drawing/2014/main" id="{737D488A-1CBD-5600-EA0B-DB847EA8C6D6}"/>
              </a:ext>
            </a:extLst>
          </p:cNvPr>
          <p:cNvPicPr>
            <a:picLocks noChangeAspect="1"/>
          </p:cNvPicPr>
          <p:nvPr userDrawn="1"/>
        </p:nvPicPr>
        <p:blipFill>
          <a:blip r:embed="rId4">
            <a:extLst>
              <a:ext uri="{BEBA8EAE-BF5A-486C-A8C5-ECC9F3942E4B}">
                <a14:imgProps xmlns:a14="http://schemas.microsoft.com/office/drawing/2010/main">
                  <a14:imgLayer r:embed="rId5">
                    <a14:imgEffect>
                      <a14:colorTemperature colorTemp="6818"/>
                    </a14:imgEffect>
                  </a14:imgLayer>
                </a14:imgProps>
              </a:ext>
              <a:ext uri="{28A0092B-C50C-407E-A947-70E740481C1C}">
                <a14:useLocalDpi xmlns:a14="http://schemas.microsoft.com/office/drawing/2010/main" val="0"/>
              </a:ext>
            </a:extLst>
          </a:blip>
          <a:stretch>
            <a:fillRect/>
          </a:stretch>
        </p:blipFill>
        <p:spPr>
          <a:xfrm>
            <a:off x="11188910" y="219415"/>
            <a:ext cx="737250" cy="1276079"/>
          </a:xfrm>
          <a:prstGeom prst="rect">
            <a:avLst/>
          </a:prstGeom>
          <a:noFill/>
          <a:effectLst>
            <a:outerShdw blurRad="114300" dist="50800" dir="2700000" sx="98000" sy="98000" algn="tl" rotWithShape="0">
              <a:prstClr val="black">
                <a:alpha val="92000"/>
              </a:prstClr>
            </a:outerShdw>
          </a:effectLst>
        </p:spPr>
      </p:pic>
      <p:sp>
        <p:nvSpPr>
          <p:cNvPr id="17" name="Text Placeholder 2">
            <a:extLst>
              <a:ext uri="{FF2B5EF4-FFF2-40B4-BE49-F238E27FC236}">
                <a16:creationId xmlns:a16="http://schemas.microsoft.com/office/drawing/2014/main" id="{DEB99DB5-EF82-5CE8-D60A-B3A6188B2E2D}"/>
              </a:ext>
            </a:extLst>
          </p:cNvPr>
          <p:cNvSpPr>
            <a:spLocks noGrp="1"/>
          </p:cNvSpPr>
          <p:nvPr>
            <p:ph idx="13"/>
          </p:nvPr>
        </p:nvSpPr>
        <p:spPr>
          <a:xfrm>
            <a:off x="423121" y="1840160"/>
            <a:ext cx="11348191" cy="4351338"/>
          </a:xfrm>
          <a:prstGeom prst="rect">
            <a:avLst/>
          </a:prstGeom>
        </p:spPr>
        <p:txBody>
          <a:bodyPr vert="horz" lIns="27432" tIns="0" rIns="0" bIns="0" rtlCol="0">
            <a:normAutofit/>
          </a:bodyPr>
          <a:lstStyle>
            <a:lvl1pPr marL="346075" indent="-336550">
              <a:lnSpc>
                <a:spcPct val="100000"/>
              </a:lnSpc>
              <a:spcAft>
                <a:spcPts val="600"/>
              </a:spcAft>
              <a:buFont typeface="+mj-lt"/>
              <a:buAutoNum type="alphaUcPeriod"/>
              <a:tabLst/>
              <a:defRPr sz="2400">
                <a:solidFill>
                  <a:schemeClr val="bg1"/>
                </a:solidFill>
                <a:latin typeface="Calibri" panose="020F0502020204030204" pitchFamily="34" charset="0"/>
                <a:cs typeface="Calibri" panose="020F0502020204030204" pitchFamily="34" charset="0"/>
              </a:defRPr>
            </a:lvl1pPr>
            <a:lvl2pPr marL="8046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2pPr>
            <a:lvl3pPr marL="12618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3pPr>
            <a:lvl4pPr marL="17190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4pPr>
            <a:lvl5pPr marL="21762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Footer Placeholder 4">
            <a:extLst>
              <a:ext uri="{FF2B5EF4-FFF2-40B4-BE49-F238E27FC236}">
                <a16:creationId xmlns:a16="http://schemas.microsoft.com/office/drawing/2014/main" id="{1A80353C-DD48-8BD0-8568-D730CD1E415B}"/>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dirty="0"/>
          </a:p>
        </p:txBody>
      </p:sp>
      <p:sp>
        <p:nvSpPr>
          <p:cNvPr id="19" name="Freeform: Shape 1">
            <a:extLst>
              <a:ext uri="{FF2B5EF4-FFF2-40B4-BE49-F238E27FC236}">
                <a16:creationId xmlns:a16="http://schemas.microsoft.com/office/drawing/2014/main" id="{4BB5289C-7EBA-CD5C-CC03-B9EFD3A5FBAB}"/>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b="0" dirty="0">
              <a:latin typeface="Calibri" panose="020F0502020204030204" pitchFamily="34" charset="0"/>
              <a:cs typeface="Calibri" panose="020F0502020204030204" pitchFamily="34" charset="0"/>
            </a:endParaRPr>
          </a:p>
        </p:txBody>
      </p:sp>
      <p:sp>
        <p:nvSpPr>
          <p:cNvPr id="20" name="Slide Number Placeholder 5">
            <a:extLst>
              <a:ext uri="{FF2B5EF4-FFF2-40B4-BE49-F238E27FC236}">
                <a16:creationId xmlns:a16="http://schemas.microsoft.com/office/drawing/2014/main" id="{FBAAC2F8-F220-E6EC-58F0-0EDAE8A39783}"/>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dirty="0"/>
          </a:p>
        </p:txBody>
      </p:sp>
      <p:sp>
        <p:nvSpPr>
          <p:cNvPr id="4" name="Title 4">
            <a:extLst>
              <a:ext uri="{FF2B5EF4-FFF2-40B4-BE49-F238E27FC236}">
                <a16:creationId xmlns:a16="http://schemas.microsoft.com/office/drawing/2014/main" id="{EC9E3612-0FBE-1723-EF39-058B5057363C}"/>
              </a:ext>
            </a:extLst>
          </p:cNvPr>
          <p:cNvSpPr>
            <a:spLocks noGrp="1"/>
          </p:cNvSpPr>
          <p:nvPr>
            <p:ph type="title"/>
          </p:nvPr>
        </p:nvSpPr>
        <p:spPr>
          <a:xfrm>
            <a:off x="420624" y="114300"/>
            <a:ext cx="10374376" cy="1368171"/>
          </a:xfrm>
          <a:prstGeom prst="rect">
            <a:avLst/>
          </a:prstGeom>
        </p:spPr>
        <p:txBody>
          <a:bodyPr lIns="27432" tIns="0" rIns="0" bIns="0" anchor="b">
            <a:normAutofit/>
          </a:bodyPr>
          <a:lstStyle>
            <a:lvl1pPr>
              <a:defRPr sz="3800">
                <a:solidFill>
                  <a:schemeClr val="tx1"/>
                </a:solidFill>
                <a:latin typeface="Calibri" panose="020F0502020204030204" pitchFamily="34" charset="0"/>
                <a:cs typeface="Calibri" panose="020F0502020204030204" pitchFamily="34" charset="0"/>
              </a:defRPr>
            </a:lvl1pPr>
          </a:lstStyle>
          <a:p>
            <a:r>
              <a:rPr lang="en-US" dirty="0"/>
              <a:t>Click to edit Master title style</a:t>
            </a:r>
          </a:p>
        </p:txBody>
      </p:sp>
      <p:grpSp>
        <p:nvGrpSpPr>
          <p:cNvPr id="6" name="Group 5">
            <a:extLst>
              <a:ext uri="{FF2B5EF4-FFF2-40B4-BE49-F238E27FC236}">
                <a16:creationId xmlns:a16="http://schemas.microsoft.com/office/drawing/2014/main" id="{4516DF4D-6AC1-0C5A-010C-990BA1C9AE15}"/>
              </a:ext>
            </a:extLst>
          </p:cNvPr>
          <p:cNvGrpSpPr/>
          <p:nvPr userDrawn="1"/>
        </p:nvGrpSpPr>
        <p:grpSpPr>
          <a:xfrm>
            <a:off x="8420280" y="6444289"/>
            <a:ext cx="3175990" cy="394353"/>
            <a:chOff x="8570594" y="6298815"/>
            <a:chExt cx="3175990" cy="394353"/>
          </a:xfrm>
        </p:grpSpPr>
        <p:pic>
          <p:nvPicPr>
            <p:cNvPr id="7" name="Picture 6">
              <a:extLst>
                <a:ext uri="{FF2B5EF4-FFF2-40B4-BE49-F238E27FC236}">
                  <a16:creationId xmlns:a16="http://schemas.microsoft.com/office/drawing/2014/main" id="{382D097C-CCE7-395B-6700-5348782018B7}"/>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1007173" y="6298815"/>
              <a:ext cx="739411" cy="394353"/>
            </a:xfrm>
            <a:prstGeom prst="rect">
              <a:avLst/>
            </a:prstGeom>
          </p:spPr>
        </p:pic>
        <p:sp>
          <p:nvSpPr>
            <p:cNvPr id="9" name="Rectangle 8">
              <a:extLst>
                <a:ext uri="{FF2B5EF4-FFF2-40B4-BE49-F238E27FC236}">
                  <a16:creationId xmlns:a16="http://schemas.microsoft.com/office/drawing/2014/main" id="{1C06663D-BC34-66D9-AF63-A7834675655E}"/>
                </a:ext>
              </a:extLst>
            </p:cNvPr>
            <p:cNvSpPr>
              <a:spLocks noChangeArrowheads="1"/>
            </p:cNvSpPr>
            <p:nvPr/>
          </p:nvSpPr>
          <p:spPr bwMode="auto">
            <a:xfrm>
              <a:off x="8570594" y="6355059"/>
              <a:ext cx="24391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chemeClr val="bg1"/>
                  </a:solidFill>
                  <a:latin typeface="Calibri" panose="020F0502020204030204" pitchFamily="34" charset="0"/>
                </a:rPr>
                <a:t>Slide credit: </a:t>
              </a:r>
              <a:r>
                <a:rPr lang="en-US" altLang="en-US" sz="1200" b="0" dirty="0">
                  <a:solidFill>
                    <a:schemeClr val="accent6"/>
                  </a:solidFill>
                  <a:latin typeface="Calibri" panose="020F0502020204030204" pitchFamily="34" charset="0"/>
                  <a:hlinkClick r:id="rId7">
                    <a:extLst>
                      <a:ext uri="{A12FA001-AC4F-418D-AE19-62706E023703}">
                        <ahyp:hlinkClr xmlns:ahyp="http://schemas.microsoft.com/office/drawing/2018/hyperlinkcolor" val="tx"/>
                      </a:ext>
                    </a:extLst>
                  </a:hlinkClick>
                </a:rPr>
                <a:t>practicingclinicians.com</a:t>
              </a:r>
              <a:endParaRPr lang="en-US" altLang="en-US" sz="1200" b="0" dirty="0">
                <a:solidFill>
                  <a:schemeClr val="accent6"/>
                </a:solidFill>
                <a:latin typeface="Calibri" panose="020F0502020204030204" pitchFamily="34" charset="0"/>
              </a:endParaRPr>
            </a:p>
          </p:txBody>
        </p:sp>
      </p:grpSp>
    </p:spTree>
    <p:extLst>
      <p:ext uri="{BB962C8B-B14F-4D97-AF65-F5344CB8AC3E}">
        <p14:creationId xmlns:p14="http://schemas.microsoft.com/office/powerpoint/2010/main" val="7654252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ase Study ARS">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FC214422-3BE1-8025-4102-6CDAE974B9C7}"/>
              </a:ext>
            </a:extLst>
          </p:cNvPr>
          <p:cNvPicPr>
            <a:picLocks noChangeAspect="1"/>
          </p:cNvPicPr>
          <p:nvPr userDrawn="1"/>
        </p:nvPicPr>
        <p:blipFill rotWithShape="1">
          <a:blip r:embed="rId2">
            <a:duotone>
              <a:prstClr val="black"/>
              <a:schemeClr val="accent5">
                <a:tint val="45000"/>
                <a:satMod val="400000"/>
              </a:schemeClr>
            </a:duotone>
          </a:blip>
          <a:srcRect l="13500" t="-1028" r="7904" b="-3843"/>
          <a:stretch/>
        </p:blipFill>
        <p:spPr>
          <a:xfrm>
            <a:off x="0" y="-4790"/>
            <a:ext cx="12192000" cy="1738113"/>
          </a:xfrm>
          <a:prstGeom prst="rect">
            <a:avLst/>
          </a:prstGeom>
        </p:spPr>
      </p:pic>
      <p:sp>
        <p:nvSpPr>
          <p:cNvPr id="6" name="Text Box 6">
            <a:extLst>
              <a:ext uri="{FF2B5EF4-FFF2-40B4-BE49-F238E27FC236}">
                <a16:creationId xmlns:a16="http://schemas.microsoft.com/office/drawing/2014/main" id="{B1119219-0423-ADDC-CAB1-92C14608C186}"/>
              </a:ext>
            </a:extLst>
          </p:cNvPr>
          <p:cNvSpPr txBox="1">
            <a:spLocks noChangeArrowheads="1"/>
          </p:cNvSpPr>
          <p:nvPr userDrawn="1"/>
        </p:nvSpPr>
        <p:spPr bwMode="auto">
          <a:xfrm>
            <a:off x="883886" y="5960600"/>
            <a:ext cx="4844468" cy="307777"/>
          </a:xfrm>
          <a:prstGeom prst="rect">
            <a:avLst/>
          </a:prstGeom>
          <a:noFill/>
          <a:ln w="9525">
            <a:noFill/>
            <a:miter lim="800000"/>
            <a:headEnd/>
            <a:tailEnd/>
          </a:ln>
        </p:spPr>
        <p:txBody>
          <a:bodyPr wrap="none" lIns="0" tIns="0" rIns="0" bIns="0">
            <a:spAutoFit/>
          </a:bodyPr>
          <a:lstStyle/>
          <a:p>
            <a:r>
              <a:rPr lang="en-US" sz="2000" b="1" baseline="0" dirty="0">
                <a:solidFill>
                  <a:schemeClr val="accent6"/>
                </a:solidFill>
                <a:latin typeface="Calibri" panose="020F0502020204030204" pitchFamily="34" charset="0"/>
                <a:cs typeface="Calibri" panose="020F0502020204030204" pitchFamily="34" charset="0"/>
              </a:rPr>
              <a:t>Select an answer on your screen to vote now!</a:t>
            </a:r>
          </a:p>
        </p:txBody>
      </p:sp>
      <p:pic>
        <p:nvPicPr>
          <p:cNvPr id="7" name="Picture 6">
            <a:extLst>
              <a:ext uri="{FF2B5EF4-FFF2-40B4-BE49-F238E27FC236}">
                <a16:creationId xmlns:a16="http://schemas.microsoft.com/office/drawing/2014/main" id="{E90A632B-7279-C966-F25F-68E3C59FDF3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94361" y="5861395"/>
            <a:ext cx="406400" cy="406400"/>
          </a:xfrm>
          <a:prstGeom prst="rect">
            <a:avLst/>
          </a:prstGeom>
        </p:spPr>
      </p:pic>
      <p:sp>
        <p:nvSpPr>
          <p:cNvPr id="8" name="Text Placeholder 2">
            <a:extLst>
              <a:ext uri="{FF2B5EF4-FFF2-40B4-BE49-F238E27FC236}">
                <a16:creationId xmlns:a16="http://schemas.microsoft.com/office/drawing/2014/main" id="{9A707F3D-B989-C450-F0B6-6709C6AC7FAD}"/>
              </a:ext>
            </a:extLst>
          </p:cNvPr>
          <p:cNvSpPr>
            <a:spLocks noGrp="1"/>
          </p:cNvSpPr>
          <p:nvPr>
            <p:ph idx="13"/>
          </p:nvPr>
        </p:nvSpPr>
        <p:spPr>
          <a:xfrm>
            <a:off x="423121" y="1840160"/>
            <a:ext cx="11348191" cy="4351338"/>
          </a:xfrm>
          <a:prstGeom prst="rect">
            <a:avLst/>
          </a:prstGeom>
        </p:spPr>
        <p:txBody>
          <a:bodyPr vert="horz" lIns="27432" tIns="0" rIns="0" bIns="0" rtlCol="0">
            <a:normAutofit/>
          </a:bodyPr>
          <a:lstStyle>
            <a:lvl1pPr marL="346075" indent="-336550">
              <a:lnSpc>
                <a:spcPct val="100000"/>
              </a:lnSpc>
              <a:spcAft>
                <a:spcPts val="600"/>
              </a:spcAft>
              <a:buFont typeface="+mj-lt"/>
              <a:buAutoNum type="alphaUcPeriod"/>
              <a:tabLst/>
              <a:defRPr sz="2400">
                <a:solidFill>
                  <a:schemeClr val="bg1"/>
                </a:solidFill>
                <a:latin typeface="Calibri" panose="020F0502020204030204" pitchFamily="34" charset="0"/>
                <a:cs typeface="Calibri" panose="020F0502020204030204" pitchFamily="34" charset="0"/>
              </a:defRPr>
            </a:lvl1pPr>
            <a:lvl2pPr marL="8046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2pPr>
            <a:lvl3pPr marL="12618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3pPr>
            <a:lvl4pPr marL="17190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4pPr>
            <a:lvl5pPr marL="21762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Footer Placeholder 4">
            <a:extLst>
              <a:ext uri="{FF2B5EF4-FFF2-40B4-BE49-F238E27FC236}">
                <a16:creationId xmlns:a16="http://schemas.microsoft.com/office/drawing/2014/main" id="{BFFBC495-46FA-3D86-B742-0D2B0BA799D9}"/>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dirty="0"/>
          </a:p>
        </p:txBody>
      </p:sp>
      <p:sp>
        <p:nvSpPr>
          <p:cNvPr id="13" name="Freeform: Shape 1">
            <a:extLst>
              <a:ext uri="{FF2B5EF4-FFF2-40B4-BE49-F238E27FC236}">
                <a16:creationId xmlns:a16="http://schemas.microsoft.com/office/drawing/2014/main" id="{869FE5A1-5C16-C72A-6A09-780FF3E51DA4}"/>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latin typeface="Calibri" panose="020F0502020204030204" pitchFamily="34" charset="0"/>
              <a:cs typeface="Calibri" panose="020F0502020204030204" pitchFamily="34" charset="0"/>
            </a:endParaRPr>
          </a:p>
        </p:txBody>
      </p:sp>
      <p:sp>
        <p:nvSpPr>
          <p:cNvPr id="14" name="Slide Number Placeholder 5">
            <a:extLst>
              <a:ext uri="{FF2B5EF4-FFF2-40B4-BE49-F238E27FC236}">
                <a16:creationId xmlns:a16="http://schemas.microsoft.com/office/drawing/2014/main" id="{9181B3EF-7B88-77A9-561B-44AFC5BAF622}"/>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dirty="0"/>
          </a:p>
        </p:txBody>
      </p:sp>
      <p:sp>
        <p:nvSpPr>
          <p:cNvPr id="18" name="Title 4">
            <a:extLst>
              <a:ext uri="{FF2B5EF4-FFF2-40B4-BE49-F238E27FC236}">
                <a16:creationId xmlns:a16="http://schemas.microsoft.com/office/drawing/2014/main" id="{021CEC61-FB4C-D90E-9D0B-0648B15F6F45}"/>
              </a:ext>
            </a:extLst>
          </p:cNvPr>
          <p:cNvSpPr>
            <a:spLocks noGrp="1"/>
          </p:cNvSpPr>
          <p:nvPr>
            <p:ph type="title"/>
          </p:nvPr>
        </p:nvSpPr>
        <p:spPr>
          <a:xfrm>
            <a:off x="420624" y="114300"/>
            <a:ext cx="9650476" cy="1368171"/>
          </a:xfrm>
          <a:prstGeom prst="rect">
            <a:avLst/>
          </a:prstGeom>
        </p:spPr>
        <p:txBody>
          <a:bodyPr lIns="27432" tIns="0" rIns="0" bIns="0" anchor="b">
            <a:normAutofit/>
          </a:bodyPr>
          <a:lstStyle>
            <a:lvl1pPr>
              <a:defRPr sz="3800">
                <a:solidFill>
                  <a:schemeClr val="tx1"/>
                </a:solidFill>
                <a:latin typeface="Calibri" panose="020F0502020204030204" pitchFamily="34" charset="0"/>
                <a:cs typeface="Calibri" panose="020F0502020204030204" pitchFamily="34" charset="0"/>
              </a:defRPr>
            </a:lvl1pPr>
          </a:lstStyle>
          <a:p>
            <a:r>
              <a:rPr lang="en-US" dirty="0"/>
              <a:t>Click to edit Master title style</a:t>
            </a:r>
          </a:p>
        </p:txBody>
      </p:sp>
      <p:grpSp>
        <p:nvGrpSpPr>
          <p:cNvPr id="10" name="Group 9">
            <a:extLst>
              <a:ext uri="{FF2B5EF4-FFF2-40B4-BE49-F238E27FC236}">
                <a16:creationId xmlns:a16="http://schemas.microsoft.com/office/drawing/2014/main" id="{8D149DBE-BD77-21FD-ADFA-AC0C47ED55A6}"/>
              </a:ext>
            </a:extLst>
          </p:cNvPr>
          <p:cNvGrpSpPr/>
          <p:nvPr userDrawn="1"/>
        </p:nvGrpSpPr>
        <p:grpSpPr>
          <a:xfrm>
            <a:off x="8420280" y="6444289"/>
            <a:ext cx="3175990" cy="394353"/>
            <a:chOff x="8570594" y="6298815"/>
            <a:chExt cx="3175990" cy="394353"/>
          </a:xfrm>
        </p:grpSpPr>
        <p:pic>
          <p:nvPicPr>
            <p:cNvPr id="11" name="Picture 10">
              <a:extLst>
                <a:ext uri="{FF2B5EF4-FFF2-40B4-BE49-F238E27FC236}">
                  <a16:creationId xmlns:a16="http://schemas.microsoft.com/office/drawing/2014/main" id="{15F46920-9ECD-A709-8DD2-6891200501DB}"/>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1007173" y="6298815"/>
              <a:ext cx="739411" cy="394353"/>
            </a:xfrm>
            <a:prstGeom prst="rect">
              <a:avLst/>
            </a:prstGeom>
          </p:spPr>
        </p:pic>
        <p:sp>
          <p:nvSpPr>
            <p:cNvPr id="15" name="Rectangle 14">
              <a:extLst>
                <a:ext uri="{FF2B5EF4-FFF2-40B4-BE49-F238E27FC236}">
                  <a16:creationId xmlns:a16="http://schemas.microsoft.com/office/drawing/2014/main" id="{44AE32EA-A378-7570-BAD7-92E9A7E09CCD}"/>
                </a:ext>
              </a:extLst>
            </p:cNvPr>
            <p:cNvSpPr>
              <a:spLocks noChangeArrowheads="1"/>
            </p:cNvSpPr>
            <p:nvPr/>
          </p:nvSpPr>
          <p:spPr bwMode="auto">
            <a:xfrm>
              <a:off x="8570594" y="6355059"/>
              <a:ext cx="24391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chemeClr val="bg1"/>
                  </a:solidFill>
                  <a:latin typeface="Calibri" panose="020F0502020204030204" pitchFamily="34" charset="0"/>
                </a:rPr>
                <a:t>Slide credit: </a:t>
              </a:r>
              <a:r>
                <a:rPr lang="en-US" altLang="en-US" sz="1200" b="0" dirty="0">
                  <a:solidFill>
                    <a:schemeClr val="accent6"/>
                  </a:solidFill>
                  <a:latin typeface="Calibri" panose="020F0502020204030204" pitchFamily="34" charset="0"/>
                  <a:hlinkClick r:id="rId5">
                    <a:extLst>
                      <a:ext uri="{A12FA001-AC4F-418D-AE19-62706E023703}">
                        <ahyp:hlinkClr xmlns:ahyp="http://schemas.microsoft.com/office/drawing/2018/hyperlinkcolor" val="tx"/>
                      </a:ext>
                    </a:extLst>
                  </a:hlinkClick>
                </a:rPr>
                <a:t>practicingclinicians.com</a:t>
              </a:r>
              <a:endParaRPr lang="en-US" altLang="en-US" sz="1200" b="0" dirty="0">
                <a:solidFill>
                  <a:schemeClr val="accent6"/>
                </a:solidFill>
                <a:latin typeface="Calibri" panose="020F0502020204030204" pitchFamily="34" charset="0"/>
              </a:endParaRPr>
            </a:p>
          </p:txBody>
        </p:sp>
      </p:grpSp>
      <p:pic>
        <p:nvPicPr>
          <p:cNvPr id="3" name="Picture 2">
            <a:extLst>
              <a:ext uri="{FF2B5EF4-FFF2-40B4-BE49-F238E27FC236}">
                <a16:creationId xmlns:a16="http://schemas.microsoft.com/office/drawing/2014/main" id="{2EC07464-E73C-E3BC-820B-E3EA4EE31F11}"/>
              </a:ext>
            </a:extLst>
          </p:cNvPr>
          <p:cNvPicPr>
            <a:picLocks noChangeAspect="1"/>
          </p:cNvPicPr>
          <p:nvPr userDrawn="1"/>
        </p:nvPicPr>
        <p:blipFill rotWithShape="1">
          <a:blip r:embed="rId6"/>
          <a:srcRect l="34948" t="13854" r="46703" b="49810"/>
          <a:stretch/>
        </p:blipFill>
        <p:spPr>
          <a:xfrm>
            <a:off x="10804158" y="1"/>
            <a:ext cx="1384667" cy="1656070"/>
          </a:xfrm>
          <a:prstGeom prst="rect">
            <a:avLst/>
          </a:prstGeom>
        </p:spPr>
      </p:pic>
      <p:pic>
        <p:nvPicPr>
          <p:cNvPr id="5" name="Picture 4">
            <a:extLst>
              <a:ext uri="{FF2B5EF4-FFF2-40B4-BE49-F238E27FC236}">
                <a16:creationId xmlns:a16="http://schemas.microsoft.com/office/drawing/2014/main" id="{1D0B48B9-0C9A-C7D3-4ED8-FA570AFEEAB3}"/>
              </a:ext>
            </a:extLst>
          </p:cNvPr>
          <p:cNvPicPr>
            <a:picLocks noChangeAspect="1"/>
          </p:cNvPicPr>
          <p:nvPr userDrawn="1"/>
        </p:nvPicPr>
        <p:blipFill>
          <a:blip r:embed="rId7">
            <a:extLst>
              <a:ext uri="{BEBA8EAE-BF5A-486C-A8C5-ECC9F3942E4B}">
                <a14:imgProps xmlns:a14="http://schemas.microsoft.com/office/drawing/2010/main">
                  <a14:imgLayer r:embed="rId8">
                    <a14:imgEffect>
                      <a14:colorTemperature colorTemp="6818"/>
                    </a14:imgEffect>
                  </a14:imgLayer>
                </a14:imgProps>
              </a:ext>
              <a:ext uri="{28A0092B-C50C-407E-A947-70E740481C1C}">
                <a14:useLocalDpi xmlns:a14="http://schemas.microsoft.com/office/drawing/2010/main" val="0"/>
              </a:ext>
            </a:extLst>
          </a:blip>
          <a:stretch>
            <a:fillRect/>
          </a:stretch>
        </p:blipFill>
        <p:spPr>
          <a:xfrm>
            <a:off x="10227012" y="219415"/>
            <a:ext cx="737250" cy="1276079"/>
          </a:xfrm>
          <a:prstGeom prst="rect">
            <a:avLst/>
          </a:prstGeom>
          <a:noFill/>
          <a:effectLst>
            <a:outerShdw blurRad="114300" dist="50800" dir="2700000" sx="98000" sy="98000" algn="tl" rotWithShape="0">
              <a:prstClr val="black">
                <a:alpha val="92000"/>
              </a:prstClr>
            </a:outerShdw>
          </a:effectLst>
        </p:spPr>
      </p:pic>
    </p:spTree>
    <p:extLst>
      <p:ext uri="{BB962C8B-B14F-4D97-AF65-F5344CB8AC3E}">
        <p14:creationId xmlns:p14="http://schemas.microsoft.com/office/powerpoint/2010/main" val="5437400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C99DEE8-C03B-5811-C3D3-FB894F674D51}"/>
              </a:ext>
            </a:extLst>
          </p:cNvPr>
          <p:cNvPicPr>
            <a:picLocks noChangeAspect="1"/>
          </p:cNvPicPr>
          <p:nvPr userDrawn="1"/>
        </p:nvPicPr>
        <p:blipFill rotWithShape="1">
          <a:blip r:embed="rId2"/>
          <a:srcRect l="34948" t="13854" r="46703" b="49810"/>
          <a:stretch/>
        </p:blipFill>
        <p:spPr>
          <a:xfrm>
            <a:off x="10804158" y="1"/>
            <a:ext cx="1384667" cy="1656070"/>
          </a:xfrm>
          <a:prstGeom prst="rect">
            <a:avLst/>
          </a:prstGeom>
        </p:spPr>
      </p:pic>
      <p:sp>
        <p:nvSpPr>
          <p:cNvPr id="2" name="Footer Placeholder 4">
            <a:extLst>
              <a:ext uri="{FF2B5EF4-FFF2-40B4-BE49-F238E27FC236}">
                <a16:creationId xmlns:a16="http://schemas.microsoft.com/office/drawing/2014/main" id="{93BF208C-C12B-D9CC-AFE1-BBD05A9FFBDB}"/>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dirty="0"/>
          </a:p>
        </p:txBody>
      </p:sp>
      <p:sp>
        <p:nvSpPr>
          <p:cNvPr id="4" name="Freeform: Shape 1">
            <a:extLst>
              <a:ext uri="{FF2B5EF4-FFF2-40B4-BE49-F238E27FC236}">
                <a16:creationId xmlns:a16="http://schemas.microsoft.com/office/drawing/2014/main" id="{192E3EC2-DD47-A86B-5CC3-95B016AE10D5}"/>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latin typeface="Calibri" panose="020F0502020204030204" pitchFamily="34" charset="0"/>
              <a:cs typeface="Calibri" panose="020F0502020204030204" pitchFamily="34" charset="0"/>
            </a:endParaRPr>
          </a:p>
        </p:txBody>
      </p:sp>
      <p:sp>
        <p:nvSpPr>
          <p:cNvPr id="8" name="Slide Number Placeholder 5">
            <a:extLst>
              <a:ext uri="{FF2B5EF4-FFF2-40B4-BE49-F238E27FC236}">
                <a16:creationId xmlns:a16="http://schemas.microsoft.com/office/drawing/2014/main" id="{5CC003B2-21ED-4117-A15A-2499AF0D1E64}"/>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dirty="0"/>
          </a:p>
        </p:txBody>
      </p:sp>
      <p:cxnSp>
        <p:nvCxnSpPr>
          <p:cNvPr id="13" name="Straight Connector 12">
            <a:extLst>
              <a:ext uri="{FF2B5EF4-FFF2-40B4-BE49-F238E27FC236}">
                <a16:creationId xmlns:a16="http://schemas.microsoft.com/office/drawing/2014/main" id="{C8488073-1CE4-3CEB-9A3C-86C7018D34F4}"/>
              </a:ext>
            </a:extLst>
          </p:cNvPr>
          <p:cNvCxnSpPr/>
          <p:nvPr userDrawn="1"/>
        </p:nvCxnSpPr>
        <p:spPr>
          <a:xfrm>
            <a:off x="0" y="1656080"/>
            <a:ext cx="1218882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5" name="Text Placeholder 2">
            <a:extLst>
              <a:ext uri="{FF2B5EF4-FFF2-40B4-BE49-F238E27FC236}">
                <a16:creationId xmlns:a16="http://schemas.microsoft.com/office/drawing/2014/main" id="{666957B1-4392-8DC1-668F-4A90B92D1AC1}"/>
              </a:ext>
            </a:extLst>
          </p:cNvPr>
          <p:cNvSpPr>
            <a:spLocks noGrp="1"/>
          </p:cNvSpPr>
          <p:nvPr>
            <p:ph idx="13"/>
          </p:nvPr>
        </p:nvSpPr>
        <p:spPr>
          <a:xfrm>
            <a:off x="423121" y="1840160"/>
            <a:ext cx="11348191" cy="4351338"/>
          </a:xfrm>
          <a:prstGeom prst="rect">
            <a:avLst/>
          </a:prstGeom>
        </p:spPr>
        <p:txBody>
          <a:bodyPr vert="horz" lIns="27432" tIns="0" rIns="0" bIns="0" rtlCol="0">
            <a:normAutofit/>
          </a:bodyPr>
          <a:lstStyle>
            <a:lvl1pPr marL="350838" indent="-341313">
              <a:lnSpc>
                <a:spcPct val="100000"/>
              </a:lnSpc>
              <a:spcAft>
                <a:spcPts val="600"/>
              </a:spcAft>
              <a:buFont typeface="Wingdings" panose="05000000000000000000" pitchFamily="2" charset="2"/>
              <a:buChar char="§"/>
              <a:tabLst/>
              <a:defRPr sz="2400">
                <a:solidFill>
                  <a:schemeClr val="bg1"/>
                </a:solidFill>
                <a:latin typeface="Calibri" panose="020F0502020204030204" pitchFamily="34" charset="0"/>
                <a:cs typeface="Calibri" panose="020F0502020204030204" pitchFamily="34" charset="0"/>
              </a:defRPr>
            </a:lvl1pPr>
            <a:lvl2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2pPr>
            <a:lvl3pPr marL="11430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3pPr>
            <a:lvl4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4pPr>
            <a:lvl5pPr marL="20574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51CF65DC-1F6F-B9AC-324A-4AC6BCBDDEBB}"/>
              </a:ext>
            </a:extLst>
          </p:cNvPr>
          <p:cNvSpPr/>
          <p:nvPr userDrawn="1"/>
        </p:nvSpPr>
        <p:spPr>
          <a:xfrm>
            <a:off x="0" y="1"/>
            <a:ext cx="181185" cy="147199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solidFill>
                <a:schemeClr val="accent6"/>
              </a:solidFill>
              <a:latin typeface="Calibri" panose="020F0502020204030204" pitchFamily="34" charset="0"/>
              <a:cs typeface="Calibri" panose="020F0502020204030204" pitchFamily="34" charset="0"/>
            </a:endParaRPr>
          </a:p>
        </p:txBody>
      </p:sp>
      <p:sp>
        <p:nvSpPr>
          <p:cNvPr id="6" name="Title 4">
            <a:extLst>
              <a:ext uri="{FF2B5EF4-FFF2-40B4-BE49-F238E27FC236}">
                <a16:creationId xmlns:a16="http://schemas.microsoft.com/office/drawing/2014/main" id="{1AAC7F9C-E970-0F42-773E-C4A5B069182C}"/>
              </a:ext>
            </a:extLst>
          </p:cNvPr>
          <p:cNvSpPr>
            <a:spLocks noGrp="1"/>
          </p:cNvSpPr>
          <p:nvPr>
            <p:ph type="title"/>
          </p:nvPr>
        </p:nvSpPr>
        <p:spPr>
          <a:xfrm>
            <a:off x="420624" y="114300"/>
            <a:ext cx="10268167" cy="1368171"/>
          </a:xfrm>
          <a:prstGeom prst="rect">
            <a:avLst/>
          </a:prstGeom>
        </p:spPr>
        <p:txBody>
          <a:bodyPr lIns="27432" tIns="0" rIns="0" bIns="0" anchor="b">
            <a:normAutofit/>
          </a:bodyPr>
          <a:lstStyle>
            <a:lvl1pPr>
              <a:defRPr sz="3800">
                <a:solidFill>
                  <a:schemeClr val="accent6"/>
                </a:solidFill>
                <a:latin typeface="Calibri" panose="020F0502020204030204" pitchFamily="34" charset="0"/>
                <a:cs typeface="Calibri" panose="020F0502020204030204" pitchFamily="34" charset="0"/>
              </a:defRPr>
            </a:lvl1pPr>
          </a:lstStyle>
          <a:p>
            <a:r>
              <a:rPr lang="en-US" dirty="0"/>
              <a:t>Click to edit Master title style</a:t>
            </a:r>
          </a:p>
        </p:txBody>
      </p:sp>
      <p:grpSp>
        <p:nvGrpSpPr>
          <p:cNvPr id="10" name="Group 9">
            <a:extLst>
              <a:ext uri="{FF2B5EF4-FFF2-40B4-BE49-F238E27FC236}">
                <a16:creationId xmlns:a16="http://schemas.microsoft.com/office/drawing/2014/main" id="{566B0B47-0CDB-56D1-460D-9AE0392D5AB5}"/>
              </a:ext>
            </a:extLst>
          </p:cNvPr>
          <p:cNvGrpSpPr/>
          <p:nvPr userDrawn="1"/>
        </p:nvGrpSpPr>
        <p:grpSpPr>
          <a:xfrm>
            <a:off x="8420280" y="6444289"/>
            <a:ext cx="3175990" cy="394353"/>
            <a:chOff x="8570594" y="6298815"/>
            <a:chExt cx="3175990" cy="394353"/>
          </a:xfrm>
        </p:grpSpPr>
        <p:pic>
          <p:nvPicPr>
            <p:cNvPr id="11" name="Picture 10">
              <a:extLst>
                <a:ext uri="{FF2B5EF4-FFF2-40B4-BE49-F238E27FC236}">
                  <a16:creationId xmlns:a16="http://schemas.microsoft.com/office/drawing/2014/main" id="{005E4F45-F2F6-03D7-B495-01C624BBA20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007173" y="6298815"/>
              <a:ext cx="739411" cy="394353"/>
            </a:xfrm>
            <a:prstGeom prst="rect">
              <a:avLst/>
            </a:prstGeom>
          </p:spPr>
        </p:pic>
        <p:sp>
          <p:nvSpPr>
            <p:cNvPr id="12" name="Rectangle 11">
              <a:extLst>
                <a:ext uri="{FF2B5EF4-FFF2-40B4-BE49-F238E27FC236}">
                  <a16:creationId xmlns:a16="http://schemas.microsoft.com/office/drawing/2014/main" id="{DCE4D6D0-CC4D-B3E6-B570-C9CA3DD6C2D0}"/>
                </a:ext>
              </a:extLst>
            </p:cNvPr>
            <p:cNvSpPr>
              <a:spLocks noChangeArrowheads="1"/>
            </p:cNvSpPr>
            <p:nvPr/>
          </p:nvSpPr>
          <p:spPr bwMode="auto">
            <a:xfrm>
              <a:off x="8570594" y="6355059"/>
              <a:ext cx="24391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chemeClr val="bg1"/>
                  </a:solidFill>
                  <a:latin typeface="Calibri" panose="020F0502020204030204" pitchFamily="34" charset="0"/>
                </a:rPr>
                <a:t>Slide credit: </a:t>
              </a:r>
              <a:r>
                <a:rPr lang="en-US" altLang="en-US" sz="1200" b="0" dirty="0">
                  <a:solidFill>
                    <a:schemeClr val="accent6"/>
                  </a:solidFill>
                  <a:latin typeface="Calibri" panose="020F0502020204030204" pitchFamily="34" charset="0"/>
                  <a:hlinkClick r:id="rId4">
                    <a:extLst>
                      <a:ext uri="{A12FA001-AC4F-418D-AE19-62706E023703}">
                        <ahyp:hlinkClr xmlns:ahyp="http://schemas.microsoft.com/office/drawing/2018/hyperlinkcolor" val="tx"/>
                      </a:ext>
                    </a:extLst>
                  </a:hlinkClick>
                </a:rPr>
                <a:t>practicingclinicians.com</a:t>
              </a:r>
              <a:endParaRPr lang="en-US" altLang="en-US" sz="1200" b="0" dirty="0">
                <a:solidFill>
                  <a:schemeClr val="accent6"/>
                </a:solidFill>
                <a:latin typeface="Calibri" panose="020F0502020204030204" pitchFamily="34" charset="0"/>
              </a:endParaRPr>
            </a:p>
          </p:txBody>
        </p:sp>
      </p:grpSp>
    </p:spTree>
    <p:extLst>
      <p:ext uri="{BB962C8B-B14F-4D97-AF65-F5344CB8AC3E}">
        <p14:creationId xmlns:p14="http://schemas.microsoft.com/office/powerpoint/2010/main" val="292481547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Action Plan">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E4D207-E3E5-B4FF-29AE-4F9D3CCD1BE7}"/>
              </a:ext>
            </a:extLst>
          </p:cNvPr>
          <p:cNvPicPr>
            <a:picLocks noChangeAspect="1"/>
          </p:cNvPicPr>
          <p:nvPr userDrawn="1"/>
        </p:nvPicPr>
        <p:blipFill>
          <a:blip r:embed="rId2"/>
          <a:srcRect l="10543" r="10543"/>
          <a:stretch/>
        </p:blipFill>
        <p:spPr>
          <a:xfrm>
            <a:off x="0" y="-4790"/>
            <a:ext cx="12192000" cy="1738113"/>
          </a:xfrm>
          <a:prstGeom prst="rect">
            <a:avLst/>
          </a:prstGeom>
        </p:spPr>
      </p:pic>
      <p:pic>
        <p:nvPicPr>
          <p:cNvPr id="6" name="Picture 5">
            <a:extLst>
              <a:ext uri="{FF2B5EF4-FFF2-40B4-BE49-F238E27FC236}">
                <a16:creationId xmlns:a16="http://schemas.microsoft.com/office/drawing/2014/main" id="{27A40325-DC8D-E070-D6B5-79F11D19AC3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116316" y="204394"/>
            <a:ext cx="905732" cy="1239839"/>
          </a:xfrm>
          <a:prstGeom prst="rect">
            <a:avLst/>
          </a:prstGeom>
          <a:effectLst>
            <a:outerShdw blurRad="50800" dist="38100" dir="5400000" algn="t" rotWithShape="0">
              <a:prstClr val="black">
                <a:alpha val="40000"/>
              </a:prstClr>
            </a:outerShdw>
          </a:effectLst>
        </p:spPr>
      </p:pic>
      <p:sp>
        <p:nvSpPr>
          <p:cNvPr id="11" name="Footer Placeholder 4">
            <a:extLst>
              <a:ext uri="{FF2B5EF4-FFF2-40B4-BE49-F238E27FC236}">
                <a16:creationId xmlns:a16="http://schemas.microsoft.com/office/drawing/2014/main" id="{7A7959AA-CC64-8A53-6B40-75EC6E0370B1}"/>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dirty="0"/>
          </a:p>
        </p:txBody>
      </p:sp>
      <p:sp>
        <p:nvSpPr>
          <p:cNvPr id="12" name="Freeform: Shape 1">
            <a:extLst>
              <a:ext uri="{FF2B5EF4-FFF2-40B4-BE49-F238E27FC236}">
                <a16:creationId xmlns:a16="http://schemas.microsoft.com/office/drawing/2014/main" id="{84CE932E-1E7F-CECA-6E50-748539A4E414}"/>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latin typeface="Calibri" panose="020F0502020204030204" pitchFamily="34" charset="0"/>
              <a:cs typeface="Calibri" panose="020F0502020204030204" pitchFamily="34" charset="0"/>
            </a:endParaRPr>
          </a:p>
        </p:txBody>
      </p:sp>
      <p:sp>
        <p:nvSpPr>
          <p:cNvPr id="13" name="Slide Number Placeholder 5">
            <a:extLst>
              <a:ext uri="{FF2B5EF4-FFF2-40B4-BE49-F238E27FC236}">
                <a16:creationId xmlns:a16="http://schemas.microsoft.com/office/drawing/2014/main" id="{66DA355B-2536-8E2F-C214-7D02537F7012}"/>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dirty="0"/>
          </a:p>
        </p:txBody>
      </p:sp>
      <p:sp>
        <p:nvSpPr>
          <p:cNvPr id="15" name="Text Placeholder 2">
            <a:extLst>
              <a:ext uri="{FF2B5EF4-FFF2-40B4-BE49-F238E27FC236}">
                <a16:creationId xmlns:a16="http://schemas.microsoft.com/office/drawing/2014/main" id="{33BA86FB-7C31-01DE-00CB-E1AE8E995D81}"/>
              </a:ext>
            </a:extLst>
          </p:cNvPr>
          <p:cNvSpPr>
            <a:spLocks noGrp="1"/>
          </p:cNvSpPr>
          <p:nvPr>
            <p:ph idx="13"/>
          </p:nvPr>
        </p:nvSpPr>
        <p:spPr>
          <a:xfrm>
            <a:off x="423121" y="1840160"/>
            <a:ext cx="11348191" cy="4351338"/>
          </a:xfrm>
          <a:prstGeom prst="rect">
            <a:avLst/>
          </a:prstGeom>
        </p:spPr>
        <p:txBody>
          <a:bodyPr vert="horz" lIns="27432" tIns="0" rIns="0" bIns="0" rtlCol="0">
            <a:normAutofit/>
          </a:bodyPr>
          <a:lstStyle>
            <a:lvl1pPr marL="350838" indent="-341313">
              <a:lnSpc>
                <a:spcPct val="100000"/>
              </a:lnSpc>
              <a:spcAft>
                <a:spcPts val="600"/>
              </a:spcAft>
              <a:buFont typeface="Wingdings" panose="05000000000000000000" pitchFamily="2" charset="2"/>
              <a:buChar char="§"/>
              <a:tabLst/>
              <a:defRPr sz="2400">
                <a:solidFill>
                  <a:schemeClr val="bg1"/>
                </a:solidFill>
                <a:latin typeface="Calibri" panose="020F0502020204030204" pitchFamily="34" charset="0"/>
                <a:cs typeface="Calibri" panose="020F0502020204030204" pitchFamily="34" charset="0"/>
              </a:defRPr>
            </a:lvl1pPr>
            <a:lvl2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2pPr>
            <a:lvl3pPr marL="11430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3pPr>
            <a:lvl4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4pPr>
            <a:lvl5pPr marL="20574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4">
            <a:extLst>
              <a:ext uri="{FF2B5EF4-FFF2-40B4-BE49-F238E27FC236}">
                <a16:creationId xmlns:a16="http://schemas.microsoft.com/office/drawing/2014/main" id="{B0340B94-C496-3762-A5EA-D2798E1AF5EF}"/>
              </a:ext>
            </a:extLst>
          </p:cNvPr>
          <p:cNvSpPr>
            <a:spLocks noGrp="1"/>
          </p:cNvSpPr>
          <p:nvPr>
            <p:ph type="title"/>
          </p:nvPr>
        </p:nvSpPr>
        <p:spPr>
          <a:xfrm>
            <a:off x="420624" y="114300"/>
            <a:ext cx="10374376" cy="1368171"/>
          </a:xfrm>
          <a:prstGeom prst="rect">
            <a:avLst/>
          </a:prstGeom>
        </p:spPr>
        <p:txBody>
          <a:bodyPr lIns="27432" tIns="0" rIns="0" bIns="0" anchor="b">
            <a:normAutofit/>
          </a:bodyPr>
          <a:lstStyle>
            <a:lvl1pPr>
              <a:defRPr sz="3800">
                <a:solidFill>
                  <a:schemeClr val="tx1"/>
                </a:solidFill>
                <a:latin typeface="Calibri" panose="020F0502020204030204" pitchFamily="34" charset="0"/>
                <a:cs typeface="Calibri" panose="020F0502020204030204" pitchFamily="34" charset="0"/>
              </a:defRPr>
            </a:lvl1pPr>
          </a:lstStyle>
          <a:p>
            <a:r>
              <a:rPr lang="en-US" dirty="0"/>
              <a:t>Click to edit Master title style</a:t>
            </a:r>
          </a:p>
        </p:txBody>
      </p:sp>
      <p:grpSp>
        <p:nvGrpSpPr>
          <p:cNvPr id="8" name="Group 7">
            <a:extLst>
              <a:ext uri="{FF2B5EF4-FFF2-40B4-BE49-F238E27FC236}">
                <a16:creationId xmlns:a16="http://schemas.microsoft.com/office/drawing/2014/main" id="{35AF303B-E7DB-F395-8F94-569B73CFC3ED}"/>
              </a:ext>
            </a:extLst>
          </p:cNvPr>
          <p:cNvGrpSpPr/>
          <p:nvPr userDrawn="1"/>
        </p:nvGrpSpPr>
        <p:grpSpPr>
          <a:xfrm>
            <a:off x="8420280" y="6444289"/>
            <a:ext cx="3175990" cy="394353"/>
            <a:chOff x="8570594" y="6298815"/>
            <a:chExt cx="3175990" cy="394353"/>
          </a:xfrm>
        </p:grpSpPr>
        <p:pic>
          <p:nvPicPr>
            <p:cNvPr id="9" name="Picture 8">
              <a:extLst>
                <a:ext uri="{FF2B5EF4-FFF2-40B4-BE49-F238E27FC236}">
                  <a16:creationId xmlns:a16="http://schemas.microsoft.com/office/drawing/2014/main" id="{8AC20FFF-834B-1360-D0E5-71E9BA3EF5E0}"/>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1007173" y="6298815"/>
              <a:ext cx="739411" cy="394353"/>
            </a:xfrm>
            <a:prstGeom prst="rect">
              <a:avLst/>
            </a:prstGeom>
          </p:spPr>
        </p:pic>
        <p:sp>
          <p:nvSpPr>
            <p:cNvPr id="10" name="Rectangle 9">
              <a:extLst>
                <a:ext uri="{FF2B5EF4-FFF2-40B4-BE49-F238E27FC236}">
                  <a16:creationId xmlns:a16="http://schemas.microsoft.com/office/drawing/2014/main" id="{A3EBCCD6-B6EB-08E9-AA29-68E885B104E8}"/>
                </a:ext>
              </a:extLst>
            </p:cNvPr>
            <p:cNvSpPr>
              <a:spLocks noChangeArrowheads="1"/>
            </p:cNvSpPr>
            <p:nvPr/>
          </p:nvSpPr>
          <p:spPr bwMode="auto">
            <a:xfrm>
              <a:off x="8570594" y="6355059"/>
              <a:ext cx="24391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chemeClr val="bg1"/>
                  </a:solidFill>
                  <a:latin typeface="Calibri" panose="020F0502020204030204" pitchFamily="34" charset="0"/>
                </a:rPr>
                <a:t>Slide credit: </a:t>
              </a:r>
              <a:r>
                <a:rPr lang="en-US" altLang="en-US" sz="1200" b="0" dirty="0">
                  <a:solidFill>
                    <a:schemeClr val="accent6"/>
                  </a:solidFill>
                  <a:latin typeface="Calibri" panose="020F0502020204030204" pitchFamily="34" charset="0"/>
                  <a:hlinkClick r:id="rId5">
                    <a:extLst>
                      <a:ext uri="{A12FA001-AC4F-418D-AE19-62706E023703}">
                        <ahyp:hlinkClr xmlns:ahyp="http://schemas.microsoft.com/office/drawing/2018/hyperlinkcolor" val="tx"/>
                      </a:ext>
                    </a:extLst>
                  </a:hlinkClick>
                </a:rPr>
                <a:t>practicingclinicians.com</a:t>
              </a:r>
              <a:endParaRPr lang="en-US" altLang="en-US" sz="1200" b="0" dirty="0">
                <a:solidFill>
                  <a:schemeClr val="accent6"/>
                </a:solidFill>
                <a:latin typeface="Calibri" panose="020F0502020204030204" pitchFamily="34" charset="0"/>
              </a:endParaRPr>
            </a:p>
          </p:txBody>
        </p:sp>
      </p:grpSp>
    </p:spTree>
    <p:extLst>
      <p:ext uri="{BB962C8B-B14F-4D97-AF65-F5344CB8AC3E}">
        <p14:creationId xmlns:p14="http://schemas.microsoft.com/office/powerpoint/2010/main" val="7237074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pic>
        <p:nvPicPr>
          <p:cNvPr id="7" name="Picture 6" descr="Diagram&#10;&#10;Description automatically generated">
            <a:extLst>
              <a:ext uri="{FF2B5EF4-FFF2-40B4-BE49-F238E27FC236}">
                <a16:creationId xmlns:a16="http://schemas.microsoft.com/office/drawing/2014/main" id="{CA436954-18AD-3CDA-507F-626AAB01DA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540"/>
            <a:ext cx="12192000" cy="6840920"/>
          </a:xfrm>
          <a:prstGeom prst="rect">
            <a:avLst/>
          </a:prstGeom>
        </p:spPr>
      </p:pic>
      <p:sp>
        <p:nvSpPr>
          <p:cNvPr id="6" name="Title 4">
            <a:extLst>
              <a:ext uri="{FF2B5EF4-FFF2-40B4-BE49-F238E27FC236}">
                <a16:creationId xmlns:a16="http://schemas.microsoft.com/office/drawing/2014/main" id="{C3658F92-F01A-7CD4-7240-EBDBED35C73F}"/>
              </a:ext>
            </a:extLst>
          </p:cNvPr>
          <p:cNvSpPr>
            <a:spLocks noGrp="1"/>
          </p:cNvSpPr>
          <p:nvPr>
            <p:ph type="title"/>
          </p:nvPr>
        </p:nvSpPr>
        <p:spPr>
          <a:xfrm>
            <a:off x="419100" y="2844225"/>
            <a:ext cx="11314854" cy="584775"/>
          </a:xfrm>
          <a:prstGeom prst="rect">
            <a:avLst/>
          </a:prstGeom>
        </p:spPr>
        <p:txBody>
          <a:bodyPr lIns="27432" tIns="0" rIns="0" bIns="0" anchor="ctr" anchorCtr="0">
            <a:spAutoFit/>
          </a:bodyPr>
          <a:lstStyle>
            <a:lvl1pPr algn="ctr">
              <a:defRPr sz="3800" b="1">
                <a:solidFill>
                  <a:schemeClr val="accent6"/>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8" name="Freeform: Shape 1">
            <a:extLst>
              <a:ext uri="{FF2B5EF4-FFF2-40B4-BE49-F238E27FC236}">
                <a16:creationId xmlns:a16="http://schemas.microsoft.com/office/drawing/2014/main" id="{768EB4BB-FBE9-D24C-555F-0E897A4AD89D}"/>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dirty="0">
              <a:latin typeface="Calibri" panose="020F0502020204030204" pitchFamily="34" charset="0"/>
              <a:cs typeface="Calibri" panose="020F0502020204030204" pitchFamily="34" charset="0"/>
            </a:endParaRPr>
          </a:p>
        </p:txBody>
      </p:sp>
      <p:sp>
        <p:nvSpPr>
          <p:cNvPr id="9" name="Slide Number Placeholder 5">
            <a:extLst>
              <a:ext uri="{FF2B5EF4-FFF2-40B4-BE49-F238E27FC236}">
                <a16:creationId xmlns:a16="http://schemas.microsoft.com/office/drawing/2014/main" id="{0DA1269B-BAB3-4B60-CB7E-4AE81DCDF1C9}"/>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F6FD55ED-C146-A04E-8FEA-5836CC2AC664}" type="slidenum">
              <a:rPr lang="en-US" smtClean="0"/>
              <a:pPr/>
              <a:t>‹#›</a:t>
            </a:fld>
            <a:endParaRPr lang="en-US" dirty="0"/>
          </a:p>
        </p:txBody>
      </p:sp>
      <p:grpSp>
        <p:nvGrpSpPr>
          <p:cNvPr id="3" name="Group 2">
            <a:extLst>
              <a:ext uri="{FF2B5EF4-FFF2-40B4-BE49-F238E27FC236}">
                <a16:creationId xmlns:a16="http://schemas.microsoft.com/office/drawing/2014/main" id="{0903DAC8-FE66-3C82-EC8B-A68E5143CB71}"/>
              </a:ext>
            </a:extLst>
          </p:cNvPr>
          <p:cNvGrpSpPr/>
          <p:nvPr userDrawn="1"/>
        </p:nvGrpSpPr>
        <p:grpSpPr>
          <a:xfrm>
            <a:off x="8420280" y="6444289"/>
            <a:ext cx="3175990" cy="394353"/>
            <a:chOff x="8570594" y="6298815"/>
            <a:chExt cx="3175990" cy="394353"/>
          </a:xfrm>
        </p:grpSpPr>
        <p:pic>
          <p:nvPicPr>
            <p:cNvPr id="10" name="Picture 9">
              <a:extLst>
                <a:ext uri="{FF2B5EF4-FFF2-40B4-BE49-F238E27FC236}">
                  <a16:creationId xmlns:a16="http://schemas.microsoft.com/office/drawing/2014/main" id="{D11CE2D1-EB19-451F-12F8-2A5401D5CE7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007173" y="6298815"/>
              <a:ext cx="739411" cy="394353"/>
            </a:xfrm>
            <a:prstGeom prst="rect">
              <a:avLst/>
            </a:prstGeom>
          </p:spPr>
        </p:pic>
        <p:sp>
          <p:nvSpPr>
            <p:cNvPr id="11" name="Rectangle 10">
              <a:extLst>
                <a:ext uri="{FF2B5EF4-FFF2-40B4-BE49-F238E27FC236}">
                  <a16:creationId xmlns:a16="http://schemas.microsoft.com/office/drawing/2014/main" id="{D4B4C643-809C-4C69-9083-8D32AB3A2997}"/>
                </a:ext>
              </a:extLst>
            </p:cNvPr>
            <p:cNvSpPr>
              <a:spLocks noChangeArrowheads="1"/>
            </p:cNvSpPr>
            <p:nvPr/>
          </p:nvSpPr>
          <p:spPr bwMode="auto">
            <a:xfrm>
              <a:off x="8570594" y="6355059"/>
              <a:ext cx="24391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chemeClr val="bg1"/>
                  </a:solidFill>
                  <a:latin typeface="Calibri" panose="020F0502020204030204" pitchFamily="34" charset="0"/>
                </a:rPr>
                <a:t>Slide credit: </a:t>
              </a:r>
              <a:r>
                <a:rPr lang="en-US" altLang="en-US" sz="1200" b="0" dirty="0">
                  <a:solidFill>
                    <a:schemeClr val="accent6"/>
                  </a:solidFill>
                  <a:latin typeface="Calibri" panose="020F0502020204030204" pitchFamily="34" charset="0"/>
                  <a:hlinkClick r:id="rId4">
                    <a:extLst>
                      <a:ext uri="{A12FA001-AC4F-418D-AE19-62706E023703}">
                        <ahyp:hlinkClr xmlns:ahyp="http://schemas.microsoft.com/office/drawing/2018/hyperlinkcolor" val="tx"/>
                      </a:ext>
                    </a:extLst>
                  </a:hlinkClick>
                </a:rPr>
                <a:t>practicingclinicians.com</a:t>
              </a:r>
              <a:endParaRPr lang="en-US" altLang="en-US" sz="1200" b="0" dirty="0">
                <a:solidFill>
                  <a:schemeClr val="accent6"/>
                </a:solidFill>
                <a:latin typeface="Calibri" panose="020F0502020204030204" pitchFamily="34" charset="0"/>
              </a:endParaRPr>
            </a:p>
          </p:txBody>
        </p:sp>
      </p:grpSp>
    </p:spTree>
    <p:extLst>
      <p:ext uri="{BB962C8B-B14F-4D97-AF65-F5344CB8AC3E}">
        <p14:creationId xmlns:p14="http://schemas.microsoft.com/office/powerpoint/2010/main" val="8608241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chemeClr val="accent1"/>
                </a:solidFill>
              </a:defRPr>
            </a:lvl1pPr>
          </a:lstStyle>
          <a:p>
            <a:r>
              <a:rPr lang="en-US"/>
              <a:t>Click to edit Master title style</a:t>
            </a: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descr="Text&#10;&#10;Description automatically generated with low confidence">
            <a:extLst>
              <a:ext uri="{FF2B5EF4-FFF2-40B4-BE49-F238E27FC236}">
                <a16:creationId xmlns:a16="http://schemas.microsoft.com/office/drawing/2014/main" id="{4F20EA85-D4CD-394F-42EA-3469AC69605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2288" y="247445"/>
            <a:ext cx="4141152" cy="1028521"/>
          </a:xfrm>
          <a:prstGeom prst="rect">
            <a:avLst/>
          </a:prstGeom>
        </p:spPr>
      </p:pic>
    </p:spTree>
    <p:extLst>
      <p:ext uri="{BB962C8B-B14F-4D97-AF65-F5344CB8AC3E}">
        <p14:creationId xmlns:p14="http://schemas.microsoft.com/office/powerpoint/2010/main" val="25246400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solidFill>
                  <a:srgbClr val="0054A0"/>
                </a:solidFill>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7EE0F48B-C3E5-A5E7-8F05-18C7A062B565}"/>
              </a:ext>
            </a:extLst>
          </p:cNvPr>
          <p:cNvGrpSpPr/>
          <p:nvPr userDrawn="1"/>
        </p:nvGrpSpPr>
        <p:grpSpPr>
          <a:xfrm>
            <a:off x="9809410" y="6151293"/>
            <a:ext cx="1980029" cy="577224"/>
            <a:chOff x="9874835" y="6236872"/>
            <a:chExt cx="1980029" cy="577224"/>
          </a:xfrm>
        </p:grpSpPr>
        <p:pic>
          <p:nvPicPr>
            <p:cNvPr id="5" name="Picture 1">
              <a:extLst>
                <a:ext uri="{FF2B5EF4-FFF2-40B4-BE49-F238E27FC236}">
                  <a16:creationId xmlns:a16="http://schemas.microsoft.com/office/drawing/2014/main" id="{7C81706E-2F35-98EE-55C7-D575B9454A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D2C50D3C-D13C-851E-6F82-5DA31F8C8033}"/>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err="1">
                  <a:solidFill>
                    <a:schemeClr val="bg2"/>
                  </a:solidFill>
                  <a:latin typeface="Calibri" panose="020F0502020204030204" pitchFamily="34" charset="0"/>
                  <a:cs typeface="Calibri" panose="020F0502020204030204" pitchFamily="34" charset="0"/>
                </a:rPr>
                <a:t>clinicaleducationalliance</a:t>
              </a:r>
              <a:r>
                <a:rPr lang="en-US" sz="800" b="0" dirty="0" err="1">
                  <a:solidFill>
                    <a:schemeClr val="bg2"/>
                  </a:solidFill>
                  <a:latin typeface="Calibri" panose="020F0502020204030204" pitchFamily="34" charset="0"/>
                  <a:cs typeface="Calibri" panose="020F0502020204030204" pitchFamily="34" charset="0"/>
                </a:rPr>
                <a:t>.com</a:t>
              </a:r>
              <a:r>
                <a:rPr lang="en-US" sz="800" b="0" dirty="0">
                  <a:solidFill>
                    <a:schemeClr val="bg2"/>
                  </a:solidFill>
                  <a:latin typeface="Calibri" panose="020F0502020204030204" pitchFamily="34" charset="0"/>
                  <a:cs typeface="Calibri" panose="020F0502020204030204" pitchFamily="34" charset="0"/>
                </a:rPr>
                <a:t>:</a:t>
              </a:r>
            </a:p>
          </p:txBody>
        </p:sp>
      </p:grpSp>
    </p:spTree>
    <p:extLst>
      <p:ext uri="{BB962C8B-B14F-4D97-AF65-F5344CB8AC3E}">
        <p14:creationId xmlns:p14="http://schemas.microsoft.com/office/powerpoint/2010/main" val="11421161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solidFill>
                  <a:srgbClr val="0054A0"/>
                </a:solidFill>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45859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lvl1pPr>
              <a:defRPr>
                <a:solidFill>
                  <a:srgbClr val="0054A0"/>
                </a:solidFill>
              </a:defRPr>
            </a:lvl1p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82B1DE91-E827-2FE7-BF05-97779922E8C6}"/>
              </a:ext>
            </a:extLst>
          </p:cNvPr>
          <p:cNvGrpSpPr/>
          <p:nvPr userDrawn="1"/>
        </p:nvGrpSpPr>
        <p:grpSpPr>
          <a:xfrm>
            <a:off x="9809410" y="6151293"/>
            <a:ext cx="1980029" cy="577224"/>
            <a:chOff x="9874835" y="6236872"/>
            <a:chExt cx="1980029" cy="577224"/>
          </a:xfrm>
        </p:grpSpPr>
        <p:pic>
          <p:nvPicPr>
            <p:cNvPr id="6" name="Picture 1">
              <a:extLst>
                <a:ext uri="{FF2B5EF4-FFF2-40B4-BE49-F238E27FC236}">
                  <a16:creationId xmlns:a16="http://schemas.microsoft.com/office/drawing/2014/main" id="{84C364BE-73B3-3295-4DE8-A745C36F89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55B2A368-9A9A-F693-4509-DDD3FC306DCB}"/>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err="1">
                  <a:solidFill>
                    <a:schemeClr val="bg2"/>
                  </a:solidFill>
                  <a:latin typeface="Calibri" panose="020F0502020204030204" pitchFamily="34" charset="0"/>
                  <a:cs typeface="Calibri" panose="020F0502020204030204" pitchFamily="34" charset="0"/>
                </a:rPr>
                <a:t>clinicaleducationalliance</a:t>
              </a:r>
              <a:r>
                <a:rPr lang="en-US" sz="800" b="0" dirty="0" err="1">
                  <a:solidFill>
                    <a:schemeClr val="bg2"/>
                  </a:solidFill>
                  <a:latin typeface="Calibri" panose="020F0502020204030204" pitchFamily="34" charset="0"/>
                  <a:cs typeface="Calibri" panose="020F0502020204030204" pitchFamily="34" charset="0"/>
                </a:rPr>
                <a:t>.com</a:t>
              </a:r>
              <a:r>
                <a:rPr lang="en-US" sz="800" b="0" dirty="0">
                  <a:solidFill>
                    <a:schemeClr val="bg2"/>
                  </a:solidFill>
                  <a:latin typeface="Calibri" panose="020F0502020204030204" pitchFamily="34" charset="0"/>
                  <a:cs typeface="Calibri" panose="020F0502020204030204" pitchFamily="34" charset="0"/>
                </a:rPr>
                <a:t>:</a:t>
              </a:r>
            </a:p>
          </p:txBody>
        </p:sp>
      </p:grpSp>
    </p:spTree>
    <p:extLst>
      <p:ext uri="{BB962C8B-B14F-4D97-AF65-F5344CB8AC3E}">
        <p14:creationId xmlns:p14="http://schemas.microsoft.com/office/powerpoint/2010/main" val="6177883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lvl1pPr>
              <a:defRPr>
                <a:solidFill>
                  <a:srgbClr val="0054A0"/>
                </a:solidFill>
              </a:defRPr>
            </a:lvl1p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733450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rgbClr val="0054A0"/>
                </a:solidFill>
              </a:defRPr>
            </a:lvl1pPr>
          </a:lstStyle>
          <a:p>
            <a:r>
              <a:rPr lang="en-US"/>
              <a:t>Click to edit Master title style</a:t>
            </a:r>
          </a:p>
        </p:txBody>
      </p:sp>
      <p:pic>
        <p:nvPicPr>
          <p:cNvPr id="6" name="Picture 5" descr="Text&#10;&#10;Description automatically generated with low confidence">
            <a:extLst>
              <a:ext uri="{FF2B5EF4-FFF2-40B4-BE49-F238E27FC236}">
                <a16:creationId xmlns:a16="http://schemas.microsoft.com/office/drawing/2014/main" id="{6F019A74-B1A4-419F-897B-7D398E04E0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78250" y="5702802"/>
            <a:ext cx="3321699" cy="824997"/>
          </a:xfrm>
          <a:prstGeom prst="rect">
            <a:avLst/>
          </a:prstGeom>
        </p:spPr>
      </p:pic>
    </p:spTree>
    <p:extLst>
      <p:ext uri="{BB962C8B-B14F-4D97-AF65-F5344CB8AC3E}">
        <p14:creationId xmlns:p14="http://schemas.microsoft.com/office/powerpoint/2010/main" val="27951143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ARS Slide">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9562941" cy="1103313"/>
          </a:xfrm>
          <a:prstGeom prst="rect">
            <a:avLst/>
          </a:prstGeom>
          <a:solidFill>
            <a:srgbClr val="DCE6F2"/>
          </a:solidFill>
          <a:ln>
            <a:noFill/>
          </a:ln>
        </p:spPr>
        <p:txBody>
          <a:bodyPr/>
          <a:lstStyle>
            <a:lvl1pPr>
              <a:defRPr>
                <a:solidFill>
                  <a:schemeClr val="accent1">
                    <a:lumMod val="75000"/>
                  </a:schemeClr>
                </a:solidFill>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lvl1pPr marL="514350" indent="-514350">
              <a:buFont typeface="+mj-lt"/>
              <a:buAutoNum type="alphaUcPeriod"/>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reeform 5">
            <a:extLst>
              <a:ext uri="{FF2B5EF4-FFF2-40B4-BE49-F238E27FC236}">
                <a16:creationId xmlns:a16="http://schemas.microsoft.com/office/drawing/2014/main" id="{CA8ECB2C-B770-4011-85C3-F3F254CDAE46}"/>
              </a:ext>
            </a:extLst>
          </p:cNvPr>
          <p:cNvSpPr>
            <a:spLocks/>
          </p:cNvSpPr>
          <p:nvPr userDrawn="1"/>
        </p:nvSpPr>
        <p:spPr bwMode="auto">
          <a:xfrm>
            <a:off x="10279702" y="180606"/>
            <a:ext cx="1210121" cy="1218353"/>
          </a:xfrm>
          <a:custGeom>
            <a:avLst/>
            <a:gdLst>
              <a:gd name="T0" fmla="*/ 1166 w 1202"/>
              <a:gd name="T1" fmla="*/ 325 h 1340"/>
              <a:gd name="T2" fmla="*/ 1109 w 1202"/>
              <a:gd name="T3" fmla="*/ 269 h 1340"/>
              <a:gd name="T4" fmla="*/ 825 w 1202"/>
              <a:gd name="T5" fmla="*/ 105 h 1340"/>
              <a:gd name="T6" fmla="*/ 694 w 1202"/>
              <a:gd name="T7" fmla="*/ 30 h 1340"/>
              <a:gd name="T8" fmla="*/ 508 w 1202"/>
              <a:gd name="T9" fmla="*/ 30 h 1340"/>
              <a:gd name="T10" fmla="*/ 381 w 1202"/>
              <a:gd name="T11" fmla="*/ 103 h 1340"/>
              <a:gd name="T12" fmla="*/ 93 w 1202"/>
              <a:gd name="T13" fmla="*/ 269 h 1340"/>
              <a:gd name="T14" fmla="*/ 38 w 1202"/>
              <a:gd name="T15" fmla="*/ 323 h 1340"/>
              <a:gd name="T16" fmla="*/ 0 w 1202"/>
              <a:gd name="T17" fmla="*/ 431 h 1340"/>
              <a:gd name="T18" fmla="*/ 0 w 1202"/>
              <a:gd name="T19" fmla="*/ 877 h 1340"/>
              <a:gd name="T20" fmla="*/ 0 w 1202"/>
              <a:gd name="T21" fmla="*/ 909 h 1340"/>
              <a:gd name="T22" fmla="*/ 93 w 1202"/>
              <a:gd name="T23" fmla="*/ 1071 h 1340"/>
              <a:gd name="T24" fmla="*/ 93 w 1202"/>
              <a:gd name="T25" fmla="*/ 1071 h 1340"/>
              <a:gd name="T26" fmla="*/ 277 w 1202"/>
              <a:gd name="T27" fmla="*/ 1177 h 1340"/>
              <a:gd name="T28" fmla="*/ 508 w 1202"/>
              <a:gd name="T29" fmla="*/ 1310 h 1340"/>
              <a:gd name="T30" fmla="*/ 694 w 1202"/>
              <a:gd name="T31" fmla="*/ 1310 h 1340"/>
              <a:gd name="T32" fmla="*/ 927 w 1202"/>
              <a:gd name="T33" fmla="*/ 1175 h 1340"/>
              <a:gd name="T34" fmla="*/ 1109 w 1202"/>
              <a:gd name="T35" fmla="*/ 1071 h 1340"/>
              <a:gd name="T36" fmla="*/ 1111 w 1202"/>
              <a:gd name="T37" fmla="*/ 1069 h 1340"/>
              <a:gd name="T38" fmla="*/ 1202 w 1202"/>
              <a:gd name="T39" fmla="*/ 909 h 1340"/>
              <a:gd name="T40" fmla="*/ 1202 w 1202"/>
              <a:gd name="T41" fmla="*/ 874 h 1340"/>
              <a:gd name="T42" fmla="*/ 1202 w 1202"/>
              <a:gd name="T43" fmla="*/ 431 h 1340"/>
              <a:gd name="T44" fmla="*/ 1166 w 1202"/>
              <a:gd name="T45" fmla="*/ 325 h 1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02" h="1340">
                <a:moveTo>
                  <a:pt x="1166" y="325"/>
                </a:moveTo>
                <a:cubicBezTo>
                  <a:pt x="1150" y="301"/>
                  <a:pt x="1130" y="281"/>
                  <a:pt x="1109" y="269"/>
                </a:cubicBezTo>
                <a:cubicBezTo>
                  <a:pt x="825" y="105"/>
                  <a:pt x="825" y="105"/>
                  <a:pt x="825" y="105"/>
                </a:cubicBezTo>
                <a:cubicBezTo>
                  <a:pt x="694" y="30"/>
                  <a:pt x="694" y="30"/>
                  <a:pt x="694" y="30"/>
                </a:cubicBezTo>
                <a:cubicBezTo>
                  <a:pt x="643" y="0"/>
                  <a:pt x="559" y="0"/>
                  <a:pt x="508" y="30"/>
                </a:cubicBezTo>
                <a:cubicBezTo>
                  <a:pt x="381" y="103"/>
                  <a:pt x="381" y="103"/>
                  <a:pt x="381" y="103"/>
                </a:cubicBezTo>
                <a:cubicBezTo>
                  <a:pt x="93" y="269"/>
                  <a:pt x="93" y="269"/>
                  <a:pt x="93" y="269"/>
                </a:cubicBezTo>
                <a:cubicBezTo>
                  <a:pt x="72" y="281"/>
                  <a:pt x="53" y="300"/>
                  <a:pt x="38" y="323"/>
                </a:cubicBezTo>
                <a:cubicBezTo>
                  <a:pt x="15" y="356"/>
                  <a:pt x="0" y="396"/>
                  <a:pt x="0" y="431"/>
                </a:cubicBezTo>
                <a:cubicBezTo>
                  <a:pt x="0" y="877"/>
                  <a:pt x="0" y="877"/>
                  <a:pt x="0" y="877"/>
                </a:cubicBezTo>
                <a:cubicBezTo>
                  <a:pt x="0" y="909"/>
                  <a:pt x="0" y="909"/>
                  <a:pt x="0" y="909"/>
                </a:cubicBezTo>
                <a:cubicBezTo>
                  <a:pt x="0" y="968"/>
                  <a:pt x="42" y="1041"/>
                  <a:pt x="93" y="1071"/>
                </a:cubicBezTo>
                <a:cubicBezTo>
                  <a:pt x="93" y="1071"/>
                  <a:pt x="93" y="1071"/>
                  <a:pt x="93" y="1071"/>
                </a:cubicBezTo>
                <a:cubicBezTo>
                  <a:pt x="277" y="1177"/>
                  <a:pt x="277" y="1177"/>
                  <a:pt x="277" y="1177"/>
                </a:cubicBezTo>
                <a:cubicBezTo>
                  <a:pt x="508" y="1310"/>
                  <a:pt x="508" y="1310"/>
                  <a:pt x="508" y="1310"/>
                </a:cubicBezTo>
                <a:cubicBezTo>
                  <a:pt x="559" y="1340"/>
                  <a:pt x="643" y="1340"/>
                  <a:pt x="694" y="1310"/>
                </a:cubicBezTo>
                <a:cubicBezTo>
                  <a:pt x="927" y="1175"/>
                  <a:pt x="927" y="1175"/>
                  <a:pt x="927" y="1175"/>
                </a:cubicBezTo>
                <a:cubicBezTo>
                  <a:pt x="1109" y="1071"/>
                  <a:pt x="1109" y="1071"/>
                  <a:pt x="1109" y="1071"/>
                </a:cubicBezTo>
                <a:cubicBezTo>
                  <a:pt x="1109" y="1070"/>
                  <a:pt x="1110" y="1070"/>
                  <a:pt x="1111" y="1069"/>
                </a:cubicBezTo>
                <a:cubicBezTo>
                  <a:pt x="1161" y="1039"/>
                  <a:pt x="1202" y="968"/>
                  <a:pt x="1202" y="909"/>
                </a:cubicBezTo>
                <a:cubicBezTo>
                  <a:pt x="1202" y="874"/>
                  <a:pt x="1202" y="874"/>
                  <a:pt x="1202" y="874"/>
                </a:cubicBezTo>
                <a:cubicBezTo>
                  <a:pt x="1202" y="431"/>
                  <a:pt x="1202" y="431"/>
                  <a:pt x="1202" y="431"/>
                </a:cubicBezTo>
                <a:cubicBezTo>
                  <a:pt x="1202" y="396"/>
                  <a:pt x="1188" y="357"/>
                  <a:pt x="1166" y="325"/>
                </a:cubicBezTo>
                <a:close/>
              </a:path>
            </a:pathLst>
          </a:custGeom>
          <a:solidFill>
            <a:srgbClr val="FFAD00"/>
          </a:solidFill>
          <a:ln>
            <a:noFill/>
          </a:ln>
        </p:spPr>
        <p:txBody>
          <a:bodyPr vert="horz" wrap="square" lIns="91440" tIns="45720" rIns="91440" bIns="45720" numCol="1" rtlCol="0" anchor="ctr" anchorCtr="0" compatLnSpc="1">
            <a:prstTxWarp prst="textNoShape">
              <a:avLst/>
            </a:prstTxWarp>
          </a:bodyPr>
          <a:lstStyle/>
          <a:p>
            <a:pPr algn="ctr"/>
            <a:r>
              <a:rPr lang="fr-FR" spc="10" baseline="0">
                <a:solidFill>
                  <a:schemeClr val="accent1">
                    <a:lumMod val="75000"/>
                  </a:schemeClr>
                </a:solidFill>
                <a:latin typeface="Roboto Bold" pitchFamily="2" charset="0"/>
                <a:ea typeface="Roboto Bold" pitchFamily="2" charset="0"/>
              </a:rPr>
              <a:t>Audience Response</a:t>
            </a:r>
          </a:p>
        </p:txBody>
      </p:sp>
    </p:spTree>
    <p:extLst>
      <p:ext uri="{BB962C8B-B14F-4D97-AF65-F5344CB8AC3E}">
        <p14:creationId xmlns:p14="http://schemas.microsoft.com/office/powerpoint/2010/main" val="32758391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lvl1pPr>
              <a:defRPr>
                <a:solidFill>
                  <a:schemeClr val="accent1"/>
                </a:solidFill>
              </a:defRPr>
            </a:lvl1pPr>
          </a:lstStyle>
          <a:p>
            <a:r>
              <a:rPr lang="en-US"/>
              <a:t>Click to edit Master title style</a:t>
            </a:r>
          </a:p>
        </p:txBody>
      </p:sp>
      <p:grpSp>
        <p:nvGrpSpPr>
          <p:cNvPr id="3" name="Group 2">
            <a:extLst>
              <a:ext uri="{FF2B5EF4-FFF2-40B4-BE49-F238E27FC236}">
                <a16:creationId xmlns:a16="http://schemas.microsoft.com/office/drawing/2014/main" id="{A7F694ED-E40F-BE6B-877C-E9D9EF0EA4BB}"/>
              </a:ext>
            </a:extLst>
          </p:cNvPr>
          <p:cNvGrpSpPr/>
          <p:nvPr userDrawn="1"/>
        </p:nvGrpSpPr>
        <p:grpSpPr>
          <a:xfrm>
            <a:off x="9809410" y="6151293"/>
            <a:ext cx="1980029" cy="577224"/>
            <a:chOff x="9874835" y="6236872"/>
            <a:chExt cx="1980029" cy="577224"/>
          </a:xfrm>
        </p:grpSpPr>
        <p:pic>
          <p:nvPicPr>
            <p:cNvPr id="4" name="Picture 1">
              <a:extLst>
                <a:ext uri="{FF2B5EF4-FFF2-40B4-BE49-F238E27FC236}">
                  <a16:creationId xmlns:a16="http://schemas.microsoft.com/office/drawing/2014/main" id="{43384DEA-E36D-46A7-0DA8-F22EEA7A15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47421AC9-8BE5-D18C-E5E1-F3F5FDE9AF52}"/>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err="1">
                  <a:solidFill>
                    <a:schemeClr val="bg2"/>
                  </a:solidFill>
                  <a:latin typeface="Calibri" panose="020F0502020204030204" pitchFamily="34" charset="0"/>
                  <a:cs typeface="Calibri" panose="020F0502020204030204" pitchFamily="34" charset="0"/>
                </a:rPr>
                <a:t>clinicaleducationalliance</a:t>
              </a:r>
              <a:r>
                <a:rPr lang="en-US" sz="800" b="0" dirty="0" err="1">
                  <a:solidFill>
                    <a:schemeClr val="bg2"/>
                  </a:solidFill>
                  <a:latin typeface="Calibri" panose="020F0502020204030204" pitchFamily="34" charset="0"/>
                  <a:cs typeface="Calibri" panose="020F0502020204030204" pitchFamily="34" charset="0"/>
                </a:rPr>
                <a:t>.com</a:t>
              </a:r>
              <a:r>
                <a:rPr lang="en-US" sz="800" b="0" dirty="0">
                  <a:solidFill>
                    <a:schemeClr val="bg2"/>
                  </a:solidFill>
                  <a:latin typeface="Calibri" panose="020F0502020204030204" pitchFamily="34" charset="0"/>
                  <a:cs typeface="Calibri" panose="020F0502020204030204" pitchFamily="34" charset="0"/>
                </a:rPr>
                <a:t>:</a:t>
              </a:r>
            </a:p>
          </p:txBody>
        </p:sp>
      </p:grpSp>
    </p:spTree>
    <p:extLst>
      <p:ext uri="{BB962C8B-B14F-4D97-AF65-F5344CB8AC3E}">
        <p14:creationId xmlns:p14="http://schemas.microsoft.com/office/powerpoint/2010/main" val="13181276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502150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0054A0"/>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 name="Picture 4" descr="Text&#10;&#10;Description automatically generated with low confidence">
            <a:extLst>
              <a:ext uri="{FF2B5EF4-FFF2-40B4-BE49-F238E27FC236}">
                <a16:creationId xmlns:a16="http://schemas.microsoft.com/office/drawing/2014/main" id="{BACABE22-4DB1-095E-9168-45755C3051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78250" y="5702802"/>
            <a:ext cx="3321699" cy="824997"/>
          </a:xfrm>
          <a:prstGeom prst="rect">
            <a:avLst/>
          </a:prstGeom>
        </p:spPr>
      </p:pic>
    </p:spTree>
    <p:extLst>
      <p:ext uri="{BB962C8B-B14F-4D97-AF65-F5344CB8AC3E}">
        <p14:creationId xmlns:p14="http://schemas.microsoft.com/office/powerpoint/2010/main" val="317669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theme" Target="../theme/theme3.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theme" Target="../theme/theme5.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0054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8" r:id="rId3"/>
    <p:sldLayoutId id="2147484659" r:id="rId4"/>
    <p:sldLayoutId id="2147484674" r:id="rId5"/>
    <p:sldLayoutId id="2147484677" r:id="rId6"/>
    <p:sldLayoutId id="2147484660" r:id="rId7"/>
    <p:sldLayoutId id="2147484661" r:id="rId8"/>
    <p:sldLayoutId id="2147484678" r:id="rId9"/>
    <p:sldLayoutId id="2147484679" r:id="rId10"/>
    <p:sldLayoutId id="2147484718" r:id="rId11"/>
  </p:sldLayoutIdLst>
  <p:txStyles>
    <p:titleStyle>
      <a:lvl1pPr algn="l" rtl="0" eaLnBrk="1" fontAlgn="base" hangingPunct="1">
        <a:spcBef>
          <a:spcPct val="0"/>
        </a:spcBef>
        <a:spcAft>
          <a:spcPct val="0"/>
        </a:spcAft>
        <a:defRPr sz="3600" b="1">
          <a:solidFill>
            <a:schemeClr val="accent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0054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8050378"/>
      </p:ext>
    </p:extLst>
  </p:cSld>
  <p:clrMap bg1="dk2" tx1="lt1" bg2="dk1" tx2="lt2" accent1="accent1" accent2="accent2" accent3="accent3" accent4="accent4" accent5="accent5" accent6="accent6" hlink="hlink" folHlink="folHlink"/>
  <p:sldLayoutIdLst>
    <p:sldLayoutId id="2147484681" r:id="rId1"/>
    <p:sldLayoutId id="2147484682" r:id="rId2"/>
    <p:sldLayoutId id="2147484683" r:id="rId3"/>
    <p:sldLayoutId id="2147484684" r:id="rId4"/>
    <p:sldLayoutId id="2147484685" r:id="rId5"/>
    <p:sldLayoutId id="2147484686" r:id="rId6"/>
    <p:sldLayoutId id="2147484687" r:id="rId7"/>
    <p:sldLayoutId id="2147484688" r:id="rId8"/>
    <p:sldLayoutId id="2147484689" r:id="rId9"/>
  </p:sldLayoutIdLst>
  <p:txStyles>
    <p:titleStyle>
      <a:lvl1pPr algn="l" rtl="0" eaLnBrk="1" fontAlgn="base" hangingPunct="1">
        <a:spcBef>
          <a:spcPct val="0"/>
        </a:spcBef>
        <a:spcAft>
          <a:spcPct val="0"/>
        </a:spcAft>
        <a:defRPr sz="3600" b="1">
          <a:solidFill>
            <a:schemeClr val="accent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8849412"/>
      </p:ext>
    </p:extLst>
  </p:cSld>
  <p:clrMap bg1="dk2" tx1="lt1" bg2="dk1" tx2="lt2" accent1="accent1" accent2="accent2" accent3="accent3" accent4="accent4" accent5="accent5" accent6="accent6" hlink="hlink" folHlink="folHlink"/>
  <p:sldLayoutIdLst>
    <p:sldLayoutId id="2147484704" r:id="rId1"/>
    <p:sldLayoutId id="2147484705" r:id="rId2"/>
    <p:sldLayoutId id="2147484706" r:id="rId3"/>
    <p:sldLayoutId id="2147484707" r:id="rId4"/>
    <p:sldLayoutId id="2147484708" r:id="rId5"/>
    <p:sldLayoutId id="2147484709" r:id="rId6"/>
    <p:sldLayoutId id="2147484710" r:id="rId7"/>
    <p:sldLayoutId id="2147484711" r:id="rId8"/>
    <p:sldLayoutId id="2147484712" r:id="rId9"/>
    <p:sldLayoutId id="2147484713" r:id="rId10"/>
    <p:sldLayoutId id="2147484714" r:id="rId11"/>
    <p:sldLayoutId id="2147484715" r:id="rId12"/>
    <p:sldLayoutId id="2147484716" r:id="rId13"/>
    <p:sldLayoutId id="2147484717"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0088709"/>
      </p:ext>
    </p:extLst>
  </p:cSld>
  <p:clrMap bg1="dk2" tx1="lt1" bg2="dk1" tx2="lt2" accent1="accent1" accent2="accent2" accent3="accent3" accent4="accent4" accent5="accent5" accent6="accent6" hlink="hlink" folHlink="folHlink"/>
  <p:sldLayoutIdLst>
    <p:sldLayoutId id="2147484720" r:id="rId1"/>
    <p:sldLayoutId id="2147484721" r:id="rId2"/>
    <p:sldLayoutId id="2147484722" r:id="rId3"/>
    <p:sldLayoutId id="2147484723" r:id="rId4"/>
    <p:sldLayoutId id="2147484724" r:id="rId5"/>
    <p:sldLayoutId id="2147484725" r:id="rId6"/>
    <p:sldLayoutId id="2147484726" r:id="rId7"/>
    <p:sldLayoutId id="2147484727" r:id="rId8"/>
    <p:sldLayoutId id="2147484728" r:id="rId9"/>
    <p:sldLayoutId id="2147484729" r:id="rId10"/>
    <p:sldLayoutId id="2147484730" r:id="rId11"/>
    <p:sldLayoutId id="2147484731" r:id="rId12"/>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0054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91900"/>
      </p:ext>
    </p:extLst>
  </p:cSld>
  <p:clrMap bg1="dk2" tx1="lt1" bg2="dk1" tx2="lt2" accent1="accent1" accent2="accent2" accent3="accent3" accent4="accent4" accent5="accent5" accent6="accent6" hlink="hlink" folHlink="folHlink"/>
  <p:sldLayoutIdLst>
    <p:sldLayoutId id="2147484733" r:id="rId1"/>
    <p:sldLayoutId id="2147484734" r:id="rId2"/>
    <p:sldLayoutId id="2147484735" r:id="rId3"/>
    <p:sldLayoutId id="2147484736" r:id="rId4"/>
    <p:sldLayoutId id="2147484737" r:id="rId5"/>
    <p:sldLayoutId id="2147484738" r:id="rId6"/>
    <p:sldLayoutId id="2147484739" r:id="rId7"/>
    <p:sldLayoutId id="2147484740" r:id="rId8"/>
    <p:sldLayoutId id="2147484741" r:id="rId9"/>
    <p:sldLayoutId id="2147484742" r:id="rId10"/>
  </p:sldLayoutIdLst>
  <p:txStyles>
    <p:titleStyle>
      <a:lvl1pPr algn="l" rtl="0" eaLnBrk="1" fontAlgn="base" hangingPunct="1">
        <a:spcBef>
          <a:spcPct val="0"/>
        </a:spcBef>
        <a:spcAft>
          <a:spcPct val="0"/>
        </a:spcAft>
        <a:defRPr sz="3600" b="1">
          <a:solidFill>
            <a:schemeClr val="accent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contactinfo@ProCE.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sv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28.png"/><Relationship Id="rId17" Type="http://schemas.openxmlformats.org/officeDocument/2006/relationships/image" Target="../media/image33.svg"/><Relationship Id="rId2" Type="http://schemas.openxmlformats.org/officeDocument/2006/relationships/notesSlide" Target="../notesSlides/notesSlide6.xml"/><Relationship Id="rId16"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27.svg"/><Relationship Id="rId5" Type="http://schemas.openxmlformats.org/officeDocument/2006/relationships/diagramQuickStyle" Target="../diagrams/quickStyle1.xml"/><Relationship Id="rId15" Type="http://schemas.openxmlformats.org/officeDocument/2006/relationships/image" Target="../media/image31.svg"/><Relationship Id="rId10" Type="http://schemas.openxmlformats.org/officeDocument/2006/relationships/image" Target="../media/image26.png"/><Relationship Id="rId4" Type="http://schemas.openxmlformats.org/officeDocument/2006/relationships/diagramLayout" Target="../diagrams/layout1.xml"/><Relationship Id="rId9" Type="http://schemas.openxmlformats.org/officeDocument/2006/relationships/image" Target="../media/image25.svg"/><Relationship Id="rId14" Type="http://schemas.openxmlformats.org/officeDocument/2006/relationships/image" Target="../media/image3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18.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46.sv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46.sv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svg"/><Relationship Id="rId7" Type="http://schemas.openxmlformats.org/officeDocument/2006/relationships/image" Target="../media/image52.sv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51.png"/><Relationship Id="rId11" Type="http://schemas.openxmlformats.org/officeDocument/2006/relationships/image" Target="../media/image56.svg"/><Relationship Id="rId5" Type="http://schemas.openxmlformats.org/officeDocument/2006/relationships/image" Target="../media/image50.sv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sv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58.sv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7.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svg"/><Relationship Id="rId3" Type="http://schemas.openxmlformats.org/officeDocument/2006/relationships/diagramData" Target="../diagrams/data5.xml"/><Relationship Id="rId7" Type="http://schemas.microsoft.com/office/2007/relationships/diagramDrawing" Target="../diagrams/drawing5.xml"/><Relationship Id="rId12" Type="http://schemas.openxmlformats.org/officeDocument/2006/relationships/image" Target="../media/image63.png"/><Relationship Id="rId17" Type="http://schemas.openxmlformats.org/officeDocument/2006/relationships/image" Target="../media/image68.svg"/><Relationship Id="rId2" Type="http://schemas.openxmlformats.org/officeDocument/2006/relationships/notesSlide" Target="../notesSlides/notesSlide40.xml"/><Relationship Id="rId16"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diagramColors" Target="../diagrams/colors5.xml"/><Relationship Id="rId11" Type="http://schemas.openxmlformats.org/officeDocument/2006/relationships/image" Target="../media/image62.svg"/><Relationship Id="rId5" Type="http://schemas.openxmlformats.org/officeDocument/2006/relationships/diagramQuickStyle" Target="../diagrams/quickStyle5.xml"/><Relationship Id="rId15" Type="http://schemas.openxmlformats.org/officeDocument/2006/relationships/image" Target="../media/image66.svg"/><Relationship Id="rId10" Type="http://schemas.openxmlformats.org/officeDocument/2006/relationships/image" Target="../media/image61.png"/><Relationship Id="rId4" Type="http://schemas.openxmlformats.org/officeDocument/2006/relationships/diagramLayout" Target="../diagrams/layout5.xml"/><Relationship Id="rId9" Type="http://schemas.openxmlformats.org/officeDocument/2006/relationships/image" Target="../media/image60.svg"/><Relationship Id="rId14" Type="http://schemas.openxmlformats.org/officeDocument/2006/relationships/image" Target="../media/image65.png"/></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10" Type="http://schemas.openxmlformats.org/officeDocument/2006/relationships/image" Target="../media/image71.png"/><Relationship Id="rId4" Type="http://schemas.openxmlformats.org/officeDocument/2006/relationships/diagramLayout" Target="../diagrams/layout7.xml"/><Relationship Id="rId9" Type="http://schemas.openxmlformats.org/officeDocument/2006/relationships/image" Target="../media/image70.png"/></Relationships>
</file>

<file path=ppt/slides/_rels/slide50.xml.rels><?xml version="1.0" encoding="UTF-8" standalone="yes"?>
<Relationships xmlns="http://schemas.openxmlformats.org/package/2006/relationships"><Relationship Id="rId13" Type="http://schemas.openxmlformats.org/officeDocument/2006/relationships/oleObject" Target="../embeddings/oleObject5.bin"/><Relationship Id="rId18" Type="http://schemas.openxmlformats.org/officeDocument/2006/relationships/image" Target="../media/image80.wmf"/><Relationship Id="rId26" Type="http://schemas.openxmlformats.org/officeDocument/2006/relationships/image" Target="../media/image87.png"/><Relationship Id="rId3" Type="http://schemas.openxmlformats.org/officeDocument/2006/relationships/oleObject" Target="../embeddings/oleObject1.bin"/><Relationship Id="rId21" Type="http://schemas.openxmlformats.org/officeDocument/2006/relationships/image" Target="../media/image82.png"/><Relationship Id="rId7" Type="http://schemas.openxmlformats.org/officeDocument/2006/relationships/image" Target="../media/image74.png"/><Relationship Id="rId12" Type="http://schemas.openxmlformats.org/officeDocument/2006/relationships/image" Target="../media/image77.wmf"/><Relationship Id="rId17" Type="http://schemas.openxmlformats.org/officeDocument/2006/relationships/oleObject" Target="../embeddings/oleObject7.bin"/><Relationship Id="rId25" Type="http://schemas.openxmlformats.org/officeDocument/2006/relationships/image" Target="../media/image86.png"/><Relationship Id="rId33" Type="http://schemas.openxmlformats.org/officeDocument/2006/relationships/oleObject" Target="../embeddings/oleObject15.bin"/><Relationship Id="rId2" Type="http://schemas.openxmlformats.org/officeDocument/2006/relationships/notesSlide" Target="../notesSlides/notesSlide45.xml"/><Relationship Id="rId16" Type="http://schemas.openxmlformats.org/officeDocument/2006/relationships/image" Target="../media/image79.wmf"/><Relationship Id="rId20" Type="http://schemas.openxmlformats.org/officeDocument/2006/relationships/image" Target="../media/image81.wmf"/><Relationship Id="rId29" Type="http://schemas.openxmlformats.org/officeDocument/2006/relationships/oleObject" Target="../embeddings/oleObject11.bin"/><Relationship Id="rId1" Type="http://schemas.openxmlformats.org/officeDocument/2006/relationships/slideLayout" Target="../slideLayouts/slideLayout2.xml"/><Relationship Id="rId6" Type="http://schemas.openxmlformats.org/officeDocument/2006/relationships/image" Target="../media/image73.wmf"/><Relationship Id="rId11" Type="http://schemas.openxmlformats.org/officeDocument/2006/relationships/oleObject" Target="../embeddings/oleObject4.bin"/><Relationship Id="rId24" Type="http://schemas.openxmlformats.org/officeDocument/2006/relationships/image" Target="../media/image85.png"/><Relationship Id="rId32" Type="http://schemas.openxmlformats.org/officeDocument/2006/relationships/oleObject" Target="../embeddings/oleObject14.bin"/><Relationship Id="rId5" Type="http://schemas.openxmlformats.org/officeDocument/2006/relationships/oleObject" Target="../embeddings/oleObject2.bin"/><Relationship Id="rId15" Type="http://schemas.openxmlformats.org/officeDocument/2006/relationships/oleObject" Target="../embeddings/oleObject6.bin"/><Relationship Id="rId23" Type="http://schemas.openxmlformats.org/officeDocument/2006/relationships/image" Target="../media/image84.png"/><Relationship Id="rId28" Type="http://schemas.openxmlformats.org/officeDocument/2006/relationships/oleObject" Target="../embeddings/oleObject10.bin"/><Relationship Id="rId10" Type="http://schemas.openxmlformats.org/officeDocument/2006/relationships/image" Target="../media/image76.wmf"/><Relationship Id="rId19" Type="http://schemas.openxmlformats.org/officeDocument/2006/relationships/oleObject" Target="../embeddings/oleObject8.bin"/><Relationship Id="rId31" Type="http://schemas.openxmlformats.org/officeDocument/2006/relationships/oleObject" Target="../embeddings/oleObject13.bin"/><Relationship Id="rId4" Type="http://schemas.openxmlformats.org/officeDocument/2006/relationships/image" Target="../media/image72.wmf"/><Relationship Id="rId9" Type="http://schemas.openxmlformats.org/officeDocument/2006/relationships/oleObject" Target="../embeddings/oleObject3.bin"/><Relationship Id="rId14" Type="http://schemas.openxmlformats.org/officeDocument/2006/relationships/image" Target="../media/image78.wmf"/><Relationship Id="rId22" Type="http://schemas.openxmlformats.org/officeDocument/2006/relationships/image" Target="../media/image83.png"/><Relationship Id="rId27" Type="http://schemas.openxmlformats.org/officeDocument/2006/relationships/oleObject" Target="../embeddings/oleObject9.bin"/><Relationship Id="rId30" Type="http://schemas.openxmlformats.org/officeDocument/2006/relationships/oleObject" Target="../embeddings/oleObject12.bin"/><Relationship Id="rId8" Type="http://schemas.openxmlformats.org/officeDocument/2006/relationships/image" Target="../media/image75.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journals-sagepub-com.ezproxy.library.tufts.edu/doi/10.1177/20543581221089094?url_ver=Z39.88-2003&amp;rfr_id=ori:rid:crossref.org&amp;rfr_dat=cr_pub%20%200pubmed"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88.png"/><Relationship Id="rId4" Type="http://schemas.openxmlformats.org/officeDocument/2006/relationships/hyperlink" Target="https://libkey.io/libraries/426/pmid/35450151" TargetMode="External"/></Relationships>
</file>

<file path=ppt/slides/_rels/slide5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52.xml"/><Relationship Id="rId1" Type="http://schemas.openxmlformats.org/officeDocument/2006/relationships/slideLayout" Target="../slideLayouts/slideLayout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55.xml"/><Relationship Id="rId1" Type="http://schemas.openxmlformats.org/officeDocument/2006/relationships/slideLayout" Target="../slideLayouts/slideLayout13.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hyperlink" Target="http://www.proce.com/" TargetMode="External"/><Relationship Id="rId2" Type="http://schemas.openxmlformats.org/officeDocument/2006/relationships/notesSlide" Target="../notesSlides/notesSlide58.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sz="4000" dirty="0"/>
              <a:t>Strategies for Pharmacists to Overcome Current Challenges and Integrate Novel Maintenance Therapies for the Management of COPD</a:t>
            </a:r>
          </a:p>
        </p:txBody>
      </p:sp>
      <p:sp>
        <p:nvSpPr>
          <p:cNvPr id="6" name="Text Box 21">
            <a:extLst>
              <a:ext uri="{FF2B5EF4-FFF2-40B4-BE49-F238E27FC236}">
                <a16:creationId xmlns:a16="http://schemas.microsoft.com/office/drawing/2014/main" id="{784B3143-5766-044F-863F-67BDE00888E3}"/>
              </a:ext>
            </a:extLst>
          </p:cNvPr>
          <p:cNvSpPr txBox="1">
            <a:spLocks noChangeArrowheads="1"/>
          </p:cNvSpPr>
          <p:nvPr/>
        </p:nvSpPr>
        <p:spPr bwMode="auto">
          <a:xfrm>
            <a:off x="423864" y="6223602"/>
            <a:ext cx="546417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This program is supported in part by an independent medical educational grant from Mylan Specialty L.P., a Viatris Company and Theravance Biopharma Inc.</a:t>
            </a:r>
          </a:p>
        </p:txBody>
      </p:sp>
      <p:sp>
        <p:nvSpPr>
          <p:cNvPr id="7" name="Text Box 19">
            <a:extLst>
              <a:ext uri="{FF2B5EF4-FFF2-40B4-BE49-F238E27FC236}">
                <a16:creationId xmlns:a16="http://schemas.microsoft.com/office/drawing/2014/main" id="{F990E81E-7FCE-7D42-B650-95DEB268F80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ProCE,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a:defRPr/>
            </a:pPr>
            <a:r>
              <a:rPr lang="en-GB" dirty="0"/>
              <a:t>These slides may not be published, posted online, or used in commercial presentations without permission. </a:t>
            </a:r>
            <a:r>
              <a:rPr lang="en-US" dirty="0"/>
              <a:t>Please contact</a:t>
            </a:r>
            <a:r>
              <a:rPr lang="en-US" dirty="0">
                <a:solidFill>
                  <a:schemeClr val="bg2">
                    <a:lumMod val="75000"/>
                  </a:schemeClr>
                </a:solidFill>
              </a:rPr>
              <a:t> </a:t>
            </a:r>
            <a:r>
              <a:rPr lang="en-US" dirty="0">
                <a:solidFill>
                  <a:srgbClr val="004B83"/>
                </a:solidFill>
                <a:hlinkClick r:id="rId3">
                  <a:extLst>
                    <a:ext uri="{A12FA001-AC4F-418D-AE19-62706E023703}">
                      <ahyp:hlinkClr xmlns:ahyp="http://schemas.microsoft.com/office/drawing/2018/hyperlinkcolor" val="tx"/>
                    </a:ext>
                  </a:extLst>
                </a:hlinkClick>
              </a:rPr>
              <a:t>info@ProCE.com</a:t>
            </a:r>
            <a:r>
              <a:rPr lang="en-US" dirty="0">
                <a:solidFill>
                  <a:srgbClr val="004B83"/>
                </a:solidFill>
              </a:rPr>
              <a:t> </a:t>
            </a:r>
            <a:r>
              <a:rPr lang="en-US" dirty="0"/>
              <a:t>for details</a:t>
            </a:r>
          </a:p>
        </p:txBody>
      </p:sp>
      <p:grpSp>
        <p:nvGrpSpPr>
          <p:cNvPr id="4" name="Group 3">
            <a:extLst>
              <a:ext uri="{FF2B5EF4-FFF2-40B4-BE49-F238E27FC236}">
                <a16:creationId xmlns:a16="http://schemas.microsoft.com/office/drawing/2014/main" id="{55B8F007-1446-4C40-9159-988743DCF7DD}"/>
              </a:ext>
            </a:extLst>
          </p:cNvPr>
          <p:cNvGrpSpPr/>
          <p:nvPr/>
        </p:nvGrpSpPr>
        <p:grpSpPr>
          <a:xfrm>
            <a:off x="3288195" y="3270708"/>
            <a:ext cx="4543540" cy="675509"/>
            <a:chOff x="3288195" y="3270708"/>
            <a:chExt cx="4543540" cy="675509"/>
          </a:xfrm>
        </p:grpSpPr>
        <p:sp>
          <p:nvSpPr>
            <p:cNvPr id="9" name="Rectangle 7">
              <a:extLst>
                <a:ext uri="{FF2B5EF4-FFF2-40B4-BE49-F238E27FC236}">
                  <a16:creationId xmlns:a16="http://schemas.microsoft.com/office/drawing/2014/main" id="{7A461AF3-35F7-4400-ABFE-FB7268368A0C}"/>
                </a:ext>
              </a:extLst>
            </p:cNvPr>
            <p:cNvSpPr>
              <a:spLocks noChangeArrowheads="1"/>
            </p:cNvSpPr>
            <p:nvPr/>
          </p:nvSpPr>
          <p:spPr bwMode="auto">
            <a:xfrm>
              <a:off x="3288195" y="3546107"/>
              <a:ext cx="43475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sng" strike="noStrike" kern="1200" cap="none" spc="0" normalizeH="0" baseline="0" noProof="0" dirty="0">
                  <a:ln>
                    <a:noFill/>
                  </a:ln>
                  <a:solidFill>
                    <a:srgbClr val="0054A0"/>
                  </a:solidFill>
                  <a:effectLst/>
                  <a:uLnTx/>
                  <a:uFillTx/>
                  <a:latin typeface="Calibri" panose="020F0502020204030204" pitchFamily="34" charset="0"/>
                  <a:ea typeface="+mn-ea"/>
                  <a:cs typeface="Arial" panose="020B0604020202020204" pitchFamily="34" charset="0"/>
                </a:rPr>
                <a:t>ProCE.com</a:t>
              </a:r>
            </a:p>
          </p:txBody>
        </p:sp>
        <p:pic>
          <p:nvPicPr>
            <p:cNvPr id="3" name="Picture 2">
              <a:extLst>
                <a:ext uri="{FF2B5EF4-FFF2-40B4-BE49-F238E27FC236}">
                  <a16:creationId xmlns:a16="http://schemas.microsoft.com/office/drawing/2014/main" id="{3DBD1011-7D82-45F1-A566-A93006EC6DD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95998" y="3270708"/>
              <a:ext cx="1735737" cy="621916"/>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B03F206-C359-A733-EC8C-DF2A6BDD2571}"/>
              </a:ext>
            </a:extLst>
          </p:cNvPr>
          <p:cNvSpPr>
            <a:spLocks noGrp="1"/>
          </p:cNvSpPr>
          <p:nvPr>
            <p:ph type="title"/>
          </p:nvPr>
        </p:nvSpPr>
        <p:spPr/>
        <p:txBody>
          <a:bodyPr/>
          <a:lstStyle/>
          <a:p>
            <a:r>
              <a:rPr lang="en-US" dirty="0"/>
              <a:t>Faculty</a:t>
            </a:r>
          </a:p>
        </p:txBody>
      </p:sp>
      <p:sp>
        <p:nvSpPr>
          <p:cNvPr id="6" name="Content Placeholder 5">
            <a:extLst>
              <a:ext uri="{FF2B5EF4-FFF2-40B4-BE49-F238E27FC236}">
                <a16:creationId xmlns:a16="http://schemas.microsoft.com/office/drawing/2014/main" id="{E478CB89-6641-58CF-8062-53C187C78F0D}"/>
              </a:ext>
            </a:extLst>
          </p:cNvPr>
          <p:cNvSpPr>
            <a:spLocks noGrp="1"/>
          </p:cNvSpPr>
          <p:nvPr>
            <p:ph idx="1"/>
          </p:nvPr>
        </p:nvSpPr>
        <p:spPr/>
        <p:txBody>
          <a:bodyPr/>
          <a:lstStyle/>
          <a:p>
            <a:pPr marL="0" marR="0" indent="0">
              <a:lnSpc>
                <a:spcPct val="100000"/>
              </a:lnSpc>
              <a:spcBef>
                <a:spcPts val="0"/>
              </a:spcBef>
              <a:spcAft>
                <a:spcPts val="0"/>
              </a:spcAft>
              <a:buNone/>
            </a:pPr>
            <a:r>
              <a:rPr lang="en-US" b="1" dirty="0">
                <a:solidFill>
                  <a:srgbClr val="0054A0"/>
                </a:solidFill>
                <a:effectLst/>
                <a:latin typeface="Calibri" panose="020F0502020204030204" pitchFamily="34" charset="0"/>
                <a:ea typeface="Calibri" panose="020F0502020204030204" pitchFamily="34" charset="0"/>
                <a:cs typeface="Calibri" panose="020F0502020204030204" pitchFamily="34" charset="0"/>
              </a:rPr>
              <a:t>J. Andrew Woods, PharmD, BCPS</a:t>
            </a:r>
            <a:endParaRPr lang="en-US" dirty="0">
              <a:solidFill>
                <a:srgbClr val="0054A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0000"/>
              </a:lnSpc>
              <a:spcBef>
                <a:spcPts val="0"/>
              </a:spcBef>
              <a:spcAft>
                <a:spcPts val="0"/>
              </a:spcAft>
              <a:buNone/>
            </a:pPr>
            <a:r>
              <a:rPr lang="en-US" sz="2400" dirty="0">
                <a:effectLst/>
                <a:latin typeface="Calibri" panose="020F0502020204030204" pitchFamily="34" charset="0"/>
                <a:ea typeface="Calibri" panose="020F0502020204030204" pitchFamily="34" charset="0"/>
                <a:cs typeface="Calibri" panose="020F0502020204030204" pitchFamily="34" charset="0"/>
              </a:rPr>
              <a:t>Chair, Translational Sciences and Inpatient Practice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0000"/>
              </a:lnSpc>
              <a:spcBef>
                <a:spcPts val="0"/>
              </a:spcBef>
              <a:spcAft>
                <a:spcPts val="0"/>
              </a:spcAft>
              <a:buNone/>
            </a:pPr>
            <a:r>
              <a:rPr lang="en-US" sz="2400" dirty="0">
                <a:effectLst/>
                <a:latin typeface="Calibri" panose="020F0502020204030204" pitchFamily="34" charset="0"/>
                <a:ea typeface="Calibri" panose="020F0502020204030204" pitchFamily="34" charset="0"/>
                <a:cs typeface="Calibri" panose="020F0502020204030204" pitchFamily="34" charset="0"/>
              </a:rPr>
              <a:t>Professor of Pharmacy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0000"/>
              </a:lnSpc>
              <a:spcBef>
                <a:spcPts val="0"/>
              </a:spcBef>
              <a:spcAft>
                <a:spcPts val="0"/>
              </a:spcAft>
              <a:buNone/>
            </a:pPr>
            <a:r>
              <a:rPr lang="en-US" sz="2400" dirty="0">
                <a:effectLst/>
                <a:latin typeface="Calibri" panose="020F0502020204030204" pitchFamily="34" charset="0"/>
                <a:ea typeface="Calibri" panose="020F0502020204030204" pitchFamily="34" charset="0"/>
                <a:cs typeface="Calibri" panose="020F0502020204030204" pitchFamily="34" charset="0"/>
              </a:rPr>
              <a:t>Wingate University School of Pharmacy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0000"/>
              </a:lnSpc>
              <a:spcBef>
                <a:spcPts val="0"/>
              </a:spcBef>
              <a:spcAft>
                <a:spcPts val="0"/>
              </a:spcAft>
              <a:buNone/>
            </a:pPr>
            <a:r>
              <a:rPr lang="en-US" sz="2400" dirty="0">
                <a:effectLst/>
                <a:latin typeface="Calibri" panose="020F0502020204030204" pitchFamily="34" charset="0"/>
                <a:ea typeface="Calibri" panose="020F0502020204030204" pitchFamily="34" charset="0"/>
                <a:cs typeface="Calibri" panose="020F0502020204030204" pitchFamily="34" charset="0"/>
              </a:rPr>
              <a:t>Wingate, North Carolina</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pPr>
            <a:endParaRPr lang="en-US" dirty="0"/>
          </a:p>
        </p:txBody>
      </p:sp>
    </p:spTree>
    <p:extLst>
      <p:ext uri="{BB962C8B-B14F-4D97-AF65-F5344CB8AC3E}">
        <p14:creationId xmlns:p14="http://schemas.microsoft.com/office/powerpoint/2010/main" val="1132549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p:txBody>
          <a:bodyPr rtlCol="0">
            <a:normAutofit/>
          </a:bodyPr>
          <a:lstStyle/>
          <a:p>
            <a:pPr marL="0" indent="0">
              <a:buClr>
                <a:schemeClr val="accent6"/>
              </a:buClr>
              <a:buNone/>
              <a:defRPr/>
            </a:pPr>
            <a:r>
              <a:rPr lang="en-US" dirty="0"/>
              <a:t>The </a:t>
            </a:r>
            <a:r>
              <a:rPr lang="en-US" b="1" i="1" dirty="0"/>
              <a:t>faculty</a:t>
            </a:r>
            <a:r>
              <a:rPr lang="en-US" dirty="0"/>
              <a:t> reported the following relevant financial relationships or relationships to products or devices they have with ineligible companies related to the content of this educational activity:</a:t>
            </a:r>
          </a:p>
          <a:p>
            <a:pPr marL="0" indent="0">
              <a:buClr>
                <a:schemeClr val="accent6"/>
              </a:buClr>
              <a:buNone/>
              <a:defRPr/>
            </a:pPr>
            <a:r>
              <a:rPr lang="en-US" altLang="en-US" sz="2800" b="1" dirty="0">
                <a:solidFill>
                  <a:srgbClr val="0054A0"/>
                </a:solidFill>
              </a:rPr>
              <a:t>J. Andrew Woods, PharmD, BCPS: </a:t>
            </a:r>
            <a:r>
              <a:rPr lang="en-US" b="0" i="1" dirty="0">
                <a:solidFill>
                  <a:srgbClr val="181818"/>
                </a:solidFill>
                <a:effectLst/>
                <a:latin typeface="-apple-system"/>
              </a:rPr>
              <a:t>consultant/advisor/speaker</a:t>
            </a:r>
            <a:r>
              <a:rPr lang="en-US" b="0" i="0" dirty="0">
                <a:solidFill>
                  <a:srgbClr val="181818"/>
                </a:solidFill>
                <a:effectLst/>
                <a:latin typeface="-apple-system"/>
              </a:rPr>
              <a:t>: Boehringer Ingelheim.</a:t>
            </a:r>
            <a:endParaRPr lang="en-US" sz="2800" dirty="0">
              <a:latin typeface="Calibri"/>
              <a:cs typeface="Calibri"/>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18238-572F-0EEB-5FCD-6BB9D8D1A926}"/>
              </a:ext>
            </a:extLst>
          </p:cNvPr>
          <p:cNvSpPr>
            <a:spLocks noGrp="1"/>
          </p:cNvSpPr>
          <p:nvPr>
            <p:ph type="title"/>
          </p:nvPr>
        </p:nvSpPr>
        <p:spPr/>
        <p:txBody>
          <a:bodyPr/>
          <a:lstStyle/>
          <a:p>
            <a:r>
              <a:rPr lang="en-US" dirty="0"/>
              <a:t>Learning Objectives </a:t>
            </a:r>
          </a:p>
        </p:txBody>
      </p:sp>
      <p:sp>
        <p:nvSpPr>
          <p:cNvPr id="3" name="Content Placeholder 2">
            <a:extLst>
              <a:ext uri="{FF2B5EF4-FFF2-40B4-BE49-F238E27FC236}">
                <a16:creationId xmlns:a16="http://schemas.microsoft.com/office/drawing/2014/main" id="{83D5DF7D-2F93-6EEB-A7F6-F34C3CAE2889}"/>
              </a:ext>
            </a:extLst>
          </p:cNvPr>
          <p:cNvSpPr>
            <a:spLocks noGrp="1"/>
          </p:cNvSpPr>
          <p:nvPr>
            <p:ph idx="1"/>
          </p:nvPr>
        </p:nvSpPr>
        <p:spPr/>
        <p:txBody>
          <a:bodyPr/>
          <a:lstStyle/>
          <a:p>
            <a:r>
              <a:rPr lang="en-US" dirty="0"/>
              <a:t>Assess the most recent GOLD guideline updates and their impact on selection of maintenance therapy in COPD</a:t>
            </a:r>
          </a:p>
          <a:p>
            <a:r>
              <a:rPr lang="en-US" dirty="0"/>
              <a:t>Formulate individualized treatment plans for COPD maintenance therapy based on efficacy and safety evidence, current guidelines, and patient-related and disease-related factors, including choice of inhalation device</a:t>
            </a:r>
          </a:p>
          <a:p>
            <a:r>
              <a:rPr lang="en-US" dirty="0"/>
              <a:t>Identify strategies to address barriers to optimal outcomes, including disease progression, adherence, access to care, and disparities</a:t>
            </a:r>
          </a:p>
          <a:p>
            <a:endParaRPr lang="en-US" dirty="0"/>
          </a:p>
        </p:txBody>
      </p:sp>
    </p:spTree>
    <p:extLst>
      <p:ext uri="{BB962C8B-B14F-4D97-AF65-F5344CB8AC3E}">
        <p14:creationId xmlns:p14="http://schemas.microsoft.com/office/powerpoint/2010/main" val="2252760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763BEC-E685-080F-BB73-86A2087D55A9}"/>
              </a:ext>
            </a:extLst>
          </p:cNvPr>
          <p:cNvSpPr>
            <a:spLocks noGrp="1"/>
          </p:cNvSpPr>
          <p:nvPr>
            <p:ph type="title"/>
          </p:nvPr>
        </p:nvSpPr>
        <p:spPr/>
        <p:txBody>
          <a:bodyPr/>
          <a:lstStyle/>
          <a:p>
            <a:r>
              <a:rPr lang="en-US" dirty="0"/>
              <a:t>Updates in COPD</a:t>
            </a:r>
          </a:p>
        </p:txBody>
      </p:sp>
    </p:spTree>
    <p:extLst>
      <p:ext uri="{BB962C8B-B14F-4D97-AF65-F5344CB8AC3E}">
        <p14:creationId xmlns:p14="http://schemas.microsoft.com/office/powerpoint/2010/main" val="1404778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DE59C-4D62-4C8A-AAC6-36F9BAD6105A}"/>
              </a:ext>
            </a:extLst>
          </p:cNvPr>
          <p:cNvSpPr>
            <a:spLocks noGrp="1"/>
          </p:cNvSpPr>
          <p:nvPr>
            <p:ph type="title"/>
          </p:nvPr>
        </p:nvSpPr>
        <p:spPr/>
        <p:txBody>
          <a:bodyPr/>
          <a:lstStyle/>
          <a:p>
            <a:r>
              <a:rPr lang="en-US" dirty="0"/>
              <a:t>Some Things Haven’t Changed: COPD in the US </a:t>
            </a:r>
          </a:p>
        </p:txBody>
      </p:sp>
      <p:graphicFrame>
        <p:nvGraphicFramePr>
          <p:cNvPr id="4" name="Content Placeholder 3">
            <a:extLst>
              <a:ext uri="{FF2B5EF4-FFF2-40B4-BE49-F238E27FC236}">
                <a16:creationId xmlns:a16="http://schemas.microsoft.com/office/drawing/2014/main" id="{B65C13DD-3370-9465-30F1-74F20BD75812}"/>
              </a:ext>
            </a:extLst>
          </p:cNvPr>
          <p:cNvGraphicFramePr>
            <a:graphicFrameLocks noGrp="1"/>
          </p:cNvGraphicFramePr>
          <p:nvPr>
            <p:ph idx="1"/>
            <p:extLst>
              <p:ext uri="{D42A27DB-BD31-4B8C-83A1-F6EECF244321}">
                <p14:modId xmlns:p14="http://schemas.microsoft.com/office/powerpoint/2010/main" val="669832324"/>
              </p:ext>
            </p:extLst>
          </p:nvPr>
        </p:nvGraphicFramePr>
        <p:xfrm>
          <a:off x="604675" y="1513047"/>
          <a:ext cx="10877529" cy="46506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Box 15">
            <a:extLst>
              <a:ext uri="{FF2B5EF4-FFF2-40B4-BE49-F238E27FC236}">
                <a16:creationId xmlns:a16="http://schemas.microsoft.com/office/drawing/2014/main" id="{68D0349C-815A-357E-ADC8-F2F232686B64}"/>
              </a:ext>
            </a:extLst>
          </p:cNvPr>
          <p:cNvSpPr txBox="1">
            <a:spLocks noChangeArrowheads="1"/>
          </p:cNvSpPr>
          <p:nvPr/>
        </p:nvSpPr>
        <p:spPr bwMode="auto">
          <a:xfrm>
            <a:off x="412751" y="636748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nhlbi.nih.gov/health/copd. Mokdad. JAMA. 2018;319:1444. Murray. JAMA. 2013;310:591.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9" name="Graphic 8" descr="Priorities with solid fill">
            <a:extLst>
              <a:ext uri="{FF2B5EF4-FFF2-40B4-BE49-F238E27FC236}">
                <a16:creationId xmlns:a16="http://schemas.microsoft.com/office/drawing/2014/main" id="{A6AFB33C-97E9-F6E7-0F8E-84AB886D5B8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81976" y="2704852"/>
            <a:ext cx="536825" cy="536825"/>
          </a:xfrm>
          <a:prstGeom prst="rect">
            <a:avLst/>
          </a:prstGeom>
        </p:spPr>
      </p:pic>
      <p:pic>
        <p:nvPicPr>
          <p:cNvPr id="11" name="Graphic 10" descr="Man with cane with solid fill">
            <a:extLst>
              <a:ext uri="{FF2B5EF4-FFF2-40B4-BE49-F238E27FC236}">
                <a16:creationId xmlns:a16="http://schemas.microsoft.com/office/drawing/2014/main" id="{6E607FB2-1DA8-0ED3-5368-E2A8C5D2A56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333545" y="3550994"/>
            <a:ext cx="536825" cy="536825"/>
          </a:xfrm>
          <a:prstGeom prst="rect">
            <a:avLst/>
          </a:prstGeom>
        </p:spPr>
      </p:pic>
      <p:pic>
        <p:nvPicPr>
          <p:cNvPr id="13" name="Graphic 12" descr="Dollar with solid fill">
            <a:extLst>
              <a:ext uri="{FF2B5EF4-FFF2-40B4-BE49-F238E27FC236}">
                <a16:creationId xmlns:a16="http://schemas.microsoft.com/office/drawing/2014/main" id="{1D35F8BE-CB68-AB88-C0C0-CB69EA0BF38A}"/>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181976" y="4433482"/>
            <a:ext cx="536826" cy="536826"/>
          </a:xfrm>
          <a:prstGeom prst="rect">
            <a:avLst/>
          </a:prstGeom>
        </p:spPr>
      </p:pic>
      <p:pic>
        <p:nvPicPr>
          <p:cNvPr id="6" name="Graphic 5" descr="Group of people with solid fill">
            <a:extLst>
              <a:ext uri="{FF2B5EF4-FFF2-40B4-BE49-F238E27FC236}">
                <a16:creationId xmlns:a16="http://schemas.microsoft.com/office/drawing/2014/main" id="{E2738881-BDA8-F9D1-D222-74DBA35493E2}"/>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31227" y="1754732"/>
            <a:ext cx="604461" cy="604461"/>
          </a:xfrm>
          <a:prstGeom prst="rect">
            <a:avLst/>
          </a:prstGeom>
        </p:spPr>
      </p:pic>
      <p:pic>
        <p:nvPicPr>
          <p:cNvPr id="10" name="Graphic 9">
            <a:extLst>
              <a:ext uri="{FF2B5EF4-FFF2-40B4-BE49-F238E27FC236}">
                <a16:creationId xmlns:a16="http://schemas.microsoft.com/office/drawing/2014/main" id="{0928A7BF-90FC-4B07-1522-25C713D2EEC6}"/>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59622" y="5273106"/>
            <a:ext cx="577582" cy="590709"/>
          </a:xfrm>
          <a:prstGeom prst="rect">
            <a:avLst/>
          </a:prstGeom>
        </p:spPr>
      </p:pic>
    </p:spTree>
    <p:extLst>
      <p:ext uri="{BB962C8B-B14F-4D97-AF65-F5344CB8AC3E}">
        <p14:creationId xmlns:p14="http://schemas.microsoft.com/office/powerpoint/2010/main" val="2405598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4079E-A53A-B834-F4D0-F18466F46DF4}"/>
              </a:ext>
            </a:extLst>
          </p:cNvPr>
          <p:cNvSpPr>
            <a:spLocks noGrp="1"/>
          </p:cNvSpPr>
          <p:nvPr>
            <p:ph type="title"/>
          </p:nvPr>
        </p:nvSpPr>
        <p:spPr/>
        <p:txBody>
          <a:bodyPr/>
          <a:lstStyle/>
          <a:p>
            <a:r>
              <a:rPr lang="en-US" dirty="0"/>
              <a:t>COPD: Prevalence and Burden</a:t>
            </a:r>
          </a:p>
        </p:txBody>
      </p:sp>
      <p:sp>
        <p:nvSpPr>
          <p:cNvPr id="4" name="Google Shape;227;p12">
            <a:extLst>
              <a:ext uri="{FF2B5EF4-FFF2-40B4-BE49-F238E27FC236}">
                <a16:creationId xmlns:a16="http://schemas.microsoft.com/office/drawing/2014/main" id="{09215AAA-68DB-335C-C0B2-5F193EF215F0}"/>
              </a:ext>
            </a:extLst>
          </p:cNvPr>
          <p:cNvSpPr txBox="1"/>
          <p:nvPr/>
        </p:nvSpPr>
        <p:spPr>
          <a:xfrm>
            <a:off x="427493" y="6184410"/>
            <a:ext cx="9913711" cy="46162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55560"/>
                </a:solidFill>
                <a:effectLst/>
                <a:uLnTx/>
                <a:uFillTx/>
                <a:latin typeface="Calibri"/>
                <a:ea typeface="Calibri"/>
                <a:cs typeface="Calibri"/>
                <a:sym typeface="Calibri"/>
              </a:rPr>
              <a:t>cdc.gov/copd/data-and-statistics/national-trends.html. goldcopd.org/2023-gold-report-2. goldcopd.org/2024-gold-report. nccd.cdc.gov/cdi/rdPage.aspx?rdReport=DPH_CDI.ExploreByTopic&amp;islTopic=COPD&amp;islYear=9999&amp;go=GO. </a:t>
            </a:r>
            <a:endParaRPr kumimoji="0" sz="1400" b="0" i="0" u="none" strike="noStrike" kern="0" cap="none" spc="0" normalizeH="0" baseline="0" noProof="0" dirty="0">
              <a:ln>
                <a:noFill/>
              </a:ln>
              <a:solidFill>
                <a:srgbClr val="455560"/>
              </a:solidFill>
              <a:effectLst/>
              <a:highlight>
                <a:srgbClr val="FFFF00"/>
              </a:highlight>
              <a:uLnTx/>
              <a:uFillTx/>
              <a:latin typeface="Arial"/>
              <a:ea typeface="+mn-ea"/>
              <a:cs typeface="Arial"/>
              <a:sym typeface="Arial"/>
            </a:endParaRPr>
          </a:p>
        </p:txBody>
      </p:sp>
      <p:sp>
        <p:nvSpPr>
          <p:cNvPr id="5" name="Google Shape;228;p12">
            <a:extLst>
              <a:ext uri="{FF2B5EF4-FFF2-40B4-BE49-F238E27FC236}">
                <a16:creationId xmlns:a16="http://schemas.microsoft.com/office/drawing/2014/main" id="{5A6E656E-C5E3-4926-F5BD-2D10F86C6ACE}"/>
              </a:ext>
            </a:extLst>
          </p:cNvPr>
          <p:cNvSpPr txBox="1"/>
          <p:nvPr/>
        </p:nvSpPr>
        <p:spPr>
          <a:xfrm>
            <a:off x="1239458" y="1503812"/>
            <a:ext cx="3265061"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dirty="0">
                <a:ln>
                  <a:noFill/>
                </a:ln>
                <a:solidFill>
                  <a:srgbClr val="000000"/>
                </a:solidFill>
                <a:effectLst/>
                <a:uLnTx/>
                <a:uFillTx/>
                <a:latin typeface="Calibri"/>
                <a:ea typeface="Calibri"/>
                <a:cs typeface="Calibri"/>
                <a:sym typeface="Calibri"/>
              </a:rPr>
              <a:t>Prevalence of COPD Among Adults ≥45 Yr (2019)</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6" name="Google Shape;229;p12">
            <a:extLst>
              <a:ext uri="{FF2B5EF4-FFF2-40B4-BE49-F238E27FC236}">
                <a16:creationId xmlns:a16="http://schemas.microsoft.com/office/drawing/2014/main" id="{AA93AE4D-F5AF-CADB-FB0E-F9B248B7BD46}"/>
              </a:ext>
            </a:extLst>
          </p:cNvPr>
          <p:cNvSpPr txBox="1"/>
          <p:nvPr/>
        </p:nvSpPr>
        <p:spPr>
          <a:xfrm>
            <a:off x="6261655" y="1503812"/>
            <a:ext cx="5700215"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dirty="0">
                <a:ln>
                  <a:noFill/>
                </a:ln>
                <a:solidFill>
                  <a:srgbClr val="000000"/>
                </a:solidFill>
                <a:effectLst/>
                <a:uLnTx/>
                <a:uFillTx/>
                <a:latin typeface="Calibri"/>
                <a:ea typeface="Calibri"/>
                <a:cs typeface="Calibri"/>
                <a:sym typeface="Calibri"/>
              </a:rPr>
              <a:t>Mortality With COPD as Underlying or Contributing Cause Among Adults ≥45 Yr (2019)</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grpSp>
        <p:nvGrpSpPr>
          <p:cNvPr id="7" name="Google Shape;230;p12">
            <a:extLst>
              <a:ext uri="{FF2B5EF4-FFF2-40B4-BE49-F238E27FC236}">
                <a16:creationId xmlns:a16="http://schemas.microsoft.com/office/drawing/2014/main" id="{C04B3D95-F297-0914-13BA-60E262A93D0D}"/>
              </a:ext>
            </a:extLst>
          </p:cNvPr>
          <p:cNvGrpSpPr/>
          <p:nvPr/>
        </p:nvGrpSpPr>
        <p:grpSpPr>
          <a:xfrm>
            <a:off x="4708496" y="1965477"/>
            <a:ext cx="1732500" cy="1600438"/>
            <a:chOff x="5634540" y="2407976"/>
            <a:chExt cx="1732500" cy="1600438"/>
          </a:xfrm>
        </p:grpSpPr>
        <p:sp>
          <p:nvSpPr>
            <p:cNvPr id="8" name="Google Shape;231;p12">
              <a:extLst>
                <a:ext uri="{FF2B5EF4-FFF2-40B4-BE49-F238E27FC236}">
                  <a16:creationId xmlns:a16="http://schemas.microsoft.com/office/drawing/2014/main" id="{BBD4C480-16B1-5443-CFE9-92DAF5843808}"/>
                </a:ext>
              </a:extLst>
            </p:cNvPr>
            <p:cNvSpPr txBox="1"/>
            <p:nvPr/>
          </p:nvSpPr>
          <p:spPr>
            <a:xfrm>
              <a:off x="5748444" y="2407976"/>
              <a:ext cx="1618596" cy="160043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0000"/>
                  </a:solidFill>
                  <a:effectLst/>
                  <a:uLnTx/>
                  <a:uFillTx/>
                  <a:latin typeface="Calibri"/>
                  <a:ea typeface="Calibri"/>
                  <a:cs typeface="Calibri"/>
                  <a:sym typeface="Calibri"/>
                </a:rPr>
                <a:t>Age-Adjusted Prevalence (%)</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Calibri"/>
                  <a:ea typeface="Calibri"/>
                  <a:cs typeface="Calibri"/>
                  <a:sym typeface="Calibri"/>
                </a:rPr>
                <a:t>5.2-7.9</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Calibri"/>
                  <a:ea typeface="Calibri"/>
                  <a:cs typeface="Calibri"/>
                  <a:sym typeface="Calibri"/>
                </a:rPr>
                <a:t>8.0-9.0</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Calibri"/>
                  <a:ea typeface="Calibri"/>
                  <a:cs typeface="Calibri"/>
                  <a:sym typeface="Calibri"/>
                </a:rPr>
                <a:t>9.1-11.6</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Calibri"/>
                  <a:ea typeface="Calibri"/>
                  <a:cs typeface="Calibri"/>
                  <a:sym typeface="Calibri"/>
                </a:rPr>
                <a:t>11.7-16.8</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Calibri"/>
                  <a:ea typeface="Calibri"/>
                  <a:cs typeface="Calibri"/>
                  <a:sym typeface="Calibri"/>
                </a:rPr>
                <a:t>Data unavailable</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9" name="Google Shape;232;p12">
              <a:extLst>
                <a:ext uri="{FF2B5EF4-FFF2-40B4-BE49-F238E27FC236}">
                  <a16:creationId xmlns:a16="http://schemas.microsoft.com/office/drawing/2014/main" id="{EBA9DC68-6AC3-E400-625E-D3FEF43B3996}"/>
                </a:ext>
              </a:extLst>
            </p:cNvPr>
            <p:cNvSpPr/>
            <p:nvPr/>
          </p:nvSpPr>
          <p:spPr>
            <a:xfrm>
              <a:off x="5634540" y="2903618"/>
              <a:ext cx="147148" cy="147148"/>
            </a:xfrm>
            <a:prstGeom prst="rect">
              <a:avLst/>
            </a:prstGeom>
            <a:solidFill>
              <a:srgbClr val="C8E6F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 name="Google Shape;233;p12">
              <a:extLst>
                <a:ext uri="{FF2B5EF4-FFF2-40B4-BE49-F238E27FC236}">
                  <a16:creationId xmlns:a16="http://schemas.microsoft.com/office/drawing/2014/main" id="{E647C76F-202A-9E6C-B692-0D2D8FFE6DD6}"/>
                </a:ext>
              </a:extLst>
            </p:cNvPr>
            <p:cNvSpPr/>
            <p:nvPr/>
          </p:nvSpPr>
          <p:spPr>
            <a:xfrm>
              <a:off x="5634540" y="3140176"/>
              <a:ext cx="147148" cy="147148"/>
            </a:xfrm>
            <a:prstGeom prst="rect">
              <a:avLst/>
            </a:prstGeom>
            <a:solidFill>
              <a:srgbClr val="92CEF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 name="Google Shape;234;p12">
              <a:extLst>
                <a:ext uri="{FF2B5EF4-FFF2-40B4-BE49-F238E27FC236}">
                  <a16:creationId xmlns:a16="http://schemas.microsoft.com/office/drawing/2014/main" id="{08E4FEEE-984C-CF38-3153-CA13939E5FF3}"/>
                </a:ext>
              </a:extLst>
            </p:cNvPr>
            <p:cNvSpPr/>
            <p:nvPr/>
          </p:nvSpPr>
          <p:spPr>
            <a:xfrm>
              <a:off x="5634540" y="3345991"/>
              <a:ext cx="147148" cy="14714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 name="Google Shape;235;p12">
              <a:extLst>
                <a:ext uri="{FF2B5EF4-FFF2-40B4-BE49-F238E27FC236}">
                  <a16:creationId xmlns:a16="http://schemas.microsoft.com/office/drawing/2014/main" id="{36CE68DA-6B5F-305E-8F97-79EC75877193}"/>
                </a:ext>
              </a:extLst>
            </p:cNvPr>
            <p:cNvSpPr/>
            <p:nvPr/>
          </p:nvSpPr>
          <p:spPr>
            <a:xfrm>
              <a:off x="5634540" y="3558677"/>
              <a:ext cx="147148" cy="147148"/>
            </a:xfrm>
            <a:prstGeom prst="rect">
              <a:avLst/>
            </a:prstGeom>
            <a:solidFill>
              <a:schemeClr val="accent1">
                <a:lumMod val="75000"/>
              </a:scheme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 name="Google Shape;236;p12">
              <a:extLst>
                <a:ext uri="{FF2B5EF4-FFF2-40B4-BE49-F238E27FC236}">
                  <a16:creationId xmlns:a16="http://schemas.microsoft.com/office/drawing/2014/main" id="{DF25A9CA-2FA4-1EDA-8C7C-CAF5329EDB9E}"/>
                </a:ext>
              </a:extLst>
            </p:cNvPr>
            <p:cNvSpPr/>
            <p:nvPr/>
          </p:nvSpPr>
          <p:spPr>
            <a:xfrm>
              <a:off x="5634540" y="3771363"/>
              <a:ext cx="147148" cy="147148"/>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grpSp>
      <p:grpSp>
        <p:nvGrpSpPr>
          <p:cNvPr id="14" name="Google Shape;237;p12">
            <a:extLst>
              <a:ext uri="{FF2B5EF4-FFF2-40B4-BE49-F238E27FC236}">
                <a16:creationId xmlns:a16="http://schemas.microsoft.com/office/drawing/2014/main" id="{8458B860-8B8F-0C4A-090E-BC031FF3D469}"/>
              </a:ext>
            </a:extLst>
          </p:cNvPr>
          <p:cNvGrpSpPr/>
          <p:nvPr/>
        </p:nvGrpSpPr>
        <p:grpSpPr>
          <a:xfrm>
            <a:off x="780955" y="1767007"/>
            <a:ext cx="3576278" cy="2264493"/>
            <a:chOff x="939979" y="2209506"/>
            <a:chExt cx="3576278" cy="2264493"/>
          </a:xfrm>
        </p:grpSpPr>
        <p:grpSp>
          <p:nvGrpSpPr>
            <p:cNvPr id="15" name="Google Shape;238;p12">
              <a:extLst>
                <a:ext uri="{FF2B5EF4-FFF2-40B4-BE49-F238E27FC236}">
                  <a16:creationId xmlns:a16="http://schemas.microsoft.com/office/drawing/2014/main" id="{600C9733-C812-E668-C179-627193A69C23}"/>
                </a:ext>
              </a:extLst>
            </p:cNvPr>
            <p:cNvGrpSpPr/>
            <p:nvPr/>
          </p:nvGrpSpPr>
          <p:grpSpPr>
            <a:xfrm>
              <a:off x="939979" y="2209506"/>
              <a:ext cx="3546519" cy="2264493"/>
              <a:chOff x="6455065" y="1664334"/>
              <a:chExt cx="5486400" cy="3503130"/>
            </a:xfrm>
          </p:grpSpPr>
          <p:sp>
            <p:nvSpPr>
              <p:cNvPr id="66" name="Google Shape;239;p12">
                <a:extLst>
                  <a:ext uri="{FF2B5EF4-FFF2-40B4-BE49-F238E27FC236}">
                    <a16:creationId xmlns:a16="http://schemas.microsoft.com/office/drawing/2014/main" id="{D7D28A39-58E0-70CD-BD96-7B677B0626D3}"/>
                  </a:ext>
                </a:extLst>
              </p:cNvPr>
              <p:cNvSpPr/>
              <p:nvPr/>
            </p:nvSpPr>
            <p:spPr>
              <a:xfrm>
                <a:off x="6560129" y="4277308"/>
                <a:ext cx="705428" cy="693883"/>
              </a:xfrm>
              <a:custGeom>
                <a:avLst/>
                <a:gdLst/>
                <a:ahLst/>
                <a:cxnLst/>
                <a:rect l="l" t="t" r="r" b="b"/>
                <a:pathLst>
                  <a:path w="797" h="784" extrusionOk="0">
                    <a:moveTo>
                      <a:pt x="755" y="717"/>
                    </a:moveTo>
                    <a:lnTo>
                      <a:pt x="755" y="717"/>
                    </a:lnTo>
                    <a:lnTo>
                      <a:pt x="747" y="708"/>
                    </a:lnTo>
                    <a:lnTo>
                      <a:pt x="727" y="693"/>
                    </a:lnTo>
                    <a:lnTo>
                      <a:pt x="727" y="693"/>
                    </a:lnTo>
                    <a:lnTo>
                      <a:pt x="722" y="680"/>
                    </a:lnTo>
                    <a:lnTo>
                      <a:pt x="719" y="659"/>
                    </a:lnTo>
                    <a:lnTo>
                      <a:pt x="719" y="659"/>
                    </a:lnTo>
                    <a:lnTo>
                      <a:pt x="719" y="653"/>
                    </a:lnTo>
                    <a:lnTo>
                      <a:pt x="716" y="650"/>
                    </a:lnTo>
                    <a:lnTo>
                      <a:pt x="708" y="644"/>
                    </a:lnTo>
                    <a:lnTo>
                      <a:pt x="699" y="638"/>
                    </a:lnTo>
                    <a:lnTo>
                      <a:pt x="696" y="632"/>
                    </a:lnTo>
                    <a:lnTo>
                      <a:pt x="696" y="632"/>
                    </a:lnTo>
                    <a:lnTo>
                      <a:pt x="696" y="629"/>
                    </a:lnTo>
                    <a:lnTo>
                      <a:pt x="691" y="623"/>
                    </a:lnTo>
                    <a:lnTo>
                      <a:pt x="677" y="607"/>
                    </a:lnTo>
                    <a:lnTo>
                      <a:pt x="677" y="607"/>
                    </a:lnTo>
                    <a:lnTo>
                      <a:pt x="660" y="592"/>
                    </a:lnTo>
                    <a:lnTo>
                      <a:pt x="655" y="589"/>
                    </a:lnTo>
                    <a:lnTo>
                      <a:pt x="649" y="589"/>
                    </a:lnTo>
                    <a:lnTo>
                      <a:pt x="649" y="589"/>
                    </a:lnTo>
                    <a:lnTo>
                      <a:pt x="641" y="592"/>
                    </a:lnTo>
                    <a:lnTo>
                      <a:pt x="638" y="595"/>
                    </a:lnTo>
                    <a:lnTo>
                      <a:pt x="615" y="607"/>
                    </a:lnTo>
                    <a:lnTo>
                      <a:pt x="615" y="607"/>
                    </a:lnTo>
                    <a:lnTo>
                      <a:pt x="610" y="601"/>
                    </a:lnTo>
                    <a:lnTo>
                      <a:pt x="593" y="589"/>
                    </a:lnTo>
                    <a:lnTo>
                      <a:pt x="593" y="589"/>
                    </a:lnTo>
                    <a:lnTo>
                      <a:pt x="576" y="571"/>
                    </a:lnTo>
                    <a:lnTo>
                      <a:pt x="576" y="571"/>
                    </a:lnTo>
                    <a:lnTo>
                      <a:pt x="573" y="565"/>
                    </a:lnTo>
                    <a:lnTo>
                      <a:pt x="573" y="565"/>
                    </a:lnTo>
                    <a:lnTo>
                      <a:pt x="571" y="559"/>
                    </a:lnTo>
                    <a:lnTo>
                      <a:pt x="565" y="556"/>
                    </a:lnTo>
                    <a:lnTo>
                      <a:pt x="534" y="538"/>
                    </a:lnTo>
                    <a:lnTo>
                      <a:pt x="565" y="118"/>
                    </a:lnTo>
                    <a:lnTo>
                      <a:pt x="565" y="118"/>
                    </a:lnTo>
                    <a:lnTo>
                      <a:pt x="565" y="109"/>
                    </a:lnTo>
                    <a:lnTo>
                      <a:pt x="562" y="103"/>
                    </a:lnTo>
                    <a:lnTo>
                      <a:pt x="554" y="97"/>
                    </a:lnTo>
                    <a:lnTo>
                      <a:pt x="545" y="91"/>
                    </a:lnTo>
                    <a:lnTo>
                      <a:pt x="540" y="91"/>
                    </a:lnTo>
                    <a:lnTo>
                      <a:pt x="512" y="100"/>
                    </a:lnTo>
                    <a:lnTo>
                      <a:pt x="481" y="85"/>
                    </a:lnTo>
                    <a:lnTo>
                      <a:pt x="433" y="76"/>
                    </a:lnTo>
                    <a:lnTo>
                      <a:pt x="419" y="61"/>
                    </a:lnTo>
                    <a:lnTo>
                      <a:pt x="397" y="55"/>
                    </a:lnTo>
                    <a:lnTo>
                      <a:pt x="369" y="39"/>
                    </a:lnTo>
                    <a:lnTo>
                      <a:pt x="369" y="39"/>
                    </a:lnTo>
                    <a:lnTo>
                      <a:pt x="369" y="27"/>
                    </a:lnTo>
                    <a:lnTo>
                      <a:pt x="366" y="6"/>
                    </a:lnTo>
                    <a:lnTo>
                      <a:pt x="366" y="6"/>
                    </a:lnTo>
                    <a:lnTo>
                      <a:pt x="363" y="3"/>
                    </a:lnTo>
                    <a:lnTo>
                      <a:pt x="361" y="0"/>
                    </a:lnTo>
                    <a:lnTo>
                      <a:pt x="347" y="3"/>
                    </a:lnTo>
                    <a:lnTo>
                      <a:pt x="330" y="9"/>
                    </a:lnTo>
                    <a:lnTo>
                      <a:pt x="330" y="9"/>
                    </a:lnTo>
                    <a:lnTo>
                      <a:pt x="321" y="6"/>
                    </a:lnTo>
                    <a:lnTo>
                      <a:pt x="313" y="6"/>
                    </a:lnTo>
                    <a:lnTo>
                      <a:pt x="307" y="9"/>
                    </a:lnTo>
                    <a:lnTo>
                      <a:pt x="307" y="9"/>
                    </a:lnTo>
                    <a:lnTo>
                      <a:pt x="305" y="12"/>
                    </a:lnTo>
                    <a:lnTo>
                      <a:pt x="299" y="12"/>
                    </a:lnTo>
                    <a:lnTo>
                      <a:pt x="288" y="9"/>
                    </a:lnTo>
                    <a:lnTo>
                      <a:pt x="274" y="9"/>
                    </a:lnTo>
                    <a:lnTo>
                      <a:pt x="271" y="9"/>
                    </a:lnTo>
                    <a:lnTo>
                      <a:pt x="265" y="9"/>
                    </a:lnTo>
                    <a:lnTo>
                      <a:pt x="265" y="9"/>
                    </a:lnTo>
                    <a:lnTo>
                      <a:pt x="263" y="12"/>
                    </a:lnTo>
                    <a:lnTo>
                      <a:pt x="257" y="12"/>
                    </a:lnTo>
                    <a:lnTo>
                      <a:pt x="254" y="12"/>
                    </a:lnTo>
                    <a:lnTo>
                      <a:pt x="246" y="9"/>
                    </a:lnTo>
                    <a:lnTo>
                      <a:pt x="246" y="9"/>
                    </a:lnTo>
                    <a:lnTo>
                      <a:pt x="243" y="12"/>
                    </a:lnTo>
                    <a:lnTo>
                      <a:pt x="237" y="15"/>
                    </a:lnTo>
                    <a:lnTo>
                      <a:pt x="229" y="24"/>
                    </a:lnTo>
                    <a:lnTo>
                      <a:pt x="210" y="51"/>
                    </a:lnTo>
                    <a:lnTo>
                      <a:pt x="210" y="51"/>
                    </a:lnTo>
                    <a:lnTo>
                      <a:pt x="204" y="55"/>
                    </a:lnTo>
                    <a:lnTo>
                      <a:pt x="198" y="55"/>
                    </a:lnTo>
                    <a:lnTo>
                      <a:pt x="190" y="51"/>
                    </a:lnTo>
                    <a:lnTo>
                      <a:pt x="182" y="48"/>
                    </a:lnTo>
                    <a:lnTo>
                      <a:pt x="179" y="48"/>
                    </a:lnTo>
                    <a:lnTo>
                      <a:pt x="173" y="51"/>
                    </a:lnTo>
                    <a:lnTo>
                      <a:pt x="173" y="51"/>
                    </a:lnTo>
                    <a:lnTo>
                      <a:pt x="148" y="79"/>
                    </a:lnTo>
                    <a:lnTo>
                      <a:pt x="176" y="109"/>
                    </a:lnTo>
                    <a:lnTo>
                      <a:pt x="176" y="109"/>
                    </a:lnTo>
                    <a:lnTo>
                      <a:pt x="182" y="124"/>
                    </a:lnTo>
                    <a:lnTo>
                      <a:pt x="187" y="137"/>
                    </a:lnTo>
                    <a:lnTo>
                      <a:pt x="190" y="149"/>
                    </a:lnTo>
                    <a:lnTo>
                      <a:pt x="190" y="149"/>
                    </a:lnTo>
                    <a:lnTo>
                      <a:pt x="193" y="158"/>
                    </a:lnTo>
                    <a:lnTo>
                      <a:pt x="198" y="161"/>
                    </a:lnTo>
                    <a:lnTo>
                      <a:pt x="207" y="167"/>
                    </a:lnTo>
                    <a:lnTo>
                      <a:pt x="190" y="188"/>
                    </a:lnTo>
                    <a:lnTo>
                      <a:pt x="165" y="182"/>
                    </a:lnTo>
                    <a:lnTo>
                      <a:pt x="165" y="164"/>
                    </a:lnTo>
                    <a:lnTo>
                      <a:pt x="120" y="146"/>
                    </a:lnTo>
                    <a:lnTo>
                      <a:pt x="120" y="146"/>
                    </a:lnTo>
                    <a:lnTo>
                      <a:pt x="109" y="155"/>
                    </a:lnTo>
                    <a:lnTo>
                      <a:pt x="100" y="167"/>
                    </a:lnTo>
                    <a:lnTo>
                      <a:pt x="98" y="176"/>
                    </a:lnTo>
                    <a:lnTo>
                      <a:pt x="98" y="176"/>
                    </a:lnTo>
                    <a:lnTo>
                      <a:pt x="98" y="188"/>
                    </a:lnTo>
                    <a:lnTo>
                      <a:pt x="95" y="200"/>
                    </a:lnTo>
                    <a:lnTo>
                      <a:pt x="89" y="213"/>
                    </a:lnTo>
                    <a:lnTo>
                      <a:pt x="89" y="225"/>
                    </a:lnTo>
                    <a:lnTo>
                      <a:pt x="89" y="225"/>
                    </a:lnTo>
                    <a:lnTo>
                      <a:pt x="89" y="228"/>
                    </a:lnTo>
                    <a:lnTo>
                      <a:pt x="92" y="231"/>
                    </a:lnTo>
                    <a:lnTo>
                      <a:pt x="98" y="234"/>
                    </a:lnTo>
                    <a:lnTo>
                      <a:pt x="112" y="234"/>
                    </a:lnTo>
                    <a:lnTo>
                      <a:pt x="112" y="234"/>
                    </a:lnTo>
                    <a:lnTo>
                      <a:pt x="120" y="237"/>
                    </a:lnTo>
                    <a:lnTo>
                      <a:pt x="128" y="240"/>
                    </a:lnTo>
                    <a:lnTo>
                      <a:pt x="140" y="249"/>
                    </a:lnTo>
                    <a:lnTo>
                      <a:pt x="140" y="249"/>
                    </a:lnTo>
                    <a:lnTo>
                      <a:pt x="162" y="246"/>
                    </a:lnTo>
                    <a:lnTo>
                      <a:pt x="193" y="243"/>
                    </a:lnTo>
                    <a:lnTo>
                      <a:pt x="193" y="243"/>
                    </a:lnTo>
                    <a:lnTo>
                      <a:pt x="196" y="243"/>
                    </a:lnTo>
                    <a:lnTo>
                      <a:pt x="198" y="246"/>
                    </a:lnTo>
                    <a:lnTo>
                      <a:pt x="196" y="255"/>
                    </a:lnTo>
                    <a:lnTo>
                      <a:pt x="190" y="264"/>
                    </a:lnTo>
                    <a:lnTo>
                      <a:pt x="187" y="270"/>
                    </a:lnTo>
                    <a:lnTo>
                      <a:pt x="187" y="270"/>
                    </a:lnTo>
                    <a:lnTo>
                      <a:pt x="142" y="319"/>
                    </a:lnTo>
                    <a:lnTo>
                      <a:pt x="142" y="319"/>
                    </a:lnTo>
                    <a:lnTo>
                      <a:pt x="137" y="322"/>
                    </a:lnTo>
                    <a:lnTo>
                      <a:pt x="128" y="322"/>
                    </a:lnTo>
                    <a:lnTo>
                      <a:pt x="120" y="325"/>
                    </a:lnTo>
                    <a:lnTo>
                      <a:pt x="109" y="355"/>
                    </a:lnTo>
                    <a:lnTo>
                      <a:pt x="81" y="340"/>
                    </a:lnTo>
                    <a:lnTo>
                      <a:pt x="81" y="340"/>
                    </a:lnTo>
                    <a:lnTo>
                      <a:pt x="47" y="340"/>
                    </a:lnTo>
                    <a:lnTo>
                      <a:pt x="47" y="340"/>
                    </a:lnTo>
                    <a:lnTo>
                      <a:pt x="44" y="340"/>
                    </a:lnTo>
                    <a:lnTo>
                      <a:pt x="42" y="343"/>
                    </a:lnTo>
                    <a:lnTo>
                      <a:pt x="39" y="355"/>
                    </a:lnTo>
                    <a:lnTo>
                      <a:pt x="36" y="383"/>
                    </a:lnTo>
                    <a:lnTo>
                      <a:pt x="36" y="383"/>
                    </a:lnTo>
                    <a:lnTo>
                      <a:pt x="36" y="392"/>
                    </a:lnTo>
                    <a:lnTo>
                      <a:pt x="30" y="395"/>
                    </a:lnTo>
                    <a:lnTo>
                      <a:pt x="28" y="395"/>
                    </a:lnTo>
                    <a:lnTo>
                      <a:pt x="14" y="419"/>
                    </a:lnTo>
                    <a:lnTo>
                      <a:pt x="42" y="443"/>
                    </a:lnTo>
                    <a:lnTo>
                      <a:pt x="53" y="459"/>
                    </a:lnTo>
                    <a:lnTo>
                      <a:pt x="53" y="459"/>
                    </a:lnTo>
                    <a:lnTo>
                      <a:pt x="70" y="462"/>
                    </a:lnTo>
                    <a:lnTo>
                      <a:pt x="81" y="465"/>
                    </a:lnTo>
                    <a:lnTo>
                      <a:pt x="89" y="471"/>
                    </a:lnTo>
                    <a:lnTo>
                      <a:pt x="89" y="471"/>
                    </a:lnTo>
                    <a:lnTo>
                      <a:pt x="95" y="477"/>
                    </a:lnTo>
                    <a:lnTo>
                      <a:pt x="92" y="483"/>
                    </a:lnTo>
                    <a:lnTo>
                      <a:pt x="81" y="495"/>
                    </a:lnTo>
                    <a:lnTo>
                      <a:pt x="81" y="495"/>
                    </a:lnTo>
                    <a:lnTo>
                      <a:pt x="81" y="498"/>
                    </a:lnTo>
                    <a:lnTo>
                      <a:pt x="81" y="501"/>
                    </a:lnTo>
                    <a:lnTo>
                      <a:pt x="89" y="510"/>
                    </a:lnTo>
                    <a:lnTo>
                      <a:pt x="100" y="516"/>
                    </a:lnTo>
                    <a:lnTo>
                      <a:pt x="120" y="535"/>
                    </a:lnTo>
                    <a:lnTo>
                      <a:pt x="120" y="556"/>
                    </a:lnTo>
                    <a:lnTo>
                      <a:pt x="120" y="556"/>
                    </a:lnTo>
                    <a:lnTo>
                      <a:pt x="137" y="553"/>
                    </a:lnTo>
                    <a:lnTo>
                      <a:pt x="168" y="550"/>
                    </a:lnTo>
                    <a:lnTo>
                      <a:pt x="168" y="550"/>
                    </a:lnTo>
                    <a:lnTo>
                      <a:pt x="173" y="550"/>
                    </a:lnTo>
                    <a:lnTo>
                      <a:pt x="173" y="553"/>
                    </a:lnTo>
                    <a:lnTo>
                      <a:pt x="170" y="559"/>
                    </a:lnTo>
                    <a:lnTo>
                      <a:pt x="156" y="568"/>
                    </a:lnTo>
                    <a:lnTo>
                      <a:pt x="156" y="568"/>
                    </a:lnTo>
                    <a:lnTo>
                      <a:pt x="151" y="583"/>
                    </a:lnTo>
                    <a:lnTo>
                      <a:pt x="145" y="592"/>
                    </a:lnTo>
                    <a:lnTo>
                      <a:pt x="137" y="604"/>
                    </a:lnTo>
                    <a:lnTo>
                      <a:pt x="137" y="604"/>
                    </a:lnTo>
                    <a:lnTo>
                      <a:pt x="120" y="623"/>
                    </a:lnTo>
                    <a:lnTo>
                      <a:pt x="120" y="623"/>
                    </a:lnTo>
                    <a:lnTo>
                      <a:pt x="114" y="626"/>
                    </a:lnTo>
                    <a:lnTo>
                      <a:pt x="106" y="632"/>
                    </a:lnTo>
                    <a:lnTo>
                      <a:pt x="95" y="635"/>
                    </a:lnTo>
                    <a:lnTo>
                      <a:pt x="81" y="635"/>
                    </a:lnTo>
                    <a:lnTo>
                      <a:pt x="81" y="635"/>
                    </a:lnTo>
                    <a:lnTo>
                      <a:pt x="58" y="638"/>
                    </a:lnTo>
                    <a:lnTo>
                      <a:pt x="47" y="641"/>
                    </a:lnTo>
                    <a:lnTo>
                      <a:pt x="47" y="641"/>
                    </a:lnTo>
                    <a:lnTo>
                      <a:pt x="19" y="647"/>
                    </a:lnTo>
                    <a:lnTo>
                      <a:pt x="0" y="653"/>
                    </a:lnTo>
                    <a:lnTo>
                      <a:pt x="0" y="668"/>
                    </a:lnTo>
                    <a:lnTo>
                      <a:pt x="30" y="677"/>
                    </a:lnTo>
                    <a:lnTo>
                      <a:pt x="30" y="677"/>
                    </a:lnTo>
                    <a:lnTo>
                      <a:pt x="44" y="674"/>
                    </a:lnTo>
                    <a:lnTo>
                      <a:pt x="58" y="671"/>
                    </a:lnTo>
                    <a:lnTo>
                      <a:pt x="67" y="668"/>
                    </a:lnTo>
                    <a:lnTo>
                      <a:pt x="67" y="668"/>
                    </a:lnTo>
                    <a:lnTo>
                      <a:pt x="75" y="665"/>
                    </a:lnTo>
                    <a:lnTo>
                      <a:pt x="84" y="665"/>
                    </a:lnTo>
                    <a:lnTo>
                      <a:pt x="95" y="668"/>
                    </a:lnTo>
                    <a:lnTo>
                      <a:pt x="95" y="668"/>
                    </a:lnTo>
                    <a:lnTo>
                      <a:pt x="106" y="662"/>
                    </a:lnTo>
                    <a:lnTo>
                      <a:pt x="120" y="653"/>
                    </a:lnTo>
                    <a:lnTo>
                      <a:pt x="120" y="653"/>
                    </a:lnTo>
                    <a:lnTo>
                      <a:pt x="128" y="641"/>
                    </a:lnTo>
                    <a:lnTo>
                      <a:pt x="156" y="626"/>
                    </a:lnTo>
                    <a:lnTo>
                      <a:pt x="182" y="617"/>
                    </a:lnTo>
                    <a:lnTo>
                      <a:pt x="212" y="601"/>
                    </a:lnTo>
                    <a:lnTo>
                      <a:pt x="212" y="601"/>
                    </a:lnTo>
                    <a:lnTo>
                      <a:pt x="221" y="592"/>
                    </a:lnTo>
                    <a:lnTo>
                      <a:pt x="229" y="586"/>
                    </a:lnTo>
                    <a:lnTo>
                      <a:pt x="240" y="583"/>
                    </a:lnTo>
                    <a:lnTo>
                      <a:pt x="240" y="583"/>
                    </a:lnTo>
                    <a:lnTo>
                      <a:pt x="246" y="583"/>
                    </a:lnTo>
                    <a:lnTo>
                      <a:pt x="249" y="580"/>
                    </a:lnTo>
                    <a:lnTo>
                      <a:pt x="251" y="571"/>
                    </a:lnTo>
                    <a:lnTo>
                      <a:pt x="251" y="559"/>
                    </a:lnTo>
                    <a:lnTo>
                      <a:pt x="251" y="559"/>
                    </a:lnTo>
                    <a:lnTo>
                      <a:pt x="251" y="550"/>
                    </a:lnTo>
                    <a:lnTo>
                      <a:pt x="257" y="528"/>
                    </a:lnTo>
                    <a:lnTo>
                      <a:pt x="257" y="528"/>
                    </a:lnTo>
                    <a:lnTo>
                      <a:pt x="260" y="522"/>
                    </a:lnTo>
                    <a:lnTo>
                      <a:pt x="263" y="525"/>
                    </a:lnTo>
                    <a:lnTo>
                      <a:pt x="265" y="528"/>
                    </a:lnTo>
                    <a:lnTo>
                      <a:pt x="285" y="513"/>
                    </a:lnTo>
                    <a:lnTo>
                      <a:pt x="285" y="501"/>
                    </a:lnTo>
                    <a:lnTo>
                      <a:pt x="305" y="480"/>
                    </a:lnTo>
                    <a:lnTo>
                      <a:pt x="305" y="480"/>
                    </a:lnTo>
                    <a:lnTo>
                      <a:pt x="333" y="483"/>
                    </a:lnTo>
                    <a:lnTo>
                      <a:pt x="349" y="486"/>
                    </a:lnTo>
                    <a:lnTo>
                      <a:pt x="355" y="489"/>
                    </a:lnTo>
                    <a:lnTo>
                      <a:pt x="358" y="492"/>
                    </a:lnTo>
                    <a:lnTo>
                      <a:pt x="358" y="492"/>
                    </a:lnTo>
                    <a:lnTo>
                      <a:pt x="355" y="492"/>
                    </a:lnTo>
                    <a:lnTo>
                      <a:pt x="352" y="492"/>
                    </a:lnTo>
                    <a:lnTo>
                      <a:pt x="344" y="495"/>
                    </a:lnTo>
                    <a:lnTo>
                      <a:pt x="330" y="492"/>
                    </a:lnTo>
                    <a:lnTo>
                      <a:pt x="330" y="492"/>
                    </a:lnTo>
                    <a:lnTo>
                      <a:pt x="316" y="498"/>
                    </a:lnTo>
                    <a:lnTo>
                      <a:pt x="307" y="507"/>
                    </a:lnTo>
                    <a:lnTo>
                      <a:pt x="305" y="510"/>
                    </a:lnTo>
                    <a:lnTo>
                      <a:pt x="305" y="516"/>
                    </a:lnTo>
                    <a:lnTo>
                      <a:pt x="305" y="516"/>
                    </a:lnTo>
                    <a:lnTo>
                      <a:pt x="302" y="522"/>
                    </a:lnTo>
                    <a:lnTo>
                      <a:pt x="299" y="528"/>
                    </a:lnTo>
                    <a:lnTo>
                      <a:pt x="293" y="532"/>
                    </a:lnTo>
                    <a:lnTo>
                      <a:pt x="293" y="535"/>
                    </a:lnTo>
                    <a:lnTo>
                      <a:pt x="293" y="535"/>
                    </a:lnTo>
                    <a:lnTo>
                      <a:pt x="293" y="544"/>
                    </a:lnTo>
                    <a:lnTo>
                      <a:pt x="299" y="550"/>
                    </a:lnTo>
                    <a:lnTo>
                      <a:pt x="305" y="559"/>
                    </a:lnTo>
                    <a:lnTo>
                      <a:pt x="305" y="559"/>
                    </a:lnTo>
                    <a:lnTo>
                      <a:pt x="316" y="550"/>
                    </a:lnTo>
                    <a:lnTo>
                      <a:pt x="324" y="544"/>
                    </a:lnTo>
                    <a:lnTo>
                      <a:pt x="335" y="541"/>
                    </a:lnTo>
                    <a:lnTo>
                      <a:pt x="335" y="541"/>
                    </a:lnTo>
                    <a:lnTo>
                      <a:pt x="344" y="544"/>
                    </a:lnTo>
                    <a:lnTo>
                      <a:pt x="349" y="547"/>
                    </a:lnTo>
                    <a:lnTo>
                      <a:pt x="352" y="550"/>
                    </a:lnTo>
                    <a:lnTo>
                      <a:pt x="352" y="550"/>
                    </a:lnTo>
                    <a:lnTo>
                      <a:pt x="369" y="541"/>
                    </a:lnTo>
                    <a:lnTo>
                      <a:pt x="377" y="532"/>
                    </a:lnTo>
                    <a:lnTo>
                      <a:pt x="380" y="528"/>
                    </a:lnTo>
                    <a:lnTo>
                      <a:pt x="383" y="522"/>
                    </a:lnTo>
                    <a:lnTo>
                      <a:pt x="383" y="522"/>
                    </a:lnTo>
                    <a:lnTo>
                      <a:pt x="383" y="513"/>
                    </a:lnTo>
                    <a:lnTo>
                      <a:pt x="389" y="507"/>
                    </a:lnTo>
                    <a:lnTo>
                      <a:pt x="397" y="501"/>
                    </a:lnTo>
                    <a:lnTo>
                      <a:pt x="397" y="501"/>
                    </a:lnTo>
                    <a:lnTo>
                      <a:pt x="403" y="498"/>
                    </a:lnTo>
                    <a:lnTo>
                      <a:pt x="411" y="501"/>
                    </a:lnTo>
                    <a:lnTo>
                      <a:pt x="417" y="504"/>
                    </a:lnTo>
                    <a:lnTo>
                      <a:pt x="445" y="535"/>
                    </a:lnTo>
                    <a:lnTo>
                      <a:pt x="464" y="556"/>
                    </a:lnTo>
                    <a:lnTo>
                      <a:pt x="464" y="556"/>
                    </a:lnTo>
                    <a:lnTo>
                      <a:pt x="517" y="556"/>
                    </a:lnTo>
                    <a:lnTo>
                      <a:pt x="517" y="556"/>
                    </a:lnTo>
                    <a:lnTo>
                      <a:pt x="526" y="559"/>
                    </a:lnTo>
                    <a:lnTo>
                      <a:pt x="531" y="562"/>
                    </a:lnTo>
                    <a:lnTo>
                      <a:pt x="537" y="565"/>
                    </a:lnTo>
                    <a:lnTo>
                      <a:pt x="540" y="571"/>
                    </a:lnTo>
                    <a:lnTo>
                      <a:pt x="543" y="580"/>
                    </a:lnTo>
                    <a:lnTo>
                      <a:pt x="545" y="589"/>
                    </a:lnTo>
                    <a:lnTo>
                      <a:pt x="545" y="589"/>
                    </a:lnTo>
                    <a:lnTo>
                      <a:pt x="559" y="601"/>
                    </a:lnTo>
                    <a:lnTo>
                      <a:pt x="571" y="607"/>
                    </a:lnTo>
                    <a:lnTo>
                      <a:pt x="579" y="607"/>
                    </a:lnTo>
                    <a:lnTo>
                      <a:pt x="579" y="607"/>
                    </a:lnTo>
                    <a:lnTo>
                      <a:pt x="585" y="614"/>
                    </a:lnTo>
                    <a:lnTo>
                      <a:pt x="593" y="623"/>
                    </a:lnTo>
                    <a:lnTo>
                      <a:pt x="601" y="638"/>
                    </a:lnTo>
                    <a:lnTo>
                      <a:pt x="646" y="653"/>
                    </a:lnTo>
                    <a:lnTo>
                      <a:pt x="646" y="653"/>
                    </a:lnTo>
                    <a:lnTo>
                      <a:pt x="649" y="647"/>
                    </a:lnTo>
                    <a:lnTo>
                      <a:pt x="652" y="641"/>
                    </a:lnTo>
                    <a:lnTo>
                      <a:pt x="652" y="632"/>
                    </a:lnTo>
                    <a:lnTo>
                      <a:pt x="652" y="632"/>
                    </a:lnTo>
                    <a:lnTo>
                      <a:pt x="652" y="626"/>
                    </a:lnTo>
                    <a:lnTo>
                      <a:pt x="655" y="626"/>
                    </a:lnTo>
                    <a:lnTo>
                      <a:pt x="657" y="626"/>
                    </a:lnTo>
                    <a:lnTo>
                      <a:pt x="666" y="632"/>
                    </a:lnTo>
                    <a:lnTo>
                      <a:pt x="688" y="656"/>
                    </a:lnTo>
                    <a:lnTo>
                      <a:pt x="696" y="693"/>
                    </a:lnTo>
                    <a:lnTo>
                      <a:pt x="724" y="714"/>
                    </a:lnTo>
                    <a:lnTo>
                      <a:pt x="741" y="729"/>
                    </a:lnTo>
                    <a:lnTo>
                      <a:pt x="747" y="756"/>
                    </a:lnTo>
                    <a:lnTo>
                      <a:pt x="755" y="768"/>
                    </a:lnTo>
                    <a:lnTo>
                      <a:pt x="775" y="768"/>
                    </a:lnTo>
                    <a:lnTo>
                      <a:pt x="786" y="784"/>
                    </a:lnTo>
                    <a:lnTo>
                      <a:pt x="797" y="784"/>
                    </a:lnTo>
                    <a:lnTo>
                      <a:pt x="797" y="762"/>
                    </a:lnTo>
                    <a:lnTo>
                      <a:pt x="778" y="747"/>
                    </a:lnTo>
                    <a:lnTo>
                      <a:pt x="778" y="747"/>
                    </a:lnTo>
                    <a:lnTo>
                      <a:pt x="755" y="717"/>
                    </a:lnTo>
                    <a:lnTo>
                      <a:pt x="755" y="717"/>
                    </a:lnTo>
                    <a:close/>
                  </a:path>
                </a:pathLst>
              </a:custGeom>
              <a:solidFill>
                <a:srgbClr val="92CEF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grpSp>
            <p:nvGrpSpPr>
              <p:cNvPr id="67" name="Google Shape;240;p12">
                <a:extLst>
                  <a:ext uri="{FF2B5EF4-FFF2-40B4-BE49-F238E27FC236}">
                    <a16:creationId xmlns:a16="http://schemas.microsoft.com/office/drawing/2014/main" id="{A936B37F-BBBE-79A4-9229-1FDD84280F8C}"/>
                  </a:ext>
                </a:extLst>
              </p:cNvPr>
              <p:cNvGrpSpPr/>
              <p:nvPr/>
            </p:nvGrpSpPr>
            <p:grpSpPr>
              <a:xfrm>
                <a:off x="7226301" y="4468963"/>
                <a:ext cx="701964" cy="497610"/>
                <a:chOff x="3937000" y="6069013"/>
                <a:chExt cx="965200" cy="684213"/>
              </a:xfrm>
            </p:grpSpPr>
            <p:sp>
              <p:nvSpPr>
                <p:cNvPr id="850" name="Google Shape;241;p12">
                  <a:extLst>
                    <a:ext uri="{FF2B5EF4-FFF2-40B4-BE49-F238E27FC236}">
                      <a16:creationId xmlns:a16="http://schemas.microsoft.com/office/drawing/2014/main" id="{E3C678EF-8919-5BCF-C1A8-6289984083BF}"/>
                    </a:ext>
                  </a:extLst>
                </p:cNvPr>
                <p:cNvSpPr/>
                <p:nvPr/>
              </p:nvSpPr>
              <p:spPr>
                <a:xfrm>
                  <a:off x="4022725" y="6069013"/>
                  <a:ext cx="84138" cy="85725"/>
                </a:xfrm>
                <a:custGeom>
                  <a:avLst/>
                  <a:gdLst/>
                  <a:ahLst/>
                  <a:cxnLst/>
                  <a:rect l="l" t="t" r="r" b="b"/>
                  <a:pathLst>
                    <a:path w="53" h="54" extrusionOk="0">
                      <a:moveTo>
                        <a:pt x="42" y="0"/>
                      </a:moveTo>
                      <a:lnTo>
                        <a:pt x="22" y="0"/>
                      </a:lnTo>
                      <a:lnTo>
                        <a:pt x="22" y="0"/>
                      </a:lnTo>
                      <a:lnTo>
                        <a:pt x="19" y="3"/>
                      </a:lnTo>
                      <a:lnTo>
                        <a:pt x="11" y="6"/>
                      </a:lnTo>
                      <a:lnTo>
                        <a:pt x="11" y="6"/>
                      </a:lnTo>
                      <a:lnTo>
                        <a:pt x="2" y="12"/>
                      </a:lnTo>
                      <a:lnTo>
                        <a:pt x="0" y="15"/>
                      </a:lnTo>
                      <a:lnTo>
                        <a:pt x="0" y="21"/>
                      </a:lnTo>
                      <a:lnTo>
                        <a:pt x="0" y="21"/>
                      </a:lnTo>
                      <a:lnTo>
                        <a:pt x="11" y="30"/>
                      </a:lnTo>
                      <a:lnTo>
                        <a:pt x="19" y="33"/>
                      </a:lnTo>
                      <a:lnTo>
                        <a:pt x="19" y="39"/>
                      </a:lnTo>
                      <a:lnTo>
                        <a:pt x="19" y="39"/>
                      </a:lnTo>
                      <a:lnTo>
                        <a:pt x="19" y="51"/>
                      </a:lnTo>
                      <a:lnTo>
                        <a:pt x="22" y="54"/>
                      </a:lnTo>
                      <a:lnTo>
                        <a:pt x="22" y="54"/>
                      </a:lnTo>
                      <a:lnTo>
                        <a:pt x="33" y="51"/>
                      </a:lnTo>
                      <a:lnTo>
                        <a:pt x="33" y="51"/>
                      </a:lnTo>
                      <a:lnTo>
                        <a:pt x="53" y="33"/>
                      </a:lnTo>
                      <a:lnTo>
                        <a:pt x="53" y="33"/>
                      </a:lnTo>
                      <a:lnTo>
                        <a:pt x="53" y="18"/>
                      </a:lnTo>
                      <a:lnTo>
                        <a:pt x="50" y="6"/>
                      </a:lnTo>
                      <a:lnTo>
                        <a:pt x="47" y="3"/>
                      </a:lnTo>
                      <a:lnTo>
                        <a:pt x="42" y="0"/>
                      </a:lnTo>
                      <a:lnTo>
                        <a:pt x="42" y="0"/>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51" name="Google Shape;242;p12">
                  <a:extLst>
                    <a:ext uri="{FF2B5EF4-FFF2-40B4-BE49-F238E27FC236}">
                      <a16:creationId xmlns:a16="http://schemas.microsoft.com/office/drawing/2014/main" id="{3AF43362-DC53-17D4-365F-9AE92389C9EF}"/>
                    </a:ext>
                  </a:extLst>
                </p:cNvPr>
                <p:cNvSpPr/>
                <p:nvPr/>
              </p:nvSpPr>
              <p:spPr>
                <a:xfrm>
                  <a:off x="3937000" y="6111875"/>
                  <a:ext cx="41275" cy="42863"/>
                </a:xfrm>
                <a:custGeom>
                  <a:avLst/>
                  <a:gdLst/>
                  <a:ahLst/>
                  <a:cxnLst/>
                  <a:rect l="l" t="t" r="r" b="b"/>
                  <a:pathLst>
                    <a:path w="26" h="27" extrusionOk="0">
                      <a:moveTo>
                        <a:pt x="17" y="0"/>
                      </a:moveTo>
                      <a:lnTo>
                        <a:pt x="17" y="0"/>
                      </a:lnTo>
                      <a:lnTo>
                        <a:pt x="6" y="9"/>
                      </a:lnTo>
                      <a:lnTo>
                        <a:pt x="0" y="15"/>
                      </a:lnTo>
                      <a:lnTo>
                        <a:pt x="0" y="21"/>
                      </a:lnTo>
                      <a:lnTo>
                        <a:pt x="0" y="21"/>
                      </a:lnTo>
                      <a:lnTo>
                        <a:pt x="6" y="24"/>
                      </a:lnTo>
                      <a:lnTo>
                        <a:pt x="14" y="27"/>
                      </a:lnTo>
                      <a:lnTo>
                        <a:pt x="23" y="27"/>
                      </a:lnTo>
                      <a:lnTo>
                        <a:pt x="23" y="15"/>
                      </a:lnTo>
                      <a:lnTo>
                        <a:pt x="23" y="15"/>
                      </a:lnTo>
                      <a:lnTo>
                        <a:pt x="26" y="6"/>
                      </a:lnTo>
                      <a:lnTo>
                        <a:pt x="26" y="0"/>
                      </a:lnTo>
                      <a:lnTo>
                        <a:pt x="23" y="0"/>
                      </a:lnTo>
                      <a:lnTo>
                        <a:pt x="17" y="0"/>
                      </a:lnTo>
                      <a:lnTo>
                        <a:pt x="17" y="0"/>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52" name="Google Shape;243;p12">
                  <a:extLst>
                    <a:ext uri="{FF2B5EF4-FFF2-40B4-BE49-F238E27FC236}">
                      <a16:creationId xmlns:a16="http://schemas.microsoft.com/office/drawing/2014/main" id="{A38440F9-96F0-3D84-7040-7D4AE459E3C4}"/>
                    </a:ext>
                  </a:extLst>
                </p:cNvPr>
                <p:cNvSpPr/>
                <p:nvPr/>
              </p:nvSpPr>
              <p:spPr>
                <a:xfrm>
                  <a:off x="4292600" y="6184900"/>
                  <a:ext cx="107950" cy="76200"/>
                </a:xfrm>
                <a:custGeom>
                  <a:avLst/>
                  <a:gdLst/>
                  <a:ahLst/>
                  <a:cxnLst/>
                  <a:rect l="l" t="t" r="r" b="b"/>
                  <a:pathLst>
                    <a:path w="68" h="48" extrusionOk="0">
                      <a:moveTo>
                        <a:pt x="42" y="6"/>
                      </a:moveTo>
                      <a:lnTo>
                        <a:pt x="37" y="0"/>
                      </a:lnTo>
                      <a:lnTo>
                        <a:pt x="37" y="0"/>
                      </a:lnTo>
                      <a:lnTo>
                        <a:pt x="26" y="0"/>
                      </a:lnTo>
                      <a:lnTo>
                        <a:pt x="26" y="0"/>
                      </a:lnTo>
                      <a:lnTo>
                        <a:pt x="17" y="0"/>
                      </a:lnTo>
                      <a:lnTo>
                        <a:pt x="12" y="3"/>
                      </a:lnTo>
                      <a:lnTo>
                        <a:pt x="9" y="9"/>
                      </a:lnTo>
                      <a:lnTo>
                        <a:pt x="0" y="18"/>
                      </a:lnTo>
                      <a:lnTo>
                        <a:pt x="0" y="18"/>
                      </a:lnTo>
                      <a:lnTo>
                        <a:pt x="12" y="30"/>
                      </a:lnTo>
                      <a:lnTo>
                        <a:pt x="12" y="30"/>
                      </a:lnTo>
                      <a:lnTo>
                        <a:pt x="14" y="33"/>
                      </a:lnTo>
                      <a:lnTo>
                        <a:pt x="14" y="36"/>
                      </a:lnTo>
                      <a:lnTo>
                        <a:pt x="12" y="42"/>
                      </a:lnTo>
                      <a:lnTo>
                        <a:pt x="12" y="42"/>
                      </a:lnTo>
                      <a:lnTo>
                        <a:pt x="14" y="45"/>
                      </a:lnTo>
                      <a:lnTo>
                        <a:pt x="20" y="48"/>
                      </a:lnTo>
                      <a:lnTo>
                        <a:pt x="26" y="48"/>
                      </a:lnTo>
                      <a:lnTo>
                        <a:pt x="26" y="48"/>
                      </a:lnTo>
                      <a:lnTo>
                        <a:pt x="28" y="42"/>
                      </a:lnTo>
                      <a:lnTo>
                        <a:pt x="34" y="39"/>
                      </a:lnTo>
                      <a:lnTo>
                        <a:pt x="37" y="42"/>
                      </a:lnTo>
                      <a:lnTo>
                        <a:pt x="37" y="42"/>
                      </a:lnTo>
                      <a:lnTo>
                        <a:pt x="45" y="45"/>
                      </a:lnTo>
                      <a:lnTo>
                        <a:pt x="51" y="48"/>
                      </a:lnTo>
                      <a:lnTo>
                        <a:pt x="56" y="48"/>
                      </a:lnTo>
                      <a:lnTo>
                        <a:pt x="68" y="39"/>
                      </a:lnTo>
                      <a:lnTo>
                        <a:pt x="48" y="24"/>
                      </a:lnTo>
                      <a:lnTo>
                        <a:pt x="42" y="6"/>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53" name="Google Shape;244;p12">
                  <a:extLst>
                    <a:ext uri="{FF2B5EF4-FFF2-40B4-BE49-F238E27FC236}">
                      <a16:creationId xmlns:a16="http://schemas.microsoft.com/office/drawing/2014/main" id="{C5E24858-B2C4-140C-C023-BCD8F1CADC7C}"/>
                    </a:ext>
                  </a:extLst>
                </p:cNvPr>
                <p:cNvSpPr/>
                <p:nvPr/>
              </p:nvSpPr>
              <p:spPr>
                <a:xfrm>
                  <a:off x="4457700" y="6284913"/>
                  <a:ext cx="98425" cy="30163"/>
                </a:xfrm>
                <a:custGeom>
                  <a:avLst/>
                  <a:gdLst/>
                  <a:ahLst/>
                  <a:cxnLst/>
                  <a:rect l="l" t="t" r="r" b="b"/>
                  <a:pathLst>
                    <a:path w="62" h="19" extrusionOk="0">
                      <a:moveTo>
                        <a:pt x="59" y="0"/>
                      </a:moveTo>
                      <a:lnTo>
                        <a:pt x="59" y="0"/>
                      </a:lnTo>
                      <a:lnTo>
                        <a:pt x="28" y="0"/>
                      </a:lnTo>
                      <a:lnTo>
                        <a:pt x="28" y="0"/>
                      </a:lnTo>
                      <a:lnTo>
                        <a:pt x="8" y="0"/>
                      </a:lnTo>
                      <a:lnTo>
                        <a:pt x="3" y="0"/>
                      </a:lnTo>
                      <a:lnTo>
                        <a:pt x="0" y="6"/>
                      </a:lnTo>
                      <a:lnTo>
                        <a:pt x="0" y="6"/>
                      </a:lnTo>
                      <a:lnTo>
                        <a:pt x="3" y="9"/>
                      </a:lnTo>
                      <a:lnTo>
                        <a:pt x="6" y="12"/>
                      </a:lnTo>
                      <a:lnTo>
                        <a:pt x="22" y="15"/>
                      </a:lnTo>
                      <a:lnTo>
                        <a:pt x="45" y="19"/>
                      </a:lnTo>
                      <a:lnTo>
                        <a:pt x="59" y="19"/>
                      </a:lnTo>
                      <a:lnTo>
                        <a:pt x="59" y="19"/>
                      </a:lnTo>
                      <a:lnTo>
                        <a:pt x="62" y="9"/>
                      </a:lnTo>
                      <a:lnTo>
                        <a:pt x="62" y="3"/>
                      </a:lnTo>
                      <a:lnTo>
                        <a:pt x="59" y="0"/>
                      </a:lnTo>
                      <a:lnTo>
                        <a:pt x="59" y="0"/>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54" name="Google Shape;245;p12">
                  <a:extLst>
                    <a:ext uri="{FF2B5EF4-FFF2-40B4-BE49-F238E27FC236}">
                      <a16:creationId xmlns:a16="http://schemas.microsoft.com/office/drawing/2014/main" id="{7A21C075-A3AE-4D9C-EA9F-86066128F053}"/>
                    </a:ext>
                  </a:extLst>
                </p:cNvPr>
                <p:cNvSpPr/>
                <p:nvPr/>
              </p:nvSpPr>
              <p:spPr>
                <a:xfrm>
                  <a:off x="4608513" y="6329363"/>
                  <a:ext cx="71438" cy="66675"/>
                </a:xfrm>
                <a:custGeom>
                  <a:avLst/>
                  <a:gdLst/>
                  <a:ahLst/>
                  <a:cxnLst/>
                  <a:rect l="l" t="t" r="r" b="b"/>
                  <a:pathLst>
                    <a:path w="45" h="42" extrusionOk="0">
                      <a:moveTo>
                        <a:pt x="36" y="12"/>
                      </a:moveTo>
                      <a:lnTo>
                        <a:pt x="36" y="12"/>
                      </a:lnTo>
                      <a:lnTo>
                        <a:pt x="31" y="9"/>
                      </a:lnTo>
                      <a:lnTo>
                        <a:pt x="28" y="9"/>
                      </a:lnTo>
                      <a:lnTo>
                        <a:pt x="25" y="6"/>
                      </a:lnTo>
                      <a:lnTo>
                        <a:pt x="22" y="3"/>
                      </a:lnTo>
                      <a:lnTo>
                        <a:pt x="22" y="3"/>
                      </a:lnTo>
                      <a:lnTo>
                        <a:pt x="20" y="3"/>
                      </a:lnTo>
                      <a:lnTo>
                        <a:pt x="17" y="0"/>
                      </a:lnTo>
                      <a:lnTo>
                        <a:pt x="11" y="0"/>
                      </a:lnTo>
                      <a:lnTo>
                        <a:pt x="6" y="3"/>
                      </a:lnTo>
                      <a:lnTo>
                        <a:pt x="6" y="3"/>
                      </a:lnTo>
                      <a:lnTo>
                        <a:pt x="0" y="12"/>
                      </a:lnTo>
                      <a:lnTo>
                        <a:pt x="0" y="18"/>
                      </a:lnTo>
                      <a:lnTo>
                        <a:pt x="3" y="21"/>
                      </a:lnTo>
                      <a:lnTo>
                        <a:pt x="6" y="27"/>
                      </a:lnTo>
                      <a:lnTo>
                        <a:pt x="6" y="27"/>
                      </a:lnTo>
                      <a:lnTo>
                        <a:pt x="17" y="36"/>
                      </a:lnTo>
                      <a:lnTo>
                        <a:pt x="17" y="36"/>
                      </a:lnTo>
                      <a:lnTo>
                        <a:pt x="22" y="42"/>
                      </a:lnTo>
                      <a:lnTo>
                        <a:pt x="31" y="42"/>
                      </a:lnTo>
                      <a:lnTo>
                        <a:pt x="31" y="42"/>
                      </a:lnTo>
                      <a:lnTo>
                        <a:pt x="36" y="42"/>
                      </a:lnTo>
                      <a:lnTo>
                        <a:pt x="39" y="39"/>
                      </a:lnTo>
                      <a:lnTo>
                        <a:pt x="45" y="33"/>
                      </a:lnTo>
                      <a:lnTo>
                        <a:pt x="45" y="33"/>
                      </a:lnTo>
                      <a:lnTo>
                        <a:pt x="45" y="21"/>
                      </a:lnTo>
                      <a:lnTo>
                        <a:pt x="42" y="15"/>
                      </a:lnTo>
                      <a:lnTo>
                        <a:pt x="39" y="12"/>
                      </a:lnTo>
                      <a:lnTo>
                        <a:pt x="36" y="12"/>
                      </a:lnTo>
                      <a:lnTo>
                        <a:pt x="36" y="12"/>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55" name="Google Shape;246;p12">
                  <a:extLst>
                    <a:ext uri="{FF2B5EF4-FFF2-40B4-BE49-F238E27FC236}">
                      <a16:creationId xmlns:a16="http://schemas.microsoft.com/office/drawing/2014/main" id="{14C7020E-D282-F638-2A49-A23C7F79B715}"/>
                    </a:ext>
                  </a:extLst>
                </p:cNvPr>
                <p:cNvSpPr/>
                <p:nvPr/>
              </p:nvSpPr>
              <p:spPr>
                <a:xfrm>
                  <a:off x="4533900" y="6372225"/>
                  <a:ext cx="44450" cy="42863"/>
                </a:xfrm>
                <a:custGeom>
                  <a:avLst/>
                  <a:gdLst/>
                  <a:ahLst/>
                  <a:cxnLst/>
                  <a:rect l="l" t="t" r="r" b="b"/>
                  <a:pathLst>
                    <a:path w="28" h="27" extrusionOk="0">
                      <a:moveTo>
                        <a:pt x="14" y="0"/>
                      </a:moveTo>
                      <a:lnTo>
                        <a:pt x="14" y="0"/>
                      </a:lnTo>
                      <a:lnTo>
                        <a:pt x="5" y="0"/>
                      </a:lnTo>
                      <a:lnTo>
                        <a:pt x="0" y="3"/>
                      </a:lnTo>
                      <a:lnTo>
                        <a:pt x="0" y="9"/>
                      </a:lnTo>
                      <a:lnTo>
                        <a:pt x="2" y="15"/>
                      </a:lnTo>
                      <a:lnTo>
                        <a:pt x="2" y="15"/>
                      </a:lnTo>
                      <a:lnTo>
                        <a:pt x="14" y="21"/>
                      </a:lnTo>
                      <a:lnTo>
                        <a:pt x="19" y="27"/>
                      </a:lnTo>
                      <a:lnTo>
                        <a:pt x="28" y="27"/>
                      </a:lnTo>
                      <a:lnTo>
                        <a:pt x="28" y="27"/>
                      </a:lnTo>
                      <a:lnTo>
                        <a:pt x="25" y="12"/>
                      </a:lnTo>
                      <a:lnTo>
                        <a:pt x="22" y="3"/>
                      </a:lnTo>
                      <a:lnTo>
                        <a:pt x="16" y="0"/>
                      </a:lnTo>
                      <a:lnTo>
                        <a:pt x="14" y="0"/>
                      </a:lnTo>
                      <a:lnTo>
                        <a:pt x="14" y="0"/>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56" name="Google Shape;247;p12">
                  <a:extLst>
                    <a:ext uri="{FF2B5EF4-FFF2-40B4-BE49-F238E27FC236}">
                      <a16:creationId xmlns:a16="http://schemas.microsoft.com/office/drawing/2014/main" id="{653A36E6-6A6D-ED9B-EA55-9F503BC04A6C}"/>
                    </a:ext>
                  </a:extLst>
                </p:cNvPr>
                <p:cNvSpPr/>
                <p:nvPr/>
              </p:nvSpPr>
              <p:spPr>
                <a:xfrm>
                  <a:off x="4692650" y="6469063"/>
                  <a:ext cx="209550" cy="284163"/>
                </a:xfrm>
                <a:custGeom>
                  <a:avLst/>
                  <a:gdLst/>
                  <a:ahLst/>
                  <a:cxnLst/>
                  <a:rect l="l" t="t" r="r" b="b"/>
                  <a:pathLst>
                    <a:path w="132" h="179" extrusionOk="0">
                      <a:moveTo>
                        <a:pt x="104" y="82"/>
                      </a:moveTo>
                      <a:lnTo>
                        <a:pt x="104" y="82"/>
                      </a:lnTo>
                      <a:lnTo>
                        <a:pt x="101" y="76"/>
                      </a:lnTo>
                      <a:lnTo>
                        <a:pt x="98" y="70"/>
                      </a:lnTo>
                      <a:lnTo>
                        <a:pt x="93" y="61"/>
                      </a:lnTo>
                      <a:lnTo>
                        <a:pt x="93" y="61"/>
                      </a:lnTo>
                      <a:lnTo>
                        <a:pt x="65" y="30"/>
                      </a:lnTo>
                      <a:lnTo>
                        <a:pt x="65" y="30"/>
                      </a:lnTo>
                      <a:lnTo>
                        <a:pt x="62" y="30"/>
                      </a:lnTo>
                      <a:lnTo>
                        <a:pt x="59" y="27"/>
                      </a:lnTo>
                      <a:lnTo>
                        <a:pt x="59" y="24"/>
                      </a:lnTo>
                      <a:lnTo>
                        <a:pt x="59" y="24"/>
                      </a:lnTo>
                      <a:lnTo>
                        <a:pt x="56" y="18"/>
                      </a:lnTo>
                      <a:lnTo>
                        <a:pt x="53" y="12"/>
                      </a:lnTo>
                      <a:lnTo>
                        <a:pt x="48" y="6"/>
                      </a:lnTo>
                      <a:lnTo>
                        <a:pt x="42" y="6"/>
                      </a:lnTo>
                      <a:lnTo>
                        <a:pt x="42" y="6"/>
                      </a:lnTo>
                      <a:lnTo>
                        <a:pt x="37" y="3"/>
                      </a:lnTo>
                      <a:lnTo>
                        <a:pt x="31" y="0"/>
                      </a:lnTo>
                      <a:lnTo>
                        <a:pt x="28" y="0"/>
                      </a:lnTo>
                      <a:lnTo>
                        <a:pt x="25" y="3"/>
                      </a:lnTo>
                      <a:lnTo>
                        <a:pt x="20" y="18"/>
                      </a:lnTo>
                      <a:lnTo>
                        <a:pt x="20" y="18"/>
                      </a:lnTo>
                      <a:lnTo>
                        <a:pt x="14" y="45"/>
                      </a:lnTo>
                      <a:lnTo>
                        <a:pt x="11" y="51"/>
                      </a:lnTo>
                      <a:lnTo>
                        <a:pt x="9" y="57"/>
                      </a:lnTo>
                      <a:lnTo>
                        <a:pt x="9" y="57"/>
                      </a:lnTo>
                      <a:lnTo>
                        <a:pt x="0" y="70"/>
                      </a:lnTo>
                      <a:lnTo>
                        <a:pt x="0" y="70"/>
                      </a:lnTo>
                      <a:lnTo>
                        <a:pt x="0" y="76"/>
                      </a:lnTo>
                      <a:lnTo>
                        <a:pt x="3" y="82"/>
                      </a:lnTo>
                      <a:lnTo>
                        <a:pt x="11" y="91"/>
                      </a:lnTo>
                      <a:lnTo>
                        <a:pt x="11" y="91"/>
                      </a:lnTo>
                      <a:lnTo>
                        <a:pt x="14" y="97"/>
                      </a:lnTo>
                      <a:lnTo>
                        <a:pt x="17" y="100"/>
                      </a:lnTo>
                      <a:lnTo>
                        <a:pt x="20" y="109"/>
                      </a:lnTo>
                      <a:lnTo>
                        <a:pt x="20" y="109"/>
                      </a:lnTo>
                      <a:lnTo>
                        <a:pt x="20" y="133"/>
                      </a:lnTo>
                      <a:lnTo>
                        <a:pt x="20" y="133"/>
                      </a:lnTo>
                      <a:lnTo>
                        <a:pt x="20" y="146"/>
                      </a:lnTo>
                      <a:lnTo>
                        <a:pt x="20" y="152"/>
                      </a:lnTo>
                      <a:lnTo>
                        <a:pt x="25" y="158"/>
                      </a:lnTo>
                      <a:lnTo>
                        <a:pt x="25" y="158"/>
                      </a:lnTo>
                      <a:lnTo>
                        <a:pt x="39" y="173"/>
                      </a:lnTo>
                      <a:lnTo>
                        <a:pt x="48" y="179"/>
                      </a:lnTo>
                      <a:lnTo>
                        <a:pt x="53" y="176"/>
                      </a:lnTo>
                      <a:lnTo>
                        <a:pt x="56" y="173"/>
                      </a:lnTo>
                      <a:lnTo>
                        <a:pt x="56" y="173"/>
                      </a:lnTo>
                      <a:lnTo>
                        <a:pt x="73" y="155"/>
                      </a:lnTo>
                      <a:lnTo>
                        <a:pt x="81" y="146"/>
                      </a:lnTo>
                      <a:lnTo>
                        <a:pt x="90" y="143"/>
                      </a:lnTo>
                      <a:lnTo>
                        <a:pt x="90" y="143"/>
                      </a:lnTo>
                      <a:lnTo>
                        <a:pt x="112" y="143"/>
                      </a:lnTo>
                      <a:lnTo>
                        <a:pt x="112" y="143"/>
                      </a:lnTo>
                      <a:lnTo>
                        <a:pt x="118" y="143"/>
                      </a:lnTo>
                      <a:lnTo>
                        <a:pt x="121" y="140"/>
                      </a:lnTo>
                      <a:lnTo>
                        <a:pt x="129" y="130"/>
                      </a:lnTo>
                      <a:lnTo>
                        <a:pt x="129" y="130"/>
                      </a:lnTo>
                      <a:lnTo>
                        <a:pt x="129" y="124"/>
                      </a:lnTo>
                      <a:lnTo>
                        <a:pt x="132" y="118"/>
                      </a:lnTo>
                      <a:lnTo>
                        <a:pt x="129" y="112"/>
                      </a:lnTo>
                      <a:lnTo>
                        <a:pt x="129" y="106"/>
                      </a:lnTo>
                      <a:lnTo>
                        <a:pt x="129" y="106"/>
                      </a:lnTo>
                      <a:lnTo>
                        <a:pt x="104" y="82"/>
                      </a:lnTo>
                      <a:lnTo>
                        <a:pt x="104" y="82"/>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grpSp>
          <p:sp>
            <p:nvSpPr>
              <p:cNvPr id="68" name="Google Shape;248;p12">
                <a:extLst>
                  <a:ext uri="{FF2B5EF4-FFF2-40B4-BE49-F238E27FC236}">
                    <a16:creationId xmlns:a16="http://schemas.microsoft.com/office/drawing/2014/main" id="{CE1BB319-5AD0-D822-837F-51EA85E2ED5E}"/>
                  </a:ext>
                </a:extLst>
              </p:cNvPr>
              <p:cNvSpPr/>
              <p:nvPr/>
            </p:nvSpPr>
            <p:spPr>
              <a:xfrm>
                <a:off x="10756186" y="2799202"/>
                <a:ext cx="582377" cy="373424"/>
              </a:xfrm>
              <a:custGeom>
                <a:avLst/>
                <a:gdLst/>
                <a:ahLst/>
                <a:cxnLst/>
                <a:rect l="l" t="t" r="r" b="b"/>
                <a:pathLst>
                  <a:path w="454" h="307" extrusionOk="0">
                    <a:moveTo>
                      <a:pt x="31" y="298"/>
                    </a:moveTo>
                    <a:lnTo>
                      <a:pt x="31" y="307"/>
                    </a:lnTo>
                    <a:lnTo>
                      <a:pt x="110" y="294"/>
                    </a:lnTo>
                    <a:lnTo>
                      <a:pt x="110" y="294"/>
                    </a:lnTo>
                    <a:lnTo>
                      <a:pt x="112" y="291"/>
                    </a:lnTo>
                    <a:lnTo>
                      <a:pt x="112" y="291"/>
                    </a:lnTo>
                    <a:lnTo>
                      <a:pt x="115" y="294"/>
                    </a:lnTo>
                    <a:lnTo>
                      <a:pt x="146" y="288"/>
                    </a:lnTo>
                    <a:lnTo>
                      <a:pt x="401" y="249"/>
                    </a:lnTo>
                    <a:lnTo>
                      <a:pt x="401" y="249"/>
                    </a:lnTo>
                    <a:lnTo>
                      <a:pt x="401" y="249"/>
                    </a:lnTo>
                    <a:lnTo>
                      <a:pt x="412" y="246"/>
                    </a:lnTo>
                    <a:lnTo>
                      <a:pt x="437" y="209"/>
                    </a:lnTo>
                    <a:lnTo>
                      <a:pt x="437" y="209"/>
                    </a:lnTo>
                    <a:lnTo>
                      <a:pt x="440" y="206"/>
                    </a:lnTo>
                    <a:lnTo>
                      <a:pt x="440" y="206"/>
                    </a:lnTo>
                    <a:lnTo>
                      <a:pt x="443" y="203"/>
                    </a:lnTo>
                    <a:lnTo>
                      <a:pt x="445" y="203"/>
                    </a:lnTo>
                    <a:lnTo>
                      <a:pt x="448" y="197"/>
                    </a:lnTo>
                    <a:lnTo>
                      <a:pt x="451" y="194"/>
                    </a:lnTo>
                    <a:lnTo>
                      <a:pt x="451" y="194"/>
                    </a:lnTo>
                    <a:lnTo>
                      <a:pt x="454" y="182"/>
                    </a:lnTo>
                    <a:lnTo>
                      <a:pt x="454" y="176"/>
                    </a:lnTo>
                    <a:lnTo>
                      <a:pt x="454" y="176"/>
                    </a:lnTo>
                    <a:lnTo>
                      <a:pt x="434" y="149"/>
                    </a:lnTo>
                    <a:lnTo>
                      <a:pt x="434" y="149"/>
                    </a:lnTo>
                    <a:lnTo>
                      <a:pt x="431" y="143"/>
                    </a:lnTo>
                    <a:lnTo>
                      <a:pt x="429" y="130"/>
                    </a:lnTo>
                    <a:lnTo>
                      <a:pt x="429" y="130"/>
                    </a:lnTo>
                    <a:lnTo>
                      <a:pt x="429" y="124"/>
                    </a:lnTo>
                    <a:lnTo>
                      <a:pt x="429" y="124"/>
                    </a:lnTo>
                    <a:lnTo>
                      <a:pt x="429" y="118"/>
                    </a:lnTo>
                    <a:lnTo>
                      <a:pt x="429" y="118"/>
                    </a:lnTo>
                    <a:lnTo>
                      <a:pt x="437" y="97"/>
                    </a:lnTo>
                    <a:lnTo>
                      <a:pt x="437" y="97"/>
                    </a:lnTo>
                    <a:lnTo>
                      <a:pt x="440" y="91"/>
                    </a:lnTo>
                    <a:lnTo>
                      <a:pt x="440" y="67"/>
                    </a:lnTo>
                    <a:lnTo>
                      <a:pt x="437" y="61"/>
                    </a:lnTo>
                    <a:lnTo>
                      <a:pt x="429" y="54"/>
                    </a:lnTo>
                    <a:lnTo>
                      <a:pt x="429" y="54"/>
                    </a:lnTo>
                    <a:lnTo>
                      <a:pt x="426" y="54"/>
                    </a:lnTo>
                    <a:lnTo>
                      <a:pt x="426" y="54"/>
                    </a:lnTo>
                    <a:lnTo>
                      <a:pt x="395" y="9"/>
                    </a:lnTo>
                    <a:lnTo>
                      <a:pt x="395" y="9"/>
                    </a:lnTo>
                    <a:lnTo>
                      <a:pt x="370" y="0"/>
                    </a:lnTo>
                    <a:lnTo>
                      <a:pt x="370" y="0"/>
                    </a:lnTo>
                    <a:lnTo>
                      <a:pt x="367" y="0"/>
                    </a:lnTo>
                    <a:lnTo>
                      <a:pt x="367" y="0"/>
                    </a:lnTo>
                    <a:lnTo>
                      <a:pt x="51" y="64"/>
                    </a:lnTo>
                    <a:lnTo>
                      <a:pt x="51" y="64"/>
                    </a:lnTo>
                    <a:lnTo>
                      <a:pt x="48" y="64"/>
                    </a:lnTo>
                    <a:lnTo>
                      <a:pt x="48" y="64"/>
                    </a:lnTo>
                    <a:lnTo>
                      <a:pt x="45" y="58"/>
                    </a:lnTo>
                    <a:lnTo>
                      <a:pt x="42" y="39"/>
                    </a:lnTo>
                    <a:lnTo>
                      <a:pt x="42" y="39"/>
                    </a:lnTo>
                    <a:lnTo>
                      <a:pt x="40" y="42"/>
                    </a:lnTo>
                    <a:lnTo>
                      <a:pt x="40" y="42"/>
                    </a:lnTo>
                    <a:lnTo>
                      <a:pt x="26" y="51"/>
                    </a:lnTo>
                    <a:lnTo>
                      <a:pt x="0" y="61"/>
                    </a:lnTo>
                    <a:lnTo>
                      <a:pt x="31" y="291"/>
                    </a:lnTo>
                    <a:lnTo>
                      <a:pt x="31" y="298"/>
                    </a:lnTo>
                    <a:lnTo>
                      <a:pt x="31" y="298"/>
                    </a:lnTo>
                    <a:close/>
                  </a:path>
                </a:pathLst>
              </a:custGeom>
              <a:solidFill>
                <a:schemeClr val="accen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9" name="Google Shape;249;p12">
                <a:extLst>
                  <a:ext uri="{FF2B5EF4-FFF2-40B4-BE49-F238E27FC236}">
                    <a16:creationId xmlns:a16="http://schemas.microsoft.com/office/drawing/2014/main" id="{6990693B-54C8-7278-7FA8-A1638BF9E62E}"/>
                  </a:ext>
                </a:extLst>
              </p:cNvPr>
              <p:cNvSpPr/>
              <p:nvPr/>
            </p:nvSpPr>
            <p:spPr>
              <a:xfrm>
                <a:off x="10795953" y="3153164"/>
                <a:ext cx="0" cy="8515"/>
              </a:xfrm>
              <a:custGeom>
                <a:avLst/>
                <a:gdLst/>
                <a:ahLst/>
                <a:cxnLst/>
                <a:rect l="l" t="t" r="r" b="b"/>
                <a:pathLst>
                  <a:path w="120000" h="7" extrusionOk="0">
                    <a:moveTo>
                      <a:pt x="0" y="7"/>
                    </a:moveTo>
                    <a:lnTo>
                      <a:pt x="0" y="0"/>
                    </a:lnTo>
                    <a:lnTo>
                      <a:pt x="0" y="7"/>
                    </a:lnTo>
                    <a:lnTo>
                      <a:pt x="0" y="7"/>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0" name="Google Shape;250;p12">
                <a:extLst>
                  <a:ext uri="{FF2B5EF4-FFF2-40B4-BE49-F238E27FC236}">
                    <a16:creationId xmlns:a16="http://schemas.microsoft.com/office/drawing/2014/main" id="{43659D84-19AA-6281-7D63-8CC6A974C69C}"/>
                  </a:ext>
                </a:extLst>
              </p:cNvPr>
              <p:cNvSpPr/>
              <p:nvPr/>
            </p:nvSpPr>
            <p:spPr>
              <a:xfrm>
                <a:off x="8440790" y="2810149"/>
                <a:ext cx="847910" cy="424512"/>
              </a:xfrm>
              <a:custGeom>
                <a:avLst/>
                <a:gdLst/>
                <a:ahLst/>
                <a:cxnLst/>
                <a:rect l="l" t="t" r="r" b="b"/>
                <a:pathLst>
                  <a:path w="661" h="349" extrusionOk="0">
                    <a:moveTo>
                      <a:pt x="650" y="307"/>
                    </a:moveTo>
                    <a:lnTo>
                      <a:pt x="650" y="307"/>
                    </a:lnTo>
                    <a:lnTo>
                      <a:pt x="650" y="307"/>
                    </a:lnTo>
                    <a:lnTo>
                      <a:pt x="650" y="307"/>
                    </a:lnTo>
                    <a:lnTo>
                      <a:pt x="647" y="307"/>
                    </a:lnTo>
                    <a:lnTo>
                      <a:pt x="647" y="307"/>
                    </a:lnTo>
                    <a:lnTo>
                      <a:pt x="647" y="304"/>
                    </a:lnTo>
                    <a:lnTo>
                      <a:pt x="647" y="304"/>
                    </a:lnTo>
                    <a:lnTo>
                      <a:pt x="644" y="304"/>
                    </a:lnTo>
                    <a:lnTo>
                      <a:pt x="644" y="304"/>
                    </a:lnTo>
                    <a:lnTo>
                      <a:pt x="636" y="292"/>
                    </a:lnTo>
                    <a:lnTo>
                      <a:pt x="636" y="282"/>
                    </a:lnTo>
                    <a:lnTo>
                      <a:pt x="636" y="282"/>
                    </a:lnTo>
                    <a:lnTo>
                      <a:pt x="633" y="261"/>
                    </a:lnTo>
                    <a:lnTo>
                      <a:pt x="633" y="261"/>
                    </a:lnTo>
                    <a:lnTo>
                      <a:pt x="630" y="243"/>
                    </a:lnTo>
                    <a:lnTo>
                      <a:pt x="630" y="243"/>
                    </a:lnTo>
                    <a:lnTo>
                      <a:pt x="630" y="240"/>
                    </a:lnTo>
                    <a:lnTo>
                      <a:pt x="630" y="240"/>
                    </a:lnTo>
                    <a:lnTo>
                      <a:pt x="630" y="234"/>
                    </a:lnTo>
                    <a:lnTo>
                      <a:pt x="627" y="222"/>
                    </a:lnTo>
                    <a:lnTo>
                      <a:pt x="627" y="222"/>
                    </a:lnTo>
                    <a:lnTo>
                      <a:pt x="624" y="213"/>
                    </a:lnTo>
                    <a:lnTo>
                      <a:pt x="622" y="203"/>
                    </a:lnTo>
                    <a:lnTo>
                      <a:pt x="624" y="188"/>
                    </a:lnTo>
                    <a:lnTo>
                      <a:pt x="624" y="188"/>
                    </a:lnTo>
                    <a:lnTo>
                      <a:pt x="624" y="173"/>
                    </a:lnTo>
                    <a:lnTo>
                      <a:pt x="624" y="173"/>
                    </a:lnTo>
                    <a:lnTo>
                      <a:pt x="624" y="167"/>
                    </a:lnTo>
                    <a:lnTo>
                      <a:pt x="619" y="161"/>
                    </a:lnTo>
                    <a:lnTo>
                      <a:pt x="619" y="161"/>
                    </a:lnTo>
                    <a:lnTo>
                      <a:pt x="613" y="152"/>
                    </a:lnTo>
                    <a:lnTo>
                      <a:pt x="610" y="149"/>
                    </a:lnTo>
                    <a:lnTo>
                      <a:pt x="608" y="143"/>
                    </a:lnTo>
                    <a:lnTo>
                      <a:pt x="608" y="143"/>
                    </a:lnTo>
                    <a:lnTo>
                      <a:pt x="608" y="134"/>
                    </a:lnTo>
                    <a:lnTo>
                      <a:pt x="602" y="127"/>
                    </a:lnTo>
                    <a:lnTo>
                      <a:pt x="602" y="127"/>
                    </a:lnTo>
                    <a:lnTo>
                      <a:pt x="602" y="124"/>
                    </a:lnTo>
                    <a:lnTo>
                      <a:pt x="602" y="124"/>
                    </a:lnTo>
                    <a:lnTo>
                      <a:pt x="602" y="124"/>
                    </a:lnTo>
                    <a:lnTo>
                      <a:pt x="602" y="124"/>
                    </a:lnTo>
                    <a:lnTo>
                      <a:pt x="602" y="124"/>
                    </a:lnTo>
                    <a:lnTo>
                      <a:pt x="602" y="124"/>
                    </a:lnTo>
                    <a:lnTo>
                      <a:pt x="602" y="121"/>
                    </a:lnTo>
                    <a:lnTo>
                      <a:pt x="602" y="121"/>
                    </a:lnTo>
                    <a:lnTo>
                      <a:pt x="599" y="121"/>
                    </a:lnTo>
                    <a:lnTo>
                      <a:pt x="599" y="121"/>
                    </a:lnTo>
                    <a:lnTo>
                      <a:pt x="599" y="121"/>
                    </a:lnTo>
                    <a:lnTo>
                      <a:pt x="599" y="121"/>
                    </a:lnTo>
                    <a:lnTo>
                      <a:pt x="599" y="121"/>
                    </a:lnTo>
                    <a:lnTo>
                      <a:pt x="599" y="121"/>
                    </a:lnTo>
                    <a:lnTo>
                      <a:pt x="599" y="118"/>
                    </a:lnTo>
                    <a:lnTo>
                      <a:pt x="599" y="118"/>
                    </a:lnTo>
                    <a:lnTo>
                      <a:pt x="599" y="118"/>
                    </a:lnTo>
                    <a:lnTo>
                      <a:pt x="599" y="118"/>
                    </a:lnTo>
                    <a:lnTo>
                      <a:pt x="599" y="118"/>
                    </a:lnTo>
                    <a:lnTo>
                      <a:pt x="599" y="118"/>
                    </a:lnTo>
                    <a:lnTo>
                      <a:pt x="596" y="115"/>
                    </a:lnTo>
                    <a:lnTo>
                      <a:pt x="596" y="115"/>
                    </a:lnTo>
                    <a:lnTo>
                      <a:pt x="596" y="115"/>
                    </a:lnTo>
                    <a:lnTo>
                      <a:pt x="596" y="115"/>
                    </a:lnTo>
                    <a:lnTo>
                      <a:pt x="596" y="115"/>
                    </a:lnTo>
                    <a:lnTo>
                      <a:pt x="596" y="115"/>
                    </a:lnTo>
                    <a:lnTo>
                      <a:pt x="596" y="112"/>
                    </a:lnTo>
                    <a:lnTo>
                      <a:pt x="596" y="112"/>
                    </a:lnTo>
                    <a:lnTo>
                      <a:pt x="596" y="112"/>
                    </a:lnTo>
                    <a:lnTo>
                      <a:pt x="596" y="112"/>
                    </a:lnTo>
                    <a:lnTo>
                      <a:pt x="596" y="109"/>
                    </a:lnTo>
                    <a:lnTo>
                      <a:pt x="596" y="109"/>
                    </a:lnTo>
                    <a:lnTo>
                      <a:pt x="594" y="109"/>
                    </a:lnTo>
                    <a:lnTo>
                      <a:pt x="594" y="109"/>
                    </a:lnTo>
                    <a:lnTo>
                      <a:pt x="594" y="106"/>
                    </a:lnTo>
                    <a:lnTo>
                      <a:pt x="594" y="106"/>
                    </a:lnTo>
                    <a:lnTo>
                      <a:pt x="594" y="106"/>
                    </a:lnTo>
                    <a:lnTo>
                      <a:pt x="594" y="106"/>
                    </a:lnTo>
                    <a:lnTo>
                      <a:pt x="594" y="106"/>
                    </a:lnTo>
                    <a:lnTo>
                      <a:pt x="594" y="106"/>
                    </a:lnTo>
                    <a:lnTo>
                      <a:pt x="594" y="103"/>
                    </a:lnTo>
                    <a:lnTo>
                      <a:pt x="594" y="103"/>
                    </a:lnTo>
                    <a:lnTo>
                      <a:pt x="591" y="103"/>
                    </a:lnTo>
                    <a:lnTo>
                      <a:pt x="591" y="103"/>
                    </a:lnTo>
                    <a:lnTo>
                      <a:pt x="591" y="100"/>
                    </a:lnTo>
                    <a:lnTo>
                      <a:pt x="591" y="100"/>
                    </a:lnTo>
                    <a:lnTo>
                      <a:pt x="591" y="100"/>
                    </a:lnTo>
                    <a:lnTo>
                      <a:pt x="591" y="100"/>
                    </a:lnTo>
                    <a:lnTo>
                      <a:pt x="591" y="97"/>
                    </a:lnTo>
                    <a:lnTo>
                      <a:pt x="591" y="97"/>
                    </a:lnTo>
                    <a:lnTo>
                      <a:pt x="591" y="97"/>
                    </a:lnTo>
                    <a:lnTo>
                      <a:pt x="591" y="97"/>
                    </a:lnTo>
                    <a:lnTo>
                      <a:pt x="591" y="94"/>
                    </a:lnTo>
                    <a:lnTo>
                      <a:pt x="591" y="94"/>
                    </a:lnTo>
                    <a:lnTo>
                      <a:pt x="591" y="94"/>
                    </a:lnTo>
                    <a:lnTo>
                      <a:pt x="591" y="94"/>
                    </a:lnTo>
                    <a:lnTo>
                      <a:pt x="588" y="94"/>
                    </a:lnTo>
                    <a:lnTo>
                      <a:pt x="588" y="94"/>
                    </a:lnTo>
                    <a:lnTo>
                      <a:pt x="588" y="91"/>
                    </a:lnTo>
                    <a:lnTo>
                      <a:pt x="588" y="91"/>
                    </a:lnTo>
                    <a:lnTo>
                      <a:pt x="588" y="91"/>
                    </a:lnTo>
                    <a:lnTo>
                      <a:pt x="588" y="91"/>
                    </a:lnTo>
                    <a:lnTo>
                      <a:pt x="585" y="91"/>
                    </a:lnTo>
                    <a:lnTo>
                      <a:pt x="585" y="91"/>
                    </a:lnTo>
                    <a:lnTo>
                      <a:pt x="585" y="91"/>
                    </a:lnTo>
                    <a:lnTo>
                      <a:pt x="585" y="91"/>
                    </a:lnTo>
                    <a:lnTo>
                      <a:pt x="582" y="91"/>
                    </a:lnTo>
                    <a:lnTo>
                      <a:pt x="582" y="91"/>
                    </a:lnTo>
                    <a:lnTo>
                      <a:pt x="580" y="88"/>
                    </a:lnTo>
                    <a:lnTo>
                      <a:pt x="580" y="88"/>
                    </a:lnTo>
                    <a:lnTo>
                      <a:pt x="580" y="88"/>
                    </a:lnTo>
                    <a:lnTo>
                      <a:pt x="580" y="88"/>
                    </a:lnTo>
                    <a:lnTo>
                      <a:pt x="577" y="88"/>
                    </a:lnTo>
                    <a:lnTo>
                      <a:pt x="577" y="88"/>
                    </a:lnTo>
                    <a:lnTo>
                      <a:pt x="577" y="88"/>
                    </a:lnTo>
                    <a:lnTo>
                      <a:pt x="577" y="88"/>
                    </a:lnTo>
                    <a:lnTo>
                      <a:pt x="574" y="85"/>
                    </a:lnTo>
                    <a:lnTo>
                      <a:pt x="574" y="85"/>
                    </a:lnTo>
                    <a:lnTo>
                      <a:pt x="574" y="85"/>
                    </a:lnTo>
                    <a:lnTo>
                      <a:pt x="574" y="85"/>
                    </a:lnTo>
                    <a:lnTo>
                      <a:pt x="568" y="85"/>
                    </a:lnTo>
                    <a:lnTo>
                      <a:pt x="568" y="85"/>
                    </a:lnTo>
                    <a:lnTo>
                      <a:pt x="568" y="85"/>
                    </a:lnTo>
                    <a:lnTo>
                      <a:pt x="568" y="85"/>
                    </a:lnTo>
                    <a:lnTo>
                      <a:pt x="560" y="79"/>
                    </a:lnTo>
                    <a:lnTo>
                      <a:pt x="560" y="79"/>
                    </a:lnTo>
                    <a:lnTo>
                      <a:pt x="560" y="79"/>
                    </a:lnTo>
                    <a:lnTo>
                      <a:pt x="560" y="79"/>
                    </a:lnTo>
                    <a:lnTo>
                      <a:pt x="557" y="79"/>
                    </a:lnTo>
                    <a:lnTo>
                      <a:pt x="557" y="79"/>
                    </a:lnTo>
                    <a:lnTo>
                      <a:pt x="557" y="79"/>
                    </a:lnTo>
                    <a:lnTo>
                      <a:pt x="557" y="79"/>
                    </a:lnTo>
                    <a:lnTo>
                      <a:pt x="552" y="76"/>
                    </a:lnTo>
                    <a:lnTo>
                      <a:pt x="552" y="76"/>
                    </a:lnTo>
                    <a:lnTo>
                      <a:pt x="552" y="76"/>
                    </a:lnTo>
                    <a:lnTo>
                      <a:pt x="552" y="76"/>
                    </a:lnTo>
                    <a:lnTo>
                      <a:pt x="549" y="73"/>
                    </a:lnTo>
                    <a:lnTo>
                      <a:pt x="549" y="73"/>
                    </a:lnTo>
                    <a:lnTo>
                      <a:pt x="549" y="73"/>
                    </a:lnTo>
                    <a:lnTo>
                      <a:pt x="549" y="73"/>
                    </a:lnTo>
                    <a:lnTo>
                      <a:pt x="546" y="73"/>
                    </a:lnTo>
                    <a:lnTo>
                      <a:pt x="546" y="73"/>
                    </a:lnTo>
                    <a:lnTo>
                      <a:pt x="546" y="73"/>
                    </a:lnTo>
                    <a:lnTo>
                      <a:pt x="546" y="73"/>
                    </a:lnTo>
                    <a:lnTo>
                      <a:pt x="540" y="70"/>
                    </a:lnTo>
                    <a:lnTo>
                      <a:pt x="540" y="70"/>
                    </a:lnTo>
                    <a:lnTo>
                      <a:pt x="540" y="70"/>
                    </a:lnTo>
                    <a:lnTo>
                      <a:pt x="540" y="70"/>
                    </a:lnTo>
                    <a:lnTo>
                      <a:pt x="538" y="70"/>
                    </a:lnTo>
                    <a:lnTo>
                      <a:pt x="538" y="70"/>
                    </a:lnTo>
                    <a:lnTo>
                      <a:pt x="538" y="67"/>
                    </a:lnTo>
                    <a:lnTo>
                      <a:pt x="538" y="67"/>
                    </a:lnTo>
                    <a:lnTo>
                      <a:pt x="538" y="67"/>
                    </a:lnTo>
                    <a:lnTo>
                      <a:pt x="538" y="67"/>
                    </a:lnTo>
                    <a:lnTo>
                      <a:pt x="535" y="67"/>
                    </a:lnTo>
                    <a:lnTo>
                      <a:pt x="535" y="67"/>
                    </a:lnTo>
                    <a:lnTo>
                      <a:pt x="535" y="64"/>
                    </a:lnTo>
                    <a:lnTo>
                      <a:pt x="535" y="64"/>
                    </a:lnTo>
                    <a:lnTo>
                      <a:pt x="529" y="64"/>
                    </a:lnTo>
                    <a:lnTo>
                      <a:pt x="526" y="61"/>
                    </a:lnTo>
                    <a:lnTo>
                      <a:pt x="515" y="64"/>
                    </a:lnTo>
                    <a:lnTo>
                      <a:pt x="515" y="64"/>
                    </a:lnTo>
                    <a:lnTo>
                      <a:pt x="504" y="67"/>
                    </a:lnTo>
                    <a:lnTo>
                      <a:pt x="504" y="67"/>
                    </a:lnTo>
                    <a:lnTo>
                      <a:pt x="482" y="70"/>
                    </a:lnTo>
                    <a:lnTo>
                      <a:pt x="482" y="70"/>
                    </a:lnTo>
                    <a:lnTo>
                      <a:pt x="470" y="73"/>
                    </a:lnTo>
                    <a:lnTo>
                      <a:pt x="470" y="73"/>
                    </a:lnTo>
                    <a:lnTo>
                      <a:pt x="448" y="70"/>
                    </a:lnTo>
                    <a:lnTo>
                      <a:pt x="434" y="64"/>
                    </a:lnTo>
                    <a:lnTo>
                      <a:pt x="426" y="58"/>
                    </a:lnTo>
                    <a:lnTo>
                      <a:pt x="426" y="58"/>
                    </a:lnTo>
                    <a:lnTo>
                      <a:pt x="414" y="55"/>
                    </a:lnTo>
                    <a:lnTo>
                      <a:pt x="400" y="52"/>
                    </a:lnTo>
                    <a:lnTo>
                      <a:pt x="400" y="52"/>
                    </a:lnTo>
                    <a:lnTo>
                      <a:pt x="364" y="42"/>
                    </a:lnTo>
                    <a:lnTo>
                      <a:pt x="364" y="42"/>
                    </a:lnTo>
                    <a:lnTo>
                      <a:pt x="342" y="33"/>
                    </a:lnTo>
                    <a:lnTo>
                      <a:pt x="330" y="24"/>
                    </a:lnTo>
                    <a:lnTo>
                      <a:pt x="330" y="24"/>
                    </a:lnTo>
                    <a:lnTo>
                      <a:pt x="319" y="21"/>
                    </a:lnTo>
                    <a:lnTo>
                      <a:pt x="302" y="21"/>
                    </a:lnTo>
                    <a:lnTo>
                      <a:pt x="302" y="21"/>
                    </a:lnTo>
                    <a:lnTo>
                      <a:pt x="269" y="21"/>
                    </a:lnTo>
                    <a:lnTo>
                      <a:pt x="235" y="15"/>
                    </a:lnTo>
                    <a:lnTo>
                      <a:pt x="235" y="15"/>
                    </a:lnTo>
                    <a:lnTo>
                      <a:pt x="233" y="15"/>
                    </a:lnTo>
                    <a:lnTo>
                      <a:pt x="233" y="15"/>
                    </a:lnTo>
                    <a:lnTo>
                      <a:pt x="233" y="12"/>
                    </a:lnTo>
                    <a:lnTo>
                      <a:pt x="233" y="12"/>
                    </a:lnTo>
                    <a:lnTo>
                      <a:pt x="233" y="12"/>
                    </a:lnTo>
                    <a:lnTo>
                      <a:pt x="233" y="12"/>
                    </a:lnTo>
                    <a:lnTo>
                      <a:pt x="230" y="12"/>
                    </a:lnTo>
                    <a:lnTo>
                      <a:pt x="230" y="12"/>
                    </a:lnTo>
                    <a:lnTo>
                      <a:pt x="230" y="12"/>
                    </a:lnTo>
                    <a:lnTo>
                      <a:pt x="230" y="12"/>
                    </a:lnTo>
                    <a:lnTo>
                      <a:pt x="227" y="12"/>
                    </a:lnTo>
                    <a:lnTo>
                      <a:pt x="227" y="12"/>
                    </a:lnTo>
                    <a:lnTo>
                      <a:pt x="227" y="12"/>
                    </a:lnTo>
                    <a:lnTo>
                      <a:pt x="227" y="12"/>
                    </a:lnTo>
                    <a:lnTo>
                      <a:pt x="224" y="12"/>
                    </a:lnTo>
                    <a:lnTo>
                      <a:pt x="224" y="12"/>
                    </a:lnTo>
                    <a:lnTo>
                      <a:pt x="224" y="12"/>
                    </a:lnTo>
                    <a:lnTo>
                      <a:pt x="224" y="12"/>
                    </a:lnTo>
                    <a:lnTo>
                      <a:pt x="224" y="12"/>
                    </a:lnTo>
                    <a:lnTo>
                      <a:pt x="224" y="12"/>
                    </a:lnTo>
                    <a:lnTo>
                      <a:pt x="221" y="12"/>
                    </a:lnTo>
                    <a:lnTo>
                      <a:pt x="221" y="12"/>
                    </a:lnTo>
                    <a:lnTo>
                      <a:pt x="221" y="12"/>
                    </a:lnTo>
                    <a:lnTo>
                      <a:pt x="221" y="12"/>
                    </a:lnTo>
                    <a:lnTo>
                      <a:pt x="219" y="12"/>
                    </a:lnTo>
                    <a:lnTo>
                      <a:pt x="219" y="12"/>
                    </a:lnTo>
                    <a:lnTo>
                      <a:pt x="219" y="12"/>
                    </a:lnTo>
                    <a:lnTo>
                      <a:pt x="219" y="12"/>
                    </a:lnTo>
                    <a:lnTo>
                      <a:pt x="216" y="12"/>
                    </a:lnTo>
                    <a:lnTo>
                      <a:pt x="216" y="12"/>
                    </a:lnTo>
                    <a:lnTo>
                      <a:pt x="213" y="9"/>
                    </a:lnTo>
                    <a:lnTo>
                      <a:pt x="213" y="9"/>
                    </a:lnTo>
                    <a:lnTo>
                      <a:pt x="213" y="9"/>
                    </a:lnTo>
                    <a:lnTo>
                      <a:pt x="213" y="9"/>
                    </a:lnTo>
                    <a:lnTo>
                      <a:pt x="210" y="9"/>
                    </a:lnTo>
                    <a:lnTo>
                      <a:pt x="210" y="9"/>
                    </a:lnTo>
                    <a:lnTo>
                      <a:pt x="207" y="9"/>
                    </a:lnTo>
                    <a:lnTo>
                      <a:pt x="207" y="9"/>
                    </a:lnTo>
                    <a:lnTo>
                      <a:pt x="207" y="9"/>
                    </a:lnTo>
                    <a:lnTo>
                      <a:pt x="207" y="9"/>
                    </a:lnTo>
                    <a:lnTo>
                      <a:pt x="205" y="9"/>
                    </a:lnTo>
                    <a:lnTo>
                      <a:pt x="205" y="9"/>
                    </a:lnTo>
                    <a:lnTo>
                      <a:pt x="202" y="9"/>
                    </a:lnTo>
                    <a:lnTo>
                      <a:pt x="202" y="9"/>
                    </a:lnTo>
                    <a:lnTo>
                      <a:pt x="202" y="9"/>
                    </a:lnTo>
                    <a:lnTo>
                      <a:pt x="202" y="9"/>
                    </a:lnTo>
                    <a:lnTo>
                      <a:pt x="199" y="9"/>
                    </a:lnTo>
                    <a:lnTo>
                      <a:pt x="199" y="9"/>
                    </a:lnTo>
                    <a:lnTo>
                      <a:pt x="196" y="9"/>
                    </a:lnTo>
                    <a:lnTo>
                      <a:pt x="196" y="9"/>
                    </a:lnTo>
                    <a:lnTo>
                      <a:pt x="196" y="9"/>
                    </a:lnTo>
                    <a:lnTo>
                      <a:pt x="196" y="9"/>
                    </a:lnTo>
                    <a:lnTo>
                      <a:pt x="193" y="9"/>
                    </a:lnTo>
                    <a:lnTo>
                      <a:pt x="193" y="9"/>
                    </a:lnTo>
                    <a:lnTo>
                      <a:pt x="191" y="9"/>
                    </a:lnTo>
                    <a:lnTo>
                      <a:pt x="191" y="9"/>
                    </a:lnTo>
                    <a:lnTo>
                      <a:pt x="191" y="9"/>
                    </a:lnTo>
                    <a:lnTo>
                      <a:pt x="191" y="9"/>
                    </a:lnTo>
                    <a:lnTo>
                      <a:pt x="188" y="9"/>
                    </a:lnTo>
                    <a:lnTo>
                      <a:pt x="188" y="9"/>
                    </a:lnTo>
                    <a:lnTo>
                      <a:pt x="185" y="9"/>
                    </a:lnTo>
                    <a:lnTo>
                      <a:pt x="185" y="9"/>
                    </a:lnTo>
                    <a:lnTo>
                      <a:pt x="185" y="9"/>
                    </a:lnTo>
                    <a:lnTo>
                      <a:pt x="185" y="9"/>
                    </a:lnTo>
                    <a:lnTo>
                      <a:pt x="182" y="6"/>
                    </a:lnTo>
                    <a:lnTo>
                      <a:pt x="182" y="6"/>
                    </a:lnTo>
                    <a:lnTo>
                      <a:pt x="179" y="6"/>
                    </a:lnTo>
                    <a:lnTo>
                      <a:pt x="179" y="6"/>
                    </a:lnTo>
                    <a:lnTo>
                      <a:pt x="177" y="6"/>
                    </a:lnTo>
                    <a:lnTo>
                      <a:pt x="177" y="6"/>
                    </a:lnTo>
                    <a:lnTo>
                      <a:pt x="177" y="6"/>
                    </a:lnTo>
                    <a:lnTo>
                      <a:pt x="177" y="6"/>
                    </a:lnTo>
                    <a:lnTo>
                      <a:pt x="168" y="6"/>
                    </a:lnTo>
                    <a:lnTo>
                      <a:pt x="168" y="6"/>
                    </a:lnTo>
                    <a:lnTo>
                      <a:pt x="165" y="6"/>
                    </a:lnTo>
                    <a:lnTo>
                      <a:pt x="165" y="6"/>
                    </a:lnTo>
                    <a:lnTo>
                      <a:pt x="163" y="6"/>
                    </a:lnTo>
                    <a:lnTo>
                      <a:pt x="163" y="6"/>
                    </a:lnTo>
                    <a:lnTo>
                      <a:pt x="163" y="6"/>
                    </a:lnTo>
                    <a:lnTo>
                      <a:pt x="163" y="6"/>
                    </a:lnTo>
                    <a:lnTo>
                      <a:pt x="160" y="6"/>
                    </a:lnTo>
                    <a:lnTo>
                      <a:pt x="160" y="6"/>
                    </a:lnTo>
                    <a:lnTo>
                      <a:pt x="157" y="6"/>
                    </a:lnTo>
                    <a:lnTo>
                      <a:pt x="157" y="6"/>
                    </a:lnTo>
                    <a:lnTo>
                      <a:pt x="154" y="6"/>
                    </a:lnTo>
                    <a:lnTo>
                      <a:pt x="154" y="6"/>
                    </a:lnTo>
                    <a:lnTo>
                      <a:pt x="154" y="6"/>
                    </a:lnTo>
                    <a:lnTo>
                      <a:pt x="154" y="6"/>
                    </a:lnTo>
                    <a:lnTo>
                      <a:pt x="151" y="6"/>
                    </a:lnTo>
                    <a:lnTo>
                      <a:pt x="151" y="6"/>
                    </a:lnTo>
                    <a:lnTo>
                      <a:pt x="149" y="6"/>
                    </a:lnTo>
                    <a:lnTo>
                      <a:pt x="149" y="6"/>
                    </a:lnTo>
                    <a:lnTo>
                      <a:pt x="146" y="6"/>
                    </a:lnTo>
                    <a:lnTo>
                      <a:pt x="146" y="6"/>
                    </a:lnTo>
                    <a:lnTo>
                      <a:pt x="143" y="6"/>
                    </a:lnTo>
                    <a:lnTo>
                      <a:pt x="143" y="6"/>
                    </a:lnTo>
                    <a:lnTo>
                      <a:pt x="140" y="6"/>
                    </a:lnTo>
                    <a:lnTo>
                      <a:pt x="140" y="6"/>
                    </a:lnTo>
                    <a:lnTo>
                      <a:pt x="140" y="6"/>
                    </a:lnTo>
                    <a:lnTo>
                      <a:pt x="140" y="6"/>
                    </a:lnTo>
                    <a:lnTo>
                      <a:pt x="135" y="6"/>
                    </a:lnTo>
                    <a:lnTo>
                      <a:pt x="135" y="6"/>
                    </a:lnTo>
                    <a:lnTo>
                      <a:pt x="135" y="6"/>
                    </a:lnTo>
                    <a:lnTo>
                      <a:pt x="135" y="6"/>
                    </a:lnTo>
                    <a:lnTo>
                      <a:pt x="112" y="3"/>
                    </a:lnTo>
                    <a:lnTo>
                      <a:pt x="112" y="3"/>
                    </a:lnTo>
                    <a:lnTo>
                      <a:pt x="112" y="3"/>
                    </a:lnTo>
                    <a:lnTo>
                      <a:pt x="112" y="3"/>
                    </a:lnTo>
                    <a:lnTo>
                      <a:pt x="107" y="3"/>
                    </a:lnTo>
                    <a:lnTo>
                      <a:pt x="107" y="3"/>
                    </a:lnTo>
                    <a:lnTo>
                      <a:pt x="107" y="3"/>
                    </a:lnTo>
                    <a:lnTo>
                      <a:pt x="107" y="3"/>
                    </a:lnTo>
                    <a:lnTo>
                      <a:pt x="23" y="0"/>
                    </a:lnTo>
                    <a:lnTo>
                      <a:pt x="23" y="0"/>
                    </a:lnTo>
                    <a:lnTo>
                      <a:pt x="23" y="6"/>
                    </a:lnTo>
                    <a:lnTo>
                      <a:pt x="23" y="6"/>
                    </a:lnTo>
                    <a:lnTo>
                      <a:pt x="20" y="15"/>
                    </a:lnTo>
                    <a:lnTo>
                      <a:pt x="20" y="15"/>
                    </a:lnTo>
                    <a:lnTo>
                      <a:pt x="20" y="24"/>
                    </a:lnTo>
                    <a:lnTo>
                      <a:pt x="20" y="24"/>
                    </a:lnTo>
                    <a:lnTo>
                      <a:pt x="20" y="33"/>
                    </a:lnTo>
                    <a:lnTo>
                      <a:pt x="20" y="33"/>
                    </a:lnTo>
                    <a:lnTo>
                      <a:pt x="20" y="36"/>
                    </a:lnTo>
                    <a:lnTo>
                      <a:pt x="20" y="36"/>
                    </a:lnTo>
                    <a:lnTo>
                      <a:pt x="17" y="52"/>
                    </a:lnTo>
                    <a:lnTo>
                      <a:pt x="17" y="52"/>
                    </a:lnTo>
                    <a:lnTo>
                      <a:pt x="17" y="52"/>
                    </a:lnTo>
                    <a:lnTo>
                      <a:pt x="17" y="52"/>
                    </a:lnTo>
                    <a:lnTo>
                      <a:pt x="14" y="67"/>
                    </a:lnTo>
                    <a:lnTo>
                      <a:pt x="14" y="67"/>
                    </a:lnTo>
                    <a:lnTo>
                      <a:pt x="14" y="67"/>
                    </a:lnTo>
                    <a:lnTo>
                      <a:pt x="14" y="67"/>
                    </a:lnTo>
                    <a:lnTo>
                      <a:pt x="11" y="103"/>
                    </a:lnTo>
                    <a:lnTo>
                      <a:pt x="11" y="103"/>
                    </a:lnTo>
                    <a:lnTo>
                      <a:pt x="11" y="109"/>
                    </a:lnTo>
                    <a:lnTo>
                      <a:pt x="11" y="109"/>
                    </a:lnTo>
                    <a:lnTo>
                      <a:pt x="11" y="115"/>
                    </a:lnTo>
                    <a:lnTo>
                      <a:pt x="11" y="115"/>
                    </a:lnTo>
                    <a:lnTo>
                      <a:pt x="9" y="124"/>
                    </a:lnTo>
                    <a:lnTo>
                      <a:pt x="9" y="124"/>
                    </a:lnTo>
                    <a:lnTo>
                      <a:pt x="9" y="127"/>
                    </a:lnTo>
                    <a:lnTo>
                      <a:pt x="9" y="127"/>
                    </a:lnTo>
                    <a:lnTo>
                      <a:pt x="9" y="137"/>
                    </a:lnTo>
                    <a:lnTo>
                      <a:pt x="9" y="137"/>
                    </a:lnTo>
                    <a:lnTo>
                      <a:pt x="9" y="140"/>
                    </a:lnTo>
                    <a:lnTo>
                      <a:pt x="9" y="140"/>
                    </a:lnTo>
                    <a:lnTo>
                      <a:pt x="6" y="149"/>
                    </a:lnTo>
                    <a:lnTo>
                      <a:pt x="6" y="149"/>
                    </a:lnTo>
                    <a:lnTo>
                      <a:pt x="6" y="155"/>
                    </a:lnTo>
                    <a:lnTo>
                      <a:pt x="6" y="155"/>
                    </a:lnTo>
                    <a:lnTo>
                      <a:pt x="6" y="161"/>
                    </a:lnTo>
                    <a:lnTo>
                      <a:pt x="6" y="161"/>
                    </a:lnTo>
                    <a:lnTo>
                      <a:pt x="6" y="164"/>
                    </a:lnTo>
                    <a:lnTo>
                      <a:pt x="6" y="164"/>
                    </a:lnTo>
                    <a:lnTo>
                      <a:pt x="3" y="173"/>
                    </a:lnTo>
                    <a:lnTo>
                      <a:pt x="3" y="173"/>
                    </a:lnTo>
                    <a:lnTo>
                      <a:pt x="3" y="176"/>
                    </a:lnTo>
                    <a:lnTo>
                      <a:pt x="3" y="176"/>
                    </a:lnTo>
                    <a:lnTo>
                      <a:pt x="3" y="185"/>
                    </a:lnTo>
                    <a:lnTo>
                      <a:pt x="3" y="185"/>
                    </a:lnTo>
                    <a:lnTo>
                      <a:pt x="3" y="185"/>
                    </a:lnTo>
                    <a:lnTo>
                      <a:pt x="3" y="185"/>
                    </a:lnTo>
                    <a:lnTo>
                      <a:pt x="3" y="194"/>
                    </a:lnTo>
                    <a:lnTo>
                      <a:pt x="3" y="194"/>
                    </a:lnTo>
                    <a:lnTo>
                      <a:pt x="3" y="197"/>
                    </a:lnTo>
                    <a:lnTo>
                      <a:pt x="3" y="197"/>
                    </a:lnTo>
                    <a:lnTo>
                      <a:pt x="0" y="210"/>
                    </a:lnTo>
                    <a:lnTo>
                      <a:pt x="0" y="210"/>
                    </a:lnTo>
                    <a:lnTo>
                      <a:pt x="6" y="210"/>
                    </a:lnTo>
                    <a:lnTo>
                      <a:pt x="6" y="210"/>
                    </a:lnTo>
                    <a:lnTo>
                      <a:pt x="17" y="213"/>
                    </a:lnTo>
                    <a:lnTo>
                      <a:pt x="17" y="213"/>
                    </a:lnTo>
                    <a:lnTo>
                      <a:pt x="25" y="213"/>
                    </a:lnTo>
                    <a:lnTo>
                      <a:pt x="25" y="213"/>
                    </a:lnTo>
                    <a:lnTo>
                      <a:pt x="37" y="216"/>
                    </a:lnTo>
                    <a:lnTo>
                      <a:pt x="37" y="216"/>
                    </a:lnTo>
                    <a:lnTo>
                      <a:pt x="45" y="216"/>
                    </a:lnTo>
                    <a:lnTo>
                      <a:pt x="45" y="216"/>
                    </a:lnTo>
                    <a:lnTo>
                      <a:pt x="56" y="219"/>
                    </a:lnTo>
                    <a:lnTo>
                      <a:pt x="56" y="219"/>
                    </a:lnTo>
                    <a:lnTo>
                      <a:pt x="65" y="219"/>
                    </a:lnTo>
                    <a:lnTo>
                      <a:pt x="65" y="219"/>
                    </a:lnTo>
                    <a:lnTo>
                      <a:pt x="76" y="219"/>
                    </a:lnTo>
                    <a:lnTo>
                      <a:pt x="76" y="219"/>
                    </a:lnTo>
                    <a:lnTo>
                      <a:pt x="84" y="222"/>
                    </a:lnTo>
                    <a:lnTo>
                      <a:pt x="84" y="222"/>
                    </a:lnTo>
                    <a:lnTo>
                      <a:pt x="95" y="222"/>
                    </a:lnTo>
                    <a:lnTo>
                      <a:pt x="95" y="222"/>
                    </a:lnTo>
                    <a:lnTo>
                      <a:pt x="104" y="225"/>
                    </a:lnTo>
                    <a:lnTo>
                      <a:pt x="104" y="225"/>
                    </a:lnTo>
                    <a:lnTo>
                      <a:pt x="115" y="225"/>
                    </a:lnTo>
                    <a:lnTo>
                      <a:pt x="115" y="225"/>
                    </a:lnTo>
                    <a:lnTo>
                      <a:pt x="123" y="228"/>
                    </a:lnTo>
                    <a:lnTo>
                      <a:pt x="123" y="228"/>
                    </a:lnTo>
                    <a:lnTo>
                      <a:pt x="132" y="228"/>
                    </a:lnTo>
                    <a:lnTo>
                      <a:pt x="132" y="228"/>
                    </a:lnTo>
                    <a:lnTo>
                      <a:pt x="151" y="231"/>
                    </a:lnTo>
                    <a:lnTo>
                      <a:pt x="151" y="231"/>
                    </a:lnTo>
                    <a:lnTo>
                      <a:pt x="154" y="234"/>
                    </a:lnTo>
                    <a:lnTo>
                      <a:pt x="157" y="237"/>
                    </a:lnTo>
                    <a:lnTo>
                      <a:pt x="157" y="237"/>
                    </a:lnTo>
                    <a:lnTo>
                      <a:pt x="149" y="325"/>
                    </a:lnTo>
                    <a:lnTo>
                      <a:pt x="473" y="340"/>
                    </a:lnTo>
                    <a:lnTo>
                      <a:pt x="661" y="349"/>
                    </a:lnTo>
                    <a:lnTo>
                      <a:pt x="661" y="337"/>
                    </a:lnTo>
                    <a:lnTo>
                      <a:pt x="655" y="331"/>
                    </a:lnTo>
                    <a:lnTo>
                      <a:pt x="655" y="331"/>
                    </a:lnTo>
                    <a:lnTo>
                      <a:pt x="652" y="325"/>
                    </a:lnTo>
                    <a:lnTo>
                      <a:pt x="650" y="316"/>
                    </a:lnTo>
                    <a:lnTo>
                      <a:pt x="650" y="316"/>
                    </a:lnTo>
                    <a:lnTo>
                      <a:pt x="650" y="313"/>
                    </a:lnTo>
                    <a:lnTo>
                      <a:pt x="650" y="313"/>
                    </a:lnTo>
                    <a:lnTo>
                      <a:pt x="650" y="313"/>
                    </a:lnTo>
                    <a:lnTo>
                      <a:pt x="652" y="310"/>
                    </a:lnTo>
                    <a:lnTo>
                      <a:pt x="652" y="310"/>
                    </a:lnTo>
                    <a:lnTo>
                      <a:pt x="652" y="310"/>
                    </a:lnTo>
                    <a:lnTo>
                      <a:pt x="652" y="310"/>
                    </a:lnTo>
                    <a:lnTo>
                      <a:pt x="650" y="310"/>
                    </a:lnTo>
                    <a:lnTo>
                      <a:pt x="650" y="310"/>
                    </a:lnTo>
                    <a:lnTo>
                      <a:pt x="650" y="307"/>
                    </a:lnTo>
                    <a:lnTo>
                      <a:pt x="650" y="307"/>
                    </a:lnTo>
                    <a:close/>
                  </a:path>
                </a:pathLst>
              </a:custGeom>
              <a:solidFill>
                <a:srgbClr val="92CEF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1" name="Google Shape;251;p12">
                <a:extLst>
                  <a:ext uri="{FF2B5EF4-FFF2-40B4-BE49-F238E27FC236}">
                    <a16:creationId xmlns:a16="http://schemas.microsoft.com/office/drawing/2014/main" id="{5C385581-1DA7-9E9D-99E9-0E9347C504EC}"/>
                  </a:ext>
                </a:extLst>
              </p:cNvPr>
              <p:cNvSpPr/>
              <p:nvPr/>
            </p:nvSpPr>
            <p:spPr>
              <a:xfrm>
                <a:off x="8067504" y="3689581"/>
                <a:ext cx="1432852" cy="1477883"/>
              </a:xfrm>
              <a:custGeom>
                <a:avLst/>
                <a:gdLst/>
                <a:ahLst/>
                <a:cxnLst/>
                <a:rect l="l" t="t" r="r" b="b"/>
                <a:pathLst>
                  <a:path w="1117" h="1215" extrusionOk="0">
                    <a:moveTo>
                      <a:pt x="1058" y="374"/>
                    </a:moveTo>
                    <a:lnTo>
                      <a:pt x="1058" y="374"/>
                    </a:lnTo>
                    <a:lnTo>
                      <a:pt x="1058" y="374"/>
                    </a:lnTo>
                    <a:lnTo>
                      <a:pt x="1058" y="374"/>
                    </a:lnTo>
                    <a:lnTo>
                      <a:pt x="1058" y="374"/>
                    </a:lnTo>
                    <a:lnTo>
                      <a:pt x="1058" y="374"/>
                    </a:lnTo>
                    <a:lnTo>
                      <a:pt x="1058" y="374"/>
                    </a:lnTo>
                    <a:lnTo>
                      <a:pt x="1058" y="374"/>
                    </a:lnTo>
                    <a:lnTo>
                      <a:pt x="1058" y="374"/>
                    </a:lnTo>
                    <a:lnTo>
                      <a:pt x="1058" y="374"/>
                    </a:lnTo>
                    <a:lnTo>
                      <a:pt x="1058" y="374"/>
                    </a:lnTo>
                    <a:lnTo>
                      <a:pt x="1055" y="368"/>
                    </a:lnTo>
                    <a:lnTo>
                      <a:pt x="1055" y="368"/>
                    </a:lnTo>
                    <a:lnTo>
                      <a:pt x="1052" y="368"/>
                    </a:lnTo>
                    <a:lnTo>
                      <a:pt x="1052" y="368"/>
                    </a:lnTo>
                    <a:lnTo>
                      <a:pt x="1044" y="368"/>
                    </a:lnTo>
                    <a:lnTo>
                      <a:pt x="1041" y="365"/>
                    </a:lnTo>
                    <a:lnTo>
                      <a:pt x="1030" y="352"/>
                    </a:lnTo>
                    <a:lnTo>
                      <a:pt x="1030" y="352"/>
                    </a:lnTo>
                    <a:lnTo>
                      <a:pt x="1030" y="355"/>
                    </a:lnTo>
                    <a:lnTo>
                      <a:pt x="1027" y="358"/>
                    </a:lnTo>
                    <a:lnTo>
                      <a:pt x="1027" y="358"/>
                    </a:lnTo>
                    <a:lnTo>
                      <a:pt x="1008" y="355"/>
                    </a:lnTo>
                    <a:lnTo>
                      <a:pt x="994" y="349"/>
                    </a:lnTo>
                    <a:lnTo>
                      <a:pt x="980" y="343"/>
                    </a:lnTo>
                    <a:lnTo>
                      <a:pt x="980" y="343"/>
                    </a:lnTo>
                    <a:lnTo>
                      <a:pt x="969" y="334"/>
                    </a:lnTo>
                    <a:lnTo>
                      <a:pt x="955" y="328"/>
                    </a:lnTo>
                    <a:lnTo>
                      <a:pt x="941" y="322"/>
                    </a:lnTo>
                    <a:lnTo>
                      <a:pt x="929" y="322"/>
                    </a:lnTo>
                    <a:lnTo>
                      <a:pt x="929" y="322"/>
                    </a:lnTo>
                    <a:lnTo>
                      <a:pt x="904" y="325"/>
                    </a:lnTo>
                    <a:lnTo>
                      <a:pt x="882" y="334"/>
                    </a:lnTo>
                    <a:lnTo>
                      <a:pt x="882" y="334"/>
                    </a:lnTo>
                    <a:lnTo>
                      <a:pt x="876" y="331"/>
                    </a:lnTo>
                    <a:lnTo>
                      <a:pt x="859" y="319"/>
                    </a:lnTo>
                    <a:lnTo>
                      <a:pt x="859" y="319"/>
                    </a:lnTo>
                    <a:lnTo>
                      <a:pt x="851" y="319"/>
                    </a:lnTo>
                    <a:lnTo>
                      <a:pt x="851" y="319"/>
                    </a:lnTo>
                    <a:lnTo>
                      <a:pt x="848" y="319"/>
                    </a:lnTo>
                    <a:lnTo>
                      <a:pt x="845" y="319"/>
                    </a:lnTo>
                    <a:lnTo>
                      <a:pt x="845" y="319"/>
                    </a:lnTo>
                    <a:lnTo>
                      <a:pt x="843" y="319"/>
                    </a:lnTo>
                    <a:lnTo>
                      <a:pt x="843" y="316"/>
                    </a:lnTo>
                    <a:lnTo>
                      <a:pt x="843" y="316"/>
                    </a:lnTo>
                    <a:lnTo>
                      <a:pt x="831" y="316"/>
                    </a:lnTo>
                    <a:lnTo>
                      <a:pt x="831" y="316"/>
                    </a:lnTo>
                    <a:lnTo>
                      <a:pt x="817" y="322"/>
                    </a:lnTo>
                    <a:lnTo>
                      <a:pt x="817" y="322"/>
                    </a:lnTo>
                    <a:lnTo>
                      <a:pt x="809" y="322"/>
                    </a:lnTo>
                    <a:lnTo>
                      <a:pt x="803" y="328"/>
                    </a:lnTo>
                    <a:lnTo>
                      <a:pt x="803" y="328"/>
                    </a:lnTo>
                    <a:lnTo>
                      <a:pt x="795" y="334"/>
                    </a:lnTo>
                    <a:lnTo>
                      <a:pt x="784" y="334"/>
                    </a:lnTo>
                    <a:lnTo>
                      <a:pt x="761" y="328"/>
                    </a:lnTo>
                    <a:lnTo>
                      <a:pt x="761" y="328"/>
                    </a:lnTo>
                    <a:lnTo>
                      <a:pt x="756" y="325"/>
                    </a:lnTo>
                    <a:lnTo>
                      <a:pt x="756" y="325"/>
                    </a:lnTo>
                    <a:lnTo>
                      <a:pt x="745" y="319"/>
                    </a:lnTo>
                    <a:lnTo>
                      <a:pt x="728" y="304"/>
                    </a:lnTo>
                    <a:lnTo>
                      <a:pt x="708" y="286"/>
                    </a:lnTo>
                    <a:lnTo>
                      <a:pt x="700" y="298"/>
                    </a:lnTo>
                    <a:lnTo>
                      <a:pt x="700" y="298"/>
                    </a:lnTo>
                    <a:lnTo>
                      <a:pt x="697" y="298"/>
                    </a:lnTo>
                    <a:lnTo>
                      <a:pt x="694" y="298"/>
                    </a:lnTo>
                    <a:lnTo>
                      <a:pt x="683" y="292"/>
                    </a:lnTo>
                    <a:lnTo>
                      <a:pt x="652" y="279"/>
                    </a:lnTo>
                    <a:lnTo>
                      <a:pt x="652" y="279"/>
                    </a:lnTo>
                    <a:lnTo>
                      <a:pt x="652" y="276"/>
                    </a:lnTo>
                    <a:lnTo>
                      <a:pt x="641" y="267"/>
                    </a:lnTo>
                    <a:lnTo>
                      <a:pt x="641" y="267"/>
                    </a:lnTo>
                    <a:lnTo>
                      <a:pt x="638" y="264"/>
                    </a:lnTo>
                    <a:lnTo>
                      <a:pt x="627" y="261"/>
                    </a:lnTo>
                    <a:lnTo>
                      <a:pt x="627" y="261"/>
                    </a:lnTo>
                    <a:lnTo>
                      <a:pt x="619" y="258"/>
                    </a:lnTo>
                    <a:lnTo>
                      <a:pt x="610" y="255"/>
                    </a:lnTo>
                    <a:lnTo>
                      <a:pt x="610" y="255"/>
                    </a:lnTo>
                    <a:lnTo>
                      <a:pt x="599" y="249"/>
                    </a:lnTo>
                    <a:lnTo>
                      <a:pt x="585" y="246"/>
                    </a:lnTo>
                    <a:lnTo>
                      <a:pt x="585" y="246"/>
                    </a:lnTo>
                    <a:lnTo>
                      <a:pt x="574" y="243"/>
                    </a:lnTo>
                    <a:lnTo>
                      <a:pt x="563" y="240"/>
                    </a:lnTo>
                    <a:lnTo>
                      <a:pt x="551" y="231"/>
                    </a:lnTo>
                    <a:lnTo>
                      <a:pt x="551" y="231"/>
                    </a:lnTo>
                    <a:lnTo>
                      <a:pt x="551" y="225"/>
                    </a:lnTo>
                    <a:lnTo>
                      <a:pt x="551" y="225"/>
                    </a:lnTo>
                    <a:lnTo>
                      <a:pt x="551" y="225"/>
                    </a:lnTo>
                    <a:lnTo>
                      <a:pt x="557" y="21"/>
                    </a:lnTo>
                    <a:lnTo>
                      <a:pt x="325" y="0"/>
                    </a:lnTo>
                    <a:lnTo>
                      <a:pt x="277" y="477"/>
                    </a:lnTo>
                    <a:lnTo>
                      <a:pt x="277" y="477"/>
                    </a:lnTo>
                    <a:lnTo>
                      <a:pt x="274" y="483"/>
                    </a:lnTo>
                    <a:lnTo>
                      <a:pt x="272" y="483"/>
                    </a:lnTo>
                    <a:lnTo>
                      <a:pt x="6" y="456"/>
                    </a:lnTo>
                    <a:lnTo>
                      <a:pt x="6" y="456"/>
                    </a:lnTo>
                    <a:lnTo>
                      <a:pt x="3" y="465"/>
                    </a:lnTo>
                    <a:lnTo>
                      <a:pt x="0" y="477"/>
                    </a:lnTo>
                    <a:lnTo>
                      <a:pt x="0" y="501"/>
                    </a:lnTo>
                    <a:lnTo>
                      <a:pt x="0" y="501"/>
                    </a:lnTo>
                    <a:lnTo>
                      <a:pt x="6" y="507"/>
                    </a:lnTo>
                    <a:lnTo>
                      <a:pt x="6" y="507"/>
                    </a:lnTo>
                    <a:lnTo>
                      <a:pt x="9" y="510"/>
                    </a:lnTo>
                    <a:lnTo>
                      <a:pt x="9" y="510"/>
                    </a:lnTo>
                    <a:lnTo>
                      <a:pt x="20" y="519"/>
                    </a:lnTo>
                    <a:lnTo>
                      <a:pt x="31" y="532"/>
                    </a:lnTo>
                    <a:lnTo>
                      <a:pt x="31" y="532"/>
                    </a:lnTo>
                    <a:lnTo>
                      <a:pt x="37" y="541"/>
                    </a:lnTo>
                    <a:lnTo>
                      <a:pt x="37" y="541"/>
                    </a:lnTo>
                    <a:lnTo>
                      <a:pt x="48" y="559"/>
                    </a:lnTo>
                    <a:lnTo>
                      <a:pt x="48" y="559"/>
                    </a:lnTo>
                    <a:lnTo>
                      <a:pt x="53" y="574"/>
                    </a:lnTo>
                    <a:lnTo>
                      <a:pt x="65" y="586"/>
                    </a:lnTo>
                    <a:lnTo>
                      <a:pt x="65" y="586"/>
                    </a:lnTo>
                    <a:lnTo>
                      <a:pt x="81" y="602"/>
                    </a:lnTo>
                    <a:lnTo>
                      <a:pt x="98" y="611"/>
                    </a:lnTo>
                    <a:lnTo>
                      <a:pt x="98" y="611"/>
                    </a:lnTo>
                    <a:lnTo>
                      <a:pt x="112" y="620"/>
                    </a:lnTo>
                    <a:lnTo>
                      <a:pt x="120" y="626"/>
                    </a:lnTo>
                    <a:lnTo>
                      <a:pt x="120" y="626"/>
                    </a:lnTo>
                    <a:lnTo>
                      <a:pt x="129" y="653"/>
                    </a:lnTo>
                    <a:lnTo>
                      <a:pt x="137" y="674"/>
                    </a:lnTo>
                    <a:lnTo>
                      <a:pt x="140" y="690"/>
                    </a:lnTo>
                    <a:lnTo>
                      <a:pt x="140" y="690"/>
                    </a:lnTo>
                    <a:lnTo>
                      <a:pt x="140" y="711"/>
                    </a:lnTo>
                    <a:lnTo>
                      <a:pt x="140" y="711"/>
                    </a:lnTo>
                    <a:lnTo>
                      <a:pt x="140" y="735"/>
                    </a:lnTo>
                    <a:lnTo>
                      <a:pt x="140" y="735"/>
                    </a:lnTo>
                    <a:lnTo>
                      <a:pt x="146" y="744"/>
                    </a:lnTo>
                    <a:lnTo>
                      <a:pt x="157" y="753"/>
                    </a:lnTo>
                    <a:lnTo>
                      <a:pt x="157" y="753"/>
                    </a:lnTo>
                    <a:lnTo>
                      <a:pt x="162" y="759"/>
                    </a:lnTo>
                    <a:lnTo>
                      <a:pt x="162" y="759"/>
                    </a:lnTo>
                    <a:lnTo>
                      <a:pt x="182" y="781"/>
                    </a:lnTo>
                    <a:lnTo>
                      <a:pt x="182" y="781"/>
                    </a:lnTo>
                    <a:lnTo>
                      <a:pt x="207" y="808"/>
                    </a:lnTo>
                    <a:lnTo>
                      <a:pt x="221" y="820"/>
                    </a:lnTo>
                    <a:lnTo>
                      <a:pt x="235" y="829"/>
                    </a:lnTo>
                    <a:lnTo>
                      <a:pt x="235" y="829"/>
                    </a:lnTo>
                    <a:lnTo>
                      <a:pt x="244" y="832"/>
                    </a:lnTo>
                    <a:lnTo>
                      <a:pt x="249" y="835"/>
                    </a:lnTo>
                    <a:lnTo>
                      <a:pt x="255" y="832"/>
                    </a:lnTo>
                    <a:lnTo>
                      <a:pt x="260" y="829"/>
                    </a:lnTo>
                    <a:lnTo>
                      <a:pt x="260" y="829"/>
                    </a:lnTo>
                    <a:lnTo>
                      <a:pt x="277" y="820"/>
                    </a:lnTo>
                    <a:lnTo>
                      <a:pt x="277" y="820"/>
                    </a:lnTo>
                    <a:lnTo>
                      <a:pt x="283" y="817"/>
                    </a:lnTo>
                    <a:lnTo>
                      <a:pt x="286" y="811"/>
                    </a:lnTo>
                    <a:lnTo>
                      <a:pt x="288" y="808"/>
                    </a:lnTo>
                    <a:lnTo>
                      <a:pt x="286" y="802"/>
                    </a:lnTo>
                    <a:lnTo>
                      <a:pt x="286" y="802"/>
                    </a:lnTo>
                    <a:lnTo>
                      <a:pt x="286" y="793"/>
                    </a:lnTo>
                    <a:lnTo>
                      <a:pt x="286" y="787"/>
                    </a:lnTo>
                    <a:lnTo>
                      <a:pt x="286" y="787"/>
                    </a:lnTo>
                    <a:lnTo>
                      <a:pt x="291" y="778"/>
                    </a:lnTo>
                    <a:lnTo>
                      <a:pt x="302" y="766"/>
                    </a:lnTo>
                    <a:lnTo>
                      <a:pt x="302" y="766"/>
                    </a:lnTo>
                    <a:lnTo>
                      <a:pt x="314" y="756"/>
                    </a:lnTo>
                    <a:lnTo>
                      <a:pt x="314" y="756"/>
                    </a:lnTo>
                    <a:lnTo>
                      <a:pt x="330" y="750"/>
                    </a:lnTo>
                    <a:lnTo>
                      <a:pt x="330" y="750"/>
                    </a:lnTo>
                    <a:lnTo>
                      <a:pt x="347" y="744"/>
                    </a:lnTo>
                    <a:lnTo>
                      <a:pt x="347" y="744"/>
                    </a:lnTo>
                    <a:lnTo>
                      <a:pt x="353" y="744"/>
                    </a:lnTo>
                    <a:lnTo>
                      <a:pt x="361" y="744"/>
                    </a:lnTo>
                    <a:lnTo>
                      <a:pt x="375" y="750"/>
                    </a:lnTo>
                    <a:lnTo>
                      <a:pt x="375" y="750"/>
                    </a:lnTo>
                    <a:lnTo>
                      <a:pt x="389" y="753"/>
                    </a:lnTo>
                    <a:lnTo>
                      <a:pt x="389" y="753"/>
                    </a:lnTo>
                    <a:lnTo>
                      <a:pt x="412" y="769"/>
                    </a:lnTo>
                    <a:lnTo>
                      <a:pt x="412" y="769"/>
                    </a:lnTo>
                    <a:lnTo>
                      <a:pt x="440" y="787"/>
                    </a:lnTo>
                    <a:lnTo>
                      <a:pt x="456" y="802"/>
                    </a:lnTo>
                    <a:lnTo>
                      <a:pt x="456" y="802"/>
                    </a:lnTo>
                    <a:lnTo>
                      <a:pt x="476" y="832"/>
                    </a:lnTo>
                    <a:lnTo>
                      <a:pt x="484" y="848"/>
                    </a:lnTo>
                    <a:lnTo>
                      <a:pt x="490" y="863"/>
                    </a:lnTo>
                    <a:lnTo>
                      <a:pt x="490" y="863"/>
                    </a:lnTo>
                    <a:lnTo>
                      <a:pt x="493" y="884"/>
                    </a:lnTo>
                    <a:lnTo>
                      <a:pt x="496" y="893"/>
                    </a:lnTo>
                    <a:lnTo>
                      <a:pt x="496" y="893"/>
                    </a:lnTo>
                    <a:lnTo>
                      <a:pt x="512" y="914"/>
                    </a:lnTo>
                    <a:lnTo>
                      <a:pt x="521" y="930"/>
                    </a:lnTo>
                    <a:lnTo>
                      <a:pt x="529" y="945"/>
                    </a:lnTo>
                    <a:lnTo>
                      <a:pt x="529" y="945"/>
                    </a:lnTo>
                    <a:lnTo>
                      <a:pt x="535" y="960"/>
                    </a:lnTo>
                    <a:lnTo>
                      <a:pt x="535" y="960"/>
                    </a:lnTo>
                    <a:lnTo>
                      <a:pt x="540" y="969"/>
                    </a:lnTo>
                    <a:lnTo>
                      <a:pt x="543" y="975"/>
                    </a:lnTo>
                    <a:lnTo>
                      <a:pt x="543" y="975"/>
                    </a:lnTo>
                    <a:lnTo>
                      <a:pt x="560" y="993"/>
                    </a:lnTo>
                    <a:lnTo>
                      <a:pt x="560" y="993"/>
                    </a:lnTo>
                    <a:lnTo>
                      <a:pt x="582" y="1018"/>
                    </a:lnTo>
                    <a:lnTo>
                      <a:pt x="582" y="1018"/>
                    </a:lnTo>
                    <a:lnTo>
                      <a:pt x="585" y="1021"/>
                    </a:lnTo>
                    <a:lnTo>
                      <a:pt x="585" y="1021"/>
                    </a:lnTo>
                    <a:lnTo>
                      <a:pt x="582" y="1036"/>
                    </a:lnTo>
                    <a:lnTo>
                      <a:pt x="579" y="1060"/>
                    </a:lnTo>
                    <a:lnTo>
                      <a:pt x="579" y="1060"/>
                    </a:lnTo>
                    <a:lnTo>
                      <a:pt x="579" y="1066"/>
                    </a:lnTo>
                    <a:lnTo>
                      <a:pt x="582" y="1072"/>
                    </a:lnTo>
                    <a:lnTo>
                      <a:pt x="591" y="1082"/>
                    </a:lnTo>
                    <a:lnTo>
                      <a:pt x="591" y="1082"/>
                    </a:lnTo>
                    <a:lnTo>
                      <a:pt x="596" y="1088"/>
                    </a:lnTo>
                    <a:lnTo>
                      <a:pt x="596" y="1088"/>
                    </a:lnTo>
                    <a:lnTo>
                      <a:pt x="602" y="1100"/>
                    </a:lnTo>
                    <a:lnTo>
                      <a:pt x="605" y="1115"/>
                    </a:lnTo>
                    <a:lnTo>
                      <a:pt x="607" y="1136"/>
                    </a:lnTo>
                    <a:lnTo>
                      <a:pt x="607" y="1136"/>
                    </a:lnTo>
                    <a:lnTo>
                      <a:pt x="610" y="1142"/>
                    </a:lnTo>
                    <a:lnTo>
                      <a:pt x="613" y="1145"/>
                    </a:lnTo>
                    <a:lnTo>
                      <a:pt x="619" y="1151"/>
                    </a:lnTo>
                    <a:lnTo>
                      <a:pt x="619" y="1151"/>
                    </a:lnTo>
                    <a:lnTo>
                      <a:pt x="624" y="1154"/>
                    </a:lnTo>
                    <a:lnTo>
                      <a:pt x="641" y="1164"/>
                    </a:lnTo>
                    <a:lnTo>
                      <a:pt x="641" y="1164"/>
                    </a:lnTo>
                    <a:lnTo>
                      <a:pt x="655" y="1173"/>
                    </a:lnTo>
                    <a:lnTo>
                      <a:pt x="672" y="1182"/>
                    </a:lnTo>
                    <a:lnTo>
                      <a:pt x="672" y="1182"/>
                    </a:lnTo>
                    <a:lnTo>
                      <a:pt x="697" y="1188"/>
                    </a:lnTo>
                    <a:lnTo>
                      <a:pt x="728" y="1191"/>
                    </a:lnTo>
                    <a:lnTo>
                      <a:pt x="728" y="1191"/>
                    </a:lnTo>
                    <a:lnTo>
                      <a:pt x="742" y="1194"/>
                    </a:lnTo>
                    <a:lnTo>
                      <a:pt x="750" y="1203"/>
                    </a:lnTo>
                    <a:lnTo>
                      <a:pt x="750" y="1203"/>
                    </a:lnTo>
                    <a:lnTo>
                      <a:pt x="756" y="1206"/>
                    </a:lnTo>
                    <a:lnTo>
                      <a:pt x="764" y="1215"/>
                    </a:lnTo>
                    <a:lnTo>
                      <a:pt x="764" y="1215"/>
                    </a:lnTo>
                    <a:lnTo>
                      <a:pt x="770" y="1215"/>
                    </a:lnTo>
                    <a:lnTo>
                      <a:pt x="770" y="1215"/>
                    </a:lnTo>
                    <a:lnTo>
                      <a:pt x="767" y="1200"/>
                    </a:lnTo>
                    <a:lnTo>
                      <a:pt x="767" y="1200"/>
                    </a:lnTo>
                    <a:lnTo>
                      <a:pt x="767" y="1191"/>
                    </a:lnTo>
                    <a:lnTo>
                      <a:pt x="767" y="1191"/>
                    </a:lnTo>
                    <a:lnTo>
                      <a:pt x="761" y="1176"/>
                    </a:lnTo>
                    <a:lnTo>
                      <a:pt x="761" y="1176"/>
                    </a:lnTo>
                    <a:lnTo>
                      <a:pt x="753" y="1148"/>
                    </a:lnTo>
                    <a:lnTo>
                      <a:pt x="753" y="1148"/>
                    </a:lnTo>
                    <a:lnTo>
                      <a:pt x="747" y="1133"/>
                    </a:lnTo>
                    <a:lnTo>
                      <a:pt x="747" y="1133"/>
                    </a:lnTo>
                    <a:lnTo>
                      <a:pt x="745" y="1112"/>
                    </a:lnTo>
                    <a:lnTo>
                      <a:pt x="739" y="1097"/>
                    </a:lnTo>
                    <a:lnTo>
                      <a:pt x="739" y="1097"/>
                    </a:lnTo>
                    <a:lnTo>
                      <a:pt x="733" y="1078"/>
                    </a:lnTo>
                    <a:lnTo>
                      <a:pt x="733" y="1069"/>
                    </a:lnTo>
                    <a:lnTo>
                      <a:pt x="733" y="1066"/>
                    </a:lnTo>
                    <a:lnTo>
                      <a:pt x="733" y="1066"/>
                    </a:lnTo>
                    <a:lnTo>
                      <a:pt x="739" y="1060"/>
                    </a:lnTo>
                    <a:lnTo>
                      <a:pt x="745" y="1057"/>
                    </a:lnTo>
                    <a:lnTo>
                      <a:pt x="745" y="1057"/>
                    </a:lnTo>
                    <a:lnTo>
                      <a:pt x="750" y="1054"/>
                    </a:lnTo>
                    <a:lnTo>
                      <a:pt x="756" y="1045"/>
                    </a:lnTo>
                    <a:lnTo>
                      <a:pt x="756" y="1045"/>
                    </a:lnTo>
                    <a:lnTo>
                      <a:pt x="759" y="1033"/>
                    </a:lnTo>
                    <a:lnTo>
                      <a:pt x="759" y="1033"/>
                    </a:lnTo>
                    <a:lnTo>
                      <a:pt x="759" y="1021"/>
                    </a:lnTo>
                    <a:lnTo>
                      <a:pt x="759" y="1021"/>
                    </a:lnTo>
                    <a:lnTo>
                      <a:pt x="764" y="1009"/>
                    </a:lnTo>
                    <a:lnTo>
                      <a:pt x="775" y="1000"/>
                    </a:lnTo>
                    <a:lnTo>
                      <a:pt x="775" y="1000"/>
                    </a:lnTo>
                    <a:lnTo>
                      <a:pt x="784" y="993"/>
                    </a:lnTo>
                    <a:lnTo>
                      <a:pt x="795" y="966"/>
                    </a:lnTo>
                    <a:lnTo>
                      <a:pt x="795" y="966"/>
                    </a:lnTo>
                    <a:lnTo>
                      <a:pt x="798" y="960"/>
                    </a:lnTo>
                    <a:lnTo>
                      <a:pt x="820" y="957"/>
                    </a:lnTo>
                    <a:lnTo>
                      <a:pt x="820" y="957"/>
                    </a:lnTo>
                    <a:lnTo>
                      <a:pt x="831" y="951"/>
                    </a:lnTo>
                    <a:lnTo>
                      <a:pt x="840" y="942"/>
                    </a:lnTo>
                    <a:lnTo>
                      <a:pt x="843" y="939"/>
                    </a:lnTo>
                    <a:lnTo>
                      <a:pt x="843" y="930"/>
                    </a:lnTo>
                    <a:lnTo>
                      <a:pt x="843" y="930"/>
                    </a:lnTo>
                    <a:lnTo>
                      <a:pt x="843" y="914"/>
                    </a:lnTo>
                    <a:lnTo>
                      <a:pt x="843" y="914"/>
                    </a:lnTo>
                    <a:lnTo>
                      <a:pt x="843" y="911"/>
                    </a:lnTo>
                    <a:lnTo>
                      <a:pt x="843" y="911"/>
                    </a:lnTo>
                    <a:lnTo>
                      <a:pt x="843" y="905"/>
                    </a:lnTo>
                    <a:lnTo>
                      <a:pt x="845" y="902"/>
                    </a:lnTo>
                    <a:lnTo>
                      <a:pt x="845" y="902"/>
                    </a:lnTo>
                    <a:lnTo>
                      <a:pt x="848" y="902"/>
                    </a:lnTo>
                    <a:lnTo>
                      <a:pt x="854" y="902"/>
                    </a:lnTo>
                    <a:lnTo>
                      <a:pt x="873" y="908"/>
                    </a:lnTo>
                    <a:lnTo>
                      <a:pt x="873" y="908"/>
                    </a:lnTo>
                    <a:lnTo>
                      <a:pt x="882" y="911"/>
                    </a:lnTo>
                    <a:lnTo>
                      <a:pt x="885" y="908"/>
                    </a:lnTo>
                    <a:lnTo>
                      <a:pt x="885" y="908"/>
                    </a:lnTo>
                    <a:lnTo>
                      <a:pt x="893" y="899"/>
                    </a:lnTo>
                    <a:lnTo>
                      <a:pt x="893" y="899"/>
                    </a:lnTo>
                    <a:lnTo>
                      <a:pt x="907" y="893"/>
                    </a:lnTo>
                    <a:lnTo>
                      <a:pt x="921" y="890"/>
                    </a:lnTo>
                    <a:lnTo>
                      <a:pt x="921" y="890"/>
                    </a:lnTo>
                    <a:lnTo>
                      <a:pt x="932" y="890"/>
                    </a:lnTo>
                    <a:lnTo>
                      <a:pt x="932" y="890"/>
                    </a:lnTo>
                    <a:lnTo>
                      <a:pt x="941" y="884"/>
                    </a:lnTo>
                    <a:lnTo>
                      <a:pt x="946" y="878"/>
                    </a:lnTo>
                    <a:lnTo>
                      <a:pt x="949" y="866"/>
                    </a:lnTo>
                    <a:lnTo>
                      <a:pt x="949" y="866"/>
                    </a:lnTo>
                    <a:lnTo>
                      <a:pt x="952" y="866"/>
                    </a:lnTo>
                    <a:lnTo>
                      <a:pt x="952" y="866"/>
                    </a:lnTo>
                    <a:lnTo>
                      <a:pt x="974" y="838"/>
                    </a:lnTo>
                    <a:lnTo>
                      <a:pt x="974" y="838"/>
                    </a:lnTo>
                    <a:lnTo>
                      <a:pt x="985" y="832"/>
                    </a:lnTo>
                    <a:lnTo>
                      <a:pt x="991" y="829"/>
                    </a:lnTo>
                    <a:lnTo>
                      <a:pt x="991" y="829"/>
                    </a:lnTo>
                    <a:lnTo>
                      <a:pt x="991" y="826"/>
                    </a:lnTo>
                    <a:lnTo>
                      <a:pt x="991" y="826"/>
                    </a:lnTo>
                    <a:lnTo>
                      <a:pt x="988" y="820"/>
                    </a:lnTo>
                    <a:lnTo>
                      <a:pt x="988" y="820"/>
                    </a:lnTo>
                    <a:lnTo>
                      <a:pt x="988" y="808"/>
                    </a:lnTo>
                    <a:lnTo>
                      <a:pt x="988" y="796"/>
                    </a:lnTo>
                    <a:lnTo>
                      <a:pt x="988" y="796"/>
                    </a:lnTo>
                    <a:lnTo>
                      <a:pt x="994" y="790"/>
                    </a:lnTo>
                    <a:lnTo>
                      <a:pt x="999" y="790"/>
                    </a:lnTo>
                    <a:lnTo>
                      <a:pt x="999" y="790"/>
                    </a:lnTo>
                    <a:lnTo>
                      <a:pt x="1005" y="793"/>
                    </a:lnTo>
                    <a:lnTo>
                      <a:pt x="1010" y="799"/>
                    </a:lnTo>
                    <a:lnTo>
                      <a:pt x="1013" y="805"/>
                    </a:lnTo>
                    <a:lnTo>
                      <a:pt x="1013" y="814"/>
                    </a:lnTo>
                    <a:lnTo>
                      <a:pt x="1013" y="814"/>
                    </a:lnTo>
                    <a:lnTo>
                      <a:pt x="1013" y="817"/>
                    </a:lnTo>
                    <a:lnTo>
                      <a:pt x="1013" y="817"/>
                    </a:lnTo>
                    <a:lnTo>
                      <a:pt x="1024" y="814"/>
                    </a:lnTo>
                    <a:lnTo>
                      <a:pt x="1024" y="814"/>
                    </a:lnTo>
                    <a:lnTo>
                      <a:pt x="1033" y="811"/>
                    </a:lnTo>
                    <a:lnTo>
                      <a:pt x="1033" y="811"/>
                    </a:lnTo>
                    <a:lnTo>
                      <a:pt x="1052" y="802"/>
                    </a:lnTo>
                    <a:lnTo>
                      <a:pt x="1066" y="787"/>
                    </a:lnTo>
                    <a:lnTo>
                      <a:pt x="1066" y="787"/>
                    </a:lnTo>
                    <a:lnTo>
                      <a:pt x="1069" y="787"/>
                    </a:lnTo>
                    <a:lnTo>
                      <a:pt x="1069" y="787"/>
                    </a:lnTo>
                    <a:lnTo>
                      <a:pt x="1075" y="784"/>
                    </a:lnTo>
                    <a:lnTo>
                      <a:pt x="1083" y="784"/>
                    </a:lnTo>
                    <a:lnTo>
                      <a:pt x="1083" y="784"/>
                    </a:lnTo>
                    <a:lnTo>
                      <a:pt x="1092" y="781"/>
                    </a:lnTo>
                    <a:lnTo>
                      <a:pt x="1092" y="781"/>
                    </a:lnTo>
                    <a:lnTo>
                      <a:pt x="1092" y="778"/>
                    </a:lnTo>
                    <a:lnTo>
                      <a:pt x="1092" y="778"/>
                    </a:lnTo>
                    <a:lnTo>
                      <a:pt x="1092" y="778"/>
                    </a:lnTo>
                    <a:lnTo>
                      <a:pt x="1092" y="778"/>
                    </a:lnTo>
                    <a:lnTo>
                      <a:pt x="1094" y="775"/>
                    </a:lnTo>
                    <a:lnTo>
                      <a:pt x="1094" y="775"/>
                    </a:lnTo>
                    <a:lnTo>
                      <a:pt x="1094" y="775"/>
                    </a:lnTo>
                    <a:lnTo>
                      <a:pt x="1094" y="775"/>
                    </a:lnTo>
                    <a:lnTo>
                      <a:pt x="1094" y="775"/>
                    </a:lnTo>
                    <a:lnTo>
                      <a:pt x="1094" y="775"/>
                    </a:lnTo>
                    <a:lnTo>
                      <a:pt x="1094" y="772"/>
                    </a:lnTo>
                    <a:lnTo>
                      <a:pt x="1094" y="772"/>
                    </a:lnTo>
                    <a:lnTo>
                      <a:pt x="1094" y="772"/>
                    </a:lnTo>
                    <a:lnTo>
                      <a:pt x="1094" y="772"/>
                    </a:lnTo>
                    <a:lnTo>
                      <a:pt x="1094" y="769"/>
                    </a:lnTo>
                    <a:lnTo>
                      <a:pt x="1094" y="769"/>
                    </a:lnTo>
                    <a:lnTo>
                      <a:pt x="1094" y="769"/>
                    </a:lnTo>
                    <a:lnTo>
                      <a:pt x="1094" y="769"/>
                    </a:lnTo>
                    <a:lnTo>
                      <a:pt x="1094" y="766"/>
                    </a:lnTo>
                    <a:lnTo>
                      <a:pt x="1094" y="766"/>
                    </a:lnTo>
                    <a:lnTo>
                      <a:pt x="1094" y="766"/>
                    </a:lnTo>
                    <a:lnTo>
                      <a:pt x="1094" y="766"/>
                    </a:lnTo>
                    <a:lnTo>
                      <a:pt x="1094" y="766"/>
                    </a:lnTo>
                    <a:lnTo>
                      <a:pt x="1094" y="766"/>
                    </a:lnTo>
                    <a:lnTo>
                      <a:pt x="1094" y="763"/>
                    </a:lnTo>
                    <a:lnTo>
                      <a:pt x="1094" y="763"/>
                    </a:lnTo>
                    <a:lnTo>
                      <a:pt x="1094" y="763"/>
                    </a:lnTo>
                    <a:lnTo>
                      <a:pt x="1094" y="763"/>
                    </a:lnTo>
                    <a:lnTo>
                      <a:pt x="1094" y="759"/>
                    </a:lnTo>
                    <a:lnTo>
                      <a:pt x="1094" y="729"/>
                    </a:lnTo>
                    <a:lnTo>
                      <a:pt x="1094" y="729"/>
                    </a:lnTo>
                    <a:lnTo>
                      <a:pt x="1097" y="717"/>
                    </a:lnTo>
                    <a:lnTo>
                      <a:pt x="1100" y="708"/>
                    </a:lnTo>
                    <a:lnTo>
                      <a:pt x="1100" y="708"/>
                    </a:lnTo>
                    <a:lnTo>
                      <a:pt x="1103" y="696"/>
                    </a:lnTo>
                    <a:lnTo>
                      <a:pt x="1103" y="696"/>
                    </a:lnTo>
                    <a:lnTo>
                      <a:pt x="1103" y="690"/>
                    </a:lnTo>
                    <a:lnTo>
                      <a:pt x="1103" y="690"/>
                    </a:lnTo>
                    <a:lnTo>
                      <a:pt x="1108" y="668"/>
                    </a:lnTo>
                    <a:lnTo>
                      <a:pt x="1111" y="659"/>
                    </a:lnTo>
                    <a:lnTo>
                      <a:pt x="1117" y="650"/>
                    </a:lnTo>
                    <a:lnTo>
                      <a:pt x="1117" y="650"/>
                    </a:lnTo>
                    <a:lnTo>
                      <a:pt x="1114" y="647"/>
                    </a:lnTo>
                    <a:lnTo>
                      <a:pt x="1114" y="647"/>
                    </a:lnTo>
                    <a:lnTo>
                      <a:pt x="1106" y="638"/>
                    </a:lnTo>
                    <a:lnTo>
                      <a:pt x="1106" y="635"/>
                    </a:lnTo>
                    <a:lnTo>
                      <a:pt x="1103" y="626"/>
                    </a:lnTo>
                    <a:lnTo>
                      <a:pt x="1103" y="626"/>
                    </a:lnTo>
                    <a:lnTo>
                      <a:pt x="1103" y="620"/>
                    </a:lnTo>
                    <a:lnTo>
                      <a:pt x="1097" y="614"/>
                    </a:lnTo>
                    <a:lnTo>
                      <a:pt x="1097" y="614"/>
                    </a:lnTo>
                    <a:lnTo>
                      <a:pt x="1089" y="602"/>
                    </a:lnTo>
                    <a:lnTo>
                      <a:pt x="1086" y="595"/>
                    </a:lnTo>
                    <a:lnTo>
                      <a:pt x="1083" y="586"/>
                    </a:lnTo>
                    <a:lnTo>
                      <a:pt x="1083" y="586"/>
                    </a:lnTo>
                    <a:lnTo>
                      <a:pt x="1083" y="580"/>
                    </a:lnTo>
                    <a:lnTo>
                      <a:pt x="1080" y="577"/>
                    </a:lnTo>
                    <a:lnTo>
                      <a:pt x="1080" y="577"/>
                    </a:lnTo>
                    <a:lnTo>
                      <a:pt x="1075" y="568"/>
                    </a:lnTo>
                    <a:lnTo>
                      <a:pt x="1072" y="562"/>
                    </a:lnTo>
                    <a:lnTo>
                      <a:pt x="1072" y="556"/>
                    </a:lnTo>
                    <a:lnTo>
                      <a:pt x="1072" y="556"/>
                    </a:lnTo>
                    <a:lnTo>
                      <a:pt x="1069" y="541"/>
                    </a:lnTo>
                    <a:lnTo>
                      <a:pt x="1064" y="529"/>
                    </a:lnTo>
                    <a:lnTo>
                      <a:pt x="1058" y="513"/>
                    </a:lnTo>
                    <a:lnTo>
                      <a:pt x="1058" y="513"/>
                    </a:lnTo>
                    <a:lnTo>
                      <a:pt x="1058" y="510"/>
                    </a:lnTo>
                    <a:lnTo>
                      <a:pt x="1058" y="413"/>
                    </a:lnTo>
                    <a:lnTo>
                      <a:pt x="1058" y="374"/>
                    </a:lnTo>
                    <a:lnTo>
                      <a:pt x="1058" y="374"/>
                    </a:lnTo>
                    <a:lnTo>
                      <a:pt x="1058" y="374"/>
                    </a:lnTo>
                    <a:lnTo>
                      <a:pt x="1058" y="374"/>
                    </a:lnTo>
                    <a:close/>
                  </a:path>
                </a:pathLst>
              </a:custGeom>
              <a:solidFill>
                <a:srgbClr val="92CEF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2" name="Google Shape;252;p12">
                <a:extLst>
                  <a:ext uri="{FF2B5EF4-FFF2-40B4-BE49-F238E27FC236}">
                    <a16:creationId xmlns:a16="http://schemas.microsoft.com/office/drawing/2014/main" id="{7291A2E9-A197-55C7-52DD-836E90B2B519}"/>
                  </a:ext>
                </a:extLst>
              </p:cNvPr>
              <p:cNvSpPr/>
              <p:nvPr/>
            </p:nvSpPr>
            <p:spPr>
              <a:xfrm>
                <a:off x="7169566" y="3437793"/>
                <a:ext cx="700391" cy="857537"/>
              </a:xfrm>
              <a:custGeom>
                <a:avLst/>
                <a:gdLst/>
                <a:ahLst/>
                <a:cxnLst/>
                <a:rect l="l" t="t" r="r" b="b"/>
                <a:pathLst>
                  <a:path w="546" h="705" extrusionOk="0">
                    <a:moveTo>
                      <a:pt x="521" y="79"/>
                    </a:moveTo>
                    <a:lnTo>
                      <a:pt x="521" y="79"/>
                    </a:lnTo>
                    <a:lnTo>
                      <a:pt x="504" y="76"/>
                    </a:lnTo>
                    <a:lnTo>
                      <a:pt x="504" y="76"/>
                    </a:lnTo>
                    <a:lnTo>
                      <a:pt x="496" y="73"/>
                    </a:lnTo>
                    <a:lnTo>
                      <a:pt x="496" y="73"/>
                    </a:lnTo>
                    <a:lnTo>
                      <a:pt x="485" y="73"/>
                    </a:lnTo>
                    <a:lnTo>
                      <a:pt x="485" y="73"/>
                    </a:lnTo>
                    <a:lnTo>
                      <a:pt x="476" y="70"/>
                    </a:lnTo>
                    <a:lnTo>
                      <a:pt x="476" y="70"/>
                    </a:lnTo>
                    <a:lnTo>
                      <a:pt x="468" y="70"/>
                    </a:lnTo>
                    <a:lnTo>
                      <a:pt x="468" y="70"/>
                    </a:lnTo>
                    <a:lnTo>
                      <a:pt x="459" y="67"/>
                    </a:lnTo>
                    <a:lnTo>
                      <a:pt x="459" y="67"/>
                    </a:lnTo>
                    <a:lnTo>
                      <a:pt x="451" y="64"/>
                    </a:lnTo>
                    <a:lnTo>
                      <a:pt x="451" y="64"/>
                    </a:lnTo>
                    <a:lnTo>
                      <a:pt x="440" y="64"/>
                    </a:lnTo>
                    <a:lnTo>
                      <a:pt x="440" y="64"/>
                    </a:lnTo>
                    <a:lnTo>
                      <a:pt x="434" y="61"/>
                    </a:lnTo>
                    <a:lnTo>
                      <a:pt x="434" y="61"/>
                    </a:lnTo>
                    <a:lnTo>
                      <a:pt x="423" y="61"/>
                    </a:lnTo>
                    <a:lnTo>
                      <a:pt x="423" y="61"/>
                    </a:lnTo>
                    <a:lnTo>
                      <a:pt x="417" y="58"/>
                    </a:lnTo>
                    <a:lnTo>
                      <a:pt x="417" y="58"/>
                    </a:lnTo>
                    <a:lnTo>
                      <a:pt x="406" y="58"/>
                    </a:lnTo>
                    <a:lnTo>
                      <a:pt x="406" y="58"/>
                    </a:lnTo>
                    <a:lnTo>
                      <a:pt x="401" y="55"/>
                    </a:lnTo>
                    <a:lnTo>
                      <a:pt x="401" y="55"/>
                    </a:lnTo>
                    <a:lnTo>
                      <a:pt x="389" y="55"/>
                    </a:lnTo>
                    <a:lnTo>
                      <a:pt x="389" y="55"/>
                    </a:lnTo>
                    <a:lnTo>
                      <a:pt x="384" y="55"/>
                    </a:lnTo>
                    <a:lnTo>
                      <a:pt x="384" y="55"/>
                    </a:lnTo>
                    <a:lnTo>
                      <a:pt x="375" y="52"/>
                    </a:lnTo>
                    <a:lnTo>
                      <a:pt x="375" y="52"/>
                    </a:lnTo>
                    <a:lnTo>
                      <a:pt x="370" y="52"/>
                    </a:lnTo>
                    <a:lnTo>
                      <a:pt x="370" y="52"/>
                    </a:lnTo>
                    <a:lnTo>
                      <a:pt x="359" y="49"/>
                    </a:lnTo>
                    <a:lnTo>
                      <a:pt x="359" y="49"/>
                    </a:lnTo>
                    <a:lnTo>
                      <a:pt x="353" y="49"/>
                    </a:lnTo>
                    <a:lnTo>
                      <a:pt x="353" y="49"/>
                    </a:lnTo>
                    <a:lnTo>
                      <a:pt x="345" y="46"/>
                    </a:lnTo>
                    <a:lnTo>
                      <a:pt x="345" y="46"/>
                    </a:lnTo>
                    <a:lnTo>
                      <a:pt x="339" y="46"/>
                    </a:lnTo>
                    <a:lnTo>
                      <a:pt x="339" y="46"/>
                    </a:lnTo>
                    <a:lnTo>
                      <a:pt x="331" y="43"/>
                    </a:lnTo>
                    <a:lnTo>
                      <a:pt x="331" y="43"/>
                    </a:lnTo>
                    <a:lnTo>
                      <a:pt x="325" y="43"/>
                    </a:lnTo>
                    <a:lnTo>
                      <a:pt x="325" y="43"/>
                    </a:lnTo>
                    <a:lnTo>
                      <a:pt x="317" y="40"/>
                    </a:lnTo>
                    <a:lnTo>
                      <a:pt x="317" y="40"/>
                    </a:lnTo>
                    <a:lnTo>
                      <a:pt x="311" y="40"/>
                    </a:lnTo>
                    <a:lnTo>
                      <a:pt x="311" y="40"/>
                    </a:lnTo>
                    <a:lnTo>
                      <a:pt x="303" y="37"/>
                    </a:lnTo>
                    <a:lnTo>
                      <a:pt x="303" y="37"/>
                    </a:lnTo>
                    <a:lnTo>
                      <a:pt x="297" y="37"/>
                    </a:lnTo>
                    <a:lnTo>
                      <a:pt x="297" y="37"/>
                    </a:lnTo>
                    <a:lnTo>
                      <a:pt x="289" y="34"/>
                    </a:lnTo>
                    <a:lnTo>
                      <a:pt x="289" y="34"/>
                    </a:lnTo>
                    <a:lnTo>
                      <a:pt x="286" y="34"/>
                    </a:lnTo>
                    <a:lnTo>
                      <a:pt x="286" y="34"/>
                    </a:lnTo>
                    <a:lnTo>
                      <a:pt x="278" y="34"/>
                    </a:lnTo>
                    <a:lnTo>
                      <a:pt x="278" y="34"/>
                    </a:lnTo>
                    <a:lnTo>
                      <a:pt x="272" y="31"/>
                    </a:lnTo>
                    <a:lnTo>
                      <a:pt x="272" y="31"/>
                    </a:lnTo>
                    <a:lnTo>
                      <a:pt x="264" y="31"/>
                    </a:lnTo>
                    <a:lnTo>
                      <a:pt x="264" y="31"/>
                    </a:lnTo>
                    <a:lnTo>
                      <a:pt x="261" y="28"/>
                    </a:lnTo>
                    <a:lnTo>
                      <a:pt x="261" y="28"/>
                    </a:lnTo>
                    <a:lnTo>
                      <a:pt x="252" y="28"/>
                    </a:lnTo>
                    <a:lnTo>
                      <a:pt x="252" y="28"/>
                    </a:lnTo>
                    <a:lnTo>
                      <a:pt x="247" y="28"/>
                    </a:lnTo>
                    <a:lnTo>
                      <a:pt x="247" y="28"/>
                    </a:lnTo>
                    <a:lnTo>
                      <a:pt x="241" y="25"/>
                    </a:lnTo>
                    <a:lnTo>
                      <a:pt x="241" y="25"/>
                    </a:lnTo>
                    <a:lnTo>
                      <a:pt x="236" y="25"/>
                    </a:lnTo>
                    <a:lnTo>
                      <a:pt x="236" y="25"/>
                    </a:lnTo>
                    <a:lnTo>
                      <a:pt x="230" y="22"/>
                    </a:lnTo>
                    <a:lnTo>
                      <a:pt x="230" y="22"/>
                    </a:lnTo>
                    <a:lnTo>
                      <a:pt x="224" y="22"/>
                    </a:lnTo>
                    <a:lnTo>
                      <a:pt x="224" y="22"/>
                    </a:lnTo>
                    <a:lnTo>
                      <a:pt x="219" y="22"/>
                    </a:lnTo>
                    <a:lnTo>
                      <a:pt x="219" y="22"/>
                    </a:lnTo>
                    <a:lnTo>
                      <a:pt x="216" y="19"/>
                    </a:lnTo>
                    <a:lnTo>
                      <a:pt x="216" y="19"/>
                    </a:lnTo>
                    <a:lnTo>
                      <a:pt x="208" y="19"/>
                    </a:lnTo>
                    <a:lnTo>
                      <a:pt x="208" y="19"/>
                    </a:lnTo>
                    <a:lnTo>
                      <a:pt x="205" y="19"/>
                    </a:lnTo>
                    <a:lnTo>
                      <a:pt x="205" y="19"/>
                    </a:lnTo>
                    <a:lnTo>
                      <a:pt x="199" y="16"/>
                    </a:lnTo>
                    <a:lnTo>
                      <a:pt x="199" y="16"/>
                    </a:lnTo>
                    <a:lnTo>
                      <a:pt x="194" y="16"/>
                    </a:lnTo>
                    <a:lnTo>
                      <a:pt x="194" y="16"/>
                    </a:lnTo>
                    <a:lnTo>
                      <a:pt x="188" y="13"/>
                    </a:lnTo>
                    <a:lnTo>
                      <a:pt x="188" y="13"/>
                    </a:lnTo>
                    <a:lnTo>
                      <a:pt x="185" y="13"/>
                    </a:lnTo>
                    <a:lnTo>
                      <a:pt x="185" y="13"/>
                    </a:lnTo>
                    <a:lnTo>
                      <a:pt x="180" y="13"/>
                    </a:lnTo>
                    <a:lnTo>
                      <a:pt x="180" y="13"/>
                    </a:lnTo>
                    <a:lnTo>
                      <a:pt x="177" y="9"/>
                    </a:lnTo>
                    <a:lnTo>
                      <a:pt x="177" y="9"/>
                    </a:lnTo>
                    <a:lnTo>
                      <a:pt x="171" y="9"/>
                    </a:lnTo>
                    <a:lnTo>
                      <a:pt x="171" y="9"/>
                    </a:lnTo>
                    <a:lnTo>
                      <a:pt x="166" y="9"/>
                    </a:lnTo>
                    <a:lnTo>
                      <a:pt x="166" y="9"/>
                    </a:lnTo>
                    <a:lnTo>
                      <a:pt x="163" y="9"/>
                    </a:lnTo>
                    <a:lnTo>
                      <a:pt x="163" y="9"/>
                    </a:lnTo>
                    <a:lnTo>
                      <a:pt x="157" y="6"/>
                    </a:lnTo>
                    <a:lnTo>
                      <a:pt x="157" y="6"/>
                    </a:lnTo>
                    <a:lnTo>
                      <a:pt x="154" y="6"/>
                    </a:lnTo>
                    <a:lnTo>
                      <a:pt x="154" y="6"/>
                    </a:lnTo>
                    <a:lnTo>
                      <a:pt x="149" y="6"/>
                    </a:lnTo>
                    <a:lnTo>
                      <a:pt x="149" y="6"/>
                    </a:lnTo>
                    <a:lnTo>
                      <a:pt x="149" y="3"/>
                    </a:lnTo>
                    <a:lnTo>
                      <a:pt x="149" y="3"/>
                    </a:lnTo>
                    <a:lnTo>
                      <a:pt x="140" y="3"/>
                    </a:lnTo>
                    <a:lnTo>
                      <a:pt x="140" y="3"/>
                    </a:lnTo>
                    <a:lnTo>
                      <a:pt x="140" y="3"/>
                    </a:lnTo>
                    <a:lnTo>
                      <a:pt x="140" y="3"/>
                    </a:lnTo>
                    <a:lnTo>
                      <a:pt x="135" y="0"/>
                    </a:lnTo>
                    <a:lnTo>
                      <a:pt x="121" y="52"/>
                    </a:lnTo>
                    <a:lnTo>
                      <a:pt x="118" y="73"/>
                    </a:lnTo>
                    <a:lnTo>
                      <a:pt x="118" y="73"/>
                    </a:lnTo>
                    <a:lnTo>
                      <a:pt x="115" y="76"/>
                    </a:lnTo>
                    <a:lnTo>
                      <a:pt x="115" y="76"/>
                    </a:lnTo>
                    <a:lnTo>
                      <a:pt x="115" y="76"/>
                    </a:lnTo>
                    <a:lnTo>
                      <a:pt x="115" y="76"/>
                    </a:lnTo>
                    <a:lnTo>
                      <a:pt x="107" y="82"/>
                    </a:lnTo>
                    <a:lnTo>
                      <a:pt x="101" y="85"/>
                    </a:lnTo>
                    <a:lnTo>
                      <a:pt x="96" y="85"/>
                    </a:lnTo>
                    <a:lnTo>
                      <a:pt x="96" y="85"/>
                    </a:lnTo>
                    <a:lnTo>
                      <a:pt x="96" y="85"/>
                    </a:lnTo>
                    <a:lnTo>
                      <a:pt x="96" y="85"/>
                    </a:lnTo>
                    <a:lnTo>
                      <a:pt x="96" y="85"/>
                    </a:lnTo>
                    <a:lnTo>
                      <a:pt x="96" y="85"/>
                    </a:lnTo>
                    <a:lnTo>
                      <a:pt x="93" y="82"/>
                    </a:lnTo>
                    <a:lnTo>
                      <a:pt x="93" y="82"/>
                    </a:lnTo>
                    <a:lnTo>
                      <a:pt x="84" y="79"/>
                    </a:lnTo>
                    <a:lnTo>
                      <a:pt x="68" y="79"/>
                    </a:lnTo>
                    <a:lnTo>
                      <a:pt x="68" y="79"/>
                    </a:lnTo>
                    <a:lnTo>
                      <a:pt x="65" y="79"/>
                    </a:lnTo>
                    <a:lnTo>
                      <a:pt x="65" y="79"/>
                    </a:lnTo>
                    <a:lnTo>
                      <a:pt x="62" y="82"/>
                    </a:lnTo>
                    <a:lnTo>
                      <a:pt x="62" y="82"/>
                    </a:lnTo>
                    <a:lnTo>
                      <a:pt x="59" y="82"/>
                    </a:lnTo>
                    <a:lnTo>
                      <a:pt x="59" y="82"/>
                    </a:lnTo>
                    <a:lnTo>
                      <a:pt x="59" y="85"/>
                    </a:lnTo>
                    <a:lnTo>
                      <a:pt x="59" y="85"/>
                    </a:lnTo>
                    <a:lnTo>
                      <a:pt x="56" y="85"/>
                    </a:lnTo>
                    <a:lnTo>
                      <a:pt x="56" y="88"/>
                    </a:lnTo>
                    <a:lnTo>
                      <a:pt x="56" y="88"/>
                    </a:lnTo>
                    <a:lnTo>
                      <a:pt x="54" y="92"/>
                    </a:lnTo>
                    <a:lnTo>
                      <a:pt x="54" y="92"/>
                    </a:lnTo>
                    <a:lnTo>
                      <a:pt x="54" y="92"/>
                    </a:lnTo>
                    <a:lnTo>
                      <a:pt x="54" y="92"/>
                    </a:lnTo>
                    <a:lnTo>
                      <a:pt x="54" y="92"/>
                    </a:lnTo>
                    <a:lnTo>
                      <a:pt x="54" y="92"/>
                    </a:lnTo>
                    <a:lnTo>
                      <a:pt x="54" y="95"/>
                    </a:lnTo>
                    <a:lnTo>
                      <a:pt x="54" y="95"/>
                    </a:lnTo>
                    <a:lnTo>
                      <a:pt x="54" y="98"/>
                    </a:lnTo>
                    <a:lnTo>
                      <a:pt x="54" y="98"/>
                    </a:lnTo>
                    <a:lnTo>
                      <a:pt x="54" y="113"/>
                    </a:lnTo>
                    <a:lnTo>
                      <a:pt x="54" y="116"/>
                    </a:lnTo>
                    <a:lnTo>
                      <a:pt x="54" y="116"/>
                    </a:lnTo>
                    <a:lnTo>
                      <a:pt x="56" y="131"/>
                    </a:lnTo>
                    <a:lnTo>
                      <a:pt x="56" y="131"/>
                    </a:lnTo>
                    <a:lnTo>
                      <a:pt x="56" y="143"/>
                    </a:lnTo>
                    <a:lnTo>
                      <a:pt x="56" y="143"/>
                    </a:lnTo>
                    <a:lnTo>
                      <a:pt x="56" y="158"/>
                    </a:lnTo>
                    <a:lnTo>
                      <a:pt x="56" y="158"/>
                    </a:lnTo>
                    <a:lnTo>
                      <a:pt x="59" y="177"/>
                    </a:lnTo>
                    <a:lnTo>
                      <a:pt x="65" y="186"/>
                    </a:lnTo>
                    <a:lnTo>
                      <a:pt x="65" y="186"/>
                    </a:lnTo>
                    <a:lnTo>
                      <a:pt x="65" y="192"/>
                    </a:lnTo>
                    <a:lnTo>
                      <a:pt x="65" y="195"/>
                    </a:lnTo>
                    <a:lnTo>
                      <a:pt x="65" y="195"/>
                    </a:lnTo>
                    <a:lnTo>
                      <a:pt x="65" y="201"/>
                    </a:lnTo>
                    <a:lnTo>
                      <a:pt x="59" y="207"/>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5" y="210"/>
                    </a:lnTo>
                    <a:lnTo>
                      <a:pt x="45" y="210"/>
                    </a:lnTo>
                    <a:lnTo>
                      <a:pt x="45" y="210"/>
                    </a:lnTo>
                    <a:lnTo>
                      <a:pt x="45" y="210"/>
                    </a:lnTo>
                    <a:lnTo>
                      <a:pt x="45" y="210"/>
                    </a:lnTo>
                    <a:lnTo>
                      <a:pt x="45" y="210"/>
                    </a:lnTo>
                    <a:lnTo>
                      <a:pt x="45" y="210"/>
                    </a:lnTo>
                    <a:lnTo>
                      <a:pt x="45" y="210"/>
                    </a:lnTo>
                    <a:lnTo>
                      <a:pt x="45" y="210"/>
                    </a:lnTo>
                    <a:lnTo>
                      <a:pt x="45" y="210"/>
                    </a:lnTo>
                    <a:lnTo>
                      <a:pt x="45" y="210"/>
                    </a:lnTo>
                    <a:lnTo>
                      <a:pt x="45" y="210"/>
                    </a:lnTo>
                    <a:lnTo>
                      <a:pt x="42" y="210"/>
                    </a:lnTo>
                    <a:lnTo>
                      <a:pt x="42" y="210"/>
                    </a:lnTo>
                    <a:lnTo>
                      <a:pt x="42" y="210"/>
                    </a:lnTo>
                    <a:lnTo>
                      <a:pt x="42" y="210"/>
                    </a:lnTo>
                    <a:lnTo>
                      <a:pt x="42" y="207"/>
                    </a:lnTo>
                    <a:lnTo>
                      <a:pt x="42" y="207"/>
                    </a:lnTo>
                    <a:lnTo>
                      <a:pt x="42" y="207"/>
                    </a:lnTo>
                    <a:lnTo>
                      <a:pt x="42" y="210"/>
                    </a:lnTo>
                    <a:lnTo>
                      <a:pt x="42" y="210"/>
                    </a:lnTo>
                    <a:lnTo>
                      <a:pt x="42" y="210"/>
                    </a:lnTo>
                    <a:lnTo>
                      <a:pt x="42" y="210"/>
                    </a:lnTo>
                    <a:lnTo>
                      <a:pt x="42" y="213"/>
                    </a:lnTo>
                    <a:lnTo>
                      <a:pt x="42" y="213"/>
                    </a:lnTo>
                    <a:lnTo>
                      <a:pt x="45" y="216"/>
                    </a:lnTo>
                    <a:lnTo>
                      <a:pt x="45" y="216"/>
                    </a:lnTo>
                    <a:lnTo>
                      <a:pt x="45" y="216"/>
                    </a:lnTo>
                    <a:lnTo>
                      <a:pt x="45" y="216"/>
                    </a:lnTo>
                    <a:lnTo>
                      <a:pt x="45" y="219"/>
                    </a:lnTo>
                    <a:lnTo>
                      <a:pt x="45" y="219"/>
                    </a:lnTo>
                    <a:lnTo>
                      <a:pt x="45" y="219"/>
                    </a:lnTo>
                    <a:lnTo>
                      <a:pt x="45" y="219"/>
                    </a:lnTo>
                    <a:lnTo>
                      <a:pt x="45" y="222"/>
                    </a:lnTo>
                    <a:lnTo>
                      <a:pt x="45" y="222"/>
                    </a:lnTo>
                    <a:lnTo>
                      <a:pt x="45" y="222"/>
                    </a:lnTo>
                    <a:lnTo>
                      <a:pt x="45" y="222"/>
                    </a:lnTo>
                    <a:lnTo>
                      <a:pt x="48" y="225"/>
                    </a:lnTo>
                    <a:lnTo>
                      <a:pt x="48" y="225"/>
                    </a:lnTo>
                    <a:lnTo>
                      <a:pt x="48" y="225"/>
                    </a:lnTo>
                    <a:lnTo>
                      <a:pt x="48" y="225"/>
                    </a:lnTo>
                    <a:lnTo>
                      <a:pt x="48" y="225"/>
                    </a:lnTo>
                    <a:lnTo>
                      <a:pt x="48" y="225"/>
                    </a:lnTo>
                    <a:lnTo>
                      <a:pt x="48" y="228"/>
                    </a:lnTo>
                    <a:lnTo>
                      <a:pt x="48" y="228"/>
                    </a:lnTo>
                    <a:lnTo>
                      <a:pt x="51" y="228"/>
                    </a:lnTo>
                    <a:lnTo>
                      <a:pt x="51" y="228"/>
                    </a:lnTo>
                    <a:lnTo>
                      <a:pt x="51" y="228"/>
                    </a:lnTo>
                    <a:lnTo>
                      <a:pt x="51" y="228"/>
                    </a:lnTo>
                    <a:lnTo>
                      <a:pt x="51" y="231"/>
                    </a:lnTo>
                    <a:lnTo>
                      <a:pt x="51" y="231"/>
                    </a:lnTo>
                    <a:lnTo>
                      <a:pt x="70" y="246"/>
                    </a:lnTo>
                    <a:lnTo>
                      <a:pt x="70" y="246"/>
                    </a:lnTo>
                    <a:lnTo>
                      <a:pt x="76" y="249"/>
                    </a:lnTo>
                    <a:lnTo>
                      <a:pt x="76" y="249"/>
                    </a:lnTo>
                    <a:lnTo>
                      <a:pt x="82" y="256"/>
                    </a:lnTo>
                    <a:lnTo>
                      <a:pt x="84" y="262"/>
                    </a:lnTo>
                    <a:lnTo>
                      <a:pt x="84" y="262"/>
                    </a:lnTo>
                    <a:lnTo>
                      <a:pt x="84" y="268"/>
                    </a:lnTo>
                    <a:lnTo>
                      <a:pt x="84" y="268"/>
                    </a:lnTo>
                    <a:lnTo>
                      <a:pt x="82" y="271"/>
                    </a:lnTo>
                    <a:lnTo>
                      <a:pt x="82" y="271"/>
                    </a:lnTo>
                    <a:lnTo>
                      <a:pt x="76" y="277"/>
                    </a:lnTo>
                    <a:lnTo>
                      <a:pt x="68" y="280"/>
                    </a:lnTo>
                    <a:lnTo>
                      <a:pt x="68" y="280"/>
                    </a:lnTo>
                    <a:lnTo>
                      <a:pt x="56" y="286"/>
                    </a:lnTo>
                    <a:lnTo>
                      <a:pt x="56" y="289"/>
                    </a:lnTo>
                    <a:lnTo>
                      <a:pt x="54" y="295"/>
                    </a:lnTo>
                    <a:lnTo>
                      <a:pt x="54" y="295"/>
                    </a:lnTo>
                    <a:lnTo>
                      <a:pt x="54" y="301"/>
                    </a:lnTo>
                    <a:lnTo>
                      <a:pt x="54" y="301"/>
                    </a:lnTo>
                    <a:lnTo>
                      <a:pt x="51" y="316"/>
                    </a:lnTo>
                    <a:lnTo>
                      <a:pt x="45" y="332"/>
                    </a:lnTo>
                    <a:lnTo>
                      <a:pt x="37" y="344"/>
                    </a:lnTo>
                    <a:lnTo>
                      <a:pt x="20" y="362"/>
                    </a:lnTo>
                    <a:lnTo>
                      <a:pt x="20" y="362"/>
                    </a:lnTo>
                    <a:lnTo>
                      <a:pt x="14" y="371"/>
                    </a:lnTo>
                    <a:lnTo>
                      <a:pt x="14" y="383"/>
                    </a:lnTo>
                    <a:lnTo>
                      <a:pt x="14" y="383"/>
                    </a:lnTo>
                    <a:lnTo>
                      <a:pt x="17" y="395"/>
                    </a:lnTo>
                    <a:lnTo>
                      <a:pt x="23" y="407"/>
                    </a:lnTo>
                    <a:lnTo>
                      <a:pt x="23" y="407"/>
                    </a:lnTo>
                    <a:lnTo>
                      <a:pt x="28" y="420"/>
                    </a:lnTo>
                    <a:lnTo>
                      <a:pt x="31" y="429"/>
                    </a:lnTo>
                    <a:lnTo>
                      <a:pt x="31" y="453"/>
                    </a:lnTo>
                    <a:lnTo>
                      <a:pt x="31" y="453"/>
                    </a:lnTo>
                    <a:lnTo>
                      <a:pt x="28" y="459"/>
                    </a:lnTo>
                    <a:lnTo>
                      <a:pt x="28" y="459"/>
                    </a:lnTo>
                    <a:lnTo>
                      <a:pt x="3" y="474"/>
                    </a:lnTo>
                    <a:lnTo>
                      <a:pt x="0" y="486"/>
                    </a:lnTo>
                    <a:lnTo>
                      <a:pt x="31" y="505"/>
                    </a:lnTo>
                    <a:lnTo>
                      <a:pt x="294" y="678"/>
                    </a:lnTo>
                    <a:lnTo>
                      <a:pt x="457" y="705"/>
                    </a:lnTo>
                    <a:lnTo>
                      <a:pt x="546" y="82"/>
                    </a:lnTo>
                    <a:lnTo>
                      <a:pt x="546" y="82"/>
                    </a:lnTo>
                    <a:lnTo>
                      <a:pt x="541" y="82"/>
                    </a:lnTo>
                    <a:lnTo>
                      <a:pt x="541" y="82"/>
                    </a:lnTo>
                    <a:lnTo>
                      <a:pt x="521" y="79"/>
                    </a:lnTo>
                    <a:lnTo>
                      <a:pt x="521" y="79"/>
                    </a:lnTo>
                    <a:lnTo>
                      <a:pt x="521" y="79"/>
                    </a:lnTo>
                    <a:lnTo>
                      <a:pt x="521" y="79"/>
                    </a:lnTo>
                    <a:close/>
                  </a:path>
                </a:pathLst>
              </a:custGeom>
              <a:solidFill>
                <a:schemeClr val="accen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3" name="Google Shape;253;p12">
                <a:extLst>
                  <a:ext uri="{FF2B5EF4-FFF2-40B4-BE49-F238E27FC236}">
                    <a16:creationId xmlns:a16="http://schemas.microsoft.com/office/drawing/2014/main" id="{A2CF046A-9B38-B801-7938-DC29CEA8A98C}"/>
                  </a:ext>
                </a:extLst>
              </p:cNvPr>
              <p:cNvSpPr/>
              <p:nvPr/>
            </p:nvSpPr>
            <p:spPr>
              <a:xfrm>
                <a:off x="9381059" y="3715124"/>
                <a:ext cx="532349" cy="469517"/>
              </a:xfrm>
              <a:custGeom>
                <a:avLst/>
                <a:gdLst/>
                <a:ahLst/>
                <a:cxnLst/>
                <a:rect l="l" t="t" r="r" b="b"/>
                <a:pathLst>
                  <a:path w="415" h="386" extrusionOk="0">
                    <a:moveTo>
                      <a:pt x="297" y="386"/>
                    </a:moveTo>
                    <a:lnTo>
                      <a:pt x="297" y="386"/>
                    </a:lnTo>
                    <a:lnTo>
                      <a:pt x="297" y="383"/>
                    </a:lnTo>
                    <a:lnTo>
                      <a:pt x="297" y="383"/>
                    </a:lnTo>
                    <a:lnTo>
                      <a:pt x="297" y="383"/>
                    </a:lnTo>
                    <a:lnTo>
                      <a:pt x="297" y="383"/>
                    </a:lnTo>
                    <a:lnTo>
                      <a:pt x="297" y="383"/>
                    </a:lnTo>
                    <a:lnTo>
                      <a:pt x="297" y="383"/>
                    </a:lnTo>
                    <a:lnTo>
                      <a:pt x="297" y="380"/>
                    </a:lnTo>
                    <a:lnTo>
                      <a:pt x="297" y="380"/>
                    </a:lnTo>
                    <a:lnTo>
                      <a:pt x="297" y="380"/>
                    </a:lnTo>
                    <a:lnTo>
                      <a:pt x="297" y="380"/>
                    </a:lnTo>
                    <a:lnTo>
                      <a:pt x="294" y="380"/>
                    </a:lnTo>
                    <a:lnTo>
                      <a:pt x="294" y="380"/>
                    </a:lnTo>
                    <a:lnTo>
                      <a:pt x="292" y="374"/>
                    </a:lnTo>
                    <a:lnTo>
                      <a:pt x="292" y="362"/>
                    </a:lnTo>
                    <a:lnTo>
                      <a:pt x="292" y="325"/>
                    </a:lnTo>
                    <a:lnTo>
                      <a:pt x="292" y="325"/>
                    </a:lnTo>
                    <a:lnTo>
                      <a:pt x="294" y="304"/>
                    </a:lnTo>
                    <a:lnTo>
                      <a:pt x="294" y="304"/>
                    </a:lnTo>
                    <a:lnTo>
                      <a:pt x="294" y="295"/>
                    </a:lnTo>
                    <a:lnTo>
                      <a:pt x="297" y="286"/>
                    </a:lnTo>
                    <a:lnTo>
                      <a:pt x="306" y="277"/>
                    </a:lnTo>
                    <a:lnTo>
                      <a:pt x="306" y="277"/>
                    </a:lnTo>
                    <a:lnTo>
                      <a:pt x="308" y="274"/>
                    </a:lnTo>
                    <a:lnTo>
                      <a:pt x="308" y="274"/>
                    </a:lnTo>
                    <a:lnTo>
                      <a:pt x="314" y="265"/>
                    </a:lnTo>
                    <a:lnTo>
                      <a:pt x="322" y="249"/>
                    </a:lnTo>
                    <a:lnTo>
                      <a:pt x="328" y="234"/>
                    </a:lnTo>
                    <a:lnTo>
                      <a:pt x="331" y="216"/>
                    </a:lnTo>
                    <a:lnTo>
                      <a:pt x="331" y="216"/>
                    </a:lnTo>
                    <a:lnTo>
                      <a:pt x="331" y="204"/>
                    </a:lnTo>
                    <a:lnTo>
                      <a:pt x="334" y="198"/>
                    </a:lnTo>
                    <a:lnTo>
                      <a:pt x="336" y="192"/>
                    </a:lnTo>
                    <a:lnTo>
                      <a:pt x="339" y="189"/>
                    </a:lnTo>
                    <a:lnTo>
                      <a:pt x="339" y="189"/>
                    </a:lnTo>
                    <a:lnTo>
                      <a:pt x="345" y="186"/>
                    </a:lnTo>
                    <a:lnTo>
                      <a:pt x="345" y="186"/>
                    </a:lnTo>
                    <a:lnTo>
                      <a:pt x="345" y="186"/>
                    </a:lnTo>
                    <a:lnTo>
                      <a:pt x="345" y="186"/>
                    </a:lnTo>
                    <a:lnTo>
                      <a:pt x="345" y="186"/>
                    </a:lnTo>
                    <a:lnTo>
                      <a:pt x="345" y="186"/>
                    </a:lnTo>
                    <a:lnTo>
                      <a:pt x="345" y="183"/>
                    </a:lnTo>
                    <a:lnTo>
                      <a:pt x="345" y="183"/>
                    </a:lnTo>
                    <a:lnTo>
                      <a:pt x="345" y="183"/>
                    </a:lnTo>
                    <a:lnTo>
                      <a:pt x="345" y="183"/>
                    </a:lnTo>
                    <a:lnTo>
                      <a:pt x="348" y="183"/>
                    </a:lnTo>
                    <a:lnTo>
                      <a:pt x="348" y="183"/>
                    </a:lnTo>
                    <a:lnTo>
                      <a:pt x="348" y="183"/>
                    </a:lnTo>
                    <a:lnTo>
                      <a:pt x="348" y="183"/>
                    </a:lnTo>
                    <a:lnTo>
                      <a:pt x="348" y="179"/>
                    </a:lnTo>
                    <a:lnTo>
                      <a:pt x="348" y="179"/>
                    </a:lnTo>
                    <a:lnTo>
                      <a:pt x="350" y="179"/>
                    </a:lnTo>
                    <a:lnTo>
                      <a:pt x="350" y="179"/>
                    </a:lnTo>
                    <a:lnTo>
                      <a:pt x="350" y="176"/>
                    </a:lnTo>
                    <a:lnTo>
                      <a:pt x="350" y="176"/>
                    </a:lnTo>
                    <a:lnTo>
                      <a:pt x="350" y="176"/>
                    </a:lnTo>
                    <a:lnTo>
                      <a:pt x="350" y="176"/>
                    </a:lnTo>
                    <a:lnTo>
                      <a:pt x="353" y="173"/>
                    </a:lnTo>
                    <a:lnTo>
                      <a:pt x="353" y="173"/>
                    </a:lnTo>
                    <a:lnTo>
                      <a:pt x="353" y="173"/>
                    </a:lnTo>
                    <a:lnTo>
                      <a:pt x="353" y="173"/>
                    </a:lnTo>
                    <a:lnTo>
                      <a:pt x="356" y="167"/>
                    </a:lnTo>
                    <a:lnTo>
                      <a:pt x="356" y="167"/>
                    </a:lnTo>
                    <a:lnTo>
                      <a:pt x="356" y="167"/>
                    </a:lnTo>
                    <a:lnTo>
                      <a:pt x="356" y="167"/>
                    </a:lnTo>
                    <a:lnTo>
                      <a:pt x="356" y="164"/>
                    </a:lnTo>
                    <a:lnTo>
                      <a:pt x="356" y="164"/>
                    </a:lnTo>
                    <a:lnTo>
                      <a:pt x="356" y="164"/>
                    </a:lnTo>
                    <a:lnTo>
                      <a:pt x="356" y="164"/>
                    </a:lnTo>
                    <a:lnTo>
                      <a:pt x="359" y="161"/>
                    </a:lnTo>
                    <a:lnTo>
                      <a:pt x="359" y="161"/>
                    </a:lnTo>
                    <a:lnTo>
                      <a:pt x="359" y="161"/>
                    </a:lnTo>
                    <a:lnTo>
                      <a:pt x="359" y="161"/>
                    </a:lnTo>
                    <a:lnTo>
                      <a:pt x="359" y="158"/>
                    </a:lnTo>
                    <a:lnTo>
                      <a:pt x="359" y="158"/>
                    </a:lnTo>
                    <a:lnTo>
                      <a:pt x="359" y="158"/>
                    </a:lnTo>
                    <a:lnTo>
                      <a:pt x="359" y="158"/>
                    </a:lnTo>
                    <a:lnTo>
                      <a:pt x="362" y="155"/>
                    </a:lnTo>
                    <a:lnTo>
                      <a:pt x="362" y="155"/>
                    </a:lnTo>
                    <a:lnTo>
                      <a:pt x="362" y="155"/>
                    </a:lnTo>
                    <a:lnTo>
                      <a:pt x="362" y="155"/>
                    </a:lnTo>
                    <a:lnTo>
                      <a:pt x="362" y="152"/>
                    </a:lnTo>
                    <a:lnTo>
                      <a:pt x="362" y="152"/>
                    </a:lnTo>
                    <a:lnTo>
                      <a:pt x="362" y="152"/>
                    </a:lnTo>
                    <a:lnTo>
                      <a:pt x="362" y="152"/>
                    </a:lnTo>
                    <a:lnTo>
                      <a:pt x="362" y="152"/>
                    </a:lnTo>
                    <a:lnTo>
                      <a:pt x="362" y="152"/>
                    </a:lnTo>
                    <a:lnTo>
                      <a:pt x="362" y="149"/>
                    </a:lnTo>
                    <a:lnTo>
                      <a:pt x="362" y="149"/>
                    </a:lnTo>
                    <a:lnTo>
                      <a:pt x="364" y="149"/>
                    </a:lnTo>
                    <a:lnTo>
                      <a:pt x="364" y="149"/>
                    </a:lnTo>
                    <a:lnTo>
                      <a:pt x="364" y="146"/>
                    </a:lnTo>
                    <a:lnTo>
                      <a:pt x="364" y="146"/>
                    </a:lnTo>
                    <a:lnTo>
                      <a:pt x="364" y="146"/>
                    </a:lnTo>
                    <a:lnTo>
                      <a:pt x="364" y="146"/>
                    </a:lnTo>
                    <a:lnTo>
                      <a:pt x="364" y="137"/>
                    </a:lnTo>
                    <a:lnTo>
                      <a:pt x="370" y="131"/>
                    </a:lnTo>
                    <a:lnTo>
                      <a:pt x="378" y="125"/>
                    </a:lnTo>
                    <a:lnTo>
                      <a:pt x="378" y="125"/>
                    </a:lnTo>
                    <a:lnTo>
                      <a:pt x="384" y="119"/>
                    </a:lnTo>
                    <a:lnTo>
                      <a:pt x="384" y="119"/>
                    </a:lnTo>
                    <a:lnTo>
                      <a:pt x="392" y="104"/>
                    </a:lnTo>
                    <a:lnTo>
                      <a:pt x="398" y="94"/>
                    </a:lnTo>
                    <a:lnTo>
                      <a:pt x="398" y="85"/>
                    </a:lnTo>
                    <a:lnTo>
                      <a:pt x="398" y="85"/>
                    </a:lnTo>
                    <a:lnTo>
                      <a:pt x="401" y="61"/>
                    </a:lnTo>
                    <a:lnTo>
                      <a:pt x="406" y="49"/>
                    </a:lnTo>
                    <a:lnTo>
                      <a:pt x="412" y="37"/>
                    </a:lnTo>
                    <a:lnTo>
                      <a:pt x="412" y="37"/>
                    </a:lnTo>
                    <a:lnTo>
                      <a:pt x="415" y="37"/>
                    </a:lnTo>
                    <a:lnTo>
                      <a:pt x="415" y="37"/>
                    </a:lnTo>
                    <a:lnTo>
                      <a:pt x="412" y="37"/>
                    </a:lnTo>
                    <a:lnTo>
                      <a:pt x="412" y="37"/>
                    </a:lnTo>
                    <a:lnTo>
                      <a:pt x="412" y="37"/>
                    </a:lnTo>
                    <a:lnTo>
                      <a:pt x="412" y="37"/>
                    </a:lnTo>
                    <a:lnTo>
                      <a:pt x="412" y="37"/>
                    </a:lnTo>
                    <a:lnTo>
                      <a:pt x="412" y="37"/>
                    </a:lnTo>
                    <a:lnTo>
                      <a:pt x="412" y="37"/>
                    </a:lnTo>
                    <a:lnTo>
                      <a:pt x="412" y="37"/>
                    </a:lnTo>
                    <a:lnTo>
                      <a:pt x="412" y="37"/>
                    </a:lnTo>
                    <a:lnTo>
                      <a:pt x="412" y="37"/>
                    </a:lnTo>
                    <a:lnTo>
                      <a:pt x="412" y="37"/>
                    </a:lnTo>
                    <a:lnTo>
                      <a:pt x="412" y="37"/>
                    </a:lnTo>
                    <a:lnTo>
                      <a:pt x="409" y="37"/>
                    </a:lnTo>
                    <a:lnTo>
                      <a:pt x="409" y="37"/>
                    </a:lnTo>
                    <a:lnTo>
                      <a:pt x="409" y="37"/>
                    </a:lnTo>
                    <a:lnTo>
                      <a:pt x="409" y="37"/>
                    </a:lnTo>
                    <a:lnTo>
                      <a:pt x="409" y="34"/>
                    </a:lnTo>
                    <a:lnTo>
                      <a:pt x="409" y="34"/>
                    </a:lnTo>
                    <a:lnTo>
                      <a:pt x="409" y="34"/>
                    </a:lnTo>
                    <a:lnTo>
                      <a:pt x="409" y="34"/>
                    </a:lnTo>
                    <a:lnTo>
                      <a:pt x="406" y="34"/>
                    </a:lnTo>
                    <a:lnTo>
                      <a:pt x="406" y="34"/>
                    </a:lnTo>
                    <a:lnTo>
                      <a:pt x="406" y="34"/>
                    </a:lnTo>
                    <a:lnTo>
                      <a:pt x="406" y="34"/>
                    </a:lnTo>
                    <a:lnTo>
                      <a:pt x="406" y="34"/>
                    </a:lnTo>
                    <a:lnTo>
                      <a:pt x="406" y="34"/>
                    </a:lnTo>
                    <a:lnTo>
                      <a:pt x="406" y="34"/>
                    </a:lnTo>
                    <a:lnTo>
                      <a:pt x="406" y="34"/>
                    </a:lnTo>
                    <a:lnTo>
                      <a:pt x="398" y="37"/>
                    </a:lnTo>
                    <a:lnTo>
                      <a:pt x="387" y="40"/>
                    </a:lnTo>
                    <a:lnTo>
                      <a:pt x="373" y="40"/>
                    </a:lnTo>
                    <a:lnTo>
                      <a:pt x="373" y="40"/>
                    </a:lnTo>
                    <a:lnTo>
                      <a:pt x="370" y="40"/>
                    </a:lnTo>
                    <a:lnTo>
                      <a:pt x="367" y="34"/>
                    </a:lnTo>
                    <a:lnTo>
                      <a:pt x="367" y="28"/>
                    </a:lnTo>
                    <a:lnTo>
                      <a:pt x="367" y="28"/>
                    </a:lnTo>
                    <a:lnTo>
                      <a:pt x="367" y="9"/>
                    </a:lnTo>
                    <a:lnTo>
                      <a:pt x="359" y="0"/>
                    </a:lnTo>
                    <a:lnTo>
                      <a:pt x="0" y="15"/>
                    </a:lnTo>
                    <a:lnTo>
                      <a:pt x="0" y="15"/>
                    </a:lnTo>
                    <a:lnTo>
                      <a:pt x="6" y="85"/>
                    </a:lnTo>
                    <a:lnTo>
                      <a:pt x="6" y="85"/>
                    </a:lnTo>
                    <a:lnTo>
                      <a:pt x="6" y="88"/>
                    </a:lnTo>
                    <a:lnTo>
                      <a:pt x="6" y="88"/>
                    </a:lnTo>
                    <a:lnTo>
                      <a:pt x="14" y="158"/>
                    </a:lnTo>
                    <a:lnTo>
                      <a:pt x="14" y="158"/>
                    </a:lnTo>
                    <a:lnTo>
                      <a:pt x="20" y="198"/>
                    </a:lnTo>
                    <a:lnTo>
                      <a:pt x="23" y="228"/>
                    </a:lnTo>
                    <a:lnTo>
                      <a:pt x="23" y="228"/>
                    </a:lnTo>
                    <a:lnTo>
                      <a:pt x="17" y="271"/>
                    </a:lnTo>
                    <a:lnTo>
                      <a:pt x="12" y="316"/>
                    </a:lnTo>
                    <a:lnTo>
                      <a:pt x="12" y="316"/>
                    </a:lnTo>
                    <a:lnTo>
                      <a:pt x="20" y="328"/>
                    </a:lnTo>
                    <a:lnTo>
                      <a:pt x="23" y="334"/>
                    </a:lnTo>
                    <a:lnTo>
                      <a:pt x="28" y="334"/>
                    </a:lnTo>
                    <a:lnTo>
                      <a:pt x="28" y="334"/>
                    </a:lnTo>
                    <a:lnTo>
                      <a:pt x="37" y="337"/>
                    </a:lnTo>
                    <a:lnTo>
                      <a:pt x="42" y="340"/>
                    </a:lnTo>
                    <a:lnTo>
                      <a:pt x="42" y="347"/>
                    </a:lnTo>
                    <a:lnTo>
                      <a:pt x="42" y="353"/>
                    </a:lnTo>
                    <a:lnTo>
                      <a:pt x="42" y="386"/>
                    </a:lnTo>
                    <a:lnTo>
                      <a:pt x="300" y="386"/>
                    </a:lnTo>
                    <a:lnTo>
                      <a:pt x="300" y="386"/>
                    </a:lnTo>
                    <a:lnTo>
                      <a:pt x="300" y="386"/>
                    </a:lnTo>
                    <a:lnTo>
                      <a:pt x="300" y="386"/>
                    </a:lnTo>
                    <a:lnTo>
                      <a:pt x="297" y="386"/>
                    </a:lnTo>
                    <a:lnTo>
                      <a:pt x="297" y="386"/>
                    </a:lnTo>
                    <a:close/>
                  </a:path>
                </a:pathLst>
              </a:custGeom>
              <a:solidFill>
                <a:schemeClr val="accent1">
                  <a:lumMod val="75000"/>
                </a:scheme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4" name="Google Shape;254;p12">
                <a:extLst>
                  <a:ext uri="{FF2B5EF4-FFF2-40B4-BE49-F238E27FC236}">
                    <a16:creationId xmlns:a16="http://schemas.microsoft.com/office/drawing/2014/main" id="{C8E71235-CEAF-E86F-3F48-DD392D677AB7}"/>
                  </a:ext>
                </a:extLst>
              </p:cNvPr>
              <p:cNvSpPr/>
              <p:nvPr/>
            </p:nvSpPr>
            <p:spPr>
              <a:xfrm>
                <a:off x="7766054" y="3541185"/>
                <a:ext cx="710654" cy="768742"/>
              </a:xfrm>
              <a:custGeom>
                <a:avLst/>
                <a:gdLst/>
                <a:ahLst/>
                <a:cxnLst/>
                <a:rect l="l" t="t" r="r" b="b"/>
                <a:pathLst>
                  <a:path w="554" h="632" extrusionOk="0">
                    <a:moveTo>
                      <a:pt x="493" y="58"/>
                    </a:moveTo>
                    <a:lnTo>
                      <a:pt x="493" y="58"/>
                    </a:lnTo>
                    <a:lnTo>
                      <a:pt x="487" y="58"/>
                    </a:lnTo>
                    <a:lnTo>
                      <a:pt x="487" y="58"/>
                    </a:lnTo>
                    <a:lnTo>
                      <a:pt x="459" y="55"/>
                    </a:lnTo>
                    <a:lnTo>
                      <a:pt x="459" y="55"/>
                    </a:lnTo>
                    <a:lnTo>
                      <a:pt x="448" y="52"/>
                    </a:lnTo>
                    <a:lnTo>
                      <a:pt x="448" y="52"/>
                    </a:lnTo>
                    <a:lnTo>
                      <a:pt x="425" y="49"/>
                    </a:lnTo>
                    <a:lnTo>
                      <a:pt x="425" y="49"/>
                    </a:lnTo>
                    <a:lnTo>
                      <a:pt x="414" y="49"/>
                    </a:lnTo>
                    <a:lnTo>
                      <a:pt x="414" y="49"/>
                    </a:lnTo>
                    <a:lnTo>
                      <a:pt x="392" y="46"/>
                    </a:lnTo>
                    <a:lnTo>
                      <a:pt x="392" y="46"/>
                    </a:lnTo>
                    <a:lnTo>
                      <a:pt x="381" y="43"/>
                    </a:lnTo>
                    <a:lnTo>
                      <a:pt x="381" y="43"/>
                    </a:lnTo>
                    <a:lnTo>
                      <a:pt x="355" y="40"/>
                    </a:lnTo>
                    <a:lnTo>
                      <a:pt x="355" y="40"/>
                    </a:lnTo>
                    <a:lnTo>
                      <a:pt x="347" y="40"/>
                    </a:lnTo>
                    <a:lnTo>
                      <a:pt x="347" y="40"/>
                    </a:lnTo>
                    <a:lnTo>
                      <a:pt x="316" y="34"/>
                    </a:lnTo>
                    <a:lnTo>
                      <a:pt x="316" y="34"/>
                    </a:lnTo>
                    <a:lnTo>
                      <a:pt x="311" y="34"/>
                    </a:lnTo>
                    <a:lnTo>
                      <a:pt x="311" y="34"/>
                    </a:lnTo>
                    <a:lnTo>
                      <a:pt x="283" y="31"/>
                    </a:lnTo>
                    <a:lnTo>
                      <a:pt x="283" y="31"/>
                    </a:lnTo>
                    <a:lnTo>
                      <a:pt x="274" y="28"/>
                    </a:lnTo>
                    <a:lnTo>
                      <a:pt x="274" y="28"/>
                    </a:lnTo>
                    <a:lnTo>
                      <a:pt x="252" y="25"/>
                    </a:lnTo>
                    <a:lnTo>
                      <a:pt x="252" y="25"/>
                    </a:lnTo>
                    <a:lnTo>
                      <a:pt x="241" y="22"/>
                    </a:lnTo>
                    <a:lnTo>
                      <a:pt x="241" y="22"/>
                    </a:lnTo>
                    <a:lnTo>
                      <a:pt x="218" y="19"/>
                    </a:lnTo>
                    <a:lnTo>
                      <a:pt x="218" y="19"/>
                    </a:lnTo>
                    <a:lnTo>
                      <a:pt x="207" y="19"/>
                    </a:lnTo>
                    <a:lnTo>
                      <a:pt x="207" y="19"/>
                    </a:lnTo>
                    <a:lnTo>
                      <a:pt x="182" y="13"/>
                    </a:lnTo>
                    <a:lnTo>
                      <a:pt x="182" y="13"/>
                    </a:lnTo>
                    <a:lnTo>
                      <a:pt x="176" y="13"/>
                    </a:lnTo>
                    <a:lnTo>
                      <a:pt x="176" y="13"/>
                    </a:lnTo>
                    <a:lnTo>
                      <a:pt x="146" y="7"/>
                    </a:lnTo>
                    <a:lnTo>
                      <a:pt x="146" y="7"/>
                    </a:lnTo>
                    <a:lnTo>
                      <a:pt x="137" y="7"/>
                    </a:lnTo>
                    <a:lnTo>
                      <a:pt x="137" y="7"/>
                    </a:lnTo>
                    <a:lnTo>
                      <a:pt x="115" y="3"/>
                    </a:lnTo>
                    <a:lnTo>
                      <a:pt x="115" y="3"/>
                    </a:lnTo>
                    <a:lnTo>
                      <a:pt x="104" y="0"/>
                    </a:lnTo>
                    <a:lnTo>
                      <a:pt x="104" y="0"/>
                    </a:lnTo>
                    <a:lnTo>
                      <a:pt x="92" y="0"/>
                    </a:lnTo>
                    <a:lnTo>
                      <a:pt x="0" y="623"/>
                    </a:lnTo>
                    <a:lnTo>
                      <a:pt x="64" y="632"/>
                    </a:lnTo>
                    <a:lnTo>
                      <a:pt x="64" y="632"/>
                    </a:lnTo>
                    <a:lnTo>
                      <a:pt x="67" y="620"/>
                    </a:lnTo>
                    <a:lnTo>
                      <a:pt x="73" y="593"/>
                    </a:lnTo>
                    <a:lnTo>
                      <a:pt x="73" y="593"/>
                    </a:lnTo>
                    <a:lnTo>
                      <a:pt x="76" y="590"/>
                    </a:lnTo>
                    <a:lnTo>
                      <a:pt x="76" y="590"/>
                    </a:lnTo>
                    <a:lnTo>
                      <a:pt x="90" y="590"/>
                    </a:lnTo>
                    <a:lnTo>
                      <a:pt x="148" y="599"/>
                    </a:lnTo>
                    <a:lnTo>
                      <a:pt x="148" y="599"/>
                    </a:lnTo>
                    <a:lnTo>
                      <a:pt x="185" y="605"/>
                    </a:lnTo>
                    <a:lnTo>
                      <a:pt x="216" y="614"/>
                    </a:lnTo>
                    <a:lnTo>
                      <a:pt x="216" y="614"/>
                    </a:lnTo>
                    <a:lnTo>
                      <a:pt x="221" y="617"/>
                    </a:lnTo>
                    <a:lnTo>
                      <a:pt x="221" y="617"/>
                    </a:lnTo>
                    <a:lnTo>
                      <a:pt x="224" y="617"/>
                    </a:lnTo>
                    <a:lnTo>
                      <a:pt x="224" y="599"/>
                    </a:lnTo>
                    <a:lnTo>
                      <a:pt x="224" y="599"/>
                    </a:lnTo>
                    <a:lnTo>
                      <a:pt x="224" y="590"/>
                    </a:lnTo>
                    <a:lnTo>
                      <a:pt x="227" y="578"/>
                    </a:lnTo>
                    <a:lnTo>
                      <a:pt x="232" y="569"/>
                    </a:lnTo>
                    <a:lnTo>
                      <a:pt x="232" y="569"/>
                    </a:lnTo>
                    <a:lnTo>
                      <a:pt x="235" y="566"/>
                    </a:lnTo>
                    <a:lnTo>
                      <a:pt x="238" y="566"/>
                    </a:lnTo>
                    <a:lnTo>
                      <a:pt x="501" y="593"/>
                    </a:lnTo>
                    <a:lnTo>
                      <a:pt x="554" y="67"/>
                    </a:lnTo>
                    <a:lnTo>
                      <a:pt x="554" y="67"/>
                    </a:lnTo>
                    <a:lnTo>
                      <a:pt x="537" y="64"/>
                    </a:lnTo>
                    <a:lnTo>
                      <a:pt x="537" y="64"/>
                    </a:lnTo>
                    <a:lnTo>
                      <a:pt x="526" y="61"/>
                    </a:lnTo>
                    <a:lnTo>
                      <a:pt x="526" y="61"/>
                    </a:lnTo>
                    <a:lnTo>
                      <a:pt x="493" y="58"/>
                    </a:lnTo>
                    <a:lnTo>
                      <a:pt x="493" y="58"/>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5" name="Google Shape;255;p12">
                <a:extLst>
                  <a:ext uri="{FF2B5EF4-FFF2-40B4-BE49-F238E27FC236}">
                    <a16:creationId xmlns:a16="http://schemas.microsoft.com/office/drawing/2014/main" id="{93FDB974-785A-649A-88C3-BE2074B3C776}"/>
                  </a:ext>
                </a:extLst>
              </p:cNvPr>
              <p:cNvSpPr/>
              <p:nvPr/>
            </p:nvSpPr>
            <p:spPr>
              <a:xfrm>
                <a:off x="9288700" y="3187222"/>
                <a:ext cx="663192" cy="561960"/>
              </a:xfrm>
              <a:custGeom>
                <a:avLst/>
                <a:gdLst/>
                <a:ahLst/>
                <a:cxnLst/>
                <a:rect l="l" t="t" r="r" b="b"/>
                <a:pathLst>
                  <a:path w="517" h="462" extrusionOk="0">
                    <a:moveTo>
                      <a:pt x="492" y="434"/>
                    </a:moveTo>
                    <a:lnTo>
                      <a:pt x="492" y="434"/>
                    </a:lnTo>
                    <a:lnTo>
                      <a:pt x="492" y="434"/>
                    </a:lnTo>
                    <a:lnTo>
                      <a:pt x="492" y="434"/>
                    </a:lnTo>
                    <a:lnTo>
                      <a:pt x="490" y="425"/>
                    </a:lnTo>
                    <a:lnTo>
                      <a:pt x="490" y="425"/>
                    </a:lnTo>
                    <a:lnTo>
                      <a:pt x="490" y="416"/>
                    </a:lnTo>
                    <a:lnTo>
                      <a:pt x="490" y="416"/>
                    </a:lnTo>
                    <a:lnTo>
                      <a:pt x="492" y="410"/>
                    </a:lnTo>
                    <a:lnTo>
                      <a:pt x="495" y="407"/>
                    </a:lnTo>
                    <a:lnTo>
                      <a:pt x="495" y="407"/>
                    </a:lnTo>
                    <a:lnTo>
                      <a:pt x="501" y="407"/>
                    </a:lnTo>
                    <a:lnTo>
                      <a:pt x="509" y="407"/>
                    </a:lnTo>
                    <a:lnTo>
                      <a:pt x="509" y="407"/>
                    </a:lnTo>
                    <a:lnTo>
                      <a:pt x="515" y="398"/>
                    </a:lnTo>
                    <a:lnTo>
                      <a:pt x="517" y="383"/>
                    </a:lnTo>
                    <a:lnTo>
                      <a:pt x="517" y="383"/>
                    </a:lnTo>
                    <a:lnTo>
                      <a:pt x="517" y="383"/>
                    </a:lnTo>
                    <a:lnTo>
                      <a:pt x="517" y="383"/>
                    </a:lnTo>
                    <a:lnTo>
                      <a:pt x="515" y="377"/>
                    </a:lnTo>
                    <a:lnTo>
                      <a:pt x="506" y="370"/>
                    </a:lnTo>
                    <a:lnTo>
                      <a:pt x="506" y="370"/>
                    </a:lnTo>
                    <a:lnTo>
                      <a:pt x="506" y="370"/>
                    </a:lnTo>
                    <a:lnTo>
                      <a:pt x="506" y="370"/>
                    </a:lnTo>
                    <a:lnTo>
                      <a:pt x="506" y="367"/>
                    </a:lnTo>
                    <a:lnTo>
                      <a:pt x="506" y="367"/>
                    </a:lnTo>
                    <a:lnTo>
                      <a:pt x="503" y="367"/>
                    </a:lnTo>
                    <a:lnTo>
                      <a:pt x="503" y="367"/>
                    </a:lnTo>
                    <a:lnTo>
                      <a:pt x="503" y="367"/>
                    </a:lnTo>
                    <a:lnTo>
                      <a:pt x="503" y="367"/>
                    </a:lnTo>
                    <a:lnTo>
                      <a:pt x="498" y="364"/>
                    </a:lnTo>
                    <a:lnTo>
                      <a:pt x="498" y="364"/>
                    </a:lnTo>
                    <a:lnTo>
                      <a:pt x="498" y="364"/>
                    </a:lnTo>
                    <a:lnTo>
                      <a:pt x="498" y="364"/>
                    </a:lnTo>
                    <a:lnTo>
                      <a:pt x="498" y="364"/>
                    </a:lnTo>
                    <a:lnTo>
                      <a:pt x="498" y="364"/>
                    </a:lnTo>
                    <a:lnTo>
                      <a:pt x="498" y="364"/>
                    </a:lnTo>
                    <a:lnTo>
                      <a:pt x="498" y="364"/>
                    </a:lnTo>
                    <a:lnTo>
                      <a:pt x="495" y="361"/>
                    </a:lnTo>
                    <a:lnTo>
                      <a:pt x="495" y="358"/>
                    </a:lnTo>
                    <a:lnTo>
                      <a:pt x="495" y="322"/>
                    </a:lnTo>
                    <a:lnTo>
                      <a:pt x="495" y="322"/>
                    </a:lnTo>
                    <a:lnTo>
                      <a:pt x="492" y="313"/>
                    </a:lnTo>
                    <a:lnTo>
                      <a:pt x="484" y="310"/>
                    </a:lnTo>
                    <a:lnTo>
                      <a:pt x="484" y="310"/>
                    </a:lnTo>
                    <a:lnTo>
                      <a:pt x="476" y="307"/>
                    </a:lnTo>
                    <a:lnTo>
                      <a:pt x="470" y="301"/>
                    </a:lnTo>
                    <a:lnTo>
                      <a:pt x="470" y="294"/>
                    </a:lnTo>
                    <a:lnTo>
                      <a:pt x="470" y="294"/>
                    </a:lnTo>
                    <a:lnTo>
                      <a:pt x="467" y="288"/>
                    </a:lnTo>
                    <a:lnTo>
                      <a:pt x="464" y="285"/>
                    </a:lnTo>
                    <a:lnTo>
                      <a:pt x="453" y="279"/>
                    </a:lnTo>
                    <a:lnTo>
                      <a:pt x="453" y="279"/>
                    </a:lnTo>
                    <a:lnTo>
                      <a:pt x="445" y="276"/>
                    </a:lnTo>
                    <a:lnTo>
                      <a:pt x="439" y="270"/>
                    </a:lnTo>
                    <a:lnTo>
                      <a:pt x="417" y="246"/>
                    </a:lnTo>
                    <a:lnTo>
                      <a:pt x="417" y="246"/>
                    </a:lnTo>
                    <a:lnTo>
                      <a:pt x="414" y="243"/>
                    </a:lnTo>
                    <a:lnTo>
                      <a:pt x="414" y="237"/>
                    </a:lnTo>
                    <a:lnTo>
                      <a:pt x="417" y="228"/>
                    </a:lnTo>
                    <a:lnTo>
                      <a:pt x="417" y="228"/>
                    </a:lnTo>
                    <a:lnTo>
                      <a:pt x="417" y="225"/>
                    </a:lnTo>
                    <a:lnTo>
                      <a:pt x="417" y="225"/>
                    </a:lnTo>
                    <a:lnTo>
                      <a:pt x="414" y="219"/>
                    </a:lnTo>
                    <a:lnTo>
                      <a:pt x="414" y="209"/>
                    </a:lnTo>
                    <a:lnTo>
                      <a:pt x="414" y="179"/>
                    </a:lnTo>
                    <a:lnTo>
                      <a:pt x="414" y="179"/>
                    </a:lnTo>
                    <a:lnTo>
                      <a:pt x="414" y="155"/>
                    </a:lnTo>
                    <a:lnTo>
                      <a:pt x="414" y="155"/>
                    </a:lnTo>
                    <a:lnTo>
                      <a:pt x="414" y="155"/>
                    </a:lnTo>
                    <a:lnTo>
                      <a:pt x="414" y="155"/>
                    </a:lnTo>
                    <a:lnTo>
                      <a:pt x="411" y="158"/>
                    </a:lnTo>
                    <a:lnTo>
                      <a:pt x="411" y="158"/>
                    </a:lnTo>
                    <a:lnTo>
                      <a:pt x="408" y="161"/>
                    </a:lnTo>
                    <a:lnTo>
                      <a:pt x="406" y="161"/>
                    </a:lnTo>
                    <a:lnTo>
                      <a:pt x="406" y="161"/>
                    </a:lnTo>
                    <a:lnTo>
                      <a:pt x="380" y="143"/>
                    </a:lnTo>
                    <a:lnTo>
                      <a:pt x="369" y="133"/>
                    </a:lnTo>
                    <a:lnTo>
                      <a:pt x="366" y="130"/>
                    </a:lnTo>
                    <a:lnTo>
                      <a:pt x="366" y="124"/>
                    </a:lnTo>
                    <a:lnTo>
                      <a:pt x="366" y="124"/>
                    </a:lnTo>
                    <a:lnTo>
                      <a:pt x="366" y="124"/>
                    </a:lnTo>
                    <a:lnTo>
                      <a:pt x="366" y="124"/>
                    </a:lnTo>
                    <a:lnTo>
                      <a:pt x="358" y="118"/>
                    </a:lnTo>
                    <a:lnTo>
                      <a:pt x="347" y="115"/>
                    </a:lnTo>
                    <a:lnTo>
                      <a:pt x="347" y="115"/>
                    </a:lnTo>
                    <a:lnTo>
                      <a:pt x="347" y="115"/>
                    </a:lnTo>
                    <a:lnTo>
                      <a:pt x="347" y="115"/>
                    </a:lnTo>
                    <a:lnTo>
                      <a:pt x="333" y="106"/>
                    </a:lnTo>
                    <a:lnTo>
                      <a:pt x="322" y="100"/>
                    </a:lnTo>
                    <a:lnTo>
                      <a:pt x="313" y="94"/>
                    </a:lnTo>
                    <a:lnTo>
                      <a:pt x="313" y="94"/>
                    </a:lnTo>
                    <a:lnTo>
                      <a:pt x="308" y="88"/>
                    </a:lnTo>
                    <a:lnTo>
                      <a:pt x="308" y="82"/>
                    </a:lnTo>
                    <a:lnTo>
                      <a:pt x="308" y="70"/>
                    </a:lnTo>
                    <a:lnTo>
                      <a:pt x="308" y="70"/>
                    </a:lnTo>
                    <a:lnTo>
                      <a:pt x="310" y="58"/>
                    </a:lnTo>
                    <a:lnTo>
                      <a:pt x="310" y="33"/>
                    </a:lnTo>
                    <a:lnTo>
                      <a:pt x="310" y="33"/>
                    </a:lnTo>
                    <a:lnTo>
                      <a:pt x="308" y="33"/>
                    </a:lnTo>
                    <a:lnTo>
                      <a:pt x="308" y="33"/>
                    </a:lnTo>
                    <a:lnTo>
                      <a:pt x="308" y="33"/>
                    </a:lnTo>
                    <a:lnTo>
                      <a:pt x="308" y="33"/>
                    </a:lnTo>
                    <a:lnTo>
                      <a:pt x="308" y="30"/>
                    </a:lnTo>
                    <a:lnTo>
                      <a:pt x="308" y="30"/>
                    </a:lnTo>
                    <a:lnTo>
                      <a:pt x="308" y="30"/>
                    </a:lnTo>
                    <a:lnTo>
                      <a:pt x="308" y="30"/>
                    </a:lnTo>
                    <a:lnTo>
                      <a:pt x="305" y="30"/>
                    </a:lnTo>
                    <a:lnTo>
                      <a:pt x="305" y="30"/>
                    </a:lnTo>
                    <a:lnTo>
                      <a:pt x="305" y="30"/>
                    </a:lnTo>
                    <a:lnTo>
                      <a:pt x="305" y="30"/>
                    </a:lnTo>
                    <a:lnTo>
                      <a:pt x="305" y="27"/>
                    </a:lnTo>
                    <a:lnTo>
                      <a:pt x="305" y="27"/>
                    </a:lnTo>
                    <a:lnTo>
                      <a:pt x="302" y="27"/>
                    </a:lnTo>
                    <a:lnTo>
                      <a:pt x="302" y="27"/>
                    </a:lnTo>
                    <a:lnTo>
                      <a:pt x="302" y="27"/>
                    </a:lnTo>
                    <a:lnTo>
                      <a:pt x="302" y="27"/>
                    </a:lnTo>
                    <a:lnTo>
                      <a:pt x="302" y="24"/>
                    </a:lnTo>
                    <a:lnTo>
                      <a:pt x="302" y="24"/>
                    </a:lnTo>
                    <a:lnTo>
                      <a:pt x="302" y="24"/>
                    </a:lnTo>
                    <a:lnTo>
                      <a:pt x="302" y="24"/>
                    </a:lnTo>
                    <a:lnTo>
                      <a:pt x="299" y="24"/>
                    </a:lnTo>
                    <a:lnTo>
                      <a:pt x="299" y="24"/>
                    </a:lnTo>
                    <a:lnTo>
                      <a:pt x="299" y="21"/>
                    </a:lnTo>
                    <a:lnTo>
                      <a:pt x="299" y="21"/>
                    </a:lnTo>
                    <a:lnTo>
                      <a:pt x="296" y="18"/>
                    </a:lnTo>
                    <a:lnTo>
                      <a:pt x="280" y="0"/>
                    </a:lnTo>
                    <a:lnTo>
                      <a:pt x="11" y="0"/>
                    </a:lnTo>
                    <a:lnTo>
                      <a:pt x="11" y="0"/>
                    </a:lnTo>
                    <a:lnTo>
                      <a:pt x="11" y="3"/>
                    </a:lnTo>
                    <a:lnTo>
                      <a:pt x="11" y="3"/>
                    </a:lnTo>
                    <a:lnTo>
                      <a:pt x="8" y="3"/>
                    </a:lnTo>
                    <a:lnTo>
                      <a:pt x="8" y="3"/>
                    </a:lnTo>
                    <a:lnTo>
                      <a:pt x="8" y="3"/>
                    </a:lnTo>
                    <a:lnTo>
                      <a:pt x="8" y="3"/>
                    </a:lnTo>
                    <a:lnTo>
                      <a:pt x="8" y="3"/>
                    </a:lnTo>
                    <a:lnTo>
                      <a:pt x="8" y="3"/>
                    </a:lnTo>
                    <a:lnTo>
                      <a:pt x="5" y="3"/>
                    </a:lnTo>
                    <a:lnTo>
                      <a:pt x="5" y="3"/>
                    </a:lnTo>
                    <a:lnTo>
                      <a:pt x="5" y="3"/>
                    </a:lnTo>
                    <a:lnTo>
                      <a:pt x="5" y="3"/>
                    </a:lnTo>
                    <a:lnTo>
                      <a:pt x="3" y="3"/>
                    </a:lnTo>
                    <a:lnTo>
                      <a:pt x="3" y="3"/>
                    </a:lnTo>
                    <a:lnTo>
                      <a:pt x="3" y="3"/>
                    </a:lnTo>
                    <a:lnTo>
                      <a:pt x="3" y="3"/>
                    </a:lnTo>
                    <a:lnTo>
                      <a:pt x="0" y="6"/>
                    </a:lnTo>
                    <a:lnTo>
                      <a:pt x="0" y="6"/>
                    </a:lnTo>
                    <a:lnTo>
                      <a:pt x="0" y="6"/>
                    </a:lnTo>
                    <a:lnTo>
                      <a:pt x="0" y="6"/>
                    </a:lnTo>
                    <a:lnTo>
                      <a:pt x="3" y="12"/>
                    </a:lnTo>
                    <a:lnTo>
                      <a:pt x="8" y="21"/>
                    </a:lnTo>
                    <a:lnTo>
                      <a:pt x="8" y="21"/>
                    </a:lnTo>
                    <a:lnTo>
                      <a:pt x="11" y="24"/>
                    </a:lnTo>
                    <a:lnTo>
                      <a:pt x="11" y="39"/>
                    </a:lnTo>
                    <a:lnTo>
                      <a:pt x="11" y="39"/>
                    </a:lnTo>
                    <a:lnTo>
                      <a:pt x="11" y="42"/>
                    </a:lnTo>
                    <a:lnTo>
                      <a:pt x="11" y="42"/>
                    </a:lnTo>
                    <a:lnTo>
                      <a:pt x="14" y="42"/>
                    </a:lnTo>
                    <a:lnTo>
                      <a:pt x="14" y="42"/>
                    </a:lnTo>
                    <a:lnTo>
                      <a:pt x="14" y="42"/>
                    </a:lnTo>
                    <a:lnTo>
                      <a:pt x="14" y="42"/>
                    </a:lnTo>
                    <a:lnTo>
                      <a:pt x="14" y="42"/>
                    </a:lnTo>
                    <a:lnTo>
                      <a:pt x="14" y="42"/>
                    </a:lnTo>
                    <a:lnTo>
                      <a:pt x="17" y="42"/>
                    </a:lnTo>
                    <a:lnTo>
                      <a:pt x="17" y="42"/>
                    </a:lnTo>
                    <a:lnTo>
                      <a:pt x="17" y="42"/>
                    </a:lnTo>
                    <a:lnTo>
                      <a:pt x="17" y="42"/>
                    </a:lnTo>
                    <a:lnTo>
                      <a:pt x="19" y="42"/>
                    </a:lnTo>
                    <a:lnTo>
                      <a:pt x="19" y="42"/>
                    </a:lnTo>
                    <a:lnTo>
                      <a:pt x="19" y="42"/>
                    </a:lnTo>
                    <a:lnTo>
                      <a:pt x="19" y="42"/>
                    </a:lnTo>
                    <a:lnTo>
                      <a:pt x="22" y="45"/>
                    </a:lnTo>
                    <a:lnTo>
                      <a:pt x="22" y="45"/>
                    </a:lnTo>
                    <a:lnTo>
                      <a:pt x="22" y="45"/>
                    </a:lnTo>
                    <a:lnTo>
                      <a:pt x="22" y="45"/>
                    </a:lnTo>
                    <a:lnTo>
                      <a:pt x="25" y="45"/>
                    </a:lnTo>
                    <a:lnTo>
                      <a:pt x="25" y="45"/>
                    </a:lnTo>
                    <a:lnTo>
                      <a:pt x="25" y="45"/>
                    </a:lnTo>
                    <a:lnTo>
                      <a:pt x="25" y="45"/>
                    </a:lnTo>
                    <a:lnTo>
                      <a:pt x="28" y="45"/>
                    </a:lnTo>
                    <a:lnTo>
                      <a:pt x="28" y="45"/>
                    </a:lnTo>
                    <a:lnTo>
                      <a:pt x="28" y="45"/>
                    </a:lnTo>
                    <a:lnTo>
                      <a:pt x="28" y="45"/>
                    </a:lnTo>
                    <a:lnTo>
                      <a:pt x="31" y="48"/>
                    </a:lnTo>
                    <a:lnTo>
                      <a:pt x="31" y="48"/>
                    </a:lnTo>
                    <a:lnTo>
                      <a:pt x="31" y="48"/>
                    </a:lnTo>
                    <a:lnTo>
                      <a:pt x="31" y="48"/>
                    </a:lnTo>
                    <a:lnTo>
                      <a:pt x="33" y="48"/>
                    </a:lnTo>
                    <a:lnTo>
                      <a:pt x="33" y="48"/>
                    </a:lnTo>
                    <a:lnTo>
                      <a:pt x="33" y="48"/>
                    </a:lnTo>
                    <a:lnTo>
                      <a:pt x="33" y="48"/>
                    </a:lnTo>
                    <a:lnTo>
                      <a:pt x="36" y="51"/>
                    </a:lnTo>
                    <a:lnTo>
                      <a:pt x="36" y="51"/>
                    </a:lnTo>
                    <a:lnTo>
                      <a:pt x="36" y="51"/>
                    </a:lnTo>
                    <a:lnTo>
                      <a:pt x="36" y="51"/>
                    </a:lnTo>
                    <a:lnTo>
                      <a:pt x="39" y="51"/>
                    </a:lnTo>
                    <a:lnTo>
                      <a:pt x="39" y="51"/>
                    </a:lnTo>
                    <a:lnTo>
                      <a:pt x="39" y="51"/>
                    </a:lnTo>
                    <a:lnTo>
                      <a:pt x="39" y="51"/>
                    </a:lnTo>
                    <a:lnTo>
                      <a:pt x="42" y="54"/>
                    </a:lnTo>
                    <a:lnTo>
                      <a:pt x="42" y="54"/>
                    </a:lnTo>
                    <a:lnTo>
                      <a:pt x="42" y="54"/>
                    </a:lnTo>
                    <a:lnTo>
                      <a:pt x="42" y="54"/>
                    </a:lnTo>
                    <a:lnTo>
                      <a:pt x="44" y="58"/>
                    </a:lnTo>
                    <a:lnTo>
                      <a:pt x="44" y="58"/>
                    </a:lnTo>
                    <a:lnTo>
                      <a:pt x="44" y="58"/>
                    </a:lnTo>
                    <a:lnTo>
                      <a:pt x="44" y="58"/>
                    </a:lnTo>
                    <a:lnTo>
                      <a:pt x="44" y="58"/>
                    </a:lnTo>
                    <a:lnTo>
                      <a:pt x="44" y="58"/>
                    </a:lnTo>
                    <a:lnTo>
                      <a:pt x="47" y="58"/>
                    </a:lnTo>
                    <a:lnTo>
                      <a:pt x="47" y="58"/>
                    </a:lnTo>
                    <a:lnTo>
                      <a:pt x="47" y="61"/>
                    </a:lnTo>
                    <a:lnTo>
                      <a:pt x="47" y="61"/>
                    </a:lnTo>
                    <a:lnTo>
                      <a:pt x="47" y="61"/>
                    </a:lnTo>
                    <a:lnTo>
                      <a:pt x="47" y="61"/>
                    </a:lnTo>
                    <a:lnTo>
                      <a:pt x="50" y="64"/>
                    </a:lnTo>
                    <a:lnTo>
                      <a:pt x="50" y="64"/>
                    </a:lnTo>
                    <a:lnTo>
                      <a:pt x="53" y="76"/>
                    </a:lnTo>
                    <a:lnTo>
                      <a:pt x="53" y="88"/>
                    </a:lnTo>
                    <a:lnTo>
                      <a:pt x="50" y="100"/>
                    </a:lnTo>
                    <a:lnTo>
                      <a:pt x="47" y="106"/>
                    </a:lnTo>
                    <a:lnTo>
                      <a:pt x="47" y="106"/>
                    </a:lnTo>
                    <a:lnTo>
                      <a:pt x="44" y="115"/>
                    </a:lnTo>
                    <a:lnTo>
                      <a:pt x="42" y="121"/>
                    </a:lnTo>
                    <a:lnTo>
                      <a:pt x="42" y="121"/>
                    </a:lnTo>
                    <a:lnTo>
                      <a:pt x="47" y="121"/>
                    </a:lnTo>
                    <a:lnTo>
                      <a:pt x="47" y="121"/>
                    </a:lnTo>
                    <a:lnTo>
                      <a:pt x="50" y="124"/>
                    </a:lnTo>
                    <a:lnTo>
                      <a:pt x="56" y="130"/>
                    </a:lnTo>
                    <a:lnTo>
                      <a:pt x="56" y="130"/>
                    </a:lnTo>
                    <a:lnTo>
                      <a:pt x="58" y="136"/>
                    </a:lnTo>
                    <a:lnTo>
                      <a:pt x="58" y="136"/>
                    </a:lnTo>
                    <a:lnTo>
                      <a:pt x="64" y="152"/>
                    </a:lnTo>
                    <a:lnTo>
                      <a:pt x="64" y="152"/>
                    </a:lnTo>
                    <a:lnTo>
                      <a:pt x="64" y="152"/>
                    </a:lnTo>
                    <a:lnTo>
                      <a:pt x="64" y="152"/>
                    </a:lnTo>
                    <a:lnTo>
                      <a:pt x="64" y="152"/>
                    </a:lnTo>
                    <a:lnTo>
                      <a:pt x="64" y="152"/>
                    </a:lnTo>
                    <a:lnTo>
                      <a:pt x="64" y="152"/>
                    </a:lnTo>
                    <a:lnTo>
                      <a:pt x="64" y="152"/>
                    </a:lnTo>
                    <a:lnTo>
                      <a:pt x="64" y="152"/>
                    </a:lnTo>
                    <a:lnTo>
                      <a:pt x="64" y="152"/>
                    </a:lnTo>
                    <a:lnTo>
                      <a:pt x="67" y="152"/>
                    </a:lnTo>
                    <a:lnTo>
                      <a:pt x="67" y="152"/>
                    </a:lnTo>
                    <a:lnTo>
                      <a:pt x="67" y="158"/>
                    </a:lnTo>
                    <a:lnTo>
                      <a:pt x="70" y="383"/>
                    </a:lnTo>
                    <a:lnTo>
                      <a:pt x="70" y="383"/>
                    </a:lnTo>
                    <a:lnTo>
                      <a:pt x="70" y="437"/>
                    </a:lnTo>
                    <a:lnTo>
                      <a:pt x="434" y="422"/>
                    </a:lnTo>
                    <a:lnTo>
                      <a:pt x="434" y="422"/>
                    </a:lnTo>
                    <a:lnTo>
                      <a:pt x="439" y="425"/>
                    </a:lnTo>
                    <a:lnTo>
                      <a:pt x="448" y="434"/>
                    </a:lnTo>
                    <a:lnTo>
                      <a:pt x="448" y="434"/>
                    </a:lnTo>
                    <a:lnTo>
                      <a:pt x="448" y="437"/>
                    </a:lnTo>
                    <a:lnTo>
                      <a:pt x="448" y="437"/>
                    </a:lnTo>
                    <a:lnTo>
                      <a:pt x="450" y="446"/>
                    </a:lnTo>
                    <a:lnTo>
                      <a:pt x="450" y="462"/>
                    </a:lnTo>
                    <a:lnTo>
                      <a:pt x="450" y="462"/>
                    </a:lnTo>
                    <a:lnTo>
                      <a:pt x="450" y="462"/>
                    </a:lnTo>
                    <a:lnTo>
                      <a:pt x="464" y="462"/>
                    </a:lnTo>
                    <a:lnTo>
                      <a:pt x="473" y="459"/>
                    </a:lnTo>
                    <a:lnTo>
                      <a:pt x="492" y="437"/>
                    </a:lnTo>
                    <a:lnTo>
                      <a:pt x="492" y="437"/>
                    </a:lnTo>
                    <a:lnTo>
                      <a:pt x="492" y="434"/>
                    </a:lnTo>
                    <a:lnTo>
                      <a:pt x="492" y="434"/>
                    </a:lnTo>
                    <a:close/>
                  </a:path>
                </a:pathLst>
              </a:custGeom>
              <a:solidFill>
                <a:schemeClr val="accent1">
                  <a:lumMod val="75000"/>
                </a:scheme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6" name="Google Shape;256;p12">
                <a:extLst>
                  <a:ext uri="{FF2B5EF4-FFF2-40B4-BE49-F238E27FC236}">
                    <a16:creationId xmlns:a16="http://schemas.microsoft.com/office/drawing/2014/main" id="{52DD6AD1-CA27-30A0-5E9E-7431E3A5191D}"/>
                  </a:ext>
                </a:extLst>
              </p:cNvPr>
              <p:cNvSpPr/>
              <p:nvPr/>
            </p:nvSpPr>
            <p:spPr>
              <a:xfrm>
                <a:off x="8484404" y="3622681"/>
                <a:ext cx="912049" cy="487762"/>
              </a:xfrm>
              <a:custGeom>
                <a:avLst/>
                <a:gdLst/>
                <a:ahLst/>
                <a:cxnLst/>
                <a:rect l="l" t="t" r="r" b="b"/>
                <a:pathLst>
                  <a:path w="711" h="401" extrusionOk="0">
                    <a:moveTo>
                      <a:pt x="84" y="3"/>
                    </a:moveTo>
                    <a:lnTo>
                      <a:pt x="84" y="3"/>
                    </a:lnTo>
                    <a:lnTo>
                      <a:pt x="84" y="9"/>
                    </a:lnTo>
                    <a:lnTo>
                      <a:pt x="84" y="9"/>
                    </a:lnTo>
                    <a:lnTo>
                      <a:pt x="81" y="9"/>
                    </a:lnTo>
                    <a:lnTo>
                      <a:pt x="81" y="9"/>
                    </a:lnTo>
                    <a:lnTo>
                      <a:pt x="81" y="9"/>
                    </a:lnTo>
                    <a:lnTo>
                      <a:pt x="81" y="9"/>
                    </a:lnTo>
                    <a:lnTo>
                      <a:pt x="81" y="9"/>
                    </a:lnTo>
                    <a:lnTo>
                      <a:pt x="81" y="9"/>
                    </a:lnTo>
                    <a:lnTo>
                      <a:pt x="81" y="9"/>
                    </a:lnTo>
                    <a:lnTo>
                      <a:pt x="81" y="9"/>
                    </a:lnTo>
                    <a:lnTo>
                      <a:pt x="81" y="9"/>
                    </a:lnTo>
                    <a:lnTo>
                      <a:pt x="81" y="9"/>
                    </a:lnTo>
                    <a:lnTo>
                      <a:pt x="78" y="9"/>
                    </a:lnTo>
                    <a:lnTo>
                      <a:pt x="78" y="9"/>
                    </a:lnTo>
                    <a:lnTo>
                      <a:pt x="78" y="9"/>
                    </a:lnTo>
                    <a:lnTo>
                      <a:pt x="78" y="9"/>
                    </a:lnTo>
                    <a:lnTo>
                      <a:pt x="78" y="9"/>
                    </a:lnTo>
                    <a:lnTo>
                      <a:pt x="78" y="9"/>
                    </a:lnTo>
                    <a:lnTo>
                      <a:pt x="42" y="6"/>
                    </a:lnTo>
                    <a:lnTo>
                      <a:pt x="42" y="6"/>
                    </a:lnTo>
                    <a:lnTo>
                      <a:pt x="42" y="6"/>
                    </a:lnTo>
                    <a:lnTo>
                      <a:pt x="42" y="6"/>
                    </a:lnTo>
                    <a:lnTo>
                      <a:pt x="5" y="0"/>
                    </a:lnTo>
                    <a:lnTo>
                      <a:pt x="0" y="43"/>
                    </a:lnTo>
                    <a:lnTo>
                      <a:pt x="240" y="67"/>
                    </a:lnTo>
                    <a:lnTo>
                      <a:pt x="240" y="67"/>
                    </a:lnTo>
                    <a:lnTo>
                      <a:pt x="243" y="67"/>
                    </a:lnTo>
                    <a:lnTo>
                      <a:pt x="246" y="73"/>
                    </a:lnTo>
                    <a:lnTo>
                      <a:pt x="246" y="73"/>
                    </a:lnTo>
                    <a:lnTo>
                      <a:pt x="246" y="73"/>
                    </a:lnTo>
                    <a:lnTo>
                      <a:pt x="238" y="280"/>
                    </a:lnTo>
                    <a:lnTo>
                      <a:pt x="238" y="280"/>
                    </a:lnTo>
                    <a:lnTo>
                      <a:pt x="246" y="286"/>
                    </a:lnTo>
                    <a:lnTo>
                      <a:pt x="254" y="289"/>
                    </a:lnTo>
                    <a:lnTo>
                      <a:pt x="260" y="289"/>
                    </a:lnTo>
                    <a:lnTo>
                      <a:pt x="260" y="289"/>
                    </a:lnTo>
                    <a:lnTo>
                      <a:pt x="277" y="292"/>
                    </a:lnTo>
                    <a:lnTo>
                      <a:pt x="291" y="298"/>
                    </a:lnTo>
                    <a:lnTo>
                      <a:pt x="291" y="298"/>
                    </a:lnTo>
                    <a:lnTo>
                      <a:pt x="302" y="304"/>
                    </a:lnTo>
                    <a:lnTo>
                      <a:pt x="302" y="304"/>
                    </a:lnTo>
                    <a:lnTo>
                      <a:pt x="310" y="307"/>
                    </a:lnTo>
                    <a:lnTo>
                      <a:pt x="319" y="310"/>
                    </a:lnTo>
                    <a:lnTo>
                      <a:pt x="324" y="313"/>
                    </a:lnTo>
                    <a:lnTo>
                      <a:pt x="324" y="313"/>
                    </a:lnTo>
                    <a:lnTo>
                      <a:pt x="324" y="313"/>
                    </a:lnTo>
                    <a:lnTo>
                      <a:pt x="333" y="322"/>
                    </a:lnTo>
                    <a:lnTo>
                      <a:pt x="364" y="334"/>
                    </a:lnTo>
                    <a:lnTo>
                      <a:pt x="364" y="334"/>
                    </a:lnTo>
                    <a:lnTo>
                      <a:pt x="366" y="334"/>
                    </a:lnTo>
                    <a:lnTo>
                      <a:pt x="372" y="341"/>
                    </a:lnTo>
                    <a:lnTo>
                      <a:pt x="380" y="328"/>
                    </a:lnTo>
                    <a:lnTo>
                      <a:pt x="380" y="328"/>
                    </a:lnTo>
                    <a:lnTo>
                      <a:pt x="383" y="325"/>
                    </a:lnTo>
                    <a:lnTo>
                      <a:pt x="383" y="325"/>
                    </a:lnTo>
                    <a:lnTo>
                      <a:pt x="389" y="328"/>
                    </a:lnTo>
                    <a:lnTo>
                      <a:pt x="411" y="350"/>
                    </a:lnTo>
                    <a:lnTo>
                      <a:pt x="411" y="350"/>
                    </a:lnTo>
                    <a:lnTo>
                      <a:pt x="431" y="368"/>
                    </a:lnTo>
                    <a:lnTo>
                      <a:pt x="431" y="368"/>
                    </a:lnTo>
                    <a:lnTo>
                      <a:pt x="442" y="371"/>
                    </a:lnTo>
                    <a:lnTo>
                      <a:pt x="442" y="371"/>
                    </a:lnTo>
                    <a:lnTo>
                      <a:pt x="456" y="374"/>
                    </a:lnTo>
                    <a:lnTo>
                      <a:pt x="464" y="377"/>
                    </a:lnTo>
                    <a:lnTo>
                      <a:pt x="470" y="374"/>
                    </a:lnTo>
                    <a:lnTo>
                      <a:pt x="470" y="374"/>
                    </a:lnTo>
                    <a:lnTo>
                      <a:pt x="478" y="368"/>
                    </a:lnTo>
                    <a:lnTo>
                      <a:pt x="490" y="365"/>
                    </a:lnTo>
                    <a:lnTo>
                      <a:pt x="490" y="365"/>
                    </a:lnTo>
                    <a:lnTo>
                      <a:pt x="504" y="359"/>
                    </a:lnTo>
                    <a:lnTo>
                      <a:pt x="504" y="359"/>
                    </a:lnTo>
                    <a:lnTo>
                      <a:pt x="515" y="359"/>
                    </a:lnTo>
                    <a:lnTo>
                      <a:pt x="523" y="359"/>
                    </a:lnTo>
                    <a:lnTo>
                      <a:pt x="523" y="359"/>
                    </a:lnTo>
                    <a:lnTo>
                      <a:pt x="526" y="362"/>
                    </a:lnTo>
                    <a:lnTo>
                      <a:pt x="526" y="362"/>
                    </a:lnTo>
                    <a:lnTo>
                      <a:pt x="534" y="362"/>
                    </a:lnTo>
                    <a:lnTo>
                      <a:pt x="540" y="362"/>
                    </a:lnTo>
                    <a:lnTo>
                      <a:pt x="540" y="362"/>
                    </a:lnTo>
                    <a:lnTo>
                      <a:pt x="540" y="365"/>
                    </a:lnTo>
                    <a:lnTo>
                      <a:pt x="557" y="377"/>
                    </a:lnTo>
                    <a:lnTo>
                      <a:pt x="557" y="377"/>
                    </a:lnTo>
                    <a:lnTo>
                      <a:pt x="579" y="368"/>
                    </a:lnTo>
                    <a:lnTo>
                      <a:pt x="604" y="365"/>
                    </a:lnTo>
                    <a:lnTo>
                      <a:pt x="604" y="365"/>
                    </a:lnTo>
                    <a:lnTo>
                      <a:pt x="618" y="365"/>
                    </a:lnTo>
                    <a:lnTo>
                      <a:pt x="635" y="371"/>
                    </a:lnTo>
                    <a:lnTo>
                      <a:pt x="649" y="377"/>
                    </a:lnTo>
                    <a:lnTo>
                      <a:pt x="663" y="389"/>
                    </a:lnTo>
                    <a:lnTo>
                      <a:pt x="663" y="389"/>
                    </a:lnTo>
                    <a:lnTo>
                      <a:pt x="669" y="392"/>
                    </a:lnTo>
                    <a:lnTo>
                      <a:pt x="680" y="398"/>
                    </a:lnTo>
                    <a:lnTo>
                      <a:pt x="697" y="401"/>
                    </a:lnTo>
                    <a:lnTo>
                      <a:pt x="697" y="401"/>
                    </a:lnTo>
                    <a:lnTo>
                      <a:pt x="705" y="356"/>
                    </a:lnTo>
                    <a:lnTo>
                      <a:pt x="708" y="325"/>
                    </a:lnTo>
                    <a:lnTo>
                      <a:pt x="711" y="304"/>
                    </a:lnTo>
                    <a:lnTo>
                      <a:pt x="711" y="304"/>
                    </a:lnTo>
                    <a:lnTo>
                      <a:pt x="708" y="274"/>
                    </a:lnTo>
                    <a:lnTo>
                      <a:pt x="702" y="234"/>
                    </a:lnTo>
                    <a:lnTo>
                      <a:pt x="702" y="234"/>
                    </a:lnTo>
                    <a:lnTo>
                      <a:pt x="694" y="164"/>
                    </a:lnTo>
                    <a:lnTo>
                      <a:pt x="694" y="164"/>
                    </a:lnTo>
                    <a:lnTo>
                      <a:pt x="688" y="85"/>
                    </a:lnTo>
                    <a:lnTo>
                      <a:pt x="688" y="85"/>
                    </a:lnTo>
                    <a:lnTo>
                      <a:pt x="688" y="85"/>
                    </a:lnTo>
                    <a:lnTo>
                      <a:pt x="688" y="85"/>
                    </a:lnTo>
                    <a:lnTo>
                      <a:pt x="688" y="85"/>
                    </a:lnTo>
                    <a:lnTo>
                      <a:pt x="688" y="85"/>
                    </a:lnTo>
                    <a:lnTo>
                      <a:pt x="688" y="85"/>
                    </a:lnTo>
                    <a:lnTo>
                      <a:pt x="688" y="85"/>
                    </a:lnTo>
                    <a:lnTo>
                      <a:pt x="685" y="31"/>
                    </a:lnTo>
                    <a:lnTo>
                      <a:pt x="84" y="0"/>
                    </a:lnTo>
                    <a:lnTo>
                      <a:pt x="84" y="3"/>
                    </a:lnTo>
                    <a:close/>
                  </a:path>
                </a:pathLst>
              </a:custGeom>
              <a:solidFill>
                <a:schemeClr val="accent1">
                  <a:lumMod val="75000"/>
                </a:scheme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7" name="Google Shape;257;p12">
                <a:extLst>
                  <a:ext uri="{FF2B5EF4-FFF2-40B4-BE49-F238E27FC236}">
                    <a16:creationId xmlns:a16="http://schemas.microsoft.com/office/drawing/2014/main" id="{AD36BF0C-3D0B-D205-8C5F-4374C4D46BC5}"/>
                  </a:ext>
                </a:extLst>
              </p:cNvPr>
              <p:cNvSpPr/>
              <p:nvPr/>
            </p:nvSpPr>
            <p:spPr>
              <a:xfrm>
                <a:off x="9434935" y="4199237"/>
                <a:ext cx="574680" cy="536417"/>
              </a:xfrm>
              <a:custGeom>
                <a:avLst/>
                <a:gdLst/>
                <a:ahLst/>
                <a:cxnLst/>
                <a:rect l="l" t="t" r="r" b="b"/>
                <a:pathLst>
                  <a:path w="448" h="441" extrusionOk="0">
                    <a:moveTo>
                      <a:pt x="0" y="0"/>
                    </a:moveTo>
                    <a:lnTo>
                      <a:pt x="0" y="88"/>
                    </a:lnTo>
                    <a:lnTo>
                      <a:pt x="0" y="88"/>
                    </a:lnTo>
                    <a:lnTo>
                      <a:pt x="12" y="107"/>
                    </a:lnTo>
                    <a:lnTo>
                      <a:pt x="14" y="122"/>
                    </a:lnTo>
                    <a:lnTo>
                      <a:pt x="17" y="137"/>
                    </a:lnTo>
                    <a:lnTo>
                      <a:pt x="17" y="137"/>
                    </a:lnTo>
                    <a:lnTo>
                      <a:pt x="17" y="143"/>
                    </a:lnTo>
                    <a:lnTo>
                      <a:pt x="20" y="149"/>
                    </a:lnTo>
                    <a:lnTo>
                      <a:pt x="20" y="149"/>
                    </a:lnTo>
                    <a:lnTo>
                      <a:pt x="26" y="155"/>
                    </a:lnTo>
                    <a:lnTo>
                      <a:pt x="28" y="167"/>
                    </a:lnTo>
                    <a:lnTo>
                      <a:pt x="28" y="167"/>
                    </a:lnTo>
                    <a:lnTo>
                      <a:pt x="31" y="176"/>
                    </a:lnTo>
                    <a:lnTo>
                      <a:pt x="40" y="186"/>
                    </a:lnTo>
                    <a:lnTo>
                      <a:pt x="40" y="186"/>
                    </a:lnTo>
                    <a:lnTo>
                      <a:pt x="45" y="195"/>
                    </a:lnTo>
                    <a:lnTo>
                      <a:pt x="48" y="201"/>
                    </a:lnTo>
                    <a:lnTo>
                      <a:pt x="48" y="207"/>
                    </a:lnTo>
                    <a:lnTo>
                      <a:pt x="48" y="207"/>
                    </a:lnTo>
                    <a:lnTo>
                      <a:pt x="51" y="216"/>
                    </a:lnTo>
                    <a:lnTo>
                      <a:pt x="56" y="222"/>
                    </a:lnTo>
                    <a:lnTo>
                      <a:pt x="56" y="222"/>
                    </a:lnTo>
                    <a:lnTo>
                      <a:pt x="62" y="228"/>
                    </a:lnTo>
                    <a:lnTo>
                      <a:pt x="62" y="234"/>
                    </a:lnTo>
                    <a:lnTo>
                      <a:pt x="59" y="240"/>
                    </a:lnTo>
                    <a:lnTo>
                      <a:pt x="59" y="240"/>
                    </a:lnTo>
                    <a:lnTo>
                      <a:pt x="54" y="246"/>
                    </a:lnTo>
                    <a:lnTo>
                      <a:pt x="51" y="255"/>
                    </a:lnTo>
                    <a:lnTo>
                      <a:pt x="48" y="277"/>
                    </a:lnTo>
                    <a:lnTo>
                      <a:pt x="48" y="277"/>
                    </a:lnTo>
                    <a:lnTo>
                      <a:pt x="48" y="286"/>
                    </a:lnTo>
                    <a:lnTo>
                      <a:pt x="45" y="292"/>
                    </a:lnTo>
                    <a:lnTo>
                      <a:pt x="45" y="292"/>
                    </a:lnTo>
                    <a:lnTo>
                      <a:pt x="42" y="301"/>
                    </a:lnTo>
                    <a:lnTo>
                      <a:pt x="40" y="310"/>
                    </a:lnTo>
                    <a:lnTo>
                      <a:pt x="40" y="340"/>
                    </a:lnTo>
                    <a:lnTo>
                      <a:pt x="40" y="340"/>
                    </a:lnTo>
                    <a:lnTo>
                      <a:pt x="40" y="344"/>
                    </a:lnTo>
                    <a:lnTo>
                      <a:pt x="40" y="344"/>
                    </a:lnTo>
                    <a:lnTo>
                      <a:pt x="40" y="344"/>
                    </a:lnTo>
                    <a:lnTo>
                      <a:pt x="40" y="344"/>
                    </a:lnTo>
                    <a:lnTo>
                      <a:pt x="40" y="344"/>
                    </a:lnTo>
                    <a:lnTo>
                      <a:pt x="40" y="344"/>
                    </a:lnTo>
                    <a:lnTo>
                      <a:pt x="40" y="347"/>
                    </a:lnTo>
                    <a:lnTo>
                      <a:pt x="40" y="347"/>
                    </a:lnTo>
                    <a:lnTo>
                      <a:pt x="40" y="347"/>
                    </a:lnTo>
                    <a:lnTo>
                      <a:pt x="40" y="347"/>
                    </a:lnTo>
                    <a:lnTo>
                      <a:pt x="40" y="347"/>
                    </a:lnTo>
                    <a:lnTo>
                      <a:pt x="40" y="347"/>
                    </a:lnTo>
                    <a:lnTo>
                      <a:pt x="40" y="350"/>
                    </a:lnTo>
                    <a:lnTo>
                      <a:pt x="40" y="350"/>
                    </a:lnTo>
                    <a:lnTo>
                      <a:pt x="40" y="350"/>
                    </a:lnTo>
                    <a:lnTo>
                      <a:pt x="40" y="350"/>
                    </a:lnTo>
                    <a:lnTo>
                      <a:pt x="40" y="353"/>
                    </a:lnTo>
                    <a:lnTo>
                      <a:pt x="40" y="353"/>
                    </a:lnTo>
                    <a:lnTo>
                      <a:pt x="40" y="353"/>
                    </a:lnTo>
                    <a:lnTo>
                      <a:pt x="40" y="353"/>
                    </a:lnTo>
                    <a:lnTo>
                      <a:pt x="40" y="356"/>
                    </a:lnTo>
                    <a:lnTo>
                      <a:pt x="40" y="356"/>
                    </a:lnTo>
                    <a:lnTo>
                      <a:pt x="40" y="356"/>
                    </a:lnTo>
                    <a:lnTo>
                      <a:pt x="40" y="356"/>
                    </a:lnTo>
                    <a:lnTo>
                      <a:pt x="37" y="359"/>
                    </a:lnTo>
                    <a:lnTo>
                      <a:pt x="37" y="359"/>
                    </a:lnTo>
                    <a:lnTo>
                      <a:pt x="37" y="359"/>
                    </a:lnTo>
                    <a:lnTo>
                      <a:pt x="37" y="359"/>
                    </a:lnTo>
                    <a:lnTo>
                      <a:pt x="54" y="359"/>
                    </a:lnTo>
                    <a:lnTo>
                      <a:pt x="68" y="359"/>
                    </a:lnTo>
                    <a:lnTo>
                      <a:pt x="68" y="359"/>
                    </a:lnTo>
                    <a:lnTo>
                      <a:pt x="76" y="359"/>
                    </a:lnTo>
                    <a:lnTo>
                      <a:pt x="76" y="359"/>
                    </a:lnTo>
                    <a:lnTo>
                      <a:pt x="118" y="365"/>
                    </a:lnTo>
                    <a:lnTo>
                      <a:pt x="118" y="365"/>
                    </a:lnTo>
                    <a:lnTo>
                      <a:pt x="132" y="365"/>
                    </a:lnTo>
                    <a:lnTo>
                      <a:pt x="140" y="371"/>
                    </a:lnTo>
                    <a:lnTo>
                      <a:pt x="140" y="371"/>
                    </a:lnTo>
                    <a:lnTo>
                      <a:pt x="143" y="377"/>
                    </a:lnTo>
                    <a:lnTo>
                      <a:pt x="143" y="377"/>
                    </a:lnTo>
                    <a:lnTo>
                      <a:pt x="146" y="380"/>
                    </a:lnTo>
                    <a:lnTo>
                      <a:pt x="146" y="380"/>
                    </a:lnTo>
                    <a:lnTo>
                      <a:pt x="152" y="383"/>
                    </a:lnTo>
                    <a:lnTo>
                      <a:pt x="160" y="380"/>
                    </a:lnTo>
                    <a:lnTo>
                      <a:pt x="160" y="380"/>
                    </a:lnTo>
                    <a:lnTo>
                      <a:pt x="168" y="377"/>
                    </a:lnTo>
                    <a:lnTo>
                      <a:pt x="168" y="377"/>
                    </a:lnTo>
                    <a:lnTo>
                      <a:pt x="174" y="374"/>
                    </a:lnTo>
                    <a:lnTo>
                      <a:pt x="174" y="374"/>
                    </a:lnTo>
                    <a:lnTo>
                      <a:pt x="180" y="368"/>
                    </a:lnTo>
                    <a:lnTo>
                      <a:pt x="182" y="362"/>
                    </a:lnTo>
                    <a:lnTo>
                      <a:pt x="182" y="362"/>
                    </a:lnTo>
                    <a:lnTo>
                      <a:pt x="182" y="359"/>
                    </a:lnTo>
                    <a:lnTo>
                      <a:pt x="182" y="359"/>
                    </a:lnTo>
                    <a:lnTo>
                      <a:pt x="188" y="353"/>
                    </a:lnTo>
                    <a:lnTo>
                      <a:pt x="194" y="353"/>
                    </a:lnTo>
                    <a:lnTo>
                      <a:pt x="216" y="359"/>
                    </a:lnTo>
                    <a:lnTo>
                      <a:pt x="216" y="359"/>
                    </a:lnTo>
                    <a:lnTo>
                      <a:pt x="222" y="362"/>
                    </a:lnTo>
                    <a:lnTo>
                      <a:pt x="227" y="365"/>
                    </a:lnTo>
                    <a:lnTo>
                      <a:pt x="227" y="365"/>
                    </a:lnTo>
                    <a:lnTo>
                      <a:pt x="227" y="371"/>
                    </a:lnTo>
                    <a:lnTo>
                      <a:pt x="227" y="374"/>
                    </a:lnTo>
                    <a:lnTo>
                      <a:pt x="227" y="374"/>
                    </a:lnTo>
                    <a:lnTo>
                      <a:pt x="230" y="374"/>
                    </a:lnTo>
                    <a:lnTo>
                      <a:pt x="230" y="374"/>
                    </a:lnTo>
                    <a:lnTo>
                      <a:pt x="247" y="380"/>
                    </a:lnTo>
                    <a:lnTo>
                      <a:pt x="247" y="380"/>
                    </a:lnTo>
                    <a:lnTo>
                      <a:pt x="255" y="386"/>
                    </a:lnTo>
                    <a:lnTo>
                      <a:pt x="258" y="389"/>
                    </a:lnTo>
                    <a:lnTo>
                      <a:pt x="255" y="395"/>
                    </a:lnTo>
                    <a:lnTo>
                      <a:pt x="255" y="395"/>
                    </a:lnTo>
                    <a:lnTo>
                      <a:pt x="255" y="395"/>
                    </a:lnTo>
                    <a:lnTo>
                      <a:pt x="255" y="395"/>
                    </a:lnTo>
                    <a:lnTo>
                      <a:pt x="258" y="407"/>
                    </a:lnTo>
                    <a:lnTo>
                      <a:pt x="258" y="416"/>
                    </a:lnTo>
                    <a:lnTo>
                      <a:pt x="258" y="416"/>
                    </a:lnTo>
                    <a:lnTo>
                      <a:pt x="258" y="416"/>
                    </a:lnTo>
                    <a:lnTo>
                      <a:pt x="258" y="416"/>
                    </a:lnTo>
                    <a:lnTo>
                      <a:pt x="269" y="419"/>
                    </a:lnTo>
                    <a:lnTo>
                      <a:pt x="269" y="419"/>
                    </a:lnTo>
                    <a:lnTo>
                      <a:pt x="278" y="423"/>
                    </a:lnTo>
                    <a:lnTo>
                      <a:pt x="278" y="423"/>
                    </a:lnTo>
                    <a:lnTo>
                      <a:pt x="289" y="426"/>
                    </a:lnTo>
                    <a:lnTo>
                      <a:pt x="306" y="429"/>
                    </a:lnTo>
                    <a:lnTo>
                      <a:pt x="306" y="429"/>
                    </a:lnTo>
                    <a:lnTo>
                      <a:pt x="308" y="426"/>
                    </a:lnTo>
                    <a:lnTo>
                      <a:pt x="311" y="419"/>
                    </a:lnTo>
                    <a:lnTo>
                      <a:pt x="311" y="419"/>
                    </a:lnTo>
                    <a:lnTo>
                      <a:pt x="311" y="419"/>
                    </a:lnTo>
                    <a:lnTo>
                      <a:pt x="311" y="410"/>
                    </a:lnTo>
                    <a:lnTo>
                      <a:pt x="317" y="407"/>
                    </a:lnTo>
                    <a:lnTo>
                      <a:pt x="322" y="404"/>
                    </a:lnTo>
                    <a:lnTo>
                      <a:pt x="322" y="404"/>
                    </a:lnTo>
                    <a:lnTo>
                      <a:pt x="322" y="404"/>
                    </a:lnTo>
                    <a:lnTo>
                      <a:pt x="322" y="404"/>
                    </a:lnTo>
                    <a:lnTo>
                      <a:pt x="325" y="404"/>
                    </a:lnTo>
                    <a:lnTo>
                      <a:pt x="328" y="407"/>
                    </a:lnTo>
                    <a:lnTo>
                      <a:pt x="345" y="426"/>
                    </a:lnTo>
                    <a:lnTo>
                      <a:pt x="345" y="426"/>
                    </a:lnTo>
                    <a:lnTo>
                      <a:pt x="356" y="429"/>
                    </a:lnTo>
                    <a:lnTo>
                      <a:pt x="356" y="429"/>
                    </a:lnTo>
                    <a:lnTo>
                      <a:pt x="356" y="423"/>
                    </a:lnTo>
                    <a:lnTo>
                      <a:pt x="356" y="423"/>
                    </a:lnTo>
                    <a:lnTo>
                      <a:pt x="359" y="410"/>
                    </a:lnTo>
                    <a:lnTo>
                      <a:pt x="359" y="410"/>
                    </a:lnTo>
                    <a:lnTo>
                      <a:pt x="359" y="404"/>
                    </a:lnTo>
                    <a:lnTo>
                      <a:pt x="359" y="404"/>
                    </a:lnTo>
                    <a:lnTo>
                      <a:pt x="359" y="395"/>
                    </a:lnTo>
                    <a:lnTo>
                      <a:pt x="359" y="392"/>
                    </a:lnTo>
                    <a:lnTo>
                      <a:pt x="364" y="386"/>
                    </a:lnTo>
                    <a:lnTo>
                      <a:pt x="364" y="386"/>
                    </a:lnTo>
                    <a:lnTo>
                      <a:pt x="370" y="386"/>
                    </a:lnTo>
                    <a:lnTo>
                      <a:pt x="370" y="386"/>
                    </a:lnTo>
                    <a:lnTo>
                      <a:pt x="378" y="386"/>
                    </a:lnTo>
                    <a:lnTo>
                      <a:pt x="384" y="392"/>
                    </a:lnTo>
                    <a:lnTo>
                      <a:pt x="384" y="392"/>
                    </a:lnTo>
                    <a:lnTo>
                      <a:pt x="398" y="404"/>
                    </a:lnTo>
                    <a:lnTo>
                      <a:pt x="398" y="404"/>
                    </a:lnTo>
                    <a:lnTo>
                      <a:pt x="409" y="413"/>
                    </a:lnTo>
                    <a:lnTo>
                      <a:pt x="417" y="423"/>
                    </a:lnTo>
                    <a:lnTo>
                      <a:pt x="417" y="423"/>
                    </a:lnTo>
                    <a:lnTo>
                      <a:pt x="420" y="432"/>
                    </a:lnTo>
                    <a:lnTo>
                      <a:pt x="420" y="432"/>
                    </a:lnTo>
                    <a:lnTo>
                      <a:pt x="426" y="441"/>
                    </a:lnTo>
                    <a:lnTo>
                      <a:pt x="426" y="441"/>
                    </a:lnTo>
                    <a:lnTo>
                      <a:pt x="429" y="435"/>
                    </a:lnTo>
                    <a:lnTo>
                      <a:pt x="429" y="435"/>
                    </a:lnTo>
                    <a:lnTo>
                      <a:pt x="431" y="432"/>
                    </a:lnTo>
                    <a:lnTo>
                      <a:pt x="440" y="426"/>
                    </a:lnTo>
                    <a:lnTo>
                      <a:pt x="440" y="426"/>
                    </a:lnTo>
                    <a:lnTo>
                      <a:pt x="448" y="419"/>
                    </a:lnTo>
                    <a:lnTo>
                      <a:pt x="448" y="419"/>
                    </a:lnTo>
                    <a:lnTo>
                      <a:pt x="448" y="416"/>
                    </a:lnTo>
                    <a:lnTo>
                      <a:pt x="448" y="416"/>
                    </a:lnTo>
                    <a:lnTo>
                      <a:pt x="445" y="413"/>
                    </a:lnTo>
                    <a:lnTo>
                      <a:pt x="437" y="410"/>
                    </a:lnTo>
                    <a:lnTo>
                      <a:pt x="437" y="410"/>
                    </a:lnTo>
                    <a:lnTo>
                      <a:pt x="423" y="401"/>
                    </a:lnTo>
                    <a:lnTo>
                      <a:pt x="403" y="389"/>
                    </a:lnTo>
                    <a:lnTo>
                      <a:pt x="403" y="389"/>
                    </a:lnTo>
                    <a:lnTo>
                      <a:pt x="398" y="380"/>
                    </a:lnTo>
                    <a:lnTo>
                      <a:pt x="398" y="380"/>
                    </a:lnTo>
                    <a:lnTo>
                      <a:pt x="389" y="374"/>
                    </a:lnTo>
                    <a:lnTo>
                      <a:pt x="389" y="371"/>
                    </a:lnTo>
                    <a:lnTo>
                      <a:pt x="389" y="365"/>
                    </a:lnTo>
                    <a:lnTo>
                      <a:pt x="389" y="365"/>
                    </a:lnTo>
                    <a:lnTo>
                      <a:pt x="392" y="362"/>
                    </a:lnTo>
                    <a:lnTo>
                      <a:pt x="395" y="359"/>
                    </a:lnTo>
                    <a:lnTo>
                      <a:pt x="403" y="362"/>
                    </a:lnTo>
                    <a:lnTo>
                      <a:pt x="403" y="362"/>
                    </a:lnTo>
                    <a:lnTo>
                      <a:pt x="406" y="362"/>
                    </a:lnTo>
                    <a:lnTo>
                      <a:pt x="406" y="362"/>
                    </a:lnTo>
                    <a:lnTo>
                      <a:pt x="409" y="359"/>
                    </a:lnTo>
                    <a:lnTo>
                      <a:pt x="409" y="359"/>
                    </a:lnTo>
                    <a:lnTo>
                      <a:pt x="415" y="353"/>
                    </a:lnTo>
                    <a:lnTo>
                      <a:pt x="415" y="353"/>
                    </a:lnTo>
                    <a:lnTo>
                      <a:pt x="415" y="350"/>
                    </a:lnTo>
                    <a:lnTo>
                      <a:pt x="409" y="350"/>
                    </a:lnTo>
                    <a:lnTo>
                      <a:pt x="409" y="350"/>
                    </a:lnTo>
                    <a:lnTo>
                      <a:pt x="398" y="347"/>
                    </a:lnTo>
                    <a:lnTo>
                      <a:pt x="392" y="344"/>
                    </a:lnTo>
                    <a:lnTo>
                      <a:pt x="387" y="337"/>
                    </a:lnTo>
                    <a:lnTo>
                      <a:pt x="387" y="337"/>
                    </a:lnTo>
                    <a:lnTo>
                      <a:pt x="384" y="331"/>
                    </a:lnTo>
                    <a:lnTo>
                      <a:pt x="384" y="325"/>
                    </a:lnTo>
                    <a:lnTo>
                      <a:pt x="384" y="325"/>
                    </a:lnTo>
                    <a:lnTo>
                      <a:pt x="373" y="325"/>
                    </a:lnTo>
                    <a:lnTo>
                      <a:pt x="373" y="325"/>
                    </a:lnTo>
                    <a:lnTo>
                      <a:pt x="364" y="328"/>
                    </a:lnTo>
                    <a:lnTo>
                      <a:pt x="364" y="328"/>
                    </a:lnTo>
                    <a:lnTo>
                      <a:pt x="348" y="325"/>
                    </a:lnTo>
                    <a:lnTo>
                      <a:pt x="334" y="319"/>
                    </a:lnTo>
                    <a:lnTo>
                      <a:pt x="328" y="316"/>
                    </a:lnTo>
                    <a:lnTo>
                      <a:pt x="325" y="313"/>
                    </a:lnTo>
                    <a:lnTo>
                      <a:pt x="325" y="313"/>
                    </a:lnTo>
                    <a:lnTo>
                      <a:pt x="325" y="310"/>
                    </a:lnTo>
                    <a:lnTo>
                      <a:pt x="328" y="304"/>
                    </a:lnTo>
                    <a:lnTo>
                      <a:pt x="328" y="304"/>
                    </a:lnTo>
                    <a:lnTo>
                      <a:pt x="334" y="298"/>
                    </a:lnTo>
                    <a:lnTo>
                      <a:pt x="339" y="292"/>
                    </a:lnTo>
                    <a:lnTo>
                      <a:pt x="356" y="286"/>
                    </a:lnTo>
                    <a:lnTo>
                      <a:pt x="356" y="286"/>
                    </a:lnTo>
                    <a:lnTo>
                      <a:pt x="362" y="286"/>
                    </a:lnTo>
                    <a:lnTo>
                      <a:pt x="370" y="289"/>
                    </a:lnTo>
                    <a:lnTo>
                      <a:pt x="392" y="298"/>
                    </a:lnTo>
                    <a:lnTo>
                      <a:pt x="392" y="298"/>
                    </a:lnTo>
                    <a:lnTo>
                      <a:pt x="395" y="301"/>
                    </a:lnTo>
                    <a:lnTo>
                      <a:pt x="395" y="301"/>
                    </a:lnTo>
                    <a:lnTo>
                      <a:pt x="395" y="301"/>
                    </a:lnTo>
                    <a:lnTo>
                      <a:pt x="395" y="301"/>
                    </a:lnTo>
                    <a:lnTo>
                      <a:pt x="395" y="301"/>
                    </a:lnTo>
                    <a:lnTo>
                      <a:pt x="395" y="301"/>
                    </a:lnTo>
                    <a:lnTo>
                      <a:pt x="395" y="298"/>
                    </a:lnTo>
                    <a:lnTo>
                      <a:pt x="395" y="298"/>
                    </a:lnTo>
                    <a:lnTo>
                      <a:pt x="392" y="295"/>
                    </a:lnTo>
                    <a:lnTo>
                      <a:pt x="392" y="295"/>
                    </a:lnTo>
                    <a:lnTo>
                      <a:pt x="392" y="295"/>
                    </a:lnTo>
                    <a:lnTo>
                      <a:pt x="392" y="295"/>
                    </a:lnTo>
                    <a:lnTo>
                      <a:pt x="392" y="292"/>
                    </a:lnTo>
                    <a:lnTo>
                      <a:pt x="392" y="292"/>
                    </a:lnTo>
                    <a:lnTo>
                      <a:pt x="389" y="292"/>
                    </a:lnTo>
                    <a:lnTo>
                      <a:pt x="389" y="292"/>
                    </a:lnTo>
                    <a:lnTo>
                      <a:pt x="389" y="289"/>
                    </a:lnTo>
                    <a:lnTo>
                      <a:pt x="389" y="289"/>
                    </a:lnTo>
                    <a:lnTo>
                      <a:pt x="389" y="289"/>
                    </a:lnTo>
                    <a:lnTo>
                      <a:pt x="389" y="289"/>
                    </a:lnTo>
                    <a:lnTo>
                      <a:pt x="389" y="286"/>
                    </a:lnTo>
                    <a:lnTo>
                      <a:pt x="389" y="286"/>
                    </a:lnTo>
                    <a:lnTo>
                      <a:pt x="387" y="286"/>
                    </a:lnTo>
                    <a:lnTo>
                      <a:pt x="387" y="286"/>
                    </a:lnTo>
                    <a:lnTo>
                      <a:pt x="387" y="283"/>
                    </a:lnTo>
                    <a:lnTo>
                      <a:pt x="387" y="283"/>
                    </a:lnTo>
                    <a:lnTo>
                      <a:pt x="387" y="283"/>
                    </a:lnTo>
                    <a:lnTo>
                      <a:pt x="387" y="283"/>
                    </a:lnTo>
                    <a:lnTo>
                      <a:pt x="387" y="283"/>
                    </a:lnTo>
                    <a:lnTo>
                      <a:pt x="387" y="283"/>
                    </a:lnTo>
                    <a:lnTo>
                      <a:pt x="384" y="280"/>
                    </a:lnTo>
                    <a:lnTo>
                      <a:pt x="384" y="280"/>
                    </a:lnTo>
                    <a:lnTo>
                      <a:pt x="384" y="280"/>
                    </a:lnTo>
                    <a:lnTo>
                      <a:pt x="384" y="280"/>
                    </a:lnTo>
                    <a:lnTo>
                      <a:pt x="384" y="277"/>
                    </a:lnTo>
                    <a:lnTo>
                      <a:pt x="384" y="277"/>
                    </a:lnTo>
                    <a:lnTo>
                      <a:pt x="384" y="277"/>
                    </a:lnTo>
                    <a:lnTo>
                      <a:pt x="384" y="277"/>
                    </a:lnTo>
                    <a:lnTo>
                      <a:pt x="384" y="277"/>
                    </a:lnTo>
                    <a:lnTo>
                      <a:pt x="384" y="277"/>
                    </a:lnTo>
                    <a:lnTo>
                      <a:pt x="384" y="277"/>
                    </a:lnTo>
                    <a:lnTo>
                      <a:pt x="384" y="277"/>
                    </a:lnTo>
                    <a:lnTo>
                      <a:pt x="384" y="274"/>
                    </a:lnTo>
                    <a:lnTo>
                      <a:pt x="373" y="255"/>
                    </a:lnTo>
                    <a:lnTo>
                      <a:pt x="373" y="255"/>
                    </a:lnTo>
                    <a:lnTo>
                      <a:pt x="373" y="252"/>
                    </a:lnTo>
                    <a:lnTo>
                      <a:pt x="364" y="231"/>
                    </a:lnTo>
                    <a:lnTo>
                      <a:pt x="364" y="231"/>
                    </a:lnTo>
                    <a:lnTo>
                      <a:pt x="364" y="228"/>
                    </a:lnTo>
                    <a:lnTo>
                      <a:pt x="364" y="222"/>
                    </a:lnTo>
                    <a:lnTo>
                      <a:pt x="224" y="222"/>
                    </a:lnTo>
                    <a:lnTo>
                      <a:pt x="224" y="222"/>
                    </a:lnTo>
                    <a:lnTo>
                      <a:pt x="222" y="219"/>
                    </a:lnTo>
                    <a:lnTo>
                      <a:pt x="219" y="216"/>
                    </a:lnTo>
                    <a:lnTo>
                      <a:pt x="219" y="216"/>
                    </a:lnTo>
                    <a:lnTo>
                      <a:pt x="219" y="213"/>
                    </a:lnTo>
                    <a:lnTo>
                      <a:pt x="222" y="210"/>
                    </a:lnTo>
                    <a:lnTo>
                      <a:pt x="222" y="210"/>
                    </a:lnTo>
                    <a:lnTo>
                      <a:pt x="224" y="207"/>
                    </a:lnTo>
                    <a:lnTo>
                      <a:pt x="224" y="198"/>
                    </a:lnTo>
                    <a:lnTo>
                      <a:pt x="224" y="198"/>
                    </a:lnTo>
                    <a:lnTo>
                      <a:pt x="227" y="189"/>
                    </a:lnTo>
                    <a:lnTo>
                      <a:pt x="230" y="176"/>
                    </a:lnTo>
                    <a:lnTo>
                      <a:pt x="230" y="176"/>
                    </a:lnTo>
                    <a:lnTo>
                      <a:pt x="233" y="158"/>
                    </a:lnTo>
                    <a:lnTo>
                      <a:pt x="233" y="158"/>
                    </a:lnTo>
                    <a:lnTo>
                      <a:pt x="236" y="149"/>
                    </a:lnTo>
                    <a:lnTo>
                      <a:pt x="241" y="140"/>
                    </a:lnTo>
                    <a:lnTo>
                      <a:pt x="241" y="140"/>
                    </a:lnTo>
                    <a:lnTo>
                      <a:pt x="247" y="134"/>
                    </a:lnTo>
                    <a:lnTo>
                      <a:pt x="250" y="128"/>
                    </a:lnTo>
                    <a:lnTo>
                      <a:pt x="250" y="128"/>
                    </a:lnTo>
                    <a:lnTo>
                      <a:pt x="250" y="113"/>
                    </a:lnTo>
                    <a:lnTo>
                      <a:pt x="255" y="100"/>
                    </a:lnTo>
                    <a:lnTo>
                      <a:pt x="264" y="85"/>
                    </a:lnTo>
                    <a:lnTo>
                      <a:pt x="272" y="73"/>
                    </a:lnTo>
                    <a:lnTo>
                      <a:pt x="272" y="73"/>
                    </a:lnTo>
                    <a:lnTo>
                      <a:pt x="275" y="67"/>
                    </a:lnTo>
                    <a:lnTo>
                      <a:pt x="275" y="67"/>
                    </a:lnTo>
                    <a:lnTo>
                      <a:pt x="272" y="61"/>
                    </a:lnTo>
                    <a:lnTo>
                      <a:pt x="264" y="52"/>
                    </a:lnTo>
                    <a:lnTo>
                      <a:pt x="264" y="52"/>
                    </a:lnTo>
                    <a:lnTo>
                      <a:pt x="261" y="46"/>
                    </a:lnTo>
                    <a:lnTo>
                      <a:pt x="261" y="46"/>
                    </a:lnTo>
                    <a:lnTo>
                      <a:pt x="255" y="40"/>
                    </a:lnTo>
                    <a:lnTo>
                      <a:pt x="252" y="31"/>
                    </a:lnTo>
                    <a:lnTo>
                      <a:pt x="255" y="12"/>
                    </a:lnTo>
                    <a:lnTo>
                      <a:pt x="255" y="12"/>
                    </a:lnTo>
                    <a:lnTo>
                      <a:pt x="258" y="3"/>
                    </a:lnTo>
                    <a:lnTo>
                      <a:pt x="258" y="3"/>
                    </a:lnTo>
                    <a:lnTo>
                      <a:pt x="258" y="0"/>
                    </a:lnTo>
                    <a:lnTo>
                      <a:pt x="0" y="0"/>
                    </a:lnTo>
                    <a:close/>
                  </a:path>
                </a:pathLst>
              </a:custGeom>
              <a:solidFill>
                <a:schemeClr val="accent1">
                  <a:lumMod val="75000"/>
                </a:scheme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8" name="Google Shape;258;p12">
                <a:extLst>
                  <a:ext uri="{FF2B5EF4-FFF2-40B4-BE49-F238E27FC236}">
                    <a16:creationId xmlns:a16="http://schemas.microsoft.com/office/drawing/2014/main" id="{8482DF88-4DB1-6591-7DDA-AD0CBD5F2236}"/>
                  </a:ext>
                </a:extLst>
              </p:cNvPr>
              <p:cNvSpPr/>
              <p:nvPr/>
            </p:nvSpPr>
            <p:spPr>
              <a:xfrm>
                <a:off x="9486246" y="4621316"/>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9" name="Google Shape;259;p12">
                <a:extLst>
                  <a:ext uri="{FF2B5EF4-FFF2-40B4-BE49-F238E27FC236}">
                    <a16:creationId xmlns:a16="http://schemas.microsoft.com/office/drawing/2014/main" id="{8505EDB1-2007-6932-34C0-AF0F85958123}"/>
                  </a:ext>
                </a:extLst>
              </p:cNvPr>
              <p:cNvSpPr/>
              <p:nvPr/>
            </p:nvSpPr>
            <p:spPr>
              <a:xfrm>
                <a:off x="9486246" y="4621316"/>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0" name="Google Shape;260;p12">
                <a:extLst>
                  <a:ext uri="{FF2B5EF4-FFF2-40B4-BE49-F238E27FC236}">
                    <a16:creationId xmlns:a16="http://schemas.microsoft.com/office/drawing/2014/main" id="{99C7AA6F-5A30-AF1B-CA0A-D6803A934C0B}"/>
                  </a:ext>
                </a:extLst>
              </p:cNvPr>
              <p:cNvSpPr/>
              <p:nvPr/>
            </p:nvSpPr>
            <p:spPr>
              <a:xfrm>
                <a:off x="9486246" y="4624965"/>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1" name="Google Shape;261;p12">
                <a:extLst>
                  <a:ext uri="{FF2B5EF4-FFF2-40B4-BE49-F238E27FC236}">
                    <a16:creationId xmlns:a16="http://schemas.microsoft.com/office/drawing/2014/main" id="{21B63278-A78C-865B-509C-AABFA1237C95}"/>
                  </a:ext>
                </a:extLst>
              </p:cNvPr>
              <p:cNvSpPr/>
              <p:nvPr/>
            </p:nvSpPr>
            <p:spPr>
              <a:xfrm>
                <a:off x="9482398" y="4632263"/>
                <a:ext cx="3849" cy="3649"/>
              </a:xfrm>
              <a:custGeom>
                <a:avLst/>
                <a:gdLst/>
                <a:ahLst/>
                <a:cxnLst/>
                <a:rect l="l" t="t" r="r" b="b"/>
                <a:pathLst>
                  <a:path w="3" h="3" extrusionOk="0">
                    <a:moveTo>
                      <a:pt x="0" y="3"/>
                    </a:moveTo>
                    <a:lnTo>
                      <a:pt x="0" y="3"/>
                    </a:lnTo>
                    <a:lnTo>
                      <a:pt x="3" y="0"/>
                    </a:lnTo>
                    <a:lnTo>
                      <a:pt x="3"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2" name="Google Shape;262;p12">
                <a:extLst>
                  <a:ext uri="{FF2B5EF4-FFF2-40B4-BE49-F238E27FC236}">
                    <a16:creationId xmlns:a16="http://schemas.microsoft.com/office/drawing/2014/main" id="{82332B43-022B-0569-C44B-18CEFB96FC2E}"/>
                  </a:ext>
                </a:extLst>
              </p:cNvPr>
              <p:cNvSpPr/>
              <p:nvPr/>
            </p:nvSpPr>
            <p:spPr>
              <a:xfrm>
                <a:off x="9486246" y="4617667"/>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3" name="Google Shape;263;p12">
                <a:extLst>
                  <a:ext uri="{FF2B5EF4-FFF2-40B4-BE49-F238E27FC236}">
                    <a16:creationId xmlns:a16="http://schemas.microsoft.com/office/drawing/2014/main" id="{6DA77F2D-338B-4039-01AB-1D341B0FD40C}"/>
                  </a:ext>
                </a:extLst>
              </p:cNvPr>
              <p:cNvSpPr/>
              <p:nvPr/>
            </p:nvSpPr>
            <p:spPr>
              <a:xfrm>
                <a:off x="9486246" y="4612801"/>
                <a:ext cx="0" cy="4865"/>
              </a:xfrm>
              <a:custGeom>
                <a:avLst/>
                <a:gdLst/>
                <a:ahLst/>
                <a:cxnLst/>
                <a:rect l="l" t="t" r="r" b="b"/>
                <a:pathLst>
                  <a:path w="120000" h="4" extrusionOk="0">
                    <a:moveTo>
                      <a:pt x="0" y="4"/>
                    </a:moveTo>
                    <a:lnTo>
                      <a:pt x="0" y="4"/>
                    </a:lnTo>
                    <a:lnTo>
                      <a:pt x="0" y="0"/>
                    </a:lnTo>
                    <a:lnTo>
                      <a:pt x="0" y="0"/>
                    </a:lnTo>
                    <a:lnTo>
                      <a:pt x="0" y="4"/>
                    </a:lnTo>
                    <a:lnTo>
                      <a:pt x="0" y="4"/>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4" name="Google Shape;264;p12">
                <a:extLst>
                  <a:ext uri="{FF2B5EF4-FFF2-40B4-BE49-F238E27FC236}">
                    <a16:creationId xmlns:a16="http://schemas.microsoft.com/office/drawing/2014/main" id="{348EEE12-0CC7-95F8-6665-1B29C82E662E}"/>
                  </a:ext>
                </a:extLst>
              </p:cNvPr>
              <p:cNvSpPr/>
              <p:nvPr/>
            </p:nvSpPr>
            <p:spPr>
              <a:xfrm>
                <a:off x="9486246" y="4628614"/>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5" name="Google Shape;265;p12">
                <a:extLst>
                  <a:ext uri="{FF2B5EF4-FFF2-40B4-BE49-F238E27FC236}">
                    <a16:creationId xmlns:a16="http://schemas.microsoft.com/office/drawing/2014/main" id="{4B4FDADB-7AC5-6B79-BBA0-70C795FD622E}"/>
                  </a:ext>
                </a:extLst>
              </p:cNvPr>
              <p:cNvSpPr/>
              <p:nvPr/>
            </p:nvSpPr>
            <p:spPr>
              <a:xfrm>
                <a:off x="10067340" y="2980440"/>
                <a:ext cx="295037" cy="546148"/>
              </a:xfrm>
              <a:custGeom>
                <a:avLst/>
                <a:gdLst/>
                <a:ahLst/>
                <a:cxnLst/>
                <a:rect l="l" t="t" r="r" b="b"/>
                <a:pathLst>
                  <a:path w="230" h="449" extrusionOk="0">
                    <a:moveTo>
                      <a:pt x="11" y="18"/>
                    </a:moveTo>
                    <a:lnTo>
                      <a:pt x="11" y="21"/>
                    </a:lnTo>
                    <a:lnTo>
                      <a:pt x="11" y="21"/>
                    </a:lnTo>
                    <a:lnTo>
                      <a:pt x="11" y="27"/>
                    </a:lnTo>
                    <a:lnTo>
                      <a:pt x="11" y="45"/>
                    </a:lnTo>
                    <a:lnTo>
                      <a:pt x="11" y="45"/>
                    </a:lnTo>
                    <a:lnTo>
                      <a:pt x="11" y="51"/>
                    </a:lnTo>
                    <a:lnTo>
                      <a:pt x="11" y="51"/>
                    </a:lnTo>
                    <a:lnTo>
                      <a:pt x="11" y="51"/>
                    </a:lnTo>
                    <a:lnTo>
                      <a:pt x="14" y="60"/>
                    </a:lnTo>
                    <a:lnTo>
                      <a:pt x="14" y="60"/>
                    </a:lnTo>
                    <a:lnTo>
                      <a:pt x="14" y="79"/>
                    </a:lnTo>
                    <a:lnTo>
                      <a:pt x="14" y="79"/>
                    </a:lnTo>
                    <a:lnTo>
                      <a:pt x="14" y="85"/>
                    </a:lnTo>
                    <a:lnTo>
                      <a:pt x="14" y="85"/>
                    </a:lnTo>
                    <a:lnTo>
                      <a:pt x="14" y="85"/>
                    </a:lnTo>
                    <a:lnTo>
                      <a:pt x="17" y="127"/>
                    </a:lnTo>
                    <a:lnTo>
                      <a:pt x="17" y="127"/>
                    </a:lnTo>
                    <a:lnTo>
                      <a:pt x="17" y="139"/>
                    </a:lnTo>
                    <a:lnTo>
                      <a:pt x="17" y="139"/>
                    </a:lnTo>
                    <a:lnTo>
                      <a:pt x="20" y="191"/>
                    </a:lnTo>
                    <a:lnTo>
                      <a:pt x="20" y="191"/>
                    </a:lnTo>
                    <a:lnTo>
                      <a:pt x="20" y="191"/>
                    </a:lnTo>
                    <a:lnTo>
                      <a:pt x="20" y="200"/>
                    </a:lnTo>
                    <a:lnTo>
                      <a:pt x="20" y="200"/>
                    </a:lnTo>
                    <a:lnTo>
                      <a:pt x="20" y="200"/>
                    </a:lnTo>
                    <a:lnTo>
                      <a:pt x="22" y="215"/>
                    </a:lnTo>
                    <a:lnTo>
                      <a:pt x="22" y="228"/>
                    </a:lnTo>
                    <a:lnTo>
                      <a:pt x="22" y="240"/>
                    </a:lnTo>
                    <a:lnTo>
                      <a:pt x="22" y="240"/>
                    </a:lnTo>
                    <a:lnTo>
                      <a:pt x="22" y="255"/>
                    </a:lnTo>
                    <a:lnTo>
                      <a:pt x="22" y="255"/>
                    </a:lnTo>
                    <a:lnTo>
                      <a:pt x="22" y="255"/>
                    </a:lnTo>
                    <a:lnTo>
                      <a:pt x="22" y="264"/>
                    </a:lnTo>
                    <a:lnTo>
                      <a:pt x="22" y="264"/>
                    </a:lnTo>
                    <a:lnTo>
                      <a:pt x="25" y="267"/>
                    </a:lnTo>
                    <a:lnTo>
                      <a:pt x="25" y="267"/>
                    </a:lnTo>
                    <a:lnTo>
                      <a:pt x="25" y="273"/>
                    </a:lnTo>
                    <a:lnTo>
                      <a:pt x="25" y="273"/>
                    </a:lnTo>
                    <a:lnTo>
                      <a:pt x="25" y="276"/>
                    </a:lnTo>
                    <a:lnTo>
                      <a:pt x="25" y="276"/>
                    </a:lnTo>
                    <a:lnTo>
                      <a:pt x="25" y="279"/>
                    </a:lnTo>
                    <a:lnTo>
                      <a:pt x="25" y="279"/>
                    </a:lnTo>
                    <a:lnTo>
                      <a:pt x="25" y="285"/>
                    </a:lnTo>
                    <a:lnTo>
                      <a:pt x="25" y="285"/>
                    </a:lnTo>
                    <a:lnTo>
                      <a:pt x="25" y="288"/>
                    </a:lnTo>
                    <a:lnTo>
                      <a:pt x="25" y="288"/>
                    </a:lnTo>
                    <a:lnTo>
                      <a:pt x="28" y="316"/>
                    </a:lnTo>
                    <a:lnTo>
                      <a:pt x="28" y="316"/>
                    </a:lnTo>
                    <a:lnTo>
                      <a:pt x="31" y="331"/>
                    </a:lnTo>
                    <a:lnTo>
                      <a:pt x="31" y="349"/>
                    </a:lnTo>
                    <a:lnTo>
                      <a:pt x="31" y="349"/>
                    </a:lnTo>
                    <a:lnTo>
                      <a:pt x="31" y="370"/>
                    </a:lnTo>
                    <a:lnTo>
                      <a:pt x="25" y="395"/>
                    </a:lnTo>
                    <a:lnTo>
                      <a:pt x="17" y="416"/>
                    </a:lnTo>
                    <a:lnTo>
                      <a:pt x="8" y="431"/>
                    </a:lnTo>
                    <a:lnTo>
                      <a:pt x="8" y="431"/>
                    </a:lnTo>
                    <a:lnTo>
                      <a:pt x="3" y="440"/>
                    </a:lnTo>
                    <a:lnTo>
                      <a:pt x="0" y="449"/>
                    </a:lnTo>
                    <a:lnTo>
                      <a:pt x="3" y="449"/>
                    </a:lnTo>
                    <a:lnTo>
                      <a:pt x="11" y="431"/>
                    </a:lnTo>
                    <a:lnTo>
                      <a:pt x="11" y="431"/>
                    </a:lnTo>
                    <a:lnTo>
                      <a:pt x="14" y="428"/>
                    </a:lnTo>
                    <a:lnTo>
                      <a:pt x="17" y="428"/>
                    </a:lnTo>
                    <a:lnTo>
                      <a:pt x="17" y="428"/>
                    </a:lnTo>
                    <a:lnTo>
                      <a:pt x="31" y="425"/>
                    </a:lnTo>
                    <a:lnTo>
                      <a:pt x="31" y="425"/>
                    </a:lnTo>
                    <a:lnTo>
                      <a:pt x="36" y="422"/>
                    </a:lnTo>
                    <a:lnTo>
                      <a:pt x="42" y="422"/>
                    </a:lnTo>
                    <a:lnTo>
                      <a:pt x="56" y="428"/>
                    </a:lnTo>
                    <a:lnTo>
                      <a:pt x="73" y="428"/>
                    </a:lnTo>
                    <a:lnTo>
                      <a:pt x="73" y="428"/>
                    </a:lnTo>
                    <a:lnTo>
                      <a:pt x="81" y="422"/>
                    </a:lnTo>
                    <a:lnTo>
                      <a:pt x="92" y="422"/>
                    </a:lnTo>
                    <a:lnTo>
                      <a:pt x="92" y="422"/>
                    </a:lnTo>
                    <a:lnTo>
                      <a:pt x="101" y="422"/>
                    </a:lnTo>
                    <a:lnTo>
                      <a:pt x="104" y="425"/>
                    </a:lnTo>
                    <a:lnTo>
                      <a:pt x="104" y="425"/>
                    </a:lnTo>
                    <a:lnTo>
                      <a:pt x="115" y="416"/>
                    </a:lnTo>
                    <a:lnTo>
                      <a:pt x="115" y="416"/>
                    </a:lnTo>
                    <a:lnTo>
                      <a:pt x="115" y="407"/>
                    </a:lnTo>
                    <a:lnTo>
                      <a:pt x="120" y="404"/>
                    </a:lnTo>
                    <a:lnTo>
                      <a:pt x="129" y="398"/>
                    </a:lnTo>
                    <a:lnTo>
                      <a:pt x="137" y="398"/>
                    </a:lnTo>
                    <a:lnTo>
                      <a:pt x="137" y="398"/>
                    </a:lnTo>
                    <a:lnTo>
                      <a:pt x="143" y="398"/>
                    </a:lnTo>
                    <a:lnTo>
                      <a:pt x="148" y="401"/>
                    </a:lnTo>
                    <a:lnTo>
                      <a:pt x="154" y="407"/>
                    </a:lnTo>
                    <a:lnTo>
                      <a:pt x="154" y="407"/>
                    </a:lnTo>
                    <a:lnTo>
                      <a:pt x="165" y="398"/>
                    </a:lnTo>
                    <a:lnTo>
                      <a:pt x="165" y="398"/>
                    </a:lnTo>
                    <a:lnTo>
                      <a:pt x="174" y="392"/>
                    </a:lnTo>
                    <a:lnTo>
                      <a:pt x="174" y="392"/>
                    </a:lnTo>
                    <a:lnTo>
                      <a:pt x="182" y="382"/>
                    </a:lnTo>
                    <a:lnTo>
                      <a:pt x="182" y="382"/>
                    </a:lnTo>
                    <a:lnTo>
                      <a:pt x="185" y="367"/>
                    </a:lnTo>
                    <a:lnTo>
                      <a:pt x="199" y="328"/>
                    </a:lnTo>
                    <a:lnTo>
                      <a:pt x="199" y="328"/>
                    </a:lnTo>
                    <a:lnTo>
                      <a:pt x="204" y="316"/>
                    </a:lnTo>
                    <a:lnTo>
                      <a:pt x="210" y="310"/>
                    </a:lnTo>
                    <a:lnTo>
                      <a:pt x="218" y="306"/>
                    </a:lnTo>
                    <a:lnTo>
                      <a:pt x="224" y="303"/>
                    </a:lnTo>
                    <a:lnTo>
                      <a:pt x="224" y="303"/>
                    </a:lnTo>
                    <a:lnTo>
                      <a:pt x="230" y="300"/>
                    </a:lnTo>
                    <a:lnTo>
                      <a:pt x="230" y="300"/>
                    </a:lnTo>
                    <a:lnTo>
                      <a:pt x="230" y="297"/>
                    </a:lnTo>
                    <a:lnTo>
                      <a:pt x="230" y="297"/>
                    </a:lnTo>
                    <a:lnTo>
                      <a:pt x="230" y="297"/>
                    </a:lnTo>
                    <a:lnTo>
                      <a:pt x="230" y="297"/>
                    </a:lnTo>
                    <a:lnTo>
                      <a:pt x="230" y="291"/>
                    </a:lnTo>
                    <a:lnTo>
                      <a:pt x="230" y="291"/>
                    </a:lnTo>
                    <a:lnTo>
                      <a:pt x="230" y="288"/>
                    </a:lnTo>
                    <a:lnTo>
                      <a:pt x="230" y="288"/>
                    </a:lnTo>
                    <a:lnTo>
                      <a:pt x="230" y="288"/>
                    </a:lnTo>
                    <a:lnTo>
                      <a:pt x="230" y="288"/>
                    </a:lnTo>
                    <a:lnTo>
                      <a:pt x="230" y="282"/>
                    </a:lnTo>
                    <a:lnTo>
                      <a:pt x="230" y="282"/>
                    </a:lnTo>
                    <a:lnTo>
                      <a:pt x="224" y="197"/>
                    </a:lnTo>
                    <a:lnTo>
                      <a:pt x="216" y="94"/>
                    </a:lnTo>
                    <a:lnTo>
                      <a:pt x="216" y="94"/>
                    </a:lnTo>
                    <a:lnTo>
                      <a:pt x="213" y="82"/>
                    </a:lnTo>
                    <a:lnTo>
                      <a:pt x="213" y="82"/>
                    </a:lnTo>
                    <a:lnTo>
                      <a:pt x="213" y="79"/>
                    </a:lnTo>
                    <a:lnTo>
                      <a:pt x="213" y="79"/>
                    </a:lnTo>
                    <a:lnTo>
                      <a:pt x="213" y="70"/>
                    </a:lnTo>
                    <a:lnTo>
                      <a:pt x="213" y="70"/>
                    </a:lnTo>
                    <a:lnTo>
                      <a:pt x="207" y="33"/>
                    </a:lnTo>
                    <a:lnTo>
                      <a:pt x="207" y="33"/>
                    </a:lnTo>
                    <a:lnTo>
                      <a:pt x="204" y="27"/>
                    </a:lnTo>
                    <a:lnTo>
                      <a:pt x="204" y="27"/>
                    </a:lnTo>
                    <a:lnTo>
                      <a:pt x="204" y="27"/>
                    </a:lnTo>
                    <a:lnTo>
                      <a:pt x="204" y="27"/>
                    </a:lnTo>
                    <a:lnTo>
                      <a:pt x="204" y="21"/>
                    </a:lnTo>
                    <a:lnTo>
                      <a:pt x="204" y="21"/>
                    </a:lnTo>
                    <a:lnTo>
                      <a:pt x="204" y="21"/>
                    </a:lnTo>
                    <a:lnTo>
                      <a:pt x="204" y="21"/>
                    </a:lnTo>
                    <a:lnTo>
                      <a:pt x="202" y="12"/>
                    </a:lnTo>
                    <a:lnTo>
                      <a:pt x="202" y="12"/>
                    </a:lnTo>
                    <a:lnTo>
                      <a:pt x="202" y="12"/>
                    </a:lnTo>
                    <a:lnTo>
                      <a:pt x="202" y="12"/>
                    </a:lnTo>
                    <a:lnTo>
                      <a:pt x="202" y="9"/>
                    </a:lnTo>
                    <a:lnTo>
                      <a:pt x="202" y="9"/>
                    </a:lnTo>
                    <a:lnTo>
                      <a:pt x="202" y="6"/>
                    </a:lnTo>
                    <a:lnTo>
                      <a:pt x="202" y="6"/>
                    </a:lnTo>
                    <a:lnTo>
                      <a:pt x="202" y="6"/>
                    </a:lnTo>
                    <a:lnTo>
                      <a:pt x="202" y="6"/>
                    </a:lnTo>
                    <a:lnTo>
                      <a:pt x="199" y="0"/>
                    </a:lnTo>
                    <a:lnTo>
                      <a:pt x="53" y="6"/>
                    </a:lnTo>
                    <a:lnTo>
                      <a:pt x="53" y="6"/>
                    </a:lnTo>
                    <a:lnTo>
                      <a:pt x="53" y="6"/>
                    </a:lnTo>
                    <a:lnTo>
                      <a:pt x="45" y="15"/>
                    </a:lnTo>
                    <a:lnTo>
                      <a:pt x="34" y="18"/>
                    </a:lnTo>
                    <a:lnTo>
                      <a:pt x="22" y="18"/>
                    </a:lnTo>
                    <a:lnTo>
                      <a:pt x="11" y="15"/>
                    </a:lnTo>
                    <a:lnTo>
                      <a:pt x="11" y="15"/>
                    </a:lnTo>
                    <a:lnTo>
                      <a:pt x="11" y="18"/>
                    </a:lnTo>
                    <a:lnTo>
                      <a:pt x="11" y="18"/>
                    </a:lnTo>
                    <a:lnTo>
                      <a:pt x="11" y="18"/>
                    </a:lnTo>
                    <a:lnTo>
                      <a:pt x="11" y="18"/>
                    </a:lnTo>
                    <a:close/>
                  </a:path>
                </a:pathLst>
              </a:custGeom>
              <a:solidFill>
                <a:schemeClr val="accent1">
                  <a:lumMod val="75000"/>
                </a:scheme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6" name="Google Shape;266;p12">
                <a:extLst>
                  <a:ext uri="{FF2B5EF4-FFF2-40B4-BE49-F238E27FC236}">
                    <a16:creationId xmlns:a16="http://schemas.microsoft.com/office/drawing/2014/main" id="{100FFC65-DF8E-A902-BEF0-7C469B46073F}"/>
                  </a:ext>
                </a:extLst>
              </p:cNvPr>
              <p:cNvSpPr/>
              <p:nvPr/>
            </p:nvSpPr>
            <p:spPr>
              <a:xfrm>
                <a:off x="10092996" y="3212766"/>
                <a:ext cx="0" cy="10948"/>
              </a:xfrm>
              <a:custGeom>
                <a:avLst/>
                <a:gdLst/>
                <a:ahLst/>
                <a:cxnLst/>
                <a:rect l="l" t="t" r="r" b="b"/>
                <a:pathLst>
                  <a:path w="120000" h="9" extrusionOk="0">
                    <a:moveTo>
                      <a:pt x="0" y="9"/>
                    </a:moveTo>
                    <a:lnTo>
                      <a:pt x="0" y="0"/>
                    </a:lnTo>
                    <a:lnTo>
                      <a:pt x="0" y="0"/>
                    </a:lnTo>
                    <a:lnTo>
                      <a:pt x="0" y="9"/>
                    </a:lnTo>
                    <a:lnTo>
                      <a:pt x="0" y="9"/>
                    </a:lnTo>
                    <a:lnTo>
                      <a:pt x="0" y="9"/>
                    </a:lnTo>
                    <a:lnTo>
                      <a:pt x="0" y="9"/>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7" name="Google Shape;267;p12">
                <a:extLst>
                  <a:ext uri="{FF2B5EF4-FFF2-40B4-BE49-F238E27FC236}">
                    <a16:creationId xmlns:a16="http://schemas.microsoft.com/office/drawing/2014/main" id="{74E8FD81-AC9B-52C0-667B-5E64B7F4FEAF}"/>
                  </a:ext>
                </a:extLst>
              </p:cNvPr>
              <p:cNvSpPr/>
              <p:nvPr/>
            </p:nvSpPr>
            <p:spPr>
              <a:xfrm>
                <a:off x="10095561" y="3272368"/>
                <a:ext cx="0" cy="18246"/>
              </a:xfrm>
              <a:custGeom>
                <a:avLst/>
                <a:gdLst/>
                <a:ahLst/>
                <a:cxnLst/>
                <a:rect l="l" t="t" r="r" b="b"/>
                <a:pathLst>
                  <a:path w="120000" h="15" extrusionOk="0">
                    <a:moveTo>
                      <a:pt x="0" y="0"/>
                    </a:moveTo>
                    <a:lnTo>
                      <a:pt x="0" y="15"/>
                    </a:lnTo>
                    <a:lnTo>
                      <a:pt x="0" y="15"/>
                    </a:lnTo>
                    <a:lnTo>
                      <a:pt x="0" y="15"/>
                    </a:lnTo>
                    <a:lnTo>
                      <a:pt x="0" y="15"/>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8" name="Google Shape;268;p12">
                <a:extLst>
                  <a:ext uri="{FF2B5EF4-FFF2-40B4-BE49-F238E27FC236}">
                    <a16:creationId xmlns:a16="http://schemas.microsoft.com/office/drawing/2014/main" id="{99072123-D71A-C928-E8F2-8631B0166D50}"/>
                  </a:ext>
                </a:extLst>
              </p:cNvPr>
              <p:cNvSpPr/>
              <p:nvPr/>
            </p:nvSpPr>
            <p:spPr>
              <a:xfrm>
                <a:off x="10099409" y="3312508"/>
                <a:ext cx="0" cy="3649"/>
              </a:xfrm>
              <a:custGeom>
                <a:avLst/>
                <a:gdLst/>
                <a:ahLst/>
                <a:cxnLst/>
                <a:rect l="l" t="t" r="r" b="b"/>
                <a:pathLst>
                  <a:path w="120000" h="3" extrusionOk="0">
                    <a:moveTo>
                      <a:pt x="0" y="3"/>
                    </a:moveTo>
                    <a:lnTo>
                      <a:pt x="0" y="3"/>
                    </a:lnTo>
                    <a:lnTo>
                      <a:pt x="0" y="3"/>
                    </a:lnTo>
                    <a:lnTo>
                      <a:pt x="0" y="0"/>
                    </a:lnTo>
                    <a:lnTo>
                      <a:pt x="0" y="0"/>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9" name="Google Shape;269;p12">
                <a:extLst>
                  <a:ext uri="{FF2B5EF4-FFF2-40B4-BE49-F238E27FC236}">
                    <a16:creationId xmlns:a16="http://schemas.microsoft.com/office/drawing/2014/main" id="{F0BABA85-7113-D18F-05CD-5FE4CD081AE1}"/>
                  </a:ext>
                </a:extLst>
              </p:cNvPr>
              <p:cNvSpPr/>
              <p:nvPr/>
            </p:nvSpPr>
            <p:spPr>
              <a:xfrm>
                <a:off x="10085299" y="3053422"/>
                <a:ext cx="0" cy="23111"/>
              </a:xfrm>
              <a:custGeom>
                <a:avLst/>
                <a:gdLst/>
                <a:ahLst/>
                <a:cxnLst/>
                <a:rect l="l" t="t" r="r" b="b"/>
                <a:pathLst>
                  <a:path w="120000" h="19" extrusionOk="0">
                    <a:moveTo>
                      <a:pt x="0" y="19"/>
                    </a:moveTo>
                    <a:lnTo>
                      <a:pt x="0" y="19"/>
                    </a:lnTo>
                    <a:lnTo>
                      <a:pt x="0" y="0"/>
                    </a:lnTo>
                    <a:lnTo>
                      <a:pt x="0" y="0"/>
                    </a:lnTo>
                    <a:lnTo>
                      <a:pt x="0" y="0"/>
                    </a:lnTo>
                    <a:lnTo>
                      <a:pt x="0" y="19"/>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0" name="Google Shape;270;p12">
                <a:extLst>
                  <a:ext uri="{FF2B5EF4-FFF2-40B4-BE49-F238E27FC236}">
                    <a16:creationId xmlns:a16="http://schemas.microsoft.com/office/drawing/2014/main" id="{E7C6D933-8FD9-7FA3-D04B-C568536ACE97}"/>
                  </a:ext>
                </a:extLst>
              </p:cNvPr>
              <p:cNvSpPr/>
              <p:nvPr/>
            </p:nvSpPr>
            <p:spPr>
              <a:xfrm>
                <a:off x="10081450" y="3005984"/>
                <a:ext cx="0" cy="7298"/>
              </a:xfrm>
              <a:custGeom>
                <a:avLst/>
                <a:gdLst/>
                <a:ahLst/>
                <a:cxnLst/>
                <a:rect l="l" t="t" r="r" b="b"/>
                <a:pathLst>
                  <a:path w="120000" h="6" extrusionOk="0">
                    <a:moveTo>
                      <a:pt x="0" y="6"/>
                    </a:moveTo>
                    <a:lnTo>
                      <a:pt x="0" y="6"/>
                    </a:lnTo>
                    <a:lnTo>
                      <a:pt x="0" y="6"/>
                    </a:lnTo>
                    <a:lnTo>
                      <a:pt x="0" y="0"/>
                    </a:lnTo>
                    <a:lnTo>
                      <a:pt x="0" y="0"/>
                    </a:lnTo>
                    <a:lnTo>
                      <a:pt x="0" y="0"/>
                    </a:lnTo>
                    <a:lnTo>
                      <a:pt x="0" y="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1" name="Google Shape;271;p12">
                <a:extLst>
                  <a:ext uri="{FF2B5EF4-FFF2-40B4-BE49-F238E27FC236}">
                    <a16:creationId xmlns:a16="http://schemas.microsoft.com/office/drawing/2014/main" id="{91B096A0-8989-5CC5-2D07-582B5DB91440}"/>
                  </a:ext>
                </a:extLst>
              </p:cNvPr>
              <p:cNvSpPr/>
              <p:nvPr/>
            </p:nvSpPr>
            <p:spPr>
              <a:xfrm>
                <a:off x="10081450" y="3035177"/>
                <a:ext cx="0" cy="7298"/>
              </a:xfrm>
              <a:custGeom>
                <a:avLst/>
                <a:gdLst/>
                <a:ahLst/>
                <a:cxnLst/>
                <a:rect l="l" t="t" r="r" b="b"/>
                <a:pathLst>
                  <a:path w="120000" h="6" extrusionOk="0">
                    <a:moveTo>
                      <a:pt x="0" y="6"/>
                    </a:moveTo>
                    <a:lnTo>
                      <a:pt x="0" y="6"/>
                    </a:lnTo>
                    <a:lnTo>
                      <a:pt x="0" y="6"/>
                    </a:lnTo>
                    <a:lnTo>
                      <a:pt x="0" y="6"/>
                    </a:lnTo>
                    <a:lnTo>
                      <a:pt x="0" y="0"/>
                    </a:lnTo>
                    <a:lnTo>
                      <a:pt x="0" y="0"/>
                    </a:lnTo>
                    <a:lnTo>
                      <a:pt x="0" y="0"/>
                    </a:lnTo>
                    <a:lnTo>
                      <a:pt x="0" y="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2" name="Google Shape;272;p12">
                <a:extLst>
                  <a:ext uri="{FF2B5EF4-FFF2-40B4-BE49-F238E27FC236}">
                    <a16:creationId xmlns:a16="http://schemas.microsoft.com/office/drawing/2014/main" id="{8D2A0F39-CC50-8BED-617F-4FAC8FF2EC76}"/>
                  </a:ext>
                </a:extLst>
              </p:cNvPr>
              <p:cNvSpPr/>
              <p:nvPr/>
            </p:nvSpPr>
            <p:spPr>
              <a:xfrm>
                <a:off x="10099409" y="3319806"/>
                <a:ext cx="0" cy="7298"/>
              </a:xfrm>
              <a:custGeom>
                <a:avLst/>
                <a:gdLst/>
                <a:ahLst/>
                <a:cxnLst/>
                <a:rect l="l" t="t" r="r" b="b"/>
                <a:pathLst>
                  <a:path w="120000" h="6" extrusionOk="0">
                    <a:moveTo>
                      <a:pt x="0" y="0"/>
                    </a:moveTo>
                    <a:lnTo>
                      <a:pt x="0" y="0"/>
                    </a:lnTo>
                    <a:lnTo>
                      <a:pt x="0" y="6"/>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3" name="Google Shape;273;p12">
                <a:extLst>
                  <a:ext uri="{FF2B5EF4-FFF2-40B4-BE49-F238E27FC236}">
                    <a16:creationId xmlns:a16="http://schemas.microsoft.com/office/drawing/2014/main" id="{A184244F-DBD2-E4C1-519C-91BDB92B28A4}"/>
                  </a:ext>
                </a:extLst>
              </p:cNvPr>
              <p:cNvSpPr/>
              <p:nvPr/>
            </p:nvSpPr>
            <p:spPr>
              <a:xfrm>
                <a:off x="10085299" y="3083832"/>
                <a:ext cx="3849" cy="51087"/>
              </a:xfrm>
              <a:custGeom>
                <a:avLst/>
                <a:gdLst/>
                <a:ahLst/>
                <a:cxnLst/>
                <a:rect l="l" t="t" r="r" b="b"/>
                <a:pathLst>
                  <a:path w="3" h="42" extrusionOk="0">
                    <a:moveTo>
                      <a:pt x="3" y="42"/>
                    </a:moveTo>
                    <a:lnTo>
                      <a:pt x="3" y="42"/>
                    </a:lnTo>
                    <a:lnTo>
                      <a:pt x="0" y="0"/>
                    </a:lnTo>
                    <a:lnTo>
                      <a:pt x="0" y="0"/>
                    </a:lnTo>
                    <a:lnTo>
                      <a:pt x="0" y="0"/>
                    </a:lnTo>
                    <a:lnTo>
                      <a:pt x="0" y="0"/>
                    </a:lnTo>
                    <a:lnTo>
                      <a:pt x="3" y="42"/>
                    </a:lnTo>
                    <a:lnTo>
                      <a:pt x="3" y="42"/>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4" name="Google Shape;274;p12">
                <a:extLst>
                  <a:ext uri="{FF2B5EF4-FFF2-40B4-BE49-F238E27FC236}">
                    <a16:creationId xmlns:a16="http://schemas.microsoft.com/office/drawing/2014/main" id="{1193C60D-77C0-C326-C652-02AE22365FE0}"/>
                  </a:ext>
                </a:extLst>
              </p:cNvPr>
              <p:cNvSpPr/>
              <p:nvPr/>
            </p:nvSpPr>
            <p:spPr>
              <a:xfrm>
                <a:off x="10362377" y="333075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5" name="Google Shape;275;p12">
                <a:extLst>
                  <a:ext uri="{FF2B5EF4-FFF2-40B4-BE49-F238E27FC236}">
                    <a16:creationId xmlns:a16="http://schemas.microsoft.com/office/drawing/2014/main" id="{60F4E445-40F4-2EAF-C583-9AB60EF02FB8}"/>
                  </a:ext>
                </a:extLst>
              </p:cNvPr>
              <p:cNvSpPr/>
              <p:nvPr/>
            </p:nvSpPr>
            <p:spPr>
              <a:xfrm>
                <a:off x="10095561" y="3301560"/>
                <a:ext cx="3849" cy="3649"/>
              </a:xfrm>
              <a:custGeom>
                <a:avLst/>
                <a:gdLst/>
                <a:ahLst/>
                <a:cxnLst/>
                <a:rect l="l" t="t" r="r" b="b"/>
                <a:pathLst>
                  <a:path w="3" h="3" extrusionOk="0">
                    <a:moveTo>
                      <a:pt x="0" y="0"/>
                    </a:moveTo>
                    <a:lnTo>
                      <a:pt x="0" y="3"/>
                    </a:lnTo>
                    <a:lnTo>
                      <a:pt x="0" y="3"/>
                    </a:lnTo>
                    <a:lnTo>
                      <a:pt x="3" y="3"/>
                    </a:lnTo>
                    <a:lnTo>
                      <a:pt x="3" y="3"/>
                    </a:lnTo>
                    <a:lnTo>
                      <a:pt x="3" y="3"/>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6" name="Google Shape;276;p12">
                <a:extLst>
                  <a:ext uri="{FF2B5EF4-FFF2-40B4-BE49-F238E27FC236}">
                    <a16:creationId xmlns:a16="http://schemas.microsoft.com/office/drawing/2014/main" id="{17068FBB-71AB-8FB2-4F1F-AC632DFF491A}"/>
                  </a:ext>
                </a:extLst>
              </p:cNvPr>
              <p:cNvSpPr/>
              <p:nvPr/>
            </p:nvSpPr>
            <p:spPr>
              <a:xfrm>
                <a:off x="10095561" y="3241959"/>
                <a:ext cx="0" cy="15813"/>
              </a:xfrm>
              <a:custGeom>
                <a:avLst/>
                <a:gdLst/>
                <a:ahLst/>
                <a:cxnLst/>
                <a:rect l="l" t="t" r="r" b="b"/>
                <a:pathLst>
                  <a:path w="120000" h="13" extrusionOk="0">
                    <a:moveTo>
                      <a:pt x="0" y="3"/>
                    </a:moveTo>
                    <a:lnTo>
                      <a:pt x="0" y="9"/>
                    </a:lnTo>
                    <a:lnTo>
                      <a:pt x="0" y="9"/>
                    </a:lnTo>
                    <a:lnTo>
                      <a:pt x="0" y="13"/>
                    </a:lnTo>
                    <a:lnTo>
                      <a:pt x="0" y="0"/>
                    </a:lnTo>
                    <a:lnTo>
                      <a:pt x="0" y="0"/>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7" name="Google Shape;277;p12">
                <a:extLst>
                  <a:ext uri="{FF2B5EF4-FFF2-40B4-BE49-F238E27FC236}">
                    <a16:creationId xmlns:a16="http://schemas.microsoft.com/office/drawing/2014/main" id="{E1F84ACF-9B34-525D-33D0-187C0D2407E1}"/>
                  </a:ext>
                </a:extLst>
              </p:cNvPr>
              <p:cNvSpPr/>
              <p:nvPr/>
            </p:nvSpPr>
            <p:spPr>
              <a:xfrm>
                <a:off x="9697903" y="2909891"/>
                <a:ext cx="395093" cy="716439"/>
              </a:xfrm>
              <a:custGeom>
                <a:avLst/>
                <a:gdLst/>
                <a:ahLst/>
                <a:cxnLst/>
                <a:rect l="l" t="t" r="r" b="b"/>
                <a:pathLst>
                  <a:path w="308" h="589" extrusionOk="0">
                    <a:moveTo>
                      <a:pt x="81" y="30"/>
                    </a:moveTo>
                    <a:lnTo>
                      <a:pt x="81" y="30"/>
                    </a:lnTo>
                    <a:lnTo>
                      <a:pt x="87" y="36"/>
                    </a:lnTo>
                    <a:lnTo>
                      <a:pt x="92" y="45"/>
                    </a:lnTo>
                    <a:lnTo>
                      <a:pt x="95" y="58"/>
                    </a:lnTo>
                    <a:lnTo>
                      <a:pt x="95" y="58"/>
                    </a:lnTo>
                    <a:lnTo>
                      <a:pt x="95" y="58"/>
                    </a:lnTo>
                    <a:lnTo>
                      <a:pt x="95" y="88"/>
                    </a:lnTo>
                    <a:lnTo>
                      <a:pt x="95" y="88"/>
                    </a:lnTo>
                    <a:lnTo>
                      <a:pt x="92" y="94"/>
                    </a:lnTo>
                    <a:lnTo>
                      <a:pt x="89" y="97"/>
                    </a:lnTo>
                    <a:lnTo>
                      <a:pt x="81" y="106"/>
                    </a:lnTo>
                    <a:lnTo>
                      <a:pt x="81" y="106"/>
                    </a:lnTo>
                    <a:lnTo>
                      <a:pt x="75" y="112"/>
                    </a:lnTo>
                    <a:lnTo>
                      <a:pt x="75" y="112"/>
                    </a:lnTo>
                    <a:lnTo>
                      <a:pt x="64" y="124"/>
                    </a:lnTo>
                    <a:lnTo>
                      <a:pt x="64" y="124"/>
                    </a:lnTo>
                    <a:lnTo>
                      <a:pt x="53" y="134"/>
                    </a:lnTo>
                    <a:lnTo>
                      <a:pt x="53" y="134"/>
                    </a:lnTo>
                    <a:lnTo>
                      <a:pt x="50" y="137"/>
                    </a:lnTo>
                    <a:lnTo>
                      <a:pt x="45" y="140"/>
                    </a:lnTo>
                    <a:lnTo>
                      <a:pt x="45" y="140"/>
                    </a:lnTo>
                    <a:lnTo>
                      <a:pt x="42" y="140"/>
                    </a:lnTo>
                    <a:lnTo>
                      <a:pt x="36" y="143"/>
                    </a:lnTo>
                    <a:lnTo>
                      <a:pt x="36" y="143"/>
                    </a:lnTo>
                    <a:lnTo>
                      <a:pt x="36" y="146"/>
                    </a:lnTo>
                    <a:lnTo>
                      <a:pt x="36" y="149"/>
                    </a:lnTo>
                    <a:lnTo>
                      <a:pt x="36" y="149"/>
                    </a:lnTo>
                    <a:lnTo>
                      <a:pt x="39" y="158"/>
                    </a:lnTo>
                    <a:lnTo>
                      <a:pt x="39" y="167"/>
                    </a:lnTo>
                    <a:lnTo>
                      <a:pt x="39" y="167"/>
                    </a:lnTo>
                    <a:lnTo>
                      <a:pt x="39" y="179"/>
                    </a:lnTo>
                    <a:lnTo>
                      <a:pt x="36" y="185"/>
                    </a:lnTo>
                    <a:lnTo>
                      <a:pt x="36" y="185"/>
                    </a:lnTo>
                    <a:lnTo>
                      <a:pt x="33" y="194"/>
                    </a:lnTo>
                    <a:lnTo>
                      <a:pt x="33" y="194"/>
                    </a:lnTo>
                    <a:lnTo>
                      <a:pt x="33" y="200"/>
                    </a:lnTo>
                    <a:lnTo>
                      <a:pt x="28" y="203"/>
                    </a:lnTo>
                    <a:lnTo>
                      <a:pt x="19" y="210"/>
                    </a:lnTo>
                    <a:lnTo>
                      <a:pt x="19" y="210"/>
                    </a:lnTo>
                    <a:lnTo>
                      <a:pt x="14" y="213"/>
                    </a:lnTo>
                    <a:lnTo>
                      <a:pt x="14" y="213"/>
                    </a:lnTo>
                    <a:lnTo>
                      <a:pt x="11" y="216"/>
                    </a:lnTo>
                    <a:lnTo>
                      <a:pt x="14" y="225"/>
                    </a:lnTo>
                    <a:lnTo>
                      <a:pt x="14" y="225"/>
                    </a:lnTo>
                    <a:lnTo>
                      <a:pt x="14" y="234"/>
                    </a:lnTo>
                    <a:lnTo>
                      <a:pt x="14" y="234"/>
                    </a:lnTo>
                    <a:lnTo>
                      <a:pt x="14" y="237"/>
                    </a:lnTo>
                    <a:lnTo>
                      <a:pt x="14" y="237"/>
                    </a:lnTo>
                    <a:lnTo>
                      <a:pt x="14" y="237"/>
                    </a:lnTo>
                    <a:lnTo>
                      <a:pt x="14" y="237"/>
                    </a:lnTo>
                    <a:lnTo>
                      <a:pt x="14" y="237"/>
                    </a:lnTo>
                    <a:lnTo>
                      <a:pt x="14" y="237"/>
                    </a:lnTo>
                    <a:lnTo>
                      <a:pt x="14" y="237"/>
                    </a:lnTo>
                    <a:lnTo>
                      <a:pt x="14" y="237"/>
                    </a:lnTo>
                    <a:lnTo>
                      <a:pt x="14" y="240"/>
                    </a:lnTo>
                    <a:lnTo>
                      <a:pt x="14" y="240"/>
                    </a:lnTo>
                    <a:lnTo>
                      <a:pt x="14" y="240"/>
                    </a:lnTo>
                    <a:lnTo>
                      <a:pt x="14" y="240"/>
                    </a:lnTo>
                    <a:lnTo>
                      <a:pt x="14" y="243"/>
                    </a:lnTo>
                    <a:lnTo>
                      <a:pt x="14" y="243"/>
                    </a:lnTo>
                    <a:lnTo>
                      <a:pt x="14" y="243"/>
                    </a:lnTo>
                    <a:lnTo>
                      <a:pt x="14" y="243"/>
                    </a:lnTo>
                    <a:lnTo>
                      <a:pt x="14" y="243"/>
                    </a:lnTo>
                    <a:lnTo>
                      <a:pt x="14" y="243"/>
                    </a:lnTo>
                    <a:lnTo>
                      <a:pt x="14" y="246"/>
                    </a:lnTo>
                    <a:lnTo>
                      <a:pt x="14" y="246"/>
                    </a:lnTo>
                    <a:lnTo>
                      <a:pt x="11" y="246"/>
                    </a:lnTo>
                    <a:lnTo>
                      <a:pt x="11" y="246"/>
                    </a:lnTo>
                    <a:lnTo>
                      <a:pt x="11" y="246"/>
                    </a:lnTo>
                    <a:lnTo>
                      <a:pt x="11" y="246"/>
                    </a:lnTo>
                    <a:lnTo>
                      <a:pt x="11" y="249"/>
                    </a:lnTo>
                    <a:lnTo>
                      <a:pt x="11" y="249"/>
                    </a:lnTo>
                    <a:lnTo>
                      <a:pt x="11" y="249"/>
                    </a:lnTo>
                    <a:lnTo>
                      <a:pt x="11" y="249"/>
                    </a:lnTo>
                    <a:lnTo>
                      <a:pt x="11" y="252"/>
                    </a:lnTo>
                    <a:lnTo>
                      <a:pt x="11" y="252"/>
                    </a:lnTo>
                    <a:lnTo>
                      <a:pt x="11" y="252"/>
                    </a:lnTo>
                    <a:lnTo>
                      <a:pt x="11" y="252"/>
                    </a:lnTo>
                    <a:lnTo>
                      <a:pt x="8" y="252"/>
                    </a:lnTo>
                    <a:lnTo>
                      <a:pt x="8" y="252"/>
                    </a:lnTo>
                    <a:lnTo>
                      <a:pt x="8" y="255"/>
                    </a:lnTo>
                    <a:lnTo>
                      <a:pt x="8" y="255"/>
                    </a:lnTo>
                    <a:lnTo>
                      <a:pt x="8" y="255"/>
                    </a:lnTo>
                    <a:lnTo>
                      <a:pt x="8" y="255"/>
                    </a:lnTo>
                    <a:lnTo>
                      <a:pt x="8" y="255"/>
                    </a:lnTo>
                    <a:lnTo>
                      <a:pt x="8" y="255"/>
                    </a:lnTo>
                    <a:lnTo>
                      <a:pt x="5" y="258"/>
                    </a:lnTo>
                    <a:lnTo>
                      <a:pt x="5" y="258"/>
                    </a:lnTo>
                    <a:lnTo>
                      <a:pt x="5" y="258"/>
                    </a:lnTo>
                    <a:lnTo>
                      <a:pt x="5" y="258"/>
                    </a:lnTo>
                    <a:lnTo>
                      <a:pt x="5" y="258"/>
                    </a:lnTo>
                    <a:lnTo>
                      <a:pt x="5" y="258"/>
                    </a:lnTo>
                    <a:lnTo>
                      <a:pt x="5" y="261"/>
                    </a:lnTo>
                    <a:lnTo>
                      <a:pt x="5" y="261"/>
                    </a:lnTo>
                    <a:lnTo>
                      <a:pt x="3" y="261"/>
                    </a:lnTo>
                    <a:lnTo>
                      <a:pt x="3" y="261"/>
                    </a:lnTo>
                    <a:lnTo>
                      <a:pt x="3" y="261"/>
                    </a:lnTo>
                    <a:lnTo>
                      <a:pt x="3" y="261"/>
                    </a:lnTo>
                    <a:lnTo>
                      <a:pt x="3" y="261"/>
                    </a:lnTo>
                    <a:lnTo>
                      <a:pt x="3" y="286"/>
                    </a:lnTo>
                    <a:lnTo>
                      <a:pt x="3" y="286"/>
                    </a:lnTo>
                    <a:lnTo>
                      <a:pt x="0" y="301"/>
                    </a:lnTo>
                    <a:lnTo>
                      <a:pt x="0" y="301"/>
                    </a:lnTo>
                    <a:lnTo>
                      <a:pt x="0" y="307"/>
                    </a:lnTo>
                    <a:lnTo>
                      <a:pt x="0" y="313"/>
                    </a:lnTo>
                    <a:lnTo>
                      <a:pt x="0" y="313"/>
                    </a:lnTo>
                    <a:lnTo>
                      <a:pt x="3" y="313"/>
                    </a:lnTo>
                    <a:lnTo>
                      <a:pt x="3" y="313"/>
                    </a:lnTo>
                    <a:lnTo>
                      <a:pt x="17" y="325"/>
                    </a:lnTo>
                    <a:lnTo>
                      <a:pt x="31" y="331"/>
                    </a:lnTo>
                    <a:lnTo>
                      <a:pt x="31" y="331"/>
                    </a:lnTo>
                    <a:lnTo>
                      <a:pt x="45" y="337"/>
                    </a:lnTo>
                    <a:lnTo>
                      <a:pt x="53" y="343"/>
                    </a:lnTo>
                    <a:lnTo>
                      <a:pt x="59" y="349"/>
                    </a:lnTo>
                    <a:lnTo>
                      <a:pt x="59" y="349"/>
                    </a:lnTo>
                    <a:lnTo>
                      <a:pt x="59" y="352"/>
                    </a:lnTo>
                    <a:lnTo>
                      <a:pt x="59" y="352"/>
                    </a:lnTo>
                    <a:lnTo>
                      <a:pt x="67" y="361"/>
                    </a:lnTo>
                    <a:lnTo>
                      <a:pt x="87" y="374"/>
                    </a:lnTo>
                    <a:lnTo>
                      <a:pt x="87" y="374"/>
                    </a:lnTo>
                    <a:lnTo>
                      <a:pt x="92" y="371"/>
                    </a:lnTo>
                    <a:lnTo>
                      <a:pt x="98" y="368"/>
                    </a:lnTo>
                    <a:lnTo>
                      <a:pt x="98" y="368"/>
                    </a:lnTo>
                    <a:lnTo>
                      <a:pt x="101" y="368"/>
                    </a:lnTo>
                    <a:lnTo>
                      <a:pt x="101" y="368"/>
                    </a:lnTo>
                    <a:lnTo>
                      <a:pt x="103" y="371"/>
                    </a:lnTo>
                    <a:lnTo>
                      <a:pt x="106" y="374"/>
                    </a:lnTo>
                    <a:lnTo>
                      <a:pt x="106" y="383"/>
                    </a:lnTo>
                    <a:lnTo>
                      <a:pt x="106" y="383"/>
                    </a:lnTo>
                    <a:lnTo>
                      <a:pt x="106" y="407"/>
                    </a:lnTo>
                    <a:lnTo>
                      <a:pt x="106" y="407"/>
                    </a:lnTo>
                    <a:lnTo>
                      <a:pt x="106" y="410"/>
                    </a:lnTo>
                    <a:lnTo>
                      <a:pt x="106" y="410"/>
                    </a:lnTo>
                    <a:lnTo>
                      <a:pt x="106" y="431"/>
                    </a:lnTo>
                    <a:lnTo>
                      <a:pt x="106" y="443"/>
                    </a:lnTo>
                    <a:lnTo>
                      <a:pt x="106" y="443"/>
                    </a:lnTo>
                    <a:lnTo>
                      <a:pt x="109" y="450"/>
                    </a:lnTo>
                    <a:lnTo>
                      <a:pt x="109" y="453"/>
                    </a:lnTo>
                    <a:lnTo>
                      <a:pt x="106" y="462"/>
                    </a:lnTo>
                    <a:lnTo>
                      <a:pt x="106" y="462"/>
                    </a:lnTo>
                    <a:lnTo>
                      <a:pt x="106" y="465"/>
                    </a:lnTo>
                    <a:lnTo>
                      <a:pt x="129" y="492"/>
                    </a:lnTo>
                    <a:lnTo>
                      <a:pt x="129" y="492"/>
                    </a:lnTo>
                    <a:lnTo>
                      <a:pt x="137" y="495"/>
                    </a:lnTo>
                    <a:lnTo>
                      <a:pt x="137" y="495"/>
                    </a:lnTo>
                    <a:lnTo>
                      <a:pt x="145" y="498"/>
                    </a:lnTo>
                    <a:lnTo>
                      <a:pt x="154" y="504"/>
                    </a:lnTo>
                    <a:lnTo>
                      <a:pt x="159" y="510"/>
                    </a:lnTo>
                    <a:lnTo>
                      <a:pt x="162" y="522"/>
                    </a:lnTo>
                    <a:lnTo>
                      <a:pt x="162" y="522"/>
                    </a:lnTo>
                    <a:lnTo>
                      <a:pt x="162" y="522"/>
                    </a:lnTo>
                    <a:lnTo>
                      <a:pt x="162" y="522"/>
                    </a:lnTo>
                    <a:lnTo>
                      <a:pt x="162" y="526"/>
                    </a:lnTo>
                    <a:lnTo>
                      <a:pt x="168" y="529"/>
                    </a:lnTo>
                    <a:lnTo>
                      <a:pt x="168" y="529"/>
                    </a:lnTo>
                    <a:lnTo>
                      <a:pt x="176" y="532"/>
                    </a:lnTo>
                    <a:lnTo>
                      <a:pt x="176" y="532"/>
                    </a:lnTo>
                    <a:lnTo>
                      <a:pt x="182" y="535"/>
                    </a:lnTo>
                    <a:lnTo>
                      <a:pt x="187" y="547"/>
                    </a:lnTo>
                    <a:lnTo>
                      <a:pt x="187" y="547"/>
                    </a:lnTo>
                    <a:lnTo>
                      <a:pt x="187" y="550"/>
                    </a:lnTo>
                    <a:lnTo>
                      <a:pt x="187" y="583"/>
                    </a:lnTo>
                    <a:lnTo>
                      <a:pt x="187" y="583"/>
                    </a:lnTo>
                    <a:lnTo>
                      <a:pt x="187" y="583"/>
                    </a:lnTo>
                    <a:lnTo>
                      <a:pt x="187" y="583"/>
                    </a:lnTo>
                    <a:lnTo>
                      <a:pt x="190" y="583"/>
                    </a:lnTo>
                    <a:lnTo>
                      <a:pt x="190" y="583"/>
                    </a:lnTo>
                    <a:lnTo>
                      <a:pt x="190" y="586"/>
                    </a:lnTo>
                    <a:lnTo>
                      <a:pt x="190" y="586"/>
                    </a:lnTo>
                    <a:lnTo>
                      <a:pt x="193" y="586"/>
                    </a:lnTo>
                    <a:lnTo>
                      <a:pt x="193" y="586"/>
                    </a:lnTo>
                    <a:lnTo>
                      <a:pt x="196" y="589"/>
                    </a:lnTo>
                    <a:lnTo>
                      <a:pt x="196" y="589"/>
                    </a:lnTo>
                    <a:lnTo>
                      <a:pt x="196" y="589"/>
                    </a:lnTo>
                    <a:lnTo>
                      <a:pt x="196" y="589"/>
                    </a:lnTo>
                    <a:lnTo>
                      <a:pt x="198" y="589"/>
                    </a:lnTo>
                    <a:lnTo>
                      <a:pt x="198" y="589"/>
                    </a:lnTo>
                    <a:lnTo>
                      <a:pt x="198" y="589"/>
                    </a:lnTo>
                    <a:lnTo>
                      <a:pt x="210" y="577"/>
                    </a:lnTo>
                    <a:lnTo>
                      <a:pt x="210" y="577"/>
                    </a:lnTo>
                    <a:lnTo>
                      <a:pt x="215" y="574"/>
                    </a:lnTo>
                    <a:lnTo>
                      <a:pt x="238" y="577"/>
                    </a:lnTo>
                    <a:lnTo>
                      <a:pt x="252" y="565"/>
                    </a:lnTo>
                    <a:lnTo>
                      <a:pt x="252" y="565"/>
                    </a:lnTo>
                    <a:lnTo>
                      <a:pt x="263" y="553"/>
                    </a:lnTo>
                    <a:lnTo>
                      <a:pt x="263" y="553"/>
                    </a:lnTo>
                    <a:lnTo>
                      <a:pt x="266" y="550"/>
                    </a:lnTo>
                    <a:lnTo>
                      <a:pt x="266" y="550"/>
                    </a:lnTo>
                    <a:lnTo>
                      <a:pt x="274" y="541"/>
                    </a:lnTo>
                    <a:lnTo>
                      <a:pt x="274" y="532"/>
                    </a:lnTo>
                    <a:lnTo>
                      <a:pt x="274" y="532"/>
                    </a:lnTo>
                    <a:lnTo>
                      <a:pt x="277" y="513"/>
                    </a:lnTo>
                    <a:lnTo>
                      <a:pt x="277" y="513"/>
                    </a:lnTo>
                    <a:lnTo>
                      <a:pt x="280" y="495"/>
                    </a:lnTo>
                    <a:lnTo>
                      <a:pt x="288" y="483"/>
                    </a:lnTo>
                    <a:lnTo>
                      <a:pt x="288" y="483"/>
                    </a:lnTo>
                    <a:lnTo>
                      <a:pt x="296" y="468"/>
                    </a:lnTo>
                    <a:lnTo>
                      <a:pt x="302" y="450"/>
                    </a:lnTo>
                    <a:lnTo>
                      <a:pt x="308" y="425"/>
                    </a:lnTo>
                    <a:lnTo>
                      <a:pt x="308" y="407"/>
                    </a:lnTo>
                    <a:lnTo>
                      <a:pt x="308" y="407"/>
                    </a:lnTo>
                    <a:lnTo>
                      <a:pt x="308" y="389"/>
                    </a:lnTo>
                    <a:lnTo>
                      <a:pt x="305" y="374"/>
                    </a:lnTo>
                    <a:lnTo>
                      <a:pt x="305" y="374"/>
                    </a:lnTo>
                    <a:lnTo>
                      <a:pt x="302" y="361"/>
                    </a:lnTo>
                    <a:lnTo>
                      <a:pt x="302" y="346"/>
                    </a:lnTo>
                    <a:lnTo>
                      <a:pt x="302" y="346"/>
                    </a:lnTo>
                    <a:lnTo>
                      <a:pt x="302" y="343"/>
                    </a:lnTo>
                    <a:lnTo>
                      <a:pt x="299" y="313"/>
                    </a:lnTo>
                    <a:lnTo>
                      <a:pt x="299" y="313"/>
                    </a:lnTo>
                    <a:lnTo>
                      <a:pt x="299" y="313"/>
                    </a:lnTo>
                    <a:lnTo>
                      <a:pt x="296" y="249"/>
                    </a:lnTo>
                    <a:lnTo>
                      <a:pt x="296" y="249"/>
                    </a:lnTo>
                    <a:lnTo>
                      <a:pt x="296" y="225"/>
                    </a:lnTo>
                    <a:lnTo>
                      <a:pt x="296" y="225"/>
                    </a:lnTo>
                    <a:lnTo>
                      <a:pt x="294" y="200"/>
                    </a:lnTo>
                    <a:lnTo>
                      <a:pt x="294" y="200"/>
                    </a:lnTo>
                    <a:lnTo>
                      <a:pt x="294" y="197"/>
                    </a:lnTo>
                    <a:lnTo>
                      <a:pt x="294" y="197"/>
                    </a:lnTo>
                    <a:lnTo>
                      <a:pt x="291" y="143"/>
                    </a:lnTo>
                    <a:lnTo>
                      <a:pt x="288" y="64"/>
                    </a:lnTo>
                    <a:lnTo>
                      <a:pt x="288" y="64"/>
                    </a:lnTo>
                    <a:lnTo>
                      <a:pt x="280" y="55"/>
                    </a:lnTo>
                    <a:lnTo>
                      <a:pt x="277" y="49"/>
                    </a:lnTo>
                    <a:lnTo>
                      <a:pt x="277" y="49"/>
                    </a:lnTo>
                    <a:lnTo>
                      <a:pt x="271" y="36"/>
                    </a:lnTo>
                    <a:lnTo>
                      <a:pt x="268" y="27"/>
                    </a:lnTo>
                    <a:lnTo>
                      <a:pt x="268" y="27"/>
                    </a:lnTo>
                    <a:lnTo>
                      <a:pt x="263" y="21"/>
                    </a:lnTo>
                    <a:lnTo>
                      <a:pt x="257" y="12"/>
                    </a:lnTo>
                    <a:lnTo>
                      <a:pt x="257" y="12"/>
                    </a:lnTo>
                    <a:lnTo>
                      <a:pt x="254" y="0"/>
                    </a:lnTo>
                    <a:lnTo>
                      <a:pt x="254" y="0"/>
                    </a:lnTo>
                    <a:lnTo>
                      <a:pt x="252" y="0"/>
                    </a:lnTo>
                    <a:lnTo>
                      <a:pt x="50" y="0"/>
                    </a:lnTo>
                    <a:lnTo>
                      <a:pt x="56" y="3"/>
                    </a:lnTo>
                    <a:lnTo>
                      <a:pt x="56" y="3"/>
                    </a:lnTo>
                    <a:lnTo>
                      <a:pt x="81" y="30"/>
                    </a:lnTo>
                    <a:lnTo>
                      <a:pt x="81" y="30"/>
                    </a:lnTo>
                    <a:close/>
                  </a:path>
                </a:pathLst>
              </a:custGeom>
              <a:solidFill>
                <a:srgbClr val="92CEF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8" name="Google Shape;278;p12">
                <a:extLst>
                  <a:ext uri="{FF2B5EF4-FFF2-40B4-BE49-F238E27FC236}">
                    <a16:creationId xmlns:a16="http://schemas.microsoft.com/office/drawing/2014/main" id="{C413315A-F7FA-0E91-1B5C-125DAADFE84F}"/>
                  </a:ext>
                </a:extLst>
              </p:cNvPr>
              <p:cNvSpPr/>
              <p:nvPr/>
            </p:nvSpPr>
            <p:spPr>
              <a:xfrm>
                <a:off x="9931367" y="3323455"/>
                <a:ext cx="732461" cy="384371"/>
              </a:xfrm>
              <a:custGeom>
                <a:avLst/>
                <a:gdLst/>
                <a:ahLst/>
                <a:cxnLst/>
                <a:rect l="l" t="t" r="r" b="b"/>
                <a:pathLst>
                  <a:path w="571" h="316" extrusionOk="0">
                    <a:moveTo>
                      <a:pt x="545" y="58"/>
                    </a:moveTo>
                    <a:lnTo>
                      <a:pt x="545" y="58"/>
                    </a:lnTo>
                    <a:lnTo>
                      <a:pt x="545" y="58"/>
                    </a:lnTo>
                    <a:lnTo>
                      <a:pt x="545" y="58"/>
                    </a:lnTo>
                    <a:lnTo>
                      <a:pt x="543" y="55"/>
                    </a:lnTo>
                    <a:lnTo>
                      <a:pt x="543" y="55"/>
                    </a:lnTo>
                    <a:lnTo>
                      <a:pt x="543" y="55"/>
                    </a:lnTo>
                    <a:lnTo>
                      <a:pt x="543" y="55"/>
                    </a:lnTo>
                    <a:lnTo>
                      <a:pt x="540" y="55"/>
                    </a:lnTo>
                    <a:lnTo>
                      <a:pt x="540" y="55"/>
                    </a:lnTo>
                    <a:lnTo>
                      <a:pt x="540" y="55"/>
                    </a:lnTo>
                    <a:lnTo>
                      <a:pt x="540" y="55"/>
                    </a:lnTo>
                    <a:lnTo>
                      <a:pt x="540" y="52"/>
                    </a:lnTo>
                    <a:lnTo>
                      <a:pt x="540" y="52"/>
                    </a:lnTo>
                    <a:lnTo>
                      <a:pt x="537" y="52"/>
                    </a:lnTo>
                    <a:lnTo>
                      <a:pt x="537" y="52"/>
                    </a:lnTo>
                    <a:lnTo>
                      <a:pt x="537" y="52"/>
                    </a:lnTo>
                    <a:lnTo>
                      <a:pt x="537" y="52"/>
                    </a:lnTo>
                    <a:lnTo>
                      <a:pt x="534" y="49"/>
                    </a:lnTo>
                    <a:lnTo>
                      <a:pt x="534" y="49"/>
                    </a:lnTo>
                    <a:lnTo>
                      <a:pt x="534" y="49"/>
                    </a:lnTo>
                    <a:lnTo>
                      <a:pt x="534" y="49"/>
                    </a:lnTo>
                    <a:lnTo>
                      <a:pt x="534" y="49"/>
                    </a:lnTo>
                    <a:lnTo>
                      <a:pt x="534" y="49"/>
                    </a:lnTo>
                    <a:lnTo>
                      <a:pt x="531" y="46"/>
                    </a:lnTo>
                    <a:lnTo>
                      <a:pt x="531" y="46"/>
                    </a:lnTo>
                    <a:lnTo>
                      <a:pt x="531" y="46"/>
                    </a:lnTo>
                    <a:lnTo>
                      <a:pt x="531" y="46"/>
                    </a:lnTo>
                    <a:lnTo>
                      <a:pt x="529" y="43"/>
                    </a:lnTo>
                    <a:lnTo>
                      <a:pt x="529" y="43"/>
                    </a:lnTo>
                    <a:lnTo>
                      <a:pt x="529" y="43"/>
                    </a:lnTo>
                    <a:lnTo>
                      <a:pt x="529" y="43"/>
                    </a:lnTo>
                    <a:lnTo>
                      <a:pt x="526" y="40"/>
                    </a:lnTo>
                    <a:lnTo>
                      <a:pt x="526" y="40"/>
                    </a:lnTo>
                    <a:lnTo>
                      <a:pt x="526" y="40"/>
                    </a:lnTo>
                    <a:lnTo>
                      <a:pt x="526" y="40"/>
                    </a:lnTo>
                    <a:lnTo>
                      <a:pt x="526" y="40"/>
                    </a:lnTo>
                    <a:lnTo>
                      <a:pt x="526" y="40"/>
                    </a:lnTo>
                    <a:lnTo>
                      <a:pt x="523" y="37"/>
                    </a:lnTo>
                    <a:lnTo>
                      <a:pt x="523" y="37"/>
                    </a:lnTo>
                    <a:lnTo>
                      <a:pt x="523" y="37"/>
                    </a:lnTo>
                    <a:lnTo>
                      <a:pt x="523" y="37"/>
                    </a:lnTo>
                    <a:lnTo>
                      <a:pt x="523" y="34"/>
                    </a:lnTo>
                    <a:lnTo>
                      <a:pt x="523" y="34"/>
                    </a:lnTo>
                    <a:lnTo>
                      <a:pt x="520" y="34"/>
                    </a:lnTo>
                    <a:lnTo>
                      <a:pt x="520" y="34"/>
                    </a:lnTo>
                    <a:lnTo>
                      <a:pt x="520" y="34"/>
                    </a:lnTo>
                    <a:lnTo>
                      <a:pt x="520" y="34"/>
                    </a:lnTo>
                    <a:lnTo>
                      <a:pt x="520" y="31"/>
                    </a:lnTo>
                    <a:lnTo>
                      <a:pt x="520" y="31"/>
                    </a:lnTo>
                    <a:lnTo>
                      <a:pt x="520" y="31"/>
                    </a:lnTo>
                    <a:lnTo>
                      <a:pt x="520" y="31"/>
                    </a:lnTo>
                    <a:lnTo>
                      <a:pt x="517" y="28"/>
                    </a:lnTo>
                    <a:lnTo>
                      <a:pt x="517" y="28"/>
                    </a:lnTo>
                    <a:lnTo>
                      <a:pt x="517" y="28"/>
                    </a:lnTo>
                    <a:lnTo>
                      <a:pt x="517" y="28"/>
                    </a:lnTo>
                    <a:lnTo>
                      <a:pt x="517" y="24"/>
                    </a:lnTo>
                    <a:lnTo>
                      <a:pt x="517" y="24"/>
                    </a:lnTo>
                    <a:lnTo>
                      <a:pt x="501" y="28"/>
                    </a:lnTo>
                    <a:lnTo>
                      <a:pt x="501" y="28"/>
                    </a:lnTo>
                    <a:lnTo>
                      <a:pt x="487" y="28"/>
                    </a:lnTo>
                    <a:lnTo>
                      <a:pt x="487" y="28"/>
                    </a:lnTo>
                    <a:lnTo>
                      <a:pt x="467" y="34"/>
                    </a:lnTo>
                    <a:lnTo>
                      <a:pt x="467" y="34"/>
                    </a:lnTo>
                    <a:lnTo>
                      <a:pt x="464" y="34"/>
                    </a:lnTo>
                    <a:lnTo>
                      <a:pt x="464" y="34"/>
                    </a:lnTo>
                    <a:lnTo>
                      <a:pt x="453" y="34"/>
                    </a:lnTo>
                    <a:lnTo>
                      <a:pt x="453" y="34"/>
                    </a:lnTo>
                    <a:lnTo>
                      <a:pt x="436" y="28"/>
                    </a:lnTo>
                    <a:lnTo>
                      <a:pt x="436" y="28"/>
                    </a:lnTo>
                    <a:lnTo>
                      <a:pt x="428" y="24"/>
                    </a:lnTo>
                    <a:lnTo>
                      <a:pt x="428" y="24"/>
                    </a:lnTo>
                    <a:lnTo>
                      <a:pt x="425" y="24"/>
                    </a:lnTo>
                    <a:lnTo>
                      <a:pt x="425" y="24"/>
                    </a:lnTo>
                    <a:lnTo>
                      <a:pt x="408" y="21"/>
                    </a:lnTo>
                    <a:lnTo>
                      <a:pt x="408" y="21"/>
                    </a:lnTo>
                    <a:lnTo>
                      <a:pt x="408" y="21"/>
                    </a:lnTo>
                    <a:lnTo>
                      <a:pt x="408" y="21"/>
                    </a:lnTo>
                    <a:lnTo>
                      <a:pt x="408" y="21"/>
                    </a:lnTo>
                    <a:lnTo>
                      <a:pt x="408" y="21"/>
                    </a:lnTo>
                    <a:lnTo>
                      <a:pt x="408" y="18"/>
                    </a:lnTo>
                    <a:lnTo>
                      <a:pt x="408" y="18"/>
                    </a:lnTo>
                    <a:lnTo>
                      <a:pt x="403" y="18"/>
                    </a:lnTo>
                    <a:lnTo>
                      <a:pt x="403" y="18"/>
                    </a:lnTo>
                    <a:lnTo>
                      <a:pt x="403" y="18"/>
                    </a:lnTo>
                    <a:lnTo>
                      <a:pt x="403" y="18"/>
                    </a:lnTo>
                    <a:lnTo>
                      <a:pt x="403" y="18"/>
                    </a:lnTo>
                    <a:lnTo>
                      <a:pt x="403" y="18"/>
                    </a:lnTo>
                    <a:lnTo>
                      <a:pt x="403" y="15"/>
                    </a:lnTo>
                    <a:lnTo>
                      <a:pt x="403" y="15"/>
                    </a:lnTo>
                    <a:lnTo>
                      <a:pt x="400" y="15"/>
                    </a:lnTo>
                    <a:lnTo>
                      <a:pt x="400" y="15"/>
                    </a:lnTo>
                    <a:lnTo>
                      <a:pt x="400" y="15"/>
                    </a:lnTo>
                    <a:lnTo>
                      <a:pt x="400" y="15"/>
                    </a:lnTo>
                    <a:lnTo>
                      <a:pt x="400" y="15"/>
                    </a:lnTo>
                    <a:lnTo>
                      <a:pt x="400" y="15"/>
                    </a:lnTo>
                    <a:lnTo>
                      <a:pt x="397" y="15"/>
                    </a:lnTo>
                    <a:lnTo>
                      <a:pt x="397" y="15"/>
                    </a:lnTo>
                    <a:lnTo>
                      <a:pt x="397" y="15"/>
                    </a:lnTo>
                    <a:lnTo>
                      <a:pt x="397" y="15"/>
                    </a:lnTo>
                    <a:lnTo>
                      <a:pt x="372" y="9"/>
                    </a:lnTo>
                    <a:lnTo>
                      <a:pt x="366" y="6"/>
                    </a:lnTo>
                    <a:lnTo>
                      <a:pt x="366" y="3"/>
                    </a:lnTo>
                    <a:lnTo>
                      <a:pt x="366" y="3"/>
                    </a:lnTo>
                    <a:lnTo>
                      <a:pt x="355" y="0"/>
                    </a:lnTo>
                    <a:lnTo>
                      <a:pt x="355" y="0"/>
                    </a:lnTo>
                    <a:lnTo>
                      <a:pt x="350" y="3"/>
                    </a:lnTo>
                    <a:lnTo>
                      <a:pt x="350" y="3"/>
                    </a:lnTo>
                    <a:lnTo>
                      <a:pt x="350" y="3"/>
                    </a:lnTo>
                    <a:lnTo>
                      <a:pt x="350" y="3"/>
                    </a:lnTo>
                    <a:lnTo>
                      <a:pt x="350" y="3"/>
                    </a:lnTo>
                    <a:lnTo>
                      <a:pt x="350" y="3"/>
                    </a:lnTo>
                    <a:lnTo>
                      <a:pt x="347" y="3"/>
                    </a:lnTo>
                    <a:lnTo>
                      <a:pt x="347" y="3"/>
                    </a:lnTo>
                    <a:lnTo>
                      <a:pt x="347" y="6"/>
                    </a:lnTo>
                    <a:lnTo>
                      <a:pt x="347" y="6"/>
                    </a:lnTo>
                    <a:lnTo>
                      <a:pt x="347" y="6"/>
                    </a:lnTo>
                    <a:lnTo>
                      <a:pt x="347" y="6"/>
                    </a:lnTo>
                    <a:lnTo>
                      <a:pt x="347" y="6"/>
                    </a:lnTo>
                    <a:lnTo>
                      <a:pt x="347" y="6"/>
                    </a:lnTo>
                    <a:lnTo>
                      <a:pt x="347" y="9"/>
                    </a:lnTo>
                    <a:lnTo>
                      <a:pt x="347" y="9"/>
                    </a:lnTo>
                    <a:lnTo>
                      <a:pt x="347" y="9"/>
                    </a:lnTo>
                    <a:lnTo>
                      <a:pt x="347" y="9"/>
                    </a:lnTo>
                    <a:lnTo>
                      <a:pt x="347" y="9"/>
                    </a:lnTo>
                    <a:lnTo>
                      <a:pt x="347" y="9"/>
                    </a:lnTo>
                    <a:lnTo>
                      <a:pt x="347" y="9"/>
                    </a:lnTo>
                    <a:lnTo>
                      <a:pt x="347" y="9"/>
                    </a:lnTo>
                    <a:lnTo>
                      <a:pt x="347" y="15"/>
                    </a:lnTo>
                    <a:lnTo>
                      <a:pt x="347" y="15"/>
                    </a:lnTo>
                    <a:lnTo>
                      <a:pt x="347" y="24"/>
                    </a:lnTo>
                    <a:lnTo>
                      <a:pt x="344" y="28"/>
                    </a:lnTo>
                    <a:lnTo>
                      <a:pt x="344" y="28"/>
                    </a:lnTo>
                    <a:lnTo>
                      <a:pt x="338" y="31"/>
                    </a:lnTo>
                    <a:lnTo>
                      <a:pt x="333" y="34"/>
                    </a:lnTo>
                    <a:lnTo>
                      <a:pt x="333" y="34"/>
                    </a:lnTo>
                    <a:lnTo>
                      <a:pt x="324" y="37"/>
                    </a:lnTo>
                    <a:lnTo>
                      <a:pt x="319" y="43"/>
                    </a:lnTo>
                    <a:lnTo>
                      <a:pt x="316" y="49"/>
                    </a:lnTo>
                    <a:lnTo>
                      <a:pt x="316" y="49"/>
                    </a:lnTo>
                    <a:lnTo>
                      <a:pt x="302" y="88"/>
                    </a:lnTo>
                    <a:lnTo>
                      <a:pt x="299" y="100"/>
                    </a:lnTo>
                    <a:lnTo>
                      <a:pt x="299" y="100"/>
                    </a:lnTo>
                    <a:lnTo>
                      <a:pt x="299" y="103"/>
                    </a:lnTo>
                    <a:lnTo>
                      <a:pt x="296" y="110"/>
                    </a:lnTo>
                    <a:lnTo>
                      <a:pt x="285" y="119"/>
                    </a:lnTo>
                    <a:lnTo>
                      <a:pt x="285" y="119"/>
                    </a:lnTo>
                    <a:lnTo>
                      <a:pt x="280" y="125"/>
                    </a:lnTo>
                    <a:lnTo>
                      <a:pt x="280" y="125"/>
                    </a:lnTo>
                    <a:lnTo>
                      <a:pt x="266" y="134"/>
                    </a:lnTo>
                    <a:lnTo>
                      <a:pt x="257" y="140"/>
                    </a:lnTo>
                    <a:lnTo>
                      <a:pt x="257" y="140"/>
                    </a:lnTo>
                    <a:lnTo>
                      <a:pt x="254" y="140"/>
                    </a:lnTo>
                    <a:lnTo>
                      <a:pt x="254" y="140"/>
                    </a:lnTo>
                    <a:lnTo>
                      <a:pt x="252" y="134"/>
                    </a:lnTo>
                    <a:lnTo>
                      <a:pt x="252" y="134"/>
                    </a:lnTo>
                    <a:lnTo>
                      <a:pt x="249" y="131"/>
                    </a:lnTo>
                    <a:lnTo>
                      <a:pt x="249" y="128"/>
                    </a:lnTo>
                    <a:lnTo>
                      <a:pt x="243" y="128"/>
                    </a:lnTo>
                    <a:lnTo>
                      <a:pt x="243" y="128"/>
                    </a:lnTo>
                    <a:lnTo>
                      <a:pt x="235" y="128"/>
                    </a:lnTo>
                    <a:lnTo>
                      <a:pt x="232" y="134"/>
                    </a:lnTo>
                    <a:lnTo>
                      <a:pt x="232" y="134"/>
                    </a:lnTo>
                    <a:lnTo>
                      <a:pt x="229" y="140"/>
                    </a:lnTo>
                    <a:lnTo>
                      <a:pt x="224" y="146"/>
                    </a:lnTo>
                    <a:lnTo>
                      <a:pt x="212" y="155"/>
                    </a:lnTo>
                    <a:lnTo>
                      <a:pt x="212" y="155"/>
                    </a:lnTo>
                    <a:lnTo>
                      <a:pt x="207" y="158"/>
                    </a:lnTo>
                    <a:lnTo>
                      <a:pt x="207" y="158"/>
                    </a:lnTo>
                    <a:lnTo>
                      <a:pt x="204" y="152"/>
                    </a:lnTo>
                    <a:lnTo>
                      <a:pt x="204" y="152"/>
                    </a:lnTo>
                    <a:lnTo>
                      <a:pt x="201" y="152"/>
                    </a:lnTo>
                    <a:lnTo>
                      <a:pt x="198" y="149"/>
                    </a:lnTo>
                    <a:lnTo>
                      <a:pt x="198" y="149"/>
                    </a:lnTo>
                    <a:lnTo>
                      <a:pt x="190" y="152"/>
                    </a:lnTo>
                    <a:lnTo>
                      <a:pt x="182" y="155"/>
                    </a:lnTo>
                    <a:lnTo>
                      <a:pt x="182" y="155"/>
                    </a:lnTo>
                    <a:lnTo>
                      <a:pt x="182" y="158"/>
                    </a:lnTo>
                    <a:lnTo>
                      <a:pt x="182" y="158"/>
                    </a:lnTo>
                    <a:lnTo>
                      <a:pt x="179" y="158"/>
                    </a:lnTo>
                    <a:lnTo>
                      <a:pt x="159" y="158"/>
                    </a:lnTo>
                    <a:lnTo>
                      <a:pt x="159" y="158"/>
                    </a:lnTo>
                    <a:lnTo>
                      <a:pt x="156" y="158"/>
                    </a:lnTo>
                    <a:lnTo>
                      <a:pt x="156" y="158"/>
                    </a:lnTo>
                    <a:lnTo>
                      <a:pt x="142" y="152"/>
                    </a:lnTo>
                    <a:lnTo>
                      <a:pt x="142" y="152"/>
                    </a:lnTo>
                    <a:lnTo>
                      <a:pt x="134" y="155"/>
                    </a:lnTo>
                    <a:lnTo>
                      <a:pt x="126" y="158"/>
                    </a:lnTo>
                    <a:lnTo>
                      <a:pt x="117" y="176"/>
                    </a:lnTo>
                    <a:lnTo>
                      <a:pt x="117" y="176"/>
                    </a:lnTo>
                    <a:lnTo>
                      <a:pt x="117" y="179"/>
                    </a:lnTo>
                    <a:lnTo>
                      <a:pt x="112" y="179"/>
                    </a:lnTo>
                    <a:lnTo>
                      <a:pt x="103" y="179"/>
                    </a:lnTo>
                    <a:lnTo>
                      <a:pt x="103" y="179"/>
                    </a:lnTo>
                    <a:lnTo>
                      <a:pt x="103" y="192"/>
                    </a:lnTo>
                    <a:lnTo>
                      <a:pt x="103" y="192"/>
                    </a:lnTo>
                    <a:lnTo>
                      <a:pt x="100" y="204"/>
                    </a:lnTo>
                    <a:lnTo>
                      <a:pt x="92" y="219"/>
                    </a:lnTo>
                    <a:lnTo>
                      <a:pt x="92" y="219"/>
                    </a:lnTo>
                    <a:lnTo>
                      <a:pt x="86" y="225"/>
                    </a:lnTo>
                    <a:lnTo>
                      <a:pt x="86" y="225"/>
                    </a:lnTo>
                    <a:lnTo>
                      <a:pt x="75" y="231"/>
                    </a:lnTo>
                    <a:lnTo>
                      <a:pt x="64" y="246"/>
                    </a:lnTo>
                    <a:lnTo>
                      <a:pt x="64" y="246"/>
                    </a:lnTo>
                    <a:lnTo>
                      <a:pt x="58" y="249"/>
                    </a:lnTo>
                    <a:lnTo>
                      <a:pt x="36" y="246"/>
                    </a:lnTo>
                    <a:lnTo>
                      <a:pt x="25" y="258"/>
                    </a:lnTo>
                    <a:lnTo>
                      <a:pt x="25" y="258"/>
                    </a:lnTo>
                    <a:lnTo>
                      <a:pt x="25" y="258"/>
                    </a:lnTo>
                    <a:lnTo>
                      <a:pt x="25" y="258"/>
                    </a:lnTo>
                    <a:lnTo>
                      <a:pt x="25" y="261"/>
                    </a:lnTo>
                    <a:lnTo>
                      <a:pt x="25" y="261"/>
                    </a:lnTo>
                    <a:lnTo>
                      <a:pt x="25" y="261"/>
                    </a:lnTo>
                    <a:lnTo>
                      <a:pt x="25" y="261"/>
                    </a:lnTo>
                    <a:lnTo>
                      <a:pt x="28" y="265"/>
                    </a:lnTo>
                    <a:lnTo>
                      <a:pt x="28" y="265"/>
                    </a:lnTo>
                    <a:lnTo>
                      <a:pt x="28" y="265"/>
                    </a:lnTo>
                    <a:lnTo>
                      <a:pt x="28" y="265"/>
                    </a:lnTo>
                    <a:lnTo>
                      <a:pt x="28" y="268"/>
                    </a:lnTo>
                    <a:lnTo>
                      <a:pt x="28" y="268"/>
                    </a:lnTo>
                    <a:lnTo>
                      <a:pt x="28" y="268"/>
                    </a:lnTo>
                    <a:lnTo>
                      <a:pt x="28" y="268"/>
                    </a:lnTo>
                    <a:lnTo>
                      <a:pt x="28" y="271"/>
                    </a:lnTo>
                    <a:lnTo>
                      <a:pt x="28" y="271"/>
                    </a:lnTo>
                    <a:lnTo>
                      <a:pt x="25" y="286"/>
                    </a:lnTo>
                    <a:lnTo>
                      <a:pt x="22" y="295"/>
                    </a:lnTo>
                    <a:lnTo>
                      <a:pt x="14" y="307"/>
                    </a:lnTo>
                    <a:lnTo>
                      <a:pt x="14" y="307"/>
                    </a:lnTo>
                    <a:lnTo>
                      <a:pt x="11" y="310"/>
                    </a:lnTo>
                    <a:lnTo>
                      <a:pt x="8" y="307"/>
                    </a:lnTo>
                    <a:lnTo>
                      <a:pt x="8" y="307"/>
                    </a:lnTo>
                    <a:lnTo>
                      <a:pt x="0" y="304"/>
                    </a:lnTo>
                    <a:lnTo>
                      <a:pt x="0" y="304"/>
                    </a:lnTo>
                    <a:lnTo>
                      <a:pt x="0" y="313"/>
                    </a:lnTo>
                    <a:lnTo>
                      <a:pt x="0" y="313"/>
                    </a:lnTo>
                    <a:lnTo>
                      <a:pt x="2" y="316"/>
                    </a:lnTo>
                    <a:lnTo>
                      <a:pt x="2" y="316"/>
                    </a:lnTo>
                    <a:lnTo>
                      <a:pt x="2" y="316"/>
                    </a:lnTo>
                    <a:lnTo>
                      <a:pt x="2" y="316"/>
                    </a:lnTo>
                    <a:lnTo>
                      <a:pt x="2" y="316"/>
                    </a:lnTo>
                    <a:lnTo>
                      <a:pt x="2" y="316"/>
                    </a:lnTo>
                    <a:lnTo>
                      <a:pt x="2" y="316"/>
                    </a:lnTo>
                    <a:lnTo>
                      <a:pt x="2" y="316"/>
                    </a:lnTo>
                    <a:lnTo>
                      <a:pt x="5" y="316"/>
                    </a:lnTo>
                    <a:lnTo>
                      <a:pt x="5" y="316"/>
                    </a:lnTo>
                    <a:lnTo>
                      <a:pt x="5" y="316"/>
                    </a:lnTo>
                    <a:lnTo>
                      <a:pt x="5" y="316"/>
                    </a:lnTo>
                    <a:lnTo>
                      <a:pt x="5" y="316"/>
                    </a:lnTo>
                    <a:lnTo>
                      <a:pt x="5" y="316"/>
                    </a:lnTo>
                    <a:lnTo>
                      <a:pt x="8" y="316"/>
                    </a:lnTo>
                    <a:lnTo>
                      <a:pt x="8" y="316"/>
                    </a:lnTo>
                    <a:lnTo>
                      <a:pt x="11" y="316"/>
                    </a:lnTo>
                    <a:lnTo>
                      <a:pt x="11" y="316"/>
                    </a:lnTo>
                    <a:lnTo>
                      <a:pt x="11" y="316"/>
                    </a:lnTo>
                    <a:lnTo>
                      <a:pt x="11" y="316"/>
                    </a:lnTo>
                    <a:lnTo>
                      <a:pt x="14" y="316"/>
                    </a:lnTo>
                    <a:lnTo>
                      <a:pt x="14" y="316"/>
                    </a:lnTo>
                    <a:lnTo>
                      <a:pt x="16" y="316"/>
                    </a:lnTo>
                    <a:lnTo>
                      <a:pt x="16" y="316"/>
                    </a:lnTo>
                    <a:lnTo>
                      <a:pt x="16" y="316"/>
                    </a:lnTo>
                    <a:lnTo>
                      <a:pt x="16" y="316"/>
                    </a:lnTo>
                    <a:lnTo>
                      <a:pt x="19" y="313"/>
                    </a:lnTo>
                    <a:lnTo>
                      <a:pt x="19" y="313"/>
                    </a:lnTo>
                    <a:lnTo>
                      <a:pt x="19" y="313"/>
                    </a:lnTo>
                    <a:lnTo>
                      <a:pt x="19" y="313"/>
                    </a:lnTo>
                    <a:lnTo>
                      <a:pt x="22" y="313"/>
                    </a:lnTo>
                    <a:lnTo>
                      <a:pt x="22" y="313"/>
                    </a:lnTo>
                    <a:lnTo>
                      <a:pt x="25" y="313"/>
                    </a:lnTo>
                    <a:lnTo>
                      <a:pt x="25" y="313"/>
                    </a:lnTo>
                    <a:lnTo>
                      <a:pt x="28" y="313"/>
                    </a:lnTo>
                    <a:lnTo>
                      <a:pt x="28" y="313"/>
                    </a:lnTo>
                    <a:lnTo>
                      <a:pt x="28" y="313"/>
                    </a:lnTo>
                    <a:lnTo>
                      <a:pt x="28" y="313"/>
                    </a:lnTo>
                    <a:lnTo>
                      <a:pt x="30" y="313"/>
                    </a:lnTo>
                    <a:lnTo>
                      <a:pt x="30" y="313"/>
                    </a:lnTo>
                    <a:lnTo>
                      <a:pt x="30" y="313"/>
                    </a:lnTo>
                    <a:lnTo>
                      <a:pt x="30" y="313"/>
                    </a:lnTo>
                    <a:lnTo>
                      <a:pt x="36" y="313"/>
                    </a:lnTo>
                    <a:lnTo>
                      <a:pt x="36" y="313"/>
                    </a:lnTo>
                    <a:lnTo>
                      <a:pt x="36" y="313"/>
                    </a:lnTo>
                    <a:lnTo>
                      <a:pt x="36" y="313"/>
                    </a:lnTo>
                    <a:lnTo>
                      <a:pt x="39" y="313"/>
                    </a:lnTo>
                    <a:lnTo>
                      <a:pt x="39" y="313"/>
                    </a:lnTo>
                    <a:lnTo>
                      <a:pt x="39" y="313"/>
                    </a:lnTo>
                    <a:lnTo>
                      <a:pt x="39" y="313"/>
                    </a:lnTo>
                    <a:lnTo>
                      <a:pt x="44" y="313"/>
                    </a:lnTo>
                    <a:lnTo>
                      <a:pt x="44" y="313"/>
                    </a:lnTo>
                    <a:lnTo>
                      <a:pt x="44" y="313"/>
                    </a:lnTo>
                    <a:lnTo>
                      <a:pt x="44" y="313"/>
                    </a:lnTo>
                    <a:lnTo>
                      <a:pt x="47" y="313"/>
                    </a:lnTo>
                    <a:lnTo>
                      <a:pt x="47" y="313"/>
                    </a:lnTo>
                    <a:lnTo>
                      <a:pt x="50" y="310"/>
                    </a:lnTo>
                    <a:lnTo>
                      <a:pt x="50" y="310"/>
                    </a:lnTo>
                    <a:lnTo>
                      <a:pt x="53" y="310"/>
                    </a:lnTo>
                    <a:lnTo>
                      <a:pt x="53" y="310"/>
                    </a:lnTo>
                    <a:lnTo>
                      <a:pt x="53" y="310"/>
                    </a:lnTo>
                    <a:lnTo>
                      <a:pt x="53" y="310"/>
                    </a:lnTo>
                    <a:lnTo>
                      <a:pt x="56" y="310"/>
                    </a:lnTo>
                    <a:lnTo>
                      <a:pt x="56" y="310"/>
                    </a:lnTo>
                    <a:lnTo>
                      <a:pt x="58" y="310"/>
                    </a:lnTo>
                    <a:lnTo>
                      <a:pt x="58" y="310"/>
                    </a:lnTo>
                    <a:lnTo>
                      <a:pt x="61" y="310"/>
                    </a:lnTo>
                    <a:lnTo>
                      <a:pt x="92" y="310"/>
                    </a:lnTo>
                    <a:lnTo>
                      <a:pt x="92" y="298"/>
                    </a:lnTo>
                    <a:lnTo>
                      <a:pt x="92" y="298"/>
                    </a:lnTo>
                    <a:lnTo>
                      <a:pt x="95" y="295"/>
                    </a:lnTo>
                    <a:lnTo>
                      <a:pt x="98" y="292"/>
                    </a:lnTo>
                    <a:lnTo>
                      <a:pt x="98" y="292"/>
                    </a:lnTo>
                    <a:lnTo>
                      <a:pt x="98" y="292"/>
                    </a:lnTo>
                    <a:lnTo>
                      <a:pt x="98" y="292"/>
                    </a:lnTo>
                    <a:lnTo>
                      <a:pt x="98" y="292"/>
                    </a:lnTo>
                    <a:lnTo>
                      <a:pt x="98" y="292"/>
                    </a:lnTo>
                    <a:lnTo>
                      <a:pt x="218" y="280"/>
                    </a:lnTo>
                    <a:lnTo>
                      <a:pt x="464" y="255"/>
                    </a:lnTo>
                    <a:lnTo>
                      <a:pt x="475" y="243"/>
                    </a:lnTo>
                    <a:lnTo>
                      <a:pt x="501" y="222"/>
                    </a:lnTo>
                    <a:lnTo>
                      <a:pt x="501" y="222"/>
                    </a:lnTo>
                    <a:lnTo>
                      <a:pt x="503" y="213"/>
                    </a:lnTo>
                    <a:lnTo>
                      <a:pt x="503" y="213"/>
                    </a:lnTo>
                    <a:lnTo>
                      <a:pt x="506" y="207"/>
                    </a:lnTo>
                    <a:lnTo>
                      <a:pt x="506" y="207"/>
                    </a:lnTo>
                    <a:lnTo>
                      <a:pt x="512" y="201"/>
                    </a:lnTo>
                    <a:lnTo>
                      <a:pt x="512" y="201"/>
                    </a:lnTo>
                    <a:lnTo>
                      <a:pt x="517" y="195"/>
                    </a:lnTo>
                    <a:lnTo>
                      <a:pt x="517" y="195"/>
                    </a:lnTo>
                    <a:lnTo>
                      <a:pt x="520" y="192"/>
                    </a:lnTo>
                    <a:lnTo>
                      <a:pt x="520" y="192"/>
                    </a:lnTo>
                    <a:lnTo>
                      <a:pt x="529" y="179"/>
                    </a:lnTo>
                    <a:lnTo>
                      <a:pt x="534" y="176"/>
                    </a:lnTo>
                    <a:lnTo>
                      <a:pt x="534" y="170"/>
                    </a:lnTo>
                    <a:lnTo>
                      <a:pt x="534" y="170"/>
                    </a:lnTo>
                    <a:lnTo>
                      <a:pt x="537" y="164"/>
                    </a:lnTo>
                    <a:lnTo>
                      <a:pt x="543" y="161"/>
                    </a:lnTo>
                    <a:lnTo>
                      <a:pt x="557" y="158"/>
                    </a:lnTo>
                    <a:lnTo>
                      <a:pt x="557" y="158"/>
                    </a:lnTo>
                    <a:lnTo>
                      <a:pt x="559" y="155"/>
                    </a:lnTo>
                    <a:lnTo>
                      <a:pt x="559" y="155"/>
                    </a:lnTo>
                    <a:lnTo>
                      <a:pt x="562" y="155"/>
                    </a:lnTo>
                    <a:lnTo>
                      <a:pt x="562" y="155"/>
                    </a:lnTo>
                    <a:lnTo>
                      <a:pt x="568" y="143"/>
                    </a:lnTo>
                    <a:lnTo>
                      <a:pt x="568" y="143"/>
                    </a:lnTo>
                    <a:lnTo>
                      <a:pt x="571" y="140"/>
                    </a:lnTo>
                    <a:lnTo>
                      <a:pt x="571" y="140"/>
                    </a:lnTo>
                    <a:lnTo>
                      <a:pt x="571" y="140"/>
                    </a:lnTo>
                    <a:lnTo>
                      <a:pt x="571" y="140"/>
                    </a:lnTo>
                    <a:lnTo>
                      <a:pt x="568" y="137"/>
                    </a:lnTo>
                    <a:lnTo>
                      <a:pt x="568" y="137"/>
                    </a:lnTo>
                    <a:lnTo>
                      <a:pt x="568" y="137"/>
                    </a:lnTo>
                    <a:lnTo>
                      <a:pt x="568" y="137"/>
                    </a:lnTo>
                    <a:lnTo>
                      <a:pt x="568" y="137"/>
                    </a:lnTo>
                    <a:lnTo>
                      <a:pt x="568" y="137"/>
                    </a:lnTo>
                    <a:lnTo>
                      <a:pt x="568" y="134"/>
                    </a:lnTo>
                    <a:lnTo>
                      <a:pt x="568" y="134"/>
                    </a:lnTo>
                    <a:lnTo>
                      <a:pt x="568" y="134"/>
                    </a:lnTo>
                    <a:lnTo>
                      <a:pt x="568" y="134"/>
                    </a:lnTo>
                    <a:lnTo>
                      <a:pt x="565" y="131"/>
                    </a:lnTo>
                    <a:lnTo>
                      <a:pt x="565" y="131"/>
                    </a:lnTo>
                    <a:lnTo>
                      <a:pt x="565" y="131"/>
                    </a:lnTo>
                    <a:lnTo>
                      <a:pt x="565" y="131"/>
                    </a:lnTo>
                    <a:lnTo>
                      <a:pt x="565" y="131"/>
                    </a:lnTo>
                    <a:lnTo>
                      <a:pt x="565" y="131"/>
                    </a:lnTo>
                    <a:lnTo>
                      <a:pt x="565" y="131"/>
                    </a:lnTo>
                    <a:lnTo>
                      <a:pt x="565" y="131"/>
                    </a:lnTo>
                    <a:lnTo>
                      <a:pt x="565" y="128"/>
                    </a:lnTo>
                    <a:lnTo>
                      <a:pt x="565" y="128"/>
                    </a:lnTo>
                    <a:lnTo>
                      <a:pt x="565" y="128"/>
                    </a:lnTo>
                    <a:lnTo>
                      <a:pt x="565" y="128"/>
                    </a:lnTo>
                    <a:lnTo>
                      <a:pt x="565" y="128"/>
                    </a:lnTo>
                    <a:lnTo>
                      <a:pt x="565" y="128"/>
                    </a:lnTo>
                    <a:lnTo>
                      <a:pt x="562" y="125"/>
                    </a:lnTo>
                    <a:lnTo>
                      <a:pt x="562" y="125"/>
                    </a:lnTo>
                    <a:lnTo>
                      <a:pt x="562" y="125"/>
                    </a:lnTo>
                    <a:lnTo>
                      <a:pt x="562" y="125"/>
                    </a:lnTo>
                    <a:lnTo>
                      <a:pt x="562" y="125"/>
                    </a:lnTo>
                    <a:lnTo>
                      <a:pt x="562" y="125"/>
                    </a:lnTo>
                    <a:lnTo>
                      <a:pt x="559" y="122"/>
                    </a:lnTo>
                    <a:lnTo>
                      <a:pt x="559" y="122"/>
                    </a:lnTo>
                    <a:lnTo>
                      <a:pt x="559" y="122"/>
                    </a:lnTo>
                    <a:lnTo>
                      <a:pt x="559" y="122"/>
                    </a:lnTo>
                    <a:lnTo>
                      <a:pt x="559" y="122"/>
                    </a:lnTo>
                    <a:lnTo>
                      <a:pt x="559" y="122"/>
                    </a:lnTo>
                    <a:lnTo>
                      <a:pt x="559" y="119"/>
                    </a:lnTo>
                    <a:lnTo>
                      <a:pt x="559" y="119"/>
                    </a:lnTo>
                    <a:lnTo>
                      <a:pt x="559" y="119"/>
                    </a:lnTo>
                    <a:lnTo>
                      <a:pt x="559" y="119"/>
                    </a:lnTo>
                    <a:lnTo>
                      <a:pt x="559" y="119"/>
                    </a:lnTo>
                    <a:lnTo>
                      <a:pt x="559" y="119"/>
                    </a:lnTo>
                    <a:lnTo>
                      <a:pt x="557" y="119"/>
                    </a:lnTo>
                    <a:lnTo>
                      <a:pt x="557" y="119"/>
                    </a:lnTo>
                    <a:lnTo>
                      <a:pt x="557" y="119"/>
                    </a:lnTo>
                    <a:lnTo>
                      <a:pt x="557" y="119"/>
                    </a:lnTo>
                    <a:lnTo>
                      <a:pt x="557" y="116"/>
                    </a:lnTo>
                    <a:lnTo>
                      <a:pt x="557" y="116"/>
                    </a:lnTo>
                    <a:lnTo>
                      <a:pt x="548" y="103"/>
                    </a:lnTo>
                    <a:lnTo>
                      <a:pt x="545" y="91"/>
                    </a:lnTo>
                    <a:lnTo>
                      <a:pt x="543" y="76"/>
                    </a:lnTo>
                    <a:lnTo>
                      <a:pt x="543" y="76"/>
                    </a:lnTo>
                    <a:lnTo>
                      <a:pt x="543" y="73"/>
                    </a:lnTo>
                    <a:lnTo>
                      <a:pt x="543" y="73"/>
                    </a:lnTo>
                    <a:lnTo>
                      <a:pt x="543" y="73"/>
                    </a:lnTo>
                    <a:lnTo>
                      <a:pt x="543" y="73"/>
                    </a:lnTo>
                    <a:lnTo>
                      <a:pt x="543" y="70"/>
                    </a:lnTo>
                    <a:lnTo>
                      <a:pt x="543" y="70"/>
                    </a:lnTo>
                    <a:lnTo>
                      <a:pt x="543" y="70"/>
                    </a:lnTo>
                    <a:lnTo>
                      <a:pt x="543" y="70"/>
                    </a:lnTo>
                    <a:lnTo>
                      <a:pt x="543" y="67"/>
                    </a:lnTo>
                    <a:lnTo>
                      <a:pt x="543" y="67"/>
                    </a:lnTo>
                    <a:lnTo>
                      <a:pt x="543" y="67"/>
                    </a:lnTo>
                    <a:lnTo>
                      <a:pt x="543" y="67"/>
                    </a:lnTo>
                    <a:lnTo>
                      <a:pt x="543" y="64"/>
                    </a:lnTo>
                    <a:lnTo>
                      <a:pt x="543" y="64"/>
                    </a:lnTo>
                    <a:lnTo>
                      <a:pt x="543" y="64"/>
                    </a:lnTo>
                    <a:lnTo>
                      <a:pt x="543" y="64"/>
                    </a:lnTo>
                    <a:lnTo>
                      <a:pt x="545" y="61"/>
                    </a:lnTo>
                    <a:lnTo>
                      <a:pt x="545" y="61"/>
                    </a:lnTo>
                    <a:lnTo>
                      <a:pt x="545" y="61"/>
                    </a:lnTo>
                    <a:lnTo>
                      <a:pt x="545" y="61"/>
                    </a:lnTo>
                    <a:lnTo>
                      <a:pt x="545" y="61"/>
                    </a:lnTo>
                    <a:lnTo>
                      <a:pt x="545" y="61"/>
                    </a:lnTo>
                    <a:lnTo>
                      <a:pt x="545" y="58"/>
                    </a:lnTo>
                    <a:lnTo>
                      <a:pt x="545" y="58"/>
                    </a:lnTo>
                    <a:lnTo>
                      <a:pt x="545" y="58"/>
                    </a:lnTo>
                    <a:lnTo>
                      <a:pt x="545" y="58"/>
                    </a:lnTo>
                    <a:lnTo>
                      <a:pt x="545" y="58"/>
                    </a:lnTo>
                    <a:lnTo>
                      <a:pt x="545" y="58"/>
                    </a:lnTo>
                    <a:lnTo>
                      <a:pt x="545" y="58"/>
                    </a:lnTo>
                    <a:lnTo>
                      <a:pt x="545" y="58"/>
                    </a:lnTo>
                    <a:lnTo>
                      <a:pt x="545" y="58"/>
                    </a:lnTo>
                    <a:lnTo>
                      <a:pt x="545" y="58"/>
                    </a:lnTo>
                    <a:close/>
                  </a:path>
                </a:pathLst>
              </a:custGeom>
              <a:solidFill>
                <a:schemeClr val="accent1">
                  <a:lumMod val="75000"/>
                </a:scheme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9" name="Google Shape;279;p12">
                <a:extLst>
                  <a:ext uri="{FF2B5EF4-FFF2-40B4-BE49-F238E27FC236}">
                    <a16:creationId xmlns:a16="http://schemas.microsoft.com/office/drawing/2014/main" id="{15E69D76-9ACE-D923-E6B2-9894B8859B3E}"/>
                  </a:ext>
                </a:extLst>
              </p:cNvPr>
              <p:cNvSpPr/>
              <p:nvPr/>
            </p:nvSpPr>
            <p:spPr>
              <a:xfrm>
                <a:off x="9769738" y="2222646"/>
                <a:ext cx="617012" cy="324770"/>
              </a:xfrm>
              <a:custGeom>
                <a:avLst/>
                <a:gdLst/>
                <a:ahLst/>
                <a:cxnLst/>
                <a:rect l="l" t="t" r="r" b="b"/>
                <a:pathLst>
                  <a:path w="481" h="267" extrusionOk="0">
                    <a:moveTo>
                      <a:pt x="17" y="124"/>
                    </a:moveTo>
                    <a:lnTo>
                      <a:pt x="17" y="124"/>
                    </a:lnTo>
                    <a:lnTo>
                      <a:pt x="22" y="130"/>
                    </a:lnTo>
                    <a:lnTo>
                      <a:pt x="22" y="130"/>
                    </a:lnTo>
                    <a:lnTo>
                      <a:pt x="36" y="140"/>
                    </a:lnTo>
                    <a:lnTo>
                      <a:pt x="50" y="143"/>
                    </a:lnTo>
                    <a:lnTo>
                      <a:pt x="50" y="143"/>
                    </a:lnTo>
                    <a:lnTo>
                      <a:pt x="81" y="146"/>
                    </a:lnTo>
                    <a:lnTo>
                      <a:pt x="92" y="149"/>
                    </a:lnTo>
                    <a:lnTo>
                      <a:pt x="98" y="155"/>
                    </a:lnTo>
                    <a:lnTo>
                      <a:pt x="98" y="155"/>
                    </a:lnTo>
                    <a:lnTo>
                      <a:pt x="112" y="164"/>
                    </a:lnTo>
                    <a:lnTo>
                      <a:pt x="112" y="164"/>
                    </a:lnTo>
                    <a:lnTo>
                      <a:pt x="126" y="173"/>
                    </a:lnTo>
                    <a:lnTo>
                      <a:pt x="126" y="173"/>
                    </a:lnTo>
                    <a:lnTo>
                      <a:pt x="131" y="176"/>
                    </a:lnTo>
                    <a:lnTo>
                      <a:pt x="131" y="176"/>
                    </a:lnTo>
                    <a:lnTo>
                      <a:pt x="142" y="179"/>
                    </a:lnTo>
                    <a:lnTo>
                      <a:pt x="154" y="188"/>
                    </a:lnTo>
                    <a:lnTo>
                      <a:pt x="154" y="188"/>
                    </a:lnTo>
                    <a:lnTo>
                      <a:pt x="162" y="194"/>
                    </a:lnTo>
                    <a:lnTo>
                      <a:pt x="162" y="194"/>
                    </a:lnTo>
                    <a:lnTo>
                      <a:pt x="173" y="203"/>
                    </a:lnTo>
                    <a:lnTo>
                      <a:pt x="179" y="219"/>
                    </a:lnTo>
                    <a:lnTo>
                      <a:pt x="179" y="219"/>
                    </a:lnTo>
                    <a:lnTo>
                      <a:pt x="184" y="234"/>
                    </a:lnTo>
                    <a:lnTo>
                      <a:pt x="184" y="249"/>
                    </a:lnTo>
                    <a:lnTo>
                      <a:pt x="184" y="249"/>
                    </a:lnTo>
                    <a:lnTo>
                      <a:pt x="184" y="258"/>
                    </a:lnTo>
                    <a:lnTo>
                      <a:pt x="184" y="267"/>
                    </a:lnTo>
                    <a:lnTo>
                      <a:pt x="184" y="267"/>
                    </a:lnTo>
                    <a:lnTo>
                      <a:pt x="196" y="255"/>
                    </a:lnTo>
                    <a:lnTo>
                      <a:pt x="196" y="255"/>
                    </a:lnTo>
                    <a:lnTo>
                      <a:pt x="201" y="249"/>
                    </a:lnTo>
                    <a:lnTo>
                      <a:pt x="201" y="249"/>
                    </a:lnTo>
                    <a:lnTo>
                      <a:pt x="204" y="249"/>
                    </a:lnTo>
                    <a:lnTo>
                      <a:pt x="204" y="249"/>
                    </a:lnTo>
                    <a:lnTo>
                      <a:pt x="215" y="225"/>
                    </a:lnTo>
                    <a:lnTo>
                      <a:pt x="226" y="194"/>
                    </a:lnTo>
                    <a:lnTo>
                      <a:pt x="226" y="194"/>
                    </a:lnTo>
                    <a:lnTo>
                      <a:pt x="235" y="173"/>
                    </a:lnTo>
                    <a:lnTo>
                      <a:pt x="235" y="173"/>
                    </a:lnTo>
                    <a:lnTo>
                      <a:pt x="240" y="167"/>
                    </a:lnTo>
                    <a:lnTo>
                      <a:pt x="249" y="161"/>
                    </a:lnTo>
                    <a:lnTo>
                      <a:pt x="260" y="158"/>
                    </a:lnTo>
                    <a:lnTo>
                      <a:pt x="260" y="158"/>
                    </a:lnTo>
                    <a:lnTo>
                      <a:pt x="266" y="161"/>
                    </a:lnTo>
                    <a:lnTo>
                      <a:pt x="266" y="161"/>
                    </a:lnTo>
                    <a:lnTo>
                      <a:pt x="266" y="164"/>
                    </a:lnTo>
                    <a:lnTo>
                      <a:pt x="266" y="176"/>
                    </a:lnTo>
                    <a:lnTo>
                      <a:pt x="266" y="176"/>
                    </a:lnTo>
                    <a:lnTo>
                      <a:pt x="271" y="173"/>
                    </a:lnTo>
                    <a:lnTo>
                      <a:pt x="274" y="173"/>
                    </a:lnTo>
                    <a:lnTo>
                      <a:pt x="274" y="173"/>
                    </a:lnTo>
                    <a:lnTo>
                      <a:pt x="280" y="167"/>
                    </a:lnTo>
                    <a:lnTo>
                      <a:pt x="288" y="161"/>
                    </a:lnTo>
                    <a:lnTo>
                      <a:pt x="288" y="161"/>
                    </a:lnTo>
                    <a:lnTo>
                      <a:pt x="296" y="152"/>
                    </a:lnTo>
                    <a:lnTo>
                      <a:pt x="296" y="152"/>
                    </a:lnTo>
                    <a:lnTo>
                      <a:pt x="302" y="149"/>
                    </a:lnTo>
                    <a:lnTo>
                      <a:pt x="310" y="146"/>
                    </a:lnTo>
                    <a:lnTo>
                      <a:pt x="310" y="146"/>
                    </a:lnTo>
                    <a:lnTo>
                      <a:pt x="319" y="140"/>
                    </a:lnTo>
                    <a:lnTo>
                      <a:pt x="319" y="140"/>
                    </a:lnTo>
                    <a:lnTo>
                      <a:pt x="322" y="137"/>
                    </a:lnTo>
                    <a:lnTo>
                      <a:pt x="327" y="134"/>
                    </a:lnTo>
                    <a:lnTo>
                      <a:pt x="341" y="130"/>
                    </a:lnTo>
                    <a:lnTo>
                      <a:pt x="341" y="130"/>
                    </a:lnTo>
                    <a:lnTo>
                      <a:pt x="350" y="127"/>
                    </a:lnTo>
                    <a:lnTo>
                      <a:pt x="350" y="127"/>
                    </a:lnTo>
                    <a:lnTo>
                      <a:pt x="358" y="127"/>
                    </a:lnTo>
                    <a:lnTo>
                      <a:pt x="372" y="127"/>
                    </a:lnTo>
                    <a:lnTo>
                      <a:pt x="372" y="127"/>
                    </a:lnTo>
                    <a:lnTo>
                      <a:pt x="386" y="130"/>
                    </a:lnTo>
                    <a:lnTo>
                      <a:pt x="400" y="130"/>
                    </a:lnTo>
                    <a:lnTo>
                      <a:pt x="400" y="130"/>
                    </a:lnTo>
                    <a:lnTo>
                      <a:pt x="406" y="127"/>
                    </a:lnTo>
                    <a:lnTo>
                      <a:pt x="414" y="124"/>
                    </a:lnTo>
                    <a:lnTo>
                      <a:pt x="442" y="127"/>
                    </a:lnTo>
                    <a:lnTo>
                      <a:pt x="442" y="127"/>
                    </a:lnTo>
                    <a:lnTo>
                      <a:pt x="467" y="130"/>
                    </a:lnTo>
                    <a:lnTo>
                      <a:pt x="467" y="130"/>
                    </a:lnTo>
                    <a:lnTo>
                      <a:pt x="478" y="130"/>
                    </a:lnTo>
                    <a:lnTo>
                      <a:pt x="481" y="127"/>
                    </a:lnTo>
                    <a:lnTo>
                      <a:pt x="481" y="127"/>
                    </a:lnTo>
                    <a:lnTo>
                      <a:pt x="478" y="121"/>
                    </a:lnTo>
                    <a:lnTo>
                      <a:pt x="478" y="121"/>
                    </a:lnTo>
                    <a:lnTo>
                      <a:pt x="467" y="118"/>
                    </a:lnTo>
                    <a:lnTo>
                      <a:pt x="467" y="118"/>
                    </a:lnTo>
                    <a:lnTo>
                      <a:pt x="453" y="115"/>
                    </a:lnTo>
                    <a:lnTo>
                      <a:pt x="439" y="106"/>
                    </a:lnTo>
                    <a:lnTo>
                      <a:pt x="439" y="106"/>
                    </a:lnTo>
                    <a:lnTo>
                      <a:pt x="436" y="106"/>
                    </a:lnTo>
                    <a:lnTo>
                      <a:pt x="436" y="106"/>
                    </a:lnTo>
                    <a:lnTo>
                      <a:pt x="431" y="100"/>
                    </a:lnTo>
                    <a:lnTo>
                      <a:pt x="414" y="100"/>
                    </a:lnTo>
                    <a:lnTo>
                      <a:pt x="406" y="97"/>
                    </a:lnTo>
                    <a:lnTo>
                      <a:pt x="406" y="97"/>
                    </a:lnTo>
                    <a:lnTo>
                      <a:pt x="400" y="97"/>
                    </a:lnTo>
                    <a:lnTo>
                      <a:pt x="392" y="94"/>
                    </a:lnTo>
                    <a:lnTo>
                      <a:pt x="386" y="85"/>
                    </a:lnTo>
                    <a:lnTo>
                      <a:pt x="383" y="76"/>
                    </a:lnTo>
                    <a:lnTo>
                      <a:pt x="383" y="64"/>
                    </a:lnTo>
                    <a:lnTo>
                      <a:pt x="383" y="64"/>
                    </a:lnTo>
                    <a:lnTo>
                      <a:pt x="383" y="55"/>
                    </a:lnTo>
                    <a:lnTo>
                      <a:pt x="380" y="45"/>
                    </a:lnTo>
                    <a:lnTo>
                      <a:pt x="380" y="45"/>
                    </a:lnTo>
                    <a:lnTo>
                      <a:pt x="380" y="45"/>
                    </a:lnTo>
                    <a:lnTo>
                      <a:pt x="380" y="45"/>
                    </a:lnTo>
                    <a:lnTo>
                      <a:pt x="375" y="48"/>
                    </a:lnTo>
                    <a:lnTo>
                      <a:pt x="375" y="48"/>
                    </a:lnTo>
                    <a:lnTo>
                      <a:pt x="366" y="55"/>
                    </a:lnTo>
                    <a:lnTo>
                      <a:pt x="355" y="61"/>
                    </a:lnTo>
                    <a:lnTo>
                      <a:pt x="338" y="64"/>
                    </a:lnTo>
                    <a:lnTo>
                      <a:pt x="319" y="67"/>
                    </a:lnTo>
                    <a:lnTo>
                      <a:pt x="319" y="67"/>
                    </a:lnTo>
                    <a:lnTo>
                      <a:pt x="299" y="67"/>
                    </a:lnTo>
                    <a:lnTo>
                      <a:pt x="288" y="73"/>
                    </a:lnTo>
                    <a:lnTo>
                      <a:pt x="280" y="79"/>
                    </a:lnTo>
                    <a:lnTo>
                      <a:pt x="274" y="88"/>
                    </a:lnTo>
                    <a:lnTo>
                      <a:pt x="274" y="88"/>
                    </a:lnTo>
                    <a:lnTo>
                      <a:pt x="271" y="94"/>
                    </a:lnTo>
                    <a:lnTo>
                      <a:pt x="266" y="97"/>
                    </a:lnTo>
                    <a:lnTo>
                      <a:pt x="266" y="97"/>
                    </a:lnTo>
                    <a:lnTo>
                      <a:pt x="257" y="100"/>
                    </a:lnTo>
                    <a:lnTo>
                      <a:pt x="257" y="100"/>
                    </a:lnTo>
                    <a:lnTo>
                      <a:pt x="246" y="106"/>
                    </a:lnTo>
                    <a:lnTo>
                      <a:pt x="240" y="109"/>
                    </a:lnTo>
                    <a:lnTo>
                      <a:pt x="229" y="109"/>
                    </a:lnTo>
                    <a:lnTo>
                      <a:pt x="229" y="109"/>
                    </a:lnTo>
                    <a:lnTo>
                      <a:pt x="218" y="109"/>
                    </a:lnTo>
                    <a:lnTo>
                      <a:pt x="210" y="103"/>
                    </a:lnTo>
                    <a:lnTo>
                      <a:pt x="198" y="94"/>
                    </a:lnTo>
                    <a:lnTo>
                      <a:pt x="190" y="79"/>
                    </a:lnTo>
                    <a:lnTo>
                      <a:pt x="190" y="79"/>
                    </a:lnTo>
                    <a:lnTo>
                      <a:pt x="182" y="70"/>
                    </a:lnTo>
                    <a:lnTo>
                      <a:pt x="173" y="67"/>
                    </a:lnTo>
                    <a:lnTo>
                      <a:pt x="173" y="67"/>
                    </a:lnTo>
                    <a:lnTo>
                      <a:pt x="170" y="67"/>
                    </a:lnTo>
                    <a:lnTo>
                      <a:pt x="170" y="67"/>
                    </a:lnTo>
                    <a:lnTo>
                      <a:pt x="154" y="61"/>
                    </a:lnTo>
                    <a:lnTo>
                      <a:pt x="145" y="58"/>
                    </a:lnTo>
                    <a:lnTo>
                      <a:pt x="140" y="51"/>
                    </a:lnTo>
                    <a:lnTo>
                      <a:pt x="140" y="51"/>
                    </a:lnTo>
                    <a:lnTo>
                      <a:pt x="140" y="48"/>
                    </a:lnTo>
                    <a:lnTo>
                      <a:pt x="140" y="42"/>
                    </a:lnTo>
                    <a:lnTo>
                      <a:pt x="140" y="42"/>
                    </a:lnTo>
                    <a:lnTo>
                      <a:pt x="140" y="33"/>
                    </a:lnTo>
                    <a:lnTo>
                      <a:pt x="140" y="33"/>
                    </a:lnTo>
                    <a:lnTo>
                      <a:pt x="140" y="27"/>
                    </a:lnTo>
                    <a:lnTo>
                      <a:pt x="140" y="27"/>
                    </a:lnTo>
                    <a:lnTo>
                      <a:pt x="142" y="18"/>
                    </a:lnTo>
                    <a:lnTo>
                      <a:pt x="142" y="18"/>
                    </a:lnTo>
                    <a:lnTo>
                      <a:pt x="148" y="9"/>
                    </a:lnTo>
                    <a:lnTo>
                      <a:pt x="162" y="3"/>
                    </a:lnTo>
                    <a:lnTo>
                      <a:pt x="162" y="3"/>
                    </a:lnTo>
                    <a:lnTo>
                      <a:pt x="162" y="0"/>
                    </a:lnTo>
                    <a:lnTo>
                      <a:pt x="162" y="0"/>
                    </a:lnTo>
                    <a:lnTo>
                      <a:pt x="154" y="0"/>
                    </a:lnTo>
                    <a:lnTo>
                      <a:pt x="154" y="0"/>
                    </a:lnTo>
                    <a:lnTo>
                      <a:pt x="154" y="0"/>
                    </a:lnTo>
                    <a:lnTo>
                      <a:pt x="154" y="0"/>
                    </a:lnTo>
                    <a:lnTo>
                      <a:pt x="145" y="3"/>
                    </a:lnTo>
                    <a:lnTo>
                      <a:pt x="137" y="9"/>
                    </a:lnTo>
                    <a:lnTo>
                      <a:pt x="120" y="27"/>
                    </a:lnTo>
                    <a:lnTo>
                      <a:pt x="120" y="27"/>
                    </a:lnTo>
                    <a:lnTo>
                      <a:pt x="115" y="36"/>
                    </a:lnTo>
                    <a:lnTo>
                      <a:pt x="115" y="36"/>
                    </a:lnTo>
                    <a:lnTo>
                      <a:pt x="106" y="45"/>
                    </a:lnTo>
                    <a:lnTo>
                      <a:pt x="106" y="45"/>
                    </a:lnTo>
                    <a:lnTo>
                      <a:pt x="98" y="55"/>
                    </a:lnTo>
                    <a:lnTo>
                      <a:pt x="98" y="55"/>
                    </a:lnTo>
                    <a:lnTo>
                      <a:pt x="89" y="61"/>
                    </a:lnTo>
                    <a:lnTo>
                      <a:pt x="75" y="64"/>
                    </a:lnTo>
                    <a:lnTo>
                      <a:pt x="75" y="64"/>
                    </a:lnTo>
                    <a:lnTo>
                      <a:pt x="67" y="70"/>
                    </a:lnTo>
                    <a:lnTo>
                      <a:pt x="59" y="73"/>
                    </a:lnTo>
                    <a:lnTo>
                      <a:pt x="59" y="73"/>
                    </a:lnTo>
                    <a:lnTo>
                      <a:pt x="42" y="85"/>
                    </a:lnTo>
                    <a:lnTo>
                      <a:pt x="42" y="85"/>
                    </a:lnTo>
                    <a:lnTo>
                      <a:pt x="33" y="88"/>
                    </a:lnTo>
                    <a:lnTo>
                      <a:pt x="33" y="88"/>
                    </a:lnTo>
                    <a:lnTo>
                      <a:pt x="19" y="94"/>
                    </a:lnTo>
                    <a:lnTo>
                      <a:pt x="3" y="97"/>
                    </a:lnTo>
                    <a:lnTo>
                      <a:pt x="3" y="97"/>
                    </a:lnTo>
                    <a:lnTo>
                      <a:pt x="0" y="97"/>
                    </a:lnTo>
                    <a:lnTo>
                      <a:pt x="0" y="97"/>
                    </a:lnTo>
                    <a:lnTo>
                      <a:pt x="0" y="97"/>
                    </a:lnTo>
                    <a:lnTo>
                      <a:pt x="0" y="97"/>
                    </a:lnTo>
                    <a:lnTo>
                      <a:pt x="0" y="97"/>
                    </a:lnTo>
                    <a:lnTo>
                      <a:pt x="0" y="97"/>
                    </a:lnTo>
                    <a:lnTo>
                      <a:pt x="3" y="100"/>
                    </a:lnTo>
                    <a:lnTo>
                      <a:pt x="3" y="100"/>
                    </a:lnTo>
                    <a:lnTo>
                      <a:pt x="11" y="112"/>
                    </a:lnTo>
                    <a:lnTo>
                      <a:pt x="17" y="124"/>
                    </a:lnTo>
                    <a:lnTo>
                      <a:pt x="17" y="124"/>
                    </a:lnTo>
                    <a:close/>
                  </a:path>
                </a:pathLst>
              </a:custGeom>
              <a:solidFill>
                <a:schemeClr val="accent1">
                  <a:lumMod val="75000"/>
                </a:scheme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0" name="Google Shape;280;p12">
                <a:extLst>
                  <a:ext uri="{FF2B5EF4-FFF2-40B4-BE49-F238E27FC236}">
                    <a16:creationId xmlns:a16="http://schemas.microsoft.com/office/drawing/2014/main" id="{62F10E0D-6188-7E30-63A6-CE8948D6ACE9}"/>
                  </a:ext>
                </a:extLst>
              </p:cNvPr>
              <p:cNvSpPr/>
              <p:nvPr/>
            </p:nvSpPr>
            <p:spPr>
              <a:xfrm>
                <a:off x="9546536" y="2307791"/>
                <a:ext cx="531066" cy="587504"/>
              </a:xfrm>
              <a:custGeom>
                <a:avLst/>
                <a:gdLst/>
                <a:ahLst/>
                <a:cxnLst/>
                <a:rect l="l" t="t" r="r" b="b"/>
                <a:pathLst>
                  <a:path w="414" h="483" extrusionOk="0">
                    <a:moveTo>
                      <a:pt x="137" y="428"/>
                    </a:moveTo>
                    <a:lnTo>
                      <a:pt x="137" y="452"/>
                    </a:lnTo>
                    <a:lnTo>
                      <a:pt x="137" y="452"/>
                    </a:lnTo>
                    <a:lnTo>
                      <a:pt x="137" y="462"/>
                    </a:lnTo>
                    <a:lnTo>
                      <a:pt x="143" y="468"/>
                    </a:lnTo>
                    <a:lnTo>
                      <a:pt x="143" y="468"/>
                    </a:lnTo>
                    <a:lnTo>
                      <a:pt x="143" y="468"/>
                    </a:lnTo>
                    <a:lnTo>
                      <a:pt x="151" y="474"/>
                    </a:lnTo>
                    <a:lnTo>
                      <a:pt x="151" y="474"/>
                    </a:lnTo>
                    <a:lnTo>
                      <a:pt x="154" y="477"/>
                    </a:lnTo>
                    <a:lnTo>
                      <a:pt x="154" y="477"/>
                    </a:lnTo>
                    <a:lnTo>
                      <a:pt x="154" y="480"/>
                    </a:lnTo>
                    <a:lnTo>
                      <a:pt x="154" y="480"/>
                    </a:lnTo>
                    <a:lnTo>
                      <a:pt x="157" y="483"/>
                    </a:lnTo>
                    <a:lnTo>
                      <a:pt x="157" y="483"/>
                    </a:lnTo>
                    <a:lnTo>
                      <a:pt x="157" y="483"/>
                    </a:lnTo>
                    <a:lnTo>
                      <a:pt x="367" y="483"/>
                    </a:lnTo>
                    <a:lnTo>
                      <a:pt x="367" y="483"/>
                    </a:lnTo>
                    <a:lnTo>
                      <a:pt x="367" y="471"/>
                    </a:lnTo>
                    <a:lnTo>
                      <a:pt x="367" y="471"/>
                    </a:lnTo>
                    <a:lnTo>
                      <a:pt x="367" y="458"/>
                    </a:lnTo>
                    <a:lnTo>
                      <a:pt x="367" y="458"/>
                    </a:lnTo>
                    <a:lnTo>
                      <a:pt x="370" y="437"/>
                    </a:lnTo>
                    <a:lnTo>
                      <a:pt x="364" y="416"/>
                    </a:lnTo>
                    <a:lnTo>
                      <a:pt x="364" y="416"/>
                    </a:lnTo>
                    <a:lnTo>
                      <a:pt x="364" y="404"/>
                    </a:lnTo>
                    <a:lnTo>
                      <a:pt x="364" y="404"/>
                    </a:lnTo>
                    <a:lnTo>
                      <a:pt x="364" y="379"/>
                    </a:lnTo>
                    <a:lnTo>
                      <a:pt x="367" y="355"/>
                    </a:lnTo>
                    <a:lnTo>
                      <a:pt x="372" y="322"/>
                    </a:lnTo>
                    <a:lnTo>
                      <a:pt x="372" y="322"/>
                    </a:lnTo>
                    <a:lnTo>
                      <a:pt x="381" y="307"/>
                    </a:lnTo>
                    <a:lnTo>
                      <a:pt x="381" y="307"/>
                    </a:lnTo>
                    <a:lnTo>
                      <a:pt x="384" y="300"/>
                    </a:lnTo>
                    <a:lnTo>
                      <a:pt x="384" y="294"/>
                    </a:lnTo>
                    <a:lnTo>
                      <a:pt x="384" y="294"/>
                    </a:lnTo>
                    <a:lnTo>
                      <a:pt x="389" y="267"/>
                    </a:lnTo>
                    <a:lnTo>
                      <a:pt x="392" y="243"/>
                    </a:lnTo>
                    <a:lnTo>
                      <a:pt x="392" y="243"/>
                    </a:lnTo>
                    <a:lnTo>
                      <a:pt x="400" y="215"/>
                    </a:lnTo>
                    <a:lnTo>
                      <a:pt x="412" y="182"/>
                    </a:lnTo>
                    <a:lnTo>
                      <a:pt x="412" y="182"/>
                    </a:lnTo>
                    <a:lnTo>
                      <a:pt x="412" y="182"/>
                    </a:lnTo>
                    <a:lnTo>
                      <a:pt x="412" y="182"/>
                    </a:lnTo>
                    <a:lnTo>
                      <a:pt x="414" y="176"/>
                    </a:lnTo>
                    <a:lnTo>
                      <a:pt x="414" y="176"/>
                    </a:lnTo>
                    <a:lnTo>
                      <a:pt x="406" y="185"/>
                    </a:lnTo>
                    <a:lnTo>
                      <a:pt x="406" y="185"/>
                    </a:lnTo>
                    <a:lnTo>
                      <a:pt x="406" y="188"/>
                    </a:lnTo>
                    <a:lnTo>
                      <a:pt x="406" y="188"/>
                    </a:lnTo>
                    <a:lnTo>
                      <a:pt x="400" y="197"/>
                    </a:lnTo>
                    <a:lnTo>
                      <a:pt x="400" y="197"/>
                    </a:lnTo>
                    <a:lnTo>
                      <a:pt x="392" y="212"/>
                    </a:lnTo>
                    <a:lnTo>
                      <a:pt x="392" y="212"/>
                    </a:lnTo>
                    <a:lnTo>
                      <a:pt x="375" y="231"/>
                    </a:lnTo>
                    <a:lnTo>
                      <a:pt x="353" y="246"/>
                    </a:lnTo>
                    <a:lnTo>
                      <a:pt x="353" y="246"/>
                    </a:lnTo>
                    <a:lnTo>
                      <a:pt x="347" y="249"/>
                    </a:lnTo>
                    <a:lnTo>
                      <a:pt x="342" y="249"/>
                    </a:lnTo>
                    <a:lnTo>
                      <a:pt x="339" y="246"/>
                    </a:lnTo>
                    <a:lnTo>
                      <a:pt x="339" y="246"/>
                    </a:lnTo>
                    <a:lnTo>
                      <a:pt x="339" y="243"/>
                    </a:lnTo>
                    <a:lnTo>
                      <a:pt x="339" y="240"/>
                    </a:lnTo>
                    <a:lnTo>
                      <a:pt x="342" y="234"/>
                    </a:lnTo>
                    <a:lnTo>
                      <a:pt x="342" y="234"/>
                    </a:lnTo>
                    <a:lnTo>
                      <a:pt x="350" y="218"/>
                    </a:lnTo>
                    <a:lnTo>
                      <a:pt x="350" y="218"/>
                    </a:lnTo>
                    <a:lnTo>
                      <a:pt x="353" y="209"/>
                    </a:lnTo>
                    <a:lnTo>
                      <a:pt x="353" y="209"/>
                    </a:lnTo>
                    <a:lnTo>
                      <a:pt x="350" y="200"/>
                    </a:lnTo>
                    <a:lnTo>
                      <a:pt x="347" y="194"/>
                    </a:lnTo>
                    <a:lnTo>
                      <a:pt x="347" y="179"/>
                    </a:lnTo>
                    <a:lnTo>
                      <a:pt x="347" y="179"/>
                    </a:lnTo>
                    <a:lnTo>
                      <a:pt x="347" y="167"/>
                    </a:lnTo>
                    <a:lnTo>
                      <a:pt x="344" y="152"/>
                    </a:lnTo>
                    <a:lnTo>
                      <a:pt x="344" y="152"/>
                    </a:lnTo>
                    <a:lnTo>
                      <a:pt x="339" y="139"/>
                    </a:lnTo>
                    <a:lnTo>
                      <a:pt x="330" y="136"/>
                    </a:lnTo>
                    <a:lnTo>
                      <a:pt x="330" y="136"/>
                    </a:lnTo>
                    <a:lnTo>
                      <a:pt x="325" y="133"/>
                    </a:lnTo>
                    <a:lnTo>
                      <a:pt x="319" y="127"/>
                    </a:lnTo>
                    <a:lnTo>
                      <a:pt x="319" y="127"/>
                    </a:lnTo>
                    <a:lnTo>
                      <a:pt x="311" y="118"/>
                    </a:lnTo>
                    <a:lnTo>
                      <a:pt x="305" y="118"/>
                    </a:lnTo>
                    <a:lnTo>
                      <a:pt x="305" y="118"/>
                    </a:lnTo>
                    <a:lnTo>
                      <a:pt x="300" y="115"/>
                    </a:lnTo>
                    <a:lnTo>
                      <a:pt x="294" y="112"/>
                    </a:lnTo>
                    <a:lnTo>
                      <a:pt x="294" y="112"/>
                    </a:lnTo>
                    <a:lnTo>
                      <a:pt x="280" y="103"/>
                    </a:lnTo>
                    <a:lnTo>
                      <a:pt x="280" y="103"/>
                    </a:lnTo>
                    <a:lnTo>
                      <a:pt x="263" y="91"/>
                    </a:lnTo>
                    <a:lnTo>
                      <a:pt x="263" y="91"/>
                    </a:lnTo>
                    <a:lnTo>
                      <a:pt x="258" y="88"/>
                    </a:lnTo>
                    <a:lnTo>
                      <a:pt x="247" y="88"/>
                    </a:lnTo>
                    <a:lnTo>
                      <a:pt x="224" y="85"/>
                    </a:lnTo>
                    <a:lnTo>
                      <a:pt x="224" y="85"/>
                    </a:lnTo>
                    <a:lnTo>
                      <a:pt x="216" y="85"/>
                    </a:lnTo>
                    <a:lnTo>
                      <a:pt x="205" y="82"/>
                    </a:lnTo>
                    <a:lnTo>
                      <a:pt x="196" y="76"/>
                    </a:lnTo>
                    <a:lnTo>
                      <a:pt x="188" y="70"/>
                    </a:lnTo>
                    <a:lnTo>
                      <a:pt x="188" y="70"/>
                    </a:lnTo>
                    <a:lnTo>
                      <a:pt x="182" y="60"/>
                    </a:lnTo>
                    <a:lnTo>
                      <a:pt x="182" y="60"/>
                    </a:lnTo>
                    <a:lnTo>
                      <a:pt x="177" y="48"/>
                    </a:lnTo>
                    <a:lnTo>
                      <a:pt x="168" y="39"/>
                    </a:lnTo>
                    <a:lnTo>
                      <a:pt x="168" y="39"/>
                    </a:lnTo>
                    <a:lnTo>
                      <a:pt x="165" y="33"/>
                    </a:lnTo>
                    <a:lnTo>
                      <a:pt x="163" y="27"/>
                    </a:lnTo>
                    <a:lnTo>
                      <a:pt x="163" y="27"/>
                    </a:lnTo>
                    <a:lnTo>
                      <a:pt x="157" y="30"/>
                    </a:lnTo>
                    <a:lnTo>
                      <a:pt x="157" y="30"/>
                    </a:lnTo>
                    <a:lnTo>
                      <a:pt x="143" y="33"/>
                    </a:lnTo>
                    <a:lnTo>
                      <a:pt x="137" y="33"/>
                    </a:lnTo>
                    <a:lnTo>
                      <a:pt x="132" y="30"/>
                    </a:lnTo>
                    <a:lnTo>
                      <a:pt x="132" y="30"/>
                    </a:lnTo>
                    <a:lnTo>
                      <a:pt x="129" y="27"/>
                    </a:lnTo>
                    <a:lnTo>
                      <a:pt x="129" y="21"/>
                    </a:lnTo>
                    <a:lnTo>
                      <a:pt x="129" y="21"/>
                    </a:lnTo>
                    <a:lnTo>
                      <a:pt x="129" y="9"/>
                    </a:lnTo>
                    <a:lnTo>
                      <a:pt x="132" y="0"/>
                    </a:lnTo>
                    <a:lnTo>
                      <a:pt x="132" y="0"/>
                    </a:lnTo>
                    <a:lnTo>
                      <a:pt x="132" y="0"/>
                    </a:lnTo>
                    <a:lnTo>
                      <a:pt x="132" y="0"/>
                    </a:lnTo>
                    <a:lnTo>
                      <a:pt x="118" y="6"/>
                    </a:lnTo>
                    <a:lnTo>
                      <a:pt x="101" y="15"/>
                    </a:lnTo>
                    <a:lnTo>
                      <a:pt x="101" y="15"/>
                    </a:lnTo>
                    <a:lnTo>
                      <a:pt x="93" y="21"/>
                    </a:lnTo>
                    <a:lnTo>
                      <a:pt x="93" y="21"/>
                    </a:lnTo>
                    <a:lnTo>
                      <a:pt x="81" y="24"/>
                    </a:lnTo>
                    <a:lnTo>
                      <a:pt x="73" y="24"/>
                    </a:lnTo>
                    <a:lnTo>
                      <a:pt x="67" y="21"/>
                    </a:lnTo>
                    <a:lnTo>
                      <a:pt x="59" y="18"/>
                    </a:lnTo>
                    <a:lnTo>
                      <a:pt x="59" y="18"/>
                    </a:lnTo>
                    <a:lnTo>
                      <a:pt x="59" y="18"/>
                    </a:lnTo>
                    <a:lnTo>
                      <a:pt x="48" y="48"/>
                    </a:lnTo>
                    <a:lnTo>
                      <a:pt x="48" y="48"/>
                    </a:lnTo>
                    <a:lnTo>
                      <a:pt x="42" y="76"/>
                    </a:lnTo>
                    <a:lnTo>
                      <a:pt x="42" y="76"/>
                    </a:lnTo>
                    <a:lnTo>
                      <a:pt x="42" y="82"/>
                    </a:lnTo>
                    <a:lnTo>
                      <a:pt x="42" y="82"/>
                    </a:lnTo>
                    <a:lnTo>
                      <a:pt x="42" y="94"/>
                    </a:lnTo>
                    <a:lnTo>
                      <a:pt x="39" y="106"/>
                    </a:lnTo>
                    <a:lnTo>
                      <a:pt x="39" y="106"/>
                    </a:lnTo>
                    <a:lnTo>
                      <a:pt x="37" y="118"/>
                    </a:lnTo>
                    <a:lnTo>
                      <a:pt x="37" y="118"/>
                    </a:lnTo>
                    <a:lnTo>
                      <a:pt x="37" y="124"/>
                    </a:lnTo>
                    <a:lnTo>
                      <a:pt x="31" y="127"/>
                    </a:lnTo>
                    <a:lnTo>
                      <a:pt x="23" y="133"/>
                    </a:lnTo>
                    <a:lnTo>
                      <a:pt x="23" y="133"/>
                    </a:lnTo>
                    <a:lnTo>
                      <a:pt x="17" y="136"/>
                    </a:lnTo>
                    <a:lnTo>
                      <a:pt x="11" y="139"/>
                    </a:lnTo>
                    <a:lnTo>
                      <a:pt x="11" y="139"/>
                    </a:lnTo>
                    <a:lnTo>
                      <a:pt x="6" y="142"/>
                    </a:lnTo>
                    <a:lnTo>
                      <a:pt x="6" y="142"/>
                    </a:lnTo>
                    <a:lnTo>
                      <a:pt x="3" y="152"/>
                    </a:lnTo>
                    <a:lnTo>
                      <a:pt x="3" y="152"/>
                    </a:lnTo>
                    <a:lnTo>
                      <a:pt x="0" y="152"/>
                    </a:lnTo>
                    <a:lnTo>
                      <a:pt x="0" y="152"/>
                    </a:lnTo>
                    <a:lnTo>
                      <a:pt x="3" y="155"/>
                    </a:lnTo>
                    <a:lnTo>
                      <a:pt x="3" y="155"/>
                    </a:lnTo>
                    <a:lnTo>
                      <a:pt x="3" y="167"/>
                    </a:lnTo>
                    <a:lnTo>
                      <a:pt x="6" y="188"/>
                    </a:lnTo>
                    <a:lnTo>
                      <a:pt x="6" y="188"/>
                    </a:lnTo>
                    <a:lnTo>
                      <a:pt x="6" y="215"/>
                    </a:lnTo>
                    <a:lnTo>
                      <a:pt x="6" y="215"/>
                    </a:lnTo>
                    <a:lnTo>
                      <a:pt x="6" y="228"/>
                    </a:lnTo>
                    <a:lnTo>
                      <a:pt x="6" y="228"/>
                    </a:lnTo>
                    <a:lnTo>
                      <a:pt x="6" y="234"/>
                    </a:lnTo>
                    <a:lnTo>
                      <a:pt x="6" y="234"/>
                    </a:lnTo>
                    <a:lnTo>
                      <a:pt x="11" y="243"/>
                    </a:lnTo>
                    <a:lnTo>
                      <a:pt x="11" y="243"/>
                    </a:lnTo>
                    <a:lnTo>
                      <a:pt x="20" y="258"/>
                    </a:lnTo>
                    <a:lnTo>
                      <a:pt x="20" y="258"/>
                    </a:lnTo>
                    <a:lnTo>
                      <a:pt x="28" y="261"/>
                    </a:lnTo>
                    <a:lnTo>
                      <a:pt x="31" y="267"/>
                    </a:lnTo>
                    <a:lnTo>
                      <a:pt x="31" y="267"/>
                    </a:lnTo>
                    <a:lnTo>
                      <a:pt x="34" y="270"/>
                    </a:lnTo>
                    <a:lnTo>
                      <a:pt x="34" y="270"/>
                    </a:lnTo>
                    <a:lnTo>
                      <a:pt x="37" y="276"/>
                    </a:lnTo>
                    <a:lnTo>
                      <a:pt x="39" y="285"/>
                    </a:lnTo>
                    <a:lnTo>
                      <a:pt x="39" y="285"/>
                    </a:lnTo>
                    <a:lnTo>
                      <a:pt x="51" y="294"/>
                    </a:lnTo>
                    <a:lnTo>
                      <a:pt x="62" y="297"/>
                    </a:lnTo>
                    <a:lnTo>
                      <a:pt x="62" y="297"/>
                    </a:lnTo>
                    <a:lnTo>
                      <a:pt x="70" y="300"/>
                    </a:lnTo>
                    <a:lnTo>
                      <a:pt x="73" y="304"/>
                    </a:lnTo>
                    <a:lnTo>
                      <a:pt x="73" y="304"/>
                    </a:lnTo>
                    <a:lnTo>
                      <a:pt x="73" y="307"/>
                    </a:lnTo>
                    <a:lnTo>
                      <a:pt x="70" y="313"/>
                    </a:lnTo>
                    <a:lnTo>
                      <a:pt x="95" y="325"/>
                    </a:lnTo>
                    <a:lnTo>
                      <a:pt x="95" y="325"/>
                    </a:lnTo>
                    <a:lnTo>
                      <a:pt x="98" y="328"/>
                    </a:lnTo>
                    <a:lnTo>
                      <a:pt x="98" y="331"/>
                    </a:lnTo>
                    <a:lnTo>
                      <a:pt x="98" y="343"/>
                    </a:lnTo>
                    <a:lnTo>
                      <a:pt x="115" y="349"/>
                    </a:lnTo>
                    <a:lnTo>
                      <a:pt x="115" y="349"/>
                    </a:lnTo>
                    <a:lnTo>
                      <a:pt x="121" y="352"/>
                    </a:lnTo>
                    <a:lnTo>
                      <a:pt x="121" y="355"/>
                    </a:lnTo>
                    <a:lnTo>
                      <a:pt x="121" y="389"/>
                    </a:lnTo>
                    <a:lnTo>
                      <a:pt x="135" y="428"/>
                    </a:lnTo>
                    <a:lnTo>
                      <a:pt x="135" y="428"/>
                    </a:lnTo>
                    <a:lnTo>
                      <a:pt x="137" y="428"/>
                    </a:lnTo>
                    <a:lnTo>
                      <a:pt x="137" y="428"/>
                    </a:lnTo>
                    <a:close/>
                  </a:path>
                </a:pathLst>
              </a:custGeom>
              <a:solidFill>
                <a:srgbClr val="92CEF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1" name="Google Shape;281;p12">
                <a:extLst>
                  <a:ext uri="{FF2B5EF4-FFF2-40B4-BE49-F238E27FC236}">
                    <a16:creationId xmlns:a16="http://schemas.microsoft.com/office/drawing/2014/main" id="{1A81E8CB-CA97-59D6-7C5C-5A68D759B4E5}"/>
                  </a:ext>
                </a:extLst>
              </p:cNvPr>
              <p:cNvSpPr/>
              <p:nvPr/>
            </p:nvSpPr>
            <p:spPr>
              <a:xfrm>
                <a:off x="10081450" y="3290613"/>
                <a:ext cx="1283" cy="1217"/>
              </a:xfrm>
              <a:prstGeom prst="rect">
                <a:avLst/>
              </a:pr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2" name="Google Shape;282;p12">
                <a:extLst>
                  <a:ext uri="{FF2B5EF4-FFF2-40B4-BE49-F238E27FC236}">
                    <a16:creationId xmlns:a16="http://schemas.microsoft.com/office/drawing/2014/main" id="{272B4972-7985-7781-B99C-0D4C8D59BF15}"/>
                  </a:ext>
                </a:extLst>
              </p:cNvPr>
              <p:cNvSpPr/>
              <p:nvPr/>
            </p:nvSpPr>
            <p:spPr>
              <a:xfrm>
                <a:off x="10376487" y="3330753"/>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3" name="Google Shape;283;p12">
                <a:extLst>
                  <a:ext uri="{FF2B5EF4-FFF2-40B4-BE49-F238E27FC236}">
                    <a16:creationId xmlns:a16="http://schemas.microsoft.com/office/drawing/2014/main" id="{928F8E24-5AE2-9728-5B55-3EC97DD4047E}"/>
                  </a:ext>
                </a:extLst>
              </p:cNvPr>
              <p:cNvSpPr/>
              <p:nvPr/>
            </p:nvSpPr>
            <p:spPr>
              <a:xfrm>
                <a:off x="10376487" y="3334403"/>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4" name="Google Shape;284;p12">
                <a:extLst>
                  <a:ext uri="{FF2B5EF4-FFF2-40B4-BE49-F238E27FC236}">
                    <a16:creationId xmlns:a16="http://schemas.microsoft.com/office/drawing/2014/main" id="{1857279B-7643-AFD5-E304-7D2DC04A1977}"/>
                  </a:ext>
                </a:extLst>
              </p:cNvPr>
              <p:cNvSpPr/>
              <p:nvPr/>
            </p:nvSpPr>
            <p:spPr>
              <a:xfrm>
                <a:off x="9963436" y="3637277"/>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5" name="Google Shape;285;p12">
                <a:extLst>
                  <a:ext uri="{FF2B5EF4-FFF2-40B4-BE49-F238E27FC236}">
                    <a16:creationId xmlns:a16="http://schemas.microsoft.com/office/drawing/2014/main" id="{7BF67BA9-667E-B7BF-13A2-A7A920151A27}"/>
                  </a:ext>
                </a:extLst>
              </p:cNvPr>
              <p:cNvSpPr/>
              <p:nvPr/>
            </p:nvSpPr>
            <p:spPr>
              <a:xfrm>
                <a:off x="9963436" y="3640926"/>
                <a:ext cx="3849" cy="4865"/>
              </a:xfrm>
              <a:custGeom>
                <a:avLst/>
                <a:gdLst/>
                <a:ahLst/>
                <a:cxnLst/>
                <a:rect l="l" t="t" r="r" b="b"/>
                <a:pathLst>
                  <a:path w="3" h="4" extrusionOk="0">
                    <a:moveTo>
                      <a:pt x="3" y="4"/>
                    </a:moveTo>
                    <a:lnTo>
                      <a:pt x="3" y="4"/>
                    </a:lnTo>
                    <a:lnTo>
                      <a:pt x="0" y="0"/>
                    </a:lnTo>
                    <a:lnTo>
                      <a:pt x="0" y="0"/>
                    </a:lnTo>
                    <a:lnTo>
                      <a:pt x="3" y="4"/>
                    </a:lnTo>
                    <a:lnTo>
                      <a:pt x="3" y="4"/>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6" name="Google Shape;286;p12">
                <a:extLst>
                  <a:ext uri="{FF2B5EF4-FFF2-40B4-BE49-F238E27FC236}">
                    <a16:creationId xmlns:a16="http://schemas.microsoft.com/office/drawing/2014/main" id="{5F7A08B0-A508-F67F-9A13-794BEE094F80}"/>
                  </a:ext>
                </a:extLst>
              </p:cNvPr>
              <p:cNvSpPr/>
              <p:nvPr/>
            </p:nvSpPr>
            <p:spPr>
              <a:xfrm>
                <a:off x="9931367" y="3704177"/>
                <a:ext cx="2566" cy="3649"/>
              </a:xfrm>
              <a:custGeom>
                <a:avLst/>
                <a:gdLst/>
                <a:ahLst/>
                <a:cxnLst/>
                <a:rect l="l" t="t" r="r" b="b"/>
                <a:pathLst>
                  <a:path w="2" h="3" extrusionOk="0">
                    <a:moveTo>
                      <a:pt x="2" y="3"/>
                    </a:moveTo>
                    <a:lnTo>
                      <a:pt x="2" y="3"/>
                    </a:lnTo>
                    <a:lnTo>
                      <a:pt x="0" y="0"/>
                    </a:lnTo>
                    <a:lnTo>
                      <a:pt x="0" y="0"/>
                    </a:lnTo>
                    <a:lnTo>
                      <a:pt x="2" y="3"/>
                    </a:lnTo>
                    <a:lnTo>
                      <a:pt x="2"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7" name="Google Shape;287;p12">
                <a:extLst>
                  <a:ext uri="{FF2B5EF4-FFF2-40B4-BE49-F238E27FC236}">
                    <a16:creationId xmlns:a16="http://schemas.microsoft.com/office/drawing/2014/main" id="{25F1588B-0665-FA5A-A1E0-B64622CF40EC}"/>
                  </a:ext>
                </a:extLst>
              </p:cNvPr>
              <p:cNvSpPr/>
              <p:nvPr/>
            </p:nvSpPr>
            <p:spPr>
              <a:xfrm>
                <a:off x="9941629" y="3619032"/>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8" name="Google Shape;288;p12">
                <a:extLst>
                  <a:ext uri="{FF2B5EF4-FFF2-40B4-BE49-F238E27FC236}">
                    <a16:creationId xmlns:a16="http://schemas.microsoft.com/office/drawing/2014/main" id="{413A8DB7-0808-BBA0-33C9-3680445E9500}"/>
                  </a:ext>
                </a:extLst>
              </p:cNvPr>
              <p:cNvSpPr/>
              <p:nvPr/>
            </p:nvSpPr>
            <p:spPr>
              <a:xfrm>
                <a:off x="9833876" y="3404952"/>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9" name="Google Shape;289;p12">
                <a:extLst>
                  <a:ext uri="{FF2B5EF4-FFF2-40B4-BE49-F238E27FC236}">
                    <a16:creationId xmlns:a16="http://schemas.microsoft.com/office/drawing/2014/main" id="{B2A1DCCA-9266-E413-72A8-8ECB067D61CA}"/>
                  </a:ext>
                </a:extLst>
              </p:cNvPr>
              <p:cNvSpPr/>
              <p:nvPr/>
            </p:nvSpPr>
            <p:spPr>
              <a:xfrm>
                <a:off x="9737668" y="3312508"/>
                <a:ext cx="35918" cy="21895"/>
              </a:xfrm>
              <a:custGeom>
                <a:avLst/>
                <a:gdLst/>
                <a:ahLst/>
                <a:cxnLst/>
                <a:rect l="l" t="t" r="r" b="b"/>
                <a:pathLst>
                  <a:path w="28" h="18" extrusionOk="0">
                    <a:moveTo>
                      <a:pt x="28" y="18"/>
                    </a:moveTo>
                    <a:lnTo>
                      <a:pt x="28" y="18"/>
                    </a:lnTo>
                    <a:lnTo>
                      <a:pt x="22" y="12"/>
                    </a:lnTo>
                    <a:lnTo>
                      <a:pt x="14" y="6"/>
                    </a:lnTo>
                    <a:lnTo>
                      <a:pt x="0" y="0"/>
                    </a:lnTo>
                    <a:lnTo>
                      <a:pt x="0" y="0"/>
                    </a:lnTo>
                    <a:lnTo>
                      <a:pt x="14" y="6"/>
                    </a:lnTo>
                    <a:lnTo>
                      <a:pt x="22" y="12"/>
                    </a:lnTo>
                    <a:lnTo>
                      <a:pt x="28" y="18"/>
                    </a:lnTo>
                    <a:lnTo>
                      <a:pt x="28" y="18"/>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0" name="Google Shape;290;p12">
                <a:extLst>
                  <a:ext uri="{FF2B5EF4-FFF2-40B4-BE49-F238E27FC236}">
                    <a16:creationId xmlns:a16="http://schemas.microsoft.com/office/drawing/2014/main" id="{99E98FB9-81E4-1FCE-19B4-C090514079BA}"/>
                  </a:ext>
                </a:extLst>
              </p:cNvPr>
              <p:cNvSpPr/>
              <p:nvPr/>
            </p:nvSpPr>
            <p:spPr>
              <a:xfrm>
                <a:off x="9905711" y="3544833"/>
                <a:ext cx="17959" cy="12164"/>
              </a:xfrm>
              <a:custGeom>
                <a:avLst/>
                <a:gdLst/>
                <a:ahLst/>
                <a:cxnLst/>
                <a:rect l="l" t="t" r="r" b="b"/>
                <a:pathLst>
                  <a:path w="14" h="10" extrusionOk="0">
                    <a:moveTo>
                      <a:pt x="6" y="7"/>
                    </a:moveTo>
                    <a:lnTo>
                      <a:pt x="6" y="7"/>
                    </a:lnTo>
                    <a:lnTo>
                      <a:pt x="14" y="10"/>
                    </a:lnTo>
                    <a:lnTo>
                      <a:pt x="14" y="10"/>
                    </a:lnTo>
                    <a:lnTo>
                      <a:pt x="6" y="7"/>
                    </a:lnTo>
                    <a:lnTo>
                      <a:pt x="6" y="7"/>
                    </a:lnTo>
                    <a:lnTo>
                      <a:pt x="0" y="4"/>
                    </a:lnTo>
                    <a:lnTo>
                      <a:pt x="0" y="0"/>
                    </a:lnTo>
                    <a:lnTo>
                      <a:pt x="0" y="0"/>
                    </a:lnTo>
                    <a:lnTo>
                      <a:pt x="0" y="4"/>
                    </a:lnTo>
                    <a:lnTo>
                      <a:pt x="6" y="7"/>
                    </a:lnTo>
                    <a:lnTo>
                      <a:pt x="6" y="7"/>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1" name="Google Shape;291;p12">
                <a:extLst>
                  <a:ext uri="{FF2B5EF4-FFF2-40B4-BE49-F238E27FC236}">
                    <a16:creationId xmlns:a16="http://schemas.microsoft.com/office/drawing/2014/main" id="{96B07C54-A2CB-716D-6075-0DFDE78E96FA}"/>
                  </a:ext>
                </a:extLst>
              </p:cNvPr>
              <p:cNvSpPr/>
              <p:nvPr/>
            </p:nvSpPr>
            <p:spPr>
              <a:xfrm>
                <a:off x="9701751" y="3290613"/>
                <a:ext cx="35918" cy="21895"/>
              </a:xfrm>
              <a:custGeom>
                <a:avLst/>
                <a:gdLst/>
                <a:ahLst/>
                <a:cxnLst/>
                <a:rect l="l" t="t" r="r" b="b"/>
                <a:pathLst>
                  <a:path w="28" h="18" extrusionOk="0">
                    <a:moveTo>
                      <a:pt x="0" y="0"/>
                    </a:moveTo>
                    <a:lnTo>
                      <a:pt x="0" y="0"/>
                    </a:lnTo>
                    <a:lnTo>
                      <a:pt x="14" y="12"/>
                    </a:lnTo>
                    <a:lnTo>
                      <a:pt x="28" y="18"/>
                    </a:lnTo>
                    <a:lnTo>
                      <a:pt x="28" y="18"/>
                    </a:lnTo>
                    <a:lnTo>
                      <a:pt x="14" y="12"/>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2" name="Google Shape;292;p12">
                <a:extLst>
                  <a:ext uri="{FF2B5EF4-FFF2-40B4-BE49-F238E27FC236}">
                    <a16:creationId xmlns:a16="http://schemas.microsoft.com/office/drawing/2014/main" id="{5C42400F-DE3A-DE1D-7BDA-719D3E78BC61}"/>
                  </a:ext>
                </a:extLst>
              </p:cNvPr>
              <p:cNvSpPr/>
              <p:nvPr/>
            </p:nvSpPr>
            <p:spPr>
              <a:xfrm>
                <a:off x="9937780" y="361903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3" name="Google Shape;293;p12">
                <a:extLst>
                  <a:ext uri="{FF2B5EF4-FFF2-40B4-BE49-F238E27FC236}">
                    <a16:creationId xmlns:a16="http://schemas.microsoft.com/office/drawing/2014/main" id="{623472B7-1C95-FE22-BC4E-35A298925208}"/>
                  </a:ext>
                </a:extLst>
              </p:cNvPr>
              <p:cNvSpPr/>
              <p:nvPr/>
            </p:nvSpPr>
            <p:spPr>
              <a:xfrm>
                <a:off x="9945477" y="3622681"/>
                <a:ext cx="3849" cy="3649"/>
              </a:xfrm>
              <a:custGeom>
                <a:avLst/>
                <a:gdLst/>
                <a:ahLst/>
                <a:cxnLst/>
                <a:rect l="l" t="t" r="r" b="b"/>
                <a:pathLst>
                  <a:path w="3" h="3" extrusionOk="0">
                    <a:moveTo>
                      <a:pt x="0" y="0"/>
                    </a:moveTo>
                    <a:lnTo>
                      <a:pt x="0" y="0"/>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4" name="Google Shape;294;p12">
                <a:extLst>
                  <a:ext uri="{FF2B5EF4-FFF2-40B4-BE49-F238E27FC236}">
                    <a16:creationId xmlns:a16="http://schemas.microsoft.com/office/drawing/2014/main" id="{1555AFD5-5BD4-B58F-1EA1-5BAB4F7CF10D}"/>
                  </a:ext>
                </a:extLst>
              </p:cNvPr>
              <p:cNvSpPr/>
              <p:nvPr/>
            </p:nvSpPr>
            <p:spPr>
              <a:xfrm>
                <a:off x="9967284" y="3649441"/>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5" name="Google Shape;295;p12">
                <a:extLst>
                  <a:ext uri="{FF2B5EF4-FFF2-40B4-BE49-F238E27FC236}">
                    <a16:creationId xmlns:a16="http://schemas.microsoft.com/office/drawing/2014/main" id="{315ADA96-CBD8-6E3B-9545-EBEBEE3C37E6}"/>
                  </a:ext>
                </a:extLst>
              </p:cNvPr>
              <p:cNvSpPr/>
              <p:nvPr/>
            </p:nvSpPr>
            <p:spPr>
              <a:xfrm>
                <a:off x="9967284" y="3645792"/>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6" name="Google Shape;296;p12">
                <a:extLst>
                  <a:ext uri="{FF2B5EF4-FFF2-40B4-BE49-F238E27FC236}">
                    <a16:creationId xmlns:a16="http://schemas.microsoft.com/office/drawing/2014/main" id="{023AAA3E-F9E9-0602-FC37-FDA9B609916C}"/>
                  </a:ext>
                </a:extLst>
              </p:cNvPr>
              <p:cNvSpPr/>
              <p:nvPr/>
            </p:nvSpPr>
            <p:spPr>
              <a:xfrm>
                <a:off x="9949326" y="3626330"/>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7" name="Google Shape;297;p12">
                <a:extLst>
                  <a:ext uri="{FF2B5EF4-FFF2-40B4-BE49-F238E27FC236}">
                    <a16:creationId xmlns:a16="http://schemas.microsoft.com/office/drawing/2014/main" id="{4F59ACB6-C201-6CC1-4C4E-777C7F04D833}"/>
                  </a:ext>
                </a:extLst>
              </p:cNvPr>
              <p:cNvSpPr/>
              <p:nvPr/>
            </p:nvSpPr>
            <p:spPr>
              <a:xfrm>
                <a:off x="10164831" y="3504694"/>
                <a:ext cx="20524" cy="10948"/>
              </a:xfrm>
              <a:custGeom>
                <a:avLst/>
                <a:gdLst/>
                <a:ahLst/>
                <a:cxnLst/>
                <a:rect l="l" t="t" r="r" b="b"/>
                <a:pathLst>
                  <a:path w="16" h="9" extrusionOk="0">
                    <a:moveTo>
                      <a:pt x="0" y="9"/>
                    </a:moveTo>
                    <a:lnTo>
                      <a:pt x="0" y="9"/>
                    </a:lnTo>
                    <a:lnTo>
                      <a:pt x="0" y="6"/>
                    </a:lnTo>
                    <a:lnTo>
                      <a:pt x="0" y="6"/>
                    </a:lnTo>
                    <a:lnTo>
                      <a:pt x="8" y="3"/>
                    </a:lnTo>
                    <a:lnTo>
                      <a:pt x="16" y="0"/>
                    </a:lnTo>
                    <a:lnTo>
                      <a:pt x="16" y="0"/>
                    </a:lnTo>
                    <a:lnTo>
                      <a:pt x="8" y="3"/>
                    </a:lnTo>
                    <a:lnTo>
                      <a:pt x="0" y="6"/>
                    </a:lnTo>
                    <a:lnTo>
                      <a:pt x="0" y="6"/>
                    </a:lnTo>
                    <a:lnTo>
                      <a:pt x="0" y="9"/>
                    </a:lnTo>
                    <a:lnTo>
                      <a:pt x="0" y="9"/>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8" name="Google Shape;298;p12">
                <a:extLst>
                  <a:ext uri="{FF2B5EF4-FFF2-40B4-BE49-F238E27FC236}">
                    <a16:creationId xmlns:a16="http://schemas.microsoft.com/office/drawing/2014/main" id="{0E3E8790-30AB-2F7C-3BA0-885055A305F6}"/>
                  </a:ext>
                </a:extLst>
              </p:cNvPr>
              <p:cNvSpPr/>
              <p:nvPr/>
            </p:nvSpPr>
            <p:spPr>
              <a:xfrm>
                <a:off x="10376487" y="3330753"/>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9" name="Google Shape;299;p12">
                <a:extLst>
                  <a:ext uri="{FF2B5EF4-FFF2-40B4-BE49-F238E27FC236}">
                    <a16:creationId xmlns:a16="http://schemas.microsoft.com/office/drawing/2014/main" id="{4CB14594-86A7-A695-D9E5-DDE7BD435E85}"/>
                  </a:ext>
                </a:extLst>
              </p:cNvPr>
              <p:cNvSpPr/>
              <p:nvPr/>
            </p:nvSpPr>
            <p:spPr>
              <a:xfrm>
                <a:off x="10376487" y="3330753"/>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0" name="Google Shape;300;p12">
                <a:extLst>
                  <a:ext uri="{FF2B5EF4-FFF2-40B4-BE49-F238E27FC236}">
                    <a16:creationId xmlns:a16="http://schemas.microsoft.com/office/drawing/2014/main" id="{F39DAA44-58BB-5568-18F5-68C879AC1423}"/>
                  </a:ext>
                </a:extLst>
              </p:cNvPr>
              <p:cNvSpPr/>
              <p:nvPr/>
            </p:nvSpPr>
            <p:spPr>
              <a:xfrm>
                <a:off x="10336722" y="2877050"/>
                <a:ext cx="445121" cy="506008"/>
              </a:xfrm>
              <a:custGeom>
                <a:avLst/>
                <a:gdLst/>
                <a:ahLst/>
                <a:cxnLst/>
                <a:rect l="l" t="t" r="r" b="b"/>
                <a:pathLst>
                  <a:path w="347" h="416" extrusionOk="0">
                    <a:moveTo>
                      <a:pt x="0" y="85"/>
                    </a:moveTo>
                    <a:lnTo>
                      <a:pt x="0" y="85"/>
                    </a:lnTo>
                    <a:lnTo>
                      <a:pt x="0" y="88"/>
                    </a:lnTo>
                    <a:lnTo>
                      <a:pt x="0" y="88"/>
                    </a:lnTo>
                    <a:lnTo>
                      <a:pt x="0" y="88"/>
                    </a:lnTo>
                    <a:lnTo>
                      <a:pt x="0" y="88"/>
                    </a:lnTo>
                    <a:lnTo>
                      <a:pt x="3" y="88"/>
                    </a:lnTo>
                    <a:lnTo>
                      <a:pt x="3" y="88"/>
                    </a:lnTo>
                    <a:lnTo>
                      <a:pt x="3" y="97"/>
                    </a:lnTo>
                    <a:lnTo>
                      <a:pt x="3" y="97"/>
                    </a:lnTo>
                    <a:lnTo>
                      <a:pt x="3" y="100"/>
                    </a:lnTo>
                    <a:lnTo>
                      <a:pt x="3" y="100"/>
                    </a:lnTo>
                    <a:lnTo>
                      <a:pt x="6" y="100"/>
                    </a:lnTo>
                    <a:lnTo>
                      <a:pt x="6" y="100"/>
                    </a:lnTo>
                    <a:lnTo>
                      <a:pt x="6" y="103"/>
                    </a:lnTo>
                    <a:lnTo>
                      <a:pt x="6" y="103"/>
                    </a:lnTo>
                    <a:lnTo>
                      <a:pt x="6" y="106"/>
                    </a:lnTo>
                    <a:lnTo>
                      <a:pt x="6" y="106"/>
                    </a:lnTo>
                    <a:lnTo>
                      <a:pt x="6" y="109"/>
                    </a:lnTo>
                    <a:lnTo>
                      <a:pt x="6" y="109"/>
                    </a:lnTo>
                    <a:lnTo>
                      <a:pt x="6" y="109"/>
                    </a:lnTo>
                    <a:lnTo>
                      <a:pt x="6" y="109"/>
                    </a:lnTo>
                    <a:lnTo>
                      <a:pt x="8" y="115"/>
                    </a:lnTo>
                    <a:lnTo>
                      <a:pt x="8" y="115"/>
                    </a:lnTo>
                    <a:lnTo>
                      <a:pt x="8" y="115"/>
                    </a:lnTo>
                    <a:lnTo>
                      <a:pt x="8" y="115"/>
                    </a:lnTo>
                    <a:lnTo>
                      <a:pt x="8" y="115"/>
                    </a:lnTo>
                    <a:lnTo>
                      <a:pt x="8" y="115"/>
                    </a:lnTo>
                    <a:lnTo>
                      <a:pt x="8" y="118"/>
                    </a:lnTo>
                    <a:lnTo>
                      <a:pt x="8" y="118"/>
                    </a:lnTo>
                    <a:lnTo>
                      <a:pt x="8" y="118"/>
                    </a:lnTo>
                    <a:lnTo>
                      <a:pt x="8" y="118"/>
                    </a:lnTo>
                    <a:lnTo>
                      <a:pt x="8" y="118"/>
                    </a:lnTo>
                    <a:lnTo>
                      <a:pt x="8" y="118"/>
                    </a:lnTo>
                    <a:lnTo>
                      <a:pt x="8" y="118"/>
                    </a:lnTo>
                    <a:lnTo>
                      <a:pt x="8" y="118"/>
                    </a:lnTo>
                    <a:lnTo>
                      <a:pt x="8" y="121"/>
                    </a:lnTo>
                    <a:lnTo>
                      <a:pt x="8" y="121"/>
                    </a:lnTo>
                    <a:lnTo>
                      <a:pt x="8" y="121"/>
                    </a:lnTo>
                    <a:lnTo>
                      <a:pt x="8" y="121"/>
                    </a:lnTo>
                    <a:lnTo>
                      <a:pt x="8" y="121"/>
                    </a:lnTo>
                    <a:lnTo>
                      <a:pt x="8" y="121"/>
                    </a:lnTo>
                    <a:lnTo>
                      <a:pt x="8" y="121"/>
                    </a:lnTo>
                    <a:lnTo>
                      <a:pt x="8" y="121"/>
                    </a:lnTo>
                    <a:lnTo>
                      <a:pt x="8" y="124"/>
                    </a:lnTo>
                    <a:lnTo>
                      <a:pt x="8" y="124"/>
                    </a:lnTo>
                    <a:lnTo>
                      <a:pt x="8" y="124"/>
                    </a:lnTo>
                    <a:lnTo>
                      <a:pt x="8" y="124"/>
                    </a:lnTo>
                    <a:lnTo>
                      <a:pt x="8" y="127"/>
                    </a:lnTo>
                    <a:lnTo>
                      <a:pt x="8" y="127"/>
                    </a:lnTo>
                    <a:lnTo>
                      <a:pt x="8" y="127"/>
                    </a:lnTo>
                    <a:lnTo>
                      <a:pt x="8" y="127"/>
                    </a:lnTo>
                    <a:lnTo>
                      <a:pt x="8" y="127"/>
                    </a:lnTo>
                    <a:lnTo>
                      <a:pt x="8" y="127"/>
                    </a:lnTo>
                    <a:lnTo>
                      <a:pt x="8" y="130"/>
                    </a:lnTo>
                    <a:lnTo>
                      <a:pt x="8" y="130"/>
                    </a:lnTo>
                    <a:lnTo>
                      <a:pt x="11" y="130"/>
                    </a:lnTo>
                    <a:lnTo>
                      <a:pt x="11" y="130"/>
                    </a:lnTo>
                    <a:lnTo>
                      <a:pt x="11" y="133"/>
                    </a:lnTo>
                    <a:lnTo>
                      <a:pt x="11" y="133"/>
                    </a:lnTo>
                    <a:lnTo>
                      <a:pt x="11" y="133"/>
                    </a:lnTo>
                    <a:lnTo>
                      <a:pt x="11" y="133"/>
                    </a:lnTo>
                    <a:lnTo>
                      <a:pt x="11" y="133"/>
                    </a:lnTo>
                    <a:lnTo>
                      <a:pt x="11" y="133"/>
                    </a:lnTo>
                    <a:lnTo>
                      <a:pt x="11" y="136"/>
                    </a:lnTo>
                    <a:lnTo>
                      <a:pt x="11" y="136"/>
                    </a:lnTo>
                    <a:lnTo>
                      <a:pt x="11" y="136"/>
                    </a:lnTo>
                    <a:lnTo>
                      <a:pt x="11" y="136"/>
                    </a:lnTo>
                    <a:lnTo>
                      <a:pt x="11" y="139"/>
                    </a:lnTo>
                    <a:lnTo>
                      <a:pt x="11" y="139"/>
                    </a:lnTo>
                    <a:lnTo>
                      <a:pt x="11" y="139"/>
                    </a:lnTo>
                    <a:lnTo>
                      <a:pt x="11" y="139"/>
                    </a:lnTo>
                    <a:lnTo>
                      <a:pt x="11" y="142"/>
                    </a:lnTo>
                    <a:lnTo>
                      <a:pt x="11" y="142"/>
                    </a:lnTo>
                    <a:lnTo>
                      <a:pt x="11" y="142"/>
                    </a:lnTo>
                    <a:lnTo>
                      <a:pt x="11" y="142"/>
                    </a:lnTo>
                    <a:lnTo>
                      <a:pt x="11" y="145"/>
                    </a:lnTo>
                    <a:lnTo>
                      <a:pt x="11" y="145"/>
                    </a:lnTo>
                    <a:lnTo>
                      <a:pt x="11" y="145"/>
                    </a:lnTo>
                    <a:lnTo>
                      <a:pt x="11" y="145"/>
                    </a:lnTo>
                    <a:lnTo>
                      <a:pt x="11" y="148"/>
                    </a:lnTo>
                    <a:lnTo>
                      <a:pt x="11" y="148"/>
                    </a:lnTo>
                    <a:lnTo>
                      <a:pt x="11" y="151"/>
                    </a:lnTo>
                    <a:lnTo>
                      <a:pt x="11" y="151"/>
                    </a:lnTo>
                    <a:lnTo>
                      <a:pt x="14" y="151"/>
                    </a:lnTo>
                    <a:lnTo>
                      <a:pt x="14" y="151"/>
                    </a:lnTo>
                    <a:lnTo>
                      <a:pt x="14" y="155"/>
                    </a:lnTo>
                    <a:lnTo>
                      <a:pt x="14" y="155"/>
                    </a:lnTo>
                    <a:lnTo>
                      <a:pt x="14" y="158"/>
                    </a:lnTo>
                    <a:lnTo>
                      <a:pt x="14" y="158"/>
                    </a:lnTo>
                    <a:lnTo>
                      <a:pt x="14" y="158"/>
                    </a:lnTo>
                    <a:lnTo>
                      <a:pt x="14" y="158"/>
                    </a:lnTo>
                    <a:lnTo>
                      <a:pt x="14" y="161"/>
                    </a:lnTo>
                    <a:lnTo>
                      <a:pt x="14" y="161"/>
                    </a:lnTo>
                    <a:lnTo>
                      <a:pt x="14" y="161"/>
                    </a:lnTo>
                    <a:lnTo>
                      <a:pt x="14" y="161"/>
                    </a:lnTo>
                    <a:lnTo>
                      <a:pt x="14" y="167"/>
                    </a:lnTo>
                    <a:lnTo>
                      <a:pt x="14" y="167"/>
                    </a:lnTo>
                    <a:lnTo>
                      <a:pt x="14" y="167"/>
                    </a:lnTo>
                    <a:lnTo>
                      <a:pt x="14" y="167"/>
                    </a:lnTo>
                    <a:lnTo>
                      <a:pt x="14" y="170"/>
                    </a:lnTo>
                    <a:lnTo>
                      <a:pt x="14" y="170"/>
                    </a:lnTo>
                    <a:lnTo>
                      <a:pt x="14" y="170"/>
                    </a:lnTo>
                    <a:lnTo>
                      <a:pt x="14" y="170"/>
                    </a:lnTo>
                    <a:lnTo>
                      <a:pt x="14" y="173"/>
                    </a:lnTo>
                    <a:lnTo>
                      <a:pt x="14" y="173"/>
                    </a:lnTo>
                    <a:lnTo>
                      <a:pt x="17" y="176"/>
                    </a:lnTo>
                    <a:lnTo>
                      <a:pt x="17" y="176"/>
                    </a:lnTo>
                    <a:lnTo>
                      <a:pt x="17" y="179"/>
                    </a:lnTo>
                    <a:lnTo>
                      <a:pt x="17" y="179"/>
                    </a:lnTo>
                    <a:lnTo>
                      <a:pt x="17" y="179"/>
                    </a:lnTo>
                    <a:lnTo>
                      <a:pt x="17" y="179"/>
                    </a:lnTo>
                    <a:lnTo>
                      <a:pt x="17" y="182"/>
                    </a:lnTo>
                    <a:lnTo>
                      <a:pt x="17" y="182"/>
                    </a:lnTo>
                    <a:lnTo>
                      <a:pt x="17" y="185"/>
                    </a:lnTo>
                    <a:lnTo>
                      <a:pt x="17" y="185"/>
                    </a:lnTo>
                    <a:lnTo>
                      <a:pt x="17" y="185"/>
                    </a:lnTo>
                    <a:lnTo>
                      <a:pt x="17" y="185"/>
                    </a:lnTo>
                    <a:lnTo>
                      <a:pt x="17" y="188"/>
                    </a:lnTo>
                    <a:lnTo>
                      <a:pt x="17" y="188"/>
                    </a:lnTo>
                    <a:lnTo>
                      <a:pt x="17" y="191"/>
                    </a:lnTo>
                    <a:lnTo>
                      <a:pt x="17" y="191"/>
                    </a:lnTo>
                    <a:lnTo>
                      <a:pt x="17" y="194"/>
                    </a:lnTo>
                    <a:lnTo>
                      <a:pt x="17" y="194"/>
                    </a:lnTo>
                    <a:lnTo>
                      <a:pt x="17" y="194"/>
                    </a:lnTo>
                    <a:lnTo>
                      <a:pt x="17" y="194"/>
                    </a:lnTo>
                    <a:lnTo>
                      <a:pt x="17" y="197"/>
                    </a:lnTo>
                    <a:lnTo>
                      <a:pt x="17" y="197"/>
                    </a:lnTo>
                    <a:lnTo>
                      <a:pt x="17" y="200"/>
                    </a:lnTo>
                    <a:lnTo>
                      <a:pt x="17" y="200"/>
                    </a:lnTo>
                    <a:lnTo>
                      <a:pt x="20" y="203"/>
                    </a:lnTo>
                    <a:lnTo>
                      <a:pt x="20" y="203"/>
                    </a:lnTo>
                    <a:lnTo>
                      <a:pt x="20" y="203"/>
                    </a:lnTo>
                    <a:lnTo>
                      <a:pt x="20" y="203"/>
                    </a:lnTo>
                    <a:lnTo>
                      <a:pt x="20" y="206"/>
                    </a:lnTo>
                    <a:lnTo>
                      <a:pt x="20" y="206"/>
                    </a:lnTo>
                    <a:lnTo>
                      <a:pt x="20" y="209"/>
                    </a:lnTo>
                    <a:lnTo>
                      <a:pt x="20" y="209"/>
                    </a:lnTo>
                    <a:lnTo>
                      <a:pt x="20" y="212"/>
                    </a:lnTo>
                    <a:lnTo>
                      <a:pt x="20" y="212"/>
                    </a:lnTo>
                    <a:lnTo>
                      <a:pt x="20" y="212"/>
                    </a:lnTo>
                    <a:lnTo>
                      <a:pt x="20" y="212"/>
                    </a:lnTo>
                    <a:lnTo>
                      <a:pt x="20" y="215"/>
                    </a:lnTo>
                    <a:lnTo>
                      <a:pt x="20" y="215"/>
                    </a:lnTo>
                    <a:lnTo>
                      <a:pt x="20" y="218"/>
                    </a:lnTo>
                    <a:lnTo>
                      <a:pt x="20" y="218"/>
                    </a:lnTo>
                    <a:lnTo>
                      <a:pt x="20" y="221"/>
                    </a:lnTo>
                    <a:lnTo>
                      <a:pt x="20" y="221"/>
                    </a:lnTo>
                    <a:lnTo>
                      <a:pt x="20" y="221"/>
                    </a:lnTo>
                    <a:lnTo>
                      <a:pt x="20" y="221"/>
                    </a:lnTo>
                    <a:lnTo>
                      <a:pt x="20" y="227"/>
                    </a:lnTo>
                    <a:lnTo>
                      <a:pt x="20" y="227"/>
                    </a:lnTo>
                    <a:lnTo>
                      <a:pt x="20" y="227"/>
                    </a:lnTo>
                    <a:lnTo>
                      <a:pt x="20" y="227"/>
                    </a:lnTo>
                    <a:lnTo>
                      <a:pt x="22" y="230"/>
                    </a:lnTo>
                    <a:lnTo>
                      <a:pt x="22" y="230"/>
                    </a:lnTo>
                    <a:lnTo>
                      <a:pt x="22" y="230"/>
                    </a:lnTo>
                    <a:lnTo>
                      <a:pt x="22" y="230"/>
                    </a:lnTo>
                    <a:lnTo>
                      <a:pt x="25" y="273"/>
                    </a:lnTo>
                    <a:lnTo>
                      <a:pt x="25" y="273"/>
                    </a:lnTo>
                    <a:lnTo>
                      <a:pt x="25" y="273"/>
                    </a:lnTo>
                    <a:lnTo>
                      <a:pt x="25" y="273"/>
                    </a:lnTo>
                    <a:lnTo>
                      <a:pt x="25" y="279"/>
                    </a:lnTo>
                    <a:lnTo>
                      <a:pt x="25" y="279"/>
                    </a:lnTo>
                    <a:lnTo>
                      <a:pt x="25" y="279"/>
                    </a:lnTo>
                    <a:lnTo>
                      <a:pt x="25" y="279"/>
                    </a:lnTo>
                    <a:lnTo>
                      <a:pt x="25" y="282"/>
                    </a:lnTo>
                    <a:lnTo>
                      <a:pt x="25" y="282"/>
                    </a:lnTo>
                    <a:lnTo>
                      <a:pt x="25" y="285"/>
                    </a:lnTo>
                    <a:lnTo>
                      <a:pt x="25" y="285"/>
                    </a:lnTo>
                    <a:lnTo>
                      <a:pt x="25" y="288"/>
                    </a:lnTo>
                    <a:lnTo>
                      <a:pt x="25" y="288"/>
                    </a:lnTo>
                    <a:lnTo>
                      <a:pt x="28" y="288"/>
                    </a:lnTo>
                    <a:lnTo>
                      <a:pt x="28" y="288"/>
                    </a:lnTo>
                    <a:lnTo>
                      <a:pt x="28" y="291"/>
                    </a:lnTo>
                    <a:lnTo>
                      <a:pt x="28" y="291"/>
                    </a:lnTo>
                    <a:lnTo>
                      <a:pt x="28" y="294"/>
                    </a:lnTo>
                    <a:lnTo>
                      <a:pt x="28" y="294"/>
                    </a:lnTo>
                    <a:lnTo>
                      <a:pt x="28" y="297"/>
                    </a:lnTo>
                    <a:lnTo>
                      <a:pt x="28" y="297"/>
                    </a:lnTo>
                    <a:lnTo>
                      <a:pt x="28" y="297"/>
                    </a:lnTo>
                    <a:lnTo>
                      <a:pt x="28" y="297"/>
                    </a:lnTo>
                    <a:lnTo>
                      <a:pt x="28" y="300"/>
                    </a:lnTo>
                    <a:lnTo>
                      <a:pt x="28" y="300"/>
                    </a:lnTo>
                    <a:lnTo>
                      <a:pt x="28" y="303"/>
                    </a:lnTo>
                    <a:lnTo>
                      <a:pt x="28" y="303"/>
                    </a:lnTo>
                    <a:lnTo>
                      <a:pt x="28" y="306"/>
                    </a:lnTo>
                    <a:lnTo>
                      <a:pt x="28" y="306"/>
                    </a:lnTo>
                    <a:lnTo>
                      <a:pt x="28" y="306"/>
                    </a:lnTo>
                    <a:lnTo>
                      <a:pt x="28" y="306"/>
                    </a:lnTo>
                    <a:lnTo>
                      <a:pt x="28" y="309"/>
                    </a:lnTo>
                    <a:lnTo>
                      <a:pt x="28" y="309"/>
                    </a:lnTo>
                    <a:lnTo>
                      <a:pt x="28" y="313"/>
                    </a:lnTo>
                    <a:lnTo>
                      <a:pt x="28" y="313"/>
                    </a:lnTo>
                    <a:lnTo>
                      <a:pt x="28" y="316"/>
                    </a:lnTo>
                    <a:lnTo>
                      <a:pt x="28" y="316"/>
                    </a:lnTo>
                    <a:lnTo>
                      <a:pt x="28" y="316"/>
                    </a:lnTo>
                    <a:lnTo>
                      <a:pt x="28" y="316"/>
                    </a:lnTo>
                    <a:lnTo>
                      <a:pt x="28" y="319"/>
                    </a:lnTo>
                    <a:lnTo>
                      <a:pt x="28" y="319"/>
                    </a:lnTo>
                    <a:lnTo>
                      <a:pt x="28" y="322"/>
                    </a:lnTo>
                    <a:lnTo>
                      <a:pt x="28" y="322"/>
                    </a:lnTo>
                    <a:lnTo>
                      <a:pt x="28" y="325"/>
                    </a:lnTo>
                    <a:lnTo>
                      <a:pt x="28" y="325"/>
                    </a:lnTo>
                    <a:lnTo>
                      <a:pt x="31" y="325"/>
                    </a:lnTo>
                    <a:lnTo>
                      <a:pt x="31" y="325"/>
                    </a:lnTo>
                    <a:lnTo>
                      <a:pt x="31" y="328"/>
                    </a:lnTo>
                    <a:lnTo>
                      <a:pt x="31" y="328"/>
                    </a:lnTo>
                    <a:lnTo>
                      <a:pt x="31" y="328"/>
                    </a:lnTo>
                    <a:lnTo>
                      <a:pt x="31" y="328"/>
                    </a:lnTo>
                    <a:lnTo>
                      <a:pt x="31" y="331"/>
                    </a:lnTo>
                    <a:lnTo>
                      <a:pt x="31" y="331"/>
                    </a:lnTo>
                    <a:lnTo>
                      <a:pt x="31" y="334"/>
                    </a:lnTo>
                    <a:lnTo>
                      <a:pt x="31" y="334"/>
                    </a:lnTo>
                    <a:lnTo>
                      <a:pt x="31" y="343"/>
                    </a:lnTo>
                    <a:lnTo>
                      <a:pt x="31" y="343"/>
                    </a:lnTo>
                    <a:lnTo>
                      <a:pt x="31" y="343"/>
                    </a:lnTo>
                    <a:lnTo>
                      <a:pt x="31" y="343"/>
                    </a:lnTo>
                    <a:lnTo>
                      <a:pt x="31" y="346"/>
                    </a:lnTo>
                    <a:lnTo>
                      <a:pt x="31" y="346"/>
                    </a:lnTo>
                    <a:lnTo>
                      <a:pt x="31" y="346"/>
                    </a:lnTo>
                    <a:lnTo>
                      <a:pt x="31" y="346"/>
                    </a:lnTo>
                    <a:lnTo>
                      <a:pt x="31" y="349"/>
                    </a:lnTo>
                    <a:lnTo>
                      <a:pt x="31" y="349"/>
                    </a:lnTo>
                    <a:lnTo>
                      <a:pt x="31" y="352"/>
                    </a:lnTo>
                    <a:lnTo>
                      <a:pt x="31" y="352"/>
                    </a:lnTo>
                    <a:lnTo>
                      <a:pt x="31" y="352"/>
                    </a:lnTo>
                    <a:lnTo>
                      <a:pt x="31" y="352"/>
                    </a:lnTo>
                    <a:lnTo>
                      <a:pt x="31" y="355"/>
                    </a:lnTo>
                    <a:lnTo>
                      <a:pt x="31" y="355"/>
                    </a:lnTo>
                    <a:lnTo>
                      <a:pt x="31" y="355"/>
                    </a:lnTo>
                    <a:lnTo>
                      <a:pt x="31" y="355"/>
                    </a:lnTo>
                    <a:lnTo>
                      <a:pt x="31" y="358"/>
                    </a:lnTo>
                    <a:lnTo>
                      <a:pt x="31" y="358"/>
                    </a:lnTo>
                    <a:lnTo>
                      <a:pt x="34" y="358"/>
                    </a:lnTo>
                    <a:lnTo>
                      <a:pt x="34" y="358"/>
                    </a:lnTo>
                    <a:lnTo>
                      <a:pt x="34" y="358"/>
                    </a:lnTo>
                    <a:lnTo>
                      <a:pt x="34" y="358"/>
                    </a:lnTo>
                    <a:lnTo>
                      <a:pt x="39" y="355"/>
                    </a:lnTo>
                    <a:lnTo>
                      <a:pt x="39" y="355"/>
                    </a:lnTo>
                    <a:lnTo>
                      <a:pt x="50" y="358"/>
                    </a:lnTo>
                    <a:lnTo>
                      <a:pt x="56" y="361"/>
                    </a:lnTo>
                    <a:lnTo>
                      <a:pt x="59" y="364"/>
                    </a:lnTo>
                    <a:lnTo>
                      <a:pt x="59" y="364"/>
                    </a:lnTo>
                    <a:lnTo>
                      <a:pt x="81" y="370"/>
                    </a:lnTo>
                    <a:lnTo>
                      <a:pt x="81" y="370"/>
                    </a:lnTo>
                    <a:lnTo>
                      <a:pt x="84" y="370"/>
                    </a:lnTo>
                    <a:lnTo>
                      <a:pt x="84" y="370"/>
                    </a:lnTo>
                    <a:lnTo>
                      <a:pt x="87" y="370"/>
                    </a:lnTo>
                    <a:lnTo>
                      <a:pt x="87" y="370"/>
                    </a:lnTo>
                    <a:lnTo>
                      <a:pt x="98" y="376"/>
                    </a:lnTo>
                    <a:lnTo>
                      <a:pt x="98" y="376"/>
                    </a:lnTo>
                    <a:lnTo>
                      <a:pt x="106" y="379"/>
                    </a:lnTo>
                    <a:lnTo>
                      <a:pt x="106" y="379"/>
                    </a:lnTo>
                    <a:lnTo>
                      <a:pt x="109" y="379"/>
                    </a:lnTo>
                    <a:lnTo>
                      <a:pt x="109" y="379"/>
                    </a:lnTo>
                    <a:lnTo>
                      <a:pt x="120" y="382"/>
                    </a:lnTo>
                    <a:lnTo>
                      <a:pt x="126" y="385"/>
                    </a:lnTo>
                    <a:lnTo>
                      <a:pt x="126" y="385"/>
                    </a:lnTo>
                    <a:lnTo>
                      <a:pt x="148" y="388"/>
                    </a:lnTo>
                    <a:lnTo>
                      <a:pt x="148" y="388"/>
                    </a:lnTo>
                    <a:lnTo>
                      <a:pt x="168" y="382"/>
                    </a:lnTo>
                    <a:lnTo>
                      <a:pt x="176" y="382"/>
                    </a:lnTo>
                    <a:lnTo>
                      <a:pt x="176" y="382"/>
                    </a:lnTo>
                    <a:lnTo>
                      <a:pt x="182" y="382"/>
                    </a:lnTo>
                    <a:lnTo>
                      <a:pt x="182" y="382"/>
                    </a:lnTo>
                    <a:lnTo>
                      <a:pt x="199" y="379"/>
                    </a:lnTo>
                    <a:lnTo>
                      <a:pt x="204" y="382"/>
                    </a:lnTo>
                    <a:lnTo>
                      <a:pt x="210" y="382"/>
                    </a:lnTo>
                    <a:lnTo>
                      <a:pt x="210" y="382"/>
                    </a:lnTo>
                    <a:lnTo>
                      <a:pt x="213" y="391"/>
                    </a:lnTo>
                    <a:lnTo>
                      <a:pt x="213" y="391"/>
                    </a:lnTo>
                    <a:lnTo>
                      <a:pt x="213" y="391"/>
                    </a:lnTo>
                    <a:lnTo>
                      <a:pt x="213" y="391"/>
                    </a:lnTo>
                    <a:lnTo>
                      <a:pt x="213" y="391"/>
                    </a:lnTo>
                    <a:lnTo>
                      <a:pt x="213" y="391"/>
                    </a:lnTo>
                    <a:lnTo>
                      <a:pt x="213" y="395"/>
                    </a:lnTo>
                    <a:lnTo>
                      <a:pt x="213" y="395"/>
                    </a:lnTo>
                    <a:lnTo>
                      <a:pt x="213" y="395"/>
                    </a:lnTo>
                    <a:lnTo>
                      <a:pt x="213" y="395"/>
                    </a:lnTo>
                    <a:lnTo>
                      <a:pt x="215" y="395"/>
                    </a:lnTo>
                    <a:lnTo>
                      <a:pt x="215" y="395"/>
                    </a:lnTo>
                    <a:lnTo>
                      <a:pt x="215" y="395"/>
                    </a:lnTo>
                    <a:lnTo>
                      <a:pt x="215" y="395"/>
                    </a:lnTo>
                    <a:lnTo>
                      <a:pt x="215" y="398"/>
                    </a:lnTo>
                    <a:lnTo>
                      <a:pt x="215" y="398"/>
                    </a:lnTo>
                    <a:lnTo>
                      <a:pt x="215" y="398"/>
                    </a:lnTo>
                    <a:lnTo>
                      <a:pt x="215" y="398"/>
                    </a:lnTo>
                    <a:lnTo>
                      <a:pt x="218" y="398"/>
                    </a:lnTo>
                    <a:lnTo>
                      <a:pt x="218" y="398"/>
                    </a:lnTo>
                    <a:lnTo>
                      <a:pt x="218" y="398"/>
                    </a:lnTo>
                    <a:lnTo>
                      <a:pt x="218" y="398"/>
                    </a:lnTo>
                    <a:lnTo>
                      <a:pt x="218" y="401"/>
                    </a:lnTo>
                    <a:lnTo>
                      <a:pt x="218" y="401"/>
                    </a:lnTo>
                    <a:lnTo>
                      <a:pt x="218" y="401"/>
                    </a:lnTo>
                    <a:lnTo>
                      <a:pt x="218" y="401"/>
                    </a:lnTo>
                    <a:lnTo>
                      <a:pt x="221" y="401"/>
                    </a:lnTo>
                    <a:lnTo>
                      <a:pt x="221" y="401"/>
                    </a:lnTo>
                    <a:lnTo>
                      <a:pt x="221" y="404"/>
                    </a:lnTo>
                    <a:lnTo>
                      <a:pt x="221" y="404"/>
                    </a:lnTo>
                    <a:lnTo>
                      <a:pt x="221" y="404"/>
                    </a:lnTo>
                    <a:lnTo>
                      <a:pt x="221" y="404"/>
                    </a:lnTo>
                    <a:lnTo>
                      <a:pt x="224" y="404"/>
                    </a:lnTo>
                    <a:lnTo>
                      <a:pt x="224" y="404"/>
                    </a:lnTo>
                    <a:lnTo>
                      <a:pt x="224" y="407"/>
                    </a:lnTo>
                    <a:lnTo>
                      <a:pt x="224" y="407"/>
                    </a:lnTo>
                    <a:lnTo>
                      <a:pt x="224" y="407"/>
                    </a:lnTo>
                    <a:lnTo>
                      <a:pt x="224" y="407"/>
                    </a:lnTo>
                    <a:lnTo>
                      <a:pt x="227" y="407"/>
                    </a:lnTo>
                    <a:lnTo>
                      <a:pt x="227" y="407"/>
                    </a:lnTo>
                    <a:lnTo>
                      <a:pt x="227" y="407"/>
                    </a:lnTo>
                    <a:lnTo>
                      <a:pt x="227" y="407"/>
                    </a:lnTo>
                    <a:lnTo>
                      <a:pt x="227" y="410"/>
                    </a:lnTo>
                    <a:lnTo>
                      <a:pt x="227" y="410"/>
                    </a:lnTo>
                    <a:lnTo>
                      <a:pt x="229" y="410"/>
                    </a:lnTo>
                    <a:lnTo>
                      <a:pt x="229" y="410"/>
                    </a:lnTo>
                    <a:lnTo>
                      <a:pt x="229" y="410"/>
                    </a:lnTo>
                    <a:lnTo>
                      <a:pt x="229" y="410"/>
                    </a:lnTo>
                    <a:lnTo>
                      <a:pt x="229" y="410"/>
                    </a:lnTo>
                    <a:lnTo>
                      <a:pt x="229" y="410"/>
                    </a:lnTo>
                    <a:lnTo>
                      <a:pt x="232" y="413"/>
                    </a:lnTo>
                    <a:lnTo>
                      <a:pt x="232" y="413"/>
                    </a:lnTo>
                    <a:lnTo>
                      <a:pt x="232" y="413"/>
                    </a:lnTo>
                    <a:lnTo>
                      <a:pt x="232" y="413"/>
                    </a:lnTo>
                    <a:lnTo>
                      <a:pt x="232" y="413"/>
                    </a:lnTo>
                    <a:lnTo>
                      <a:pt x="232" y="413"/>
                    </a:lnTo>
                    <a:lnTo>
                      <a:pt x="232" y="413"/>
                    </a:lnTo>
                    <a:lnTo>
                      <a:pt x="232" y="413"/>
                    </a:lnTo>
                    <a:lnTo>
                      <a:pt x="235" y="413"/>
                    </a:lnTo>
                    <a:lnTo>
                      <a:pt x="235" y="413"/>
                    </a:lnTo>
                    <a:lnTo>
                      <a:pt x="235" y="413"/>
                    </a:lnTo>
                    <a:lnTo>
                      <a:pt x="235" y="413"/>
                    </a:lnTo>
                    <a:lnTo>
                      <a:pt x="235" y="413"/>
                    </a:lnTo>
                    <a:lnTo>
                      <a:pt x="235" y="413"/>
                    </a:lnTo>
                    <a:lnTo>
                      <a:pt x="235" y="413"/>
                    </a:lnTo>
                    <a:lnTo>
                      <a:pt x="235" y="413"/>
                    </a:lnTo>
                    <a:lnTo>
                      <a:pt x="235" y="413"/>
                    </a:lnTo>
                    <a:lnTo>
                      <a:pt x="235" y="413"/>
                    </a:lnTo>
                    <a:lnTo>
                      <a:pt x="238" y="416"/>
                    </a:lnTo>
                    <a:lnTo>
                      <a:pt x="238" y="416"/>
                    </a:lnTo>
                    <a:lnTo>
                      <a:pt x="238" y="416"/>
                    </a:lnTo>
                    <a:lnTo>
                      <a:pt x="238" y="416"/>
                    </a:lnTo>
                    <a:lnTo>
                      <a:pt x="238" y="416"/>
                    </a:lnTo>
                    <a:lnTo>
                      <a:pt x="238" y="416"/>
                    </a:lnTo>
                    <a:lnTo>
                      <a:pt x="235" y="391"/>
                    </a:lnTo>
                    <a:lnTo>
                      <a:pt x="235" y="391"/>
                    </a:lnTo>
                    <a:lnTo>
                      <a:pt x="235" y="388"/>
                    </a:lnTo>
                    <a:lnTo>
                      <a:pt x="246" y="376"/>
                    </a:lnTo>
                    <a:lnTo>
                      <a:pt x="249" y="361"/>
                    </a:lnTo>
                    <a:lnTo>
                      <a:pt x="249" y="361"/>
                    </a:lnTo>
                    <a:lnTo>
                      <a:pt x="252" y="352"/>
                    </a:lnTo>
                    <a:lnTo>
                      <a:pt x="252" y="346"/>
                    </a:lnTo>
                    <a:lnTo>
                      <a:pt x="255" y="340"/>
                    </a:lnTo>
                    <a:lnTo>
                      <a:pt x="255" y="340"/>
                    </a:lnTo>
                    <a:lnTo>
                      <a:pt x="260" y="337"/>
                    </a:lnTo>
                    <a:lnTo>
                      <a:pt x="263" y="337"/>
                    </a:lnTo>
                    <a:lnTo>
                      <a:pt x="274" y="337"/>
                    </a:lnTo>
                    <a:lnTo>
                      <a:pt x="274" y="337"/>
                    </a:lnTo>
                    <a:lnTo>
                      <a:pt x="280" y="328"/>
                    </a:lnTo>
                    <a:lnTo>
                      <a:pt x="280" y="328"/>
                    </a:lnTo>
                    <a:lnTo>
                      <a:pt x="280" y="328"/>
                    </a:lnTo>
                    <a:lnTo>
                      <a:pt x="280" y="328"/>
                    </a:lnTo>
                    <a:lnTo>
                      <a:pt x="280" y="316"/>
                    </a:lnTo>
                    <a:lnTo>
                      <a:pt x="280" y="309"/>
                    </a:lnTo>
                    <a:lnTo>
                      <a:pt x="283" y="303"/>
                    </a:lnTo>
                    <a:lnTo>
                      <a:pt x="283" y="303"/>
                    </a:lnTo>
                    <a:lnTo>
                      <a:pt x="285" y="303"/>
                    </a:lnTo>
                    <a:lnTo>
                      <a:pt x="285" y="303"/>
                    </a:lnTo>
                    <a:lnTo>
                      <a:pt x="294" y="300"/>
                    </a:lnTo>
                    <a:lnTo>
                      <a:pt x="302" y="297"/>
                    </a:lnTo>
                    <a:lnTo>
                      <a:pt x="302" y="297"/>
                    </a:lnTo>
                    <a:lnTo>
                      <a:pt x="313" y="294"/>
                    </a:lnTo>
                    <a:lnTo>
                      <a:pt x="319" y="288"/>
                    </a:lnTo>
                    <a:lnTo>
                      <a:pt x="325" y="273"/>
                    </a:lnTo>
                    <a:lnTo>
                      <a:pt x="325" y="273"/>
                    </a:lnTo>
                    <a:lnTo>
                      <a:pt x="325" y="264"/>
                    </a:lnTo>
                    <a:lnTo>
                      <a:pt x="325" y="264"/>
                    </a:lnTo>
                    <a:lnTo>
                      <a:pt x="327" y="261"/>
                    </a:lnTo>
                    <a:lnTo>
                      <a:pt x="327" y="261"/>
                    </a:lnTo>
                    <a:lnTo>
                      <a:pt x="327" y="261"/>
                    </a:lnTo>
                    <a:lnTo>
                      <a:pt x="327" y="261"/>
                    </a:lnTo>
                    <a:lnTo>
                      <a:pt x="327" y="261"/>
                    </a:lnTo>
                    <a:lnTo>
                      <a:pt x="327" y="261"/>
                    </a:lnTo>
                    <a:lnTo>
                      <a:pt x="327" y="258"/>
                    </a:lnTo>
                    <a:lnTo>
                      <a:pt x="327" y="258"/>
                    </a:lnTo>
                    <a:lnTo>
                      <a:pt x="327" y="258"/>
                    </a:lnTo>
                    <a:lnTo>
                      <a:pt x="327" y="258"/>
                    </a:lnTo>
                    <a:lnTo>
                      <a:pt x="327" y="258"/>
                    </a:lnTo>
                    <a:lnTo>
                      <a:pt x="327" y="258"/>
                    </a:lnTo>
                    <a:lnTo>
                      <a:pt x="327" y="255"/>
                    </a:lnTo>
                    <a:lnTo>
                      <a:pt x="327" y="255"/>
                    </a:lnTo>
                    <a:lnTo>
                      <a:pt x="327" y="255"/>
                    </a:lnTo>
                    <a:lnTo>
                      <a:pt x="327" y="255"/>
                    </a:lnTo>
                    <a:lnTo>
                      <a:pt x="327" y="252"/>
                    </a:lnTo>
                    <a:lnTo>
                      <a:pt x="327" y="252"/>
                    </a:lnTo>
                    <a:lnTo>
                      <a:pt x="330" y="252"/>
                    </a:lnTo>
                    <a:lnTo>
                      <a:pt x="330" y="252"/>
                    </a:lnTo>
                    <a:lnTo>
                      <a:pt x="330" y="252"/>
                    </a:lnTo>
                    <a:lnTo>
                      <a:pt x="330" y="252"/>
                    </a:lnTo>
                    <a:lnTo>
                      <a:pt x="330" y="249"/>
                    </a:lnTo>
                    <a:lnTo>
                      <a:pt x="330" y="249"/>
                    </a:lnTo>
                    <a:lnTo>
                      <a:pt x="330" y="249"/>
                    </a:lnTo>
                    <a:lnTo>
                      <a:pt x="330" y="249"/>
                    </a:lnTo>
                    <a:lnTo>
                      <a:pt x="330" y="246"/>
                    </a:lnTo>
                    <a:lnTo>
                      <a:pt x="330" y="246"/>
                    </a:lnTo>
                    <a:lnTo>
                      <a:pt x="333" y="246"/>
                    </a:lnTo>
                    <a:lnTo>
                      <a:pt x="333" y="246"/>
                    </a:lnTo>
                    <a:lnTo>
                      <a:pt x="333" y="246"/>
                    </a:lnTo>
                    <a:lnTo>
                      <a:pt x="333" y="246"/>
                    </a:lnTo>
                    <a:lnTo>
                      <a:pt x="333" y="243"/>
                    </a:lnTo>
                    <a:lnTo>
                      <a:pt x="333" y="243"/>
                    </a:lnTo>
                    <a:lnTo>
                      <a:pt x="336" y="243"/>
                    </a:lnTo>
                    <a:lnTo>
                      <a:pt x="339" y="240"/>
                    </a:lnTo>
                    <a:lnTo>
                      <a:pt x="344" y="234"/>
                    </a:lnTo>
                    <a:lnTo>
                      <a:pt x="344" y="234"/>
                    </a:lnTo>
                    <a:lnTo>
                      <a:pt x="347" y="230"/>
                    </a:lnTo>
                    <a:lnTo>
                      <a:pt x="316" y="0"/>
                    </a:lnTo>
                    <a:lnTo>
                      <a:pt x="316" y="0"/>
                    </a:lnTo>
                    <a:lnTo>
                      <a:pt x="305" y="6"/>
                    </a:lnTo>
                    <a:lnTo>
                      <a:pt x="297" y="9"/>
                    </a:lnTo>
                    <a:lnTo>
                      <a:pt x="291" y="15"/>
                    </a:lnTo>
                    <a:lnTo>
                      <a:pt x="288" y="21"/>
                    </a:lnTo>
                    <a:lnTo>
                      <a:pt x="288" y="21"/>
                    </a:lnTo>
                    <a:lnTo>
                      <a:pt x="280" y="33"/>
                    </a:lnTo>
                    <a:lnTo>
                      <a:pt x="280" y="33"/>
                    </a:lnTo>
                    <a:lnTo>
                      <a:pt x="274" y="39"/>
                    </a:lnTo>
                    <a:lnTo>
                      <a:pt x="274" y="39"/>
                    </a:lnTo>
                    <a:lnTo>
                      <a:pt x="263" y="51"/>
                    </a:lnTo>
                    <a:lnTo>
                      <a:pt x="255" y="57"/>
                    </a:lnTo>
                    <a:lnTo>
                      <a:pt x="243" y="57"/>
                    </a:lnTo>
                    <a:lnTo>
                      <a:pt x="243" y="57"/>
                    </a:lnTo>
                    <a:lnTo>
                      <a:pt x="229" y="63"/>
                    </a:lnTo>
                    <a:lnTo>
                      <a:pt x="215" y="72"/>
                    </a:lnTo>
                    <a:lnTo>
                      <a:pt x="215" y="72"/>
                    </a:lnTo>
                    <a:lnTo>
                      <a:pt x="196" y="85"/>
                    </a:lnTo>
                    <a:lnTo>
                      <a:pt x="196" y="85"/>
                    </a:lnTo>
                    <a:lnTo>
                      <a:pt x="185" y="88"/>
                    </a:lnTo>
                    <a:lnTo>
                      <a:pt x="173" y="88"/>
                    </a:lnTo>
                    <a:lnTo>
                      <a:pt x="159" y="82"/>
                    </a:lnTo>
                    <a:lnTo>
                      <a:pt x="145" y="76"/>
                    </a:lnTo>
                    <a:lnTo>
                      <a:pt x="145" y="76"/>
                    </a:lnTo>
                    <a:lnTo>
                      <a:pt x="131" y="69"/>
                    </a:lnTo>
                    <a:lnTo>
                      <a:pt x="0" y="82"/>
                    </a:lnTo>
                    <a:lnTo>
                      <a:pt x="0" y="82"/>
                    </a:lnTo>
                    <a:lnTo>
                      <a:pt x="0" y="85"/>
                    </a:lnTo>
                    <a:lnTo>
                      <a:pt x="0" y="85"/>
                    </a:lnTo>
                    <a:lnTo>
                      <a:pt x="0" y="85"/>
                    </a:lnTo>
                    <a:lnTo>
                      <a:pt x="0" y="85"/>
                    </a:lnTo>
                    <a:close/>
                  </a:path>
                </a:pathLst>
              </a:custGeom>
              <a:solidFill>
                <a:schemeClr val="accent1">
                  <a:lumMod val="75000"/>
                </a:scheme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1" name="Google Shape;301;p12">
                <a:extLst>
                  <a:ext uri="{FF2B5EF4-FFF2-40B4-BE49-F238E27FC236}">
                    <a16:creationId xmlns:a16="http://schemas.microsoft.com/office/drawing/2014/main" id="{837D2773-6B5A-7205-5B95-E9D5EEADE1AD}"/>
                  </a:ext>
                </a:extLst>
              </p:cNvPr>
              <p:cNvSpPr/>
              <p:nvPr/>
            </p:nvSpPr>
            <p:spPr>
              <a:xfrm>
                <a:off x="10771580" y="3161679"/>
                <a:ext cx="6414" cy="7298"/>
              </a:xfrm>
              <a:custGeom>
                <a:avLst/>
                <a:gdLst/>
                <a:ahLst/>
                <a:cxnLst/>
                <a:rect l="l" t="t" r="r" b="b"/>
                <a:pathLst>
                  <a:path w="5" h="6" extrusionOk="0">
                    <a:moveTo>
                      <a:pt x="5" y="0"/>
                    </a:moveTo>
                    <a:lnTo>
                      <a:pt x="5" y="0"/>
                    </a:lnTo>
                    <a:lnTo>
                      <a:pt x="0" y="6"/>
                    </a:lnTo>
                    <a:lnTo>
                      <a:pt x="5" y="0"/>
                    </a:lnTo>
                    <a:lnTo>
                      <a:pt x="5"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2" name="Google Shape;302;p12">
                <a:extLst>
                  <a:ext uri="{FF2B5EF4-FFF2-40B4-BE49-F238E27FC236}">
                    <a16:creationId xmlns:a16="http://schemas.microsoft.com/office/drawing/2014/main" id="{DCAAB7A4-E0F0-1D50-4D83-DD3B03D167A0}"/>
                  </a:ext>
                </a:extLst>
              </p:cNvPr>
              <p:cNvSpPr/>
              <p:nvPr/>
            </p:nvSpPr>
            <p:spPr>
              <a:xfrm>
                <a:off x="10350832" y="304612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3" name="Google Shape;303;p12">
                <a:extLst>
                  <a:ext uri="{FF2B5EF4-FFF2-40B4-BE49-F238E27FC236}">
                    <a16:creationId xmlns:a16="http://schemas.microsoft.com/office/drawing/2014/main" id="{7271D566-526D-8899-751A-2BBEF2BA00F7}"/>
                  </a:ext>
                </a:extLst>
              </p:cNvPr>
              <p:cNvSpPr/>
              <p:nvPr/>
            </p:nvSpPr>
            <p:spPr>
              <a:xfrm>
                <a:off x="10350832" y="304247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4" name="Google Shape;304;p12">
                <a:extLst>
                  <a:ext uri="{FF2B5EF4-FFF2-40B4-BE49-F238E27FC236}">
                    <a16:creationId xmlns:a16="http://schemas.microsoft.com/office/drawing/2014/main" id="{49B98D63-73F8-9E76-8713-862DA641DD53}"/>
                  </a:ext>
                </a:extLst>
              </p:cNvPr>
              <p:cNvSpPr/>
              <p:nvPr/>
            </p:nvSpPr>
            <p:spPr>
              <a:xfrm>
                <a:off x="10350832" y="305342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5" name="Google Shape;305;p12">
                <a:extLst>
                  <a:ext uri="{FF2B5EF4-FFF2-40B4-BE49-F238E27FC236}">
                    <a16:creationId xmlns:a16="http://schemas.microsoft.com/office/drawing/2014/main" id="{7676BCEF-4991-73E1-02CC-079C38EDFFFE}"/>
                  </a:ext>
                </a:extLst>
              </p:cNvPr>
              <p:cNvSpPr/>
              <p:nvPr/>
            </p:nvSpPr>
            <p:spPr>
              <a:xfrm>
                <a:off x="10350832" y="304977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6" name="Google Shape;306;p12">
                <a:extLst>
                  <a:ext uri="{FF2B5EF4-FFF2-40B4-BE49-F238E27FC236}">
                    <a16:creationId xmlns:a16="http://schemas.microsoft.com/office/drawing/2014/main" id="{66BBE54F-9A55-F4D4-F14F-5696E8C05518}"/>
                  </a:ext>
                </a:extLst>
              </p:cNvPr>
              <p:cNvSpPr/>
              <p:nvPr/>
            </p:nvSpPr>
            <p:spPr>
              <a:xfrm>
                <a:off x="10346984" y="3031527"/>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7" name="Google Shape;307;p12">
                <a:extLst>
                  <a:ext uri="{FF2B5EF4-FFF2-40B4-BE49-F238E27FC236}">
                    <a16:creationId xmlns:a16="http://schemas.microsoft.com/office/drawing/2014/main" id="{5C1187EE-9FC8-6823-EDEA-4495A78F6A47}"/>
                  </a:ext>
                </a:extLst>
              </p:cNvPr>
              <p:cNvSpPr/>
              <p:nvPr/>
            </p:nvSpPr>
            <p:spPr>
              <a:xfrm>
                <a:off x="10350832" y="3038826"/>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8" name="Google Shape;308;p12">
                <a:extLst>
                  <a:ext uri="{FF2B5EF4-FFF2-40B4-BE49-F238E27FC236}">
                    <a16:creationId xmlns:a16="http://schemas.microsoft.com/office/drawing/2014/main" id="{2ADADB8F-556A-6290-3CBB-32E480D8CBBE}"/>
                  </a:ext>
                </a:extLst>
              </p:cNvPr>
              <p:cNvSpPr/>
              <p:nvPr/>
            </p:nvSpPr>
            <p:spPr>
              <a:xfrm>
                <a:off x="10350832" y="3035177"/>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9" name="Google Shape;309;p12">
                <a:extLst>
                  <a:ext uri="{FF2B5EF4-FFF2-40B4-BE49-F238E27FC236}">
                    <a16:creationId xmlns:a16="http://schemas.microsoft.com/office/drawing/2014/main" id="{56C58FCD-E82C-C16F-EE34-6FFBFF9637D1}"/>
                  </a:ext>
                </a:extLst>
              </p:cNvPr>
              <p:cNvSpPr/>
              <p:nvPr/>
            </p:nvSpPr>
            <p:spPr>
              <a:xfrm>
                <a:off x="10350832" y="3057072"/>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0" name="Google Shape;310;p12">
                <a:extLst>
                  <a:ext uri="{FF2B5EF4-FFF2-40B4-BE49-F238E27FC236}">
                    <a16:creationId xmlns:a16="http://schemas.microsoft.com/office/drawing/2014/main" id="{E124956F-B8B8-0A6C-8E74-DFAE2588F6DB}"/>
                  </a:ext>
                </a:extLst>
              </p:cNvPr>
              <p:cNvSpPr/>
              <p:nvPr/>
            </p:nvSpPr>
            <p:spPr>
              <a:xfrm>
                <a:off x="10354680" y="308018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1" name="Google Shape;311;p12">
                <a:extLst>
                  <a:ext uri="{FF2B5EF4-FFF2-40B4-BE49-F238E27FC236}">
                    <a16:creationId xmlns:a16="http://schemas.microsoft.com/office/drawing/2014/main" id="{3AC6C994-7050-0BE4-2E5C-64EAB613EEF1}"/>
                  </a:ext>
                </a:extLst>
              </p:cNvPr>
              <p:cNvSpPr/>
              <p:nvPr/>
            </p:nvSpPr>
            <p:spPr>
              <a:xfrm>
                <a:off x="10346984" y="3031527"/>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2" name="Google Shape;312;p12">
                <a:extLst>
                  <a:ext uri="{FF2B5EF4-FFF2-40B4-BE49-F238E27FC236}">
                    <a16:creationId xmlns:a16="http://schemas.microsoft.com/office/drawing/2014/main" id="{4F9258A5-4C61-F6F2-846E-DA7BD0B01536}"/>
                  </a:ext>
                </a:extLst>
              </p:cNvPr>
              <p:cNvSpPr/>
              <p:nvPr/>
            </p:nvSpPr>
            <p:spPr>
              <a:xfrm>
                <a:off x="10354680" y="307288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3" name="Google Shape;313;p12">
                <a:extLst>
                  <a:ext uri="{FF2B5EF4-FFF2-40B4-BE49-F238E27FC236}">
                    <a16:creationId xmlns:a16="http://schemas.microsoft.com/office/drawing/2014/main" id="{4A85F012-2DBF-9A5C-6D93-C607064BEF14}"/>
                  </a:ext>
                </a:extLst>
              </p:cNvPr>
              <p:cNvSpPr/>
              <p:nvPr/>
            </p:nvSpPr>
            <p:spPr>
              <a:xfrm>
                <a:off x="10354680" y="308383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4" name="Google Shape;314;p12">
                <a:extLst>
                  <a:ext uri="{FF2B5EF4-FFF2-40B4-BE49-F238E27FC236}">
                    <a16:creationId xmlns:a16="http://schemas.microsoft.com/office/drawing/2014/main" id="{4013D030-B667-EBF4-3B61-1DF9FDF8EC01}"/>
                  </a:ext>
                </a:extLst>
              </p:cNvPr>
              <p:cNvSpPr/>
              <p:nvPr/>
            </p:nvSpPr>
            <p:spPr>
              <a:xfrm>
                <a:off x="10354680" y="3060720"/>
                <a:ext cx="0" cy="4865"/>
              </a:xfrm>
              <a:custGeom>
                <a:avLst/>
                <a:gdLst/>
                <a:ahLst/>
                <a:cxnLst/>
                <a:rect l="l" t="t" r="r" b="b"/>
                <a:pathLst>
                  <a:path w="120000" h="4" extrusionOk="0">
                    <a:moveTo>
                      <a:pt x="0" y="4"/>
                    </a:moveTo>
                    <a:lnTo>
                      <a:pt x="0" y="4"/>
                    </a:lnTo>
                    <a:lnTo>
                      <a:pt x="0" y="0"/>
                    </a:lnTo>
                    <a:lnTo>
                      <a:pt x="0" y="0"/>
                    </a:lnTo>
                    <a:lnTo>
                      <a:pt x="0" y="4"/>
                    </a:lnTo>
                    <a:lnTo>
                      <a:pt x="0" y="4"/>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5" name="Google Shape;315;p12">
                <a:extLst>
                  <a:ext uri="{FF2B5EF4-FFF2-40B4-BE49-F238E27FC236}">
                    <a16:creationId xmlns:a16="http://schemas.microsoft.com/office/drawing/2014/main" id="{55495EA0-8DE0-088D-7DF4-C1F694186CD7}"/>
                  </a:ext>
                </a:extLst>
              </p:cNvPr>
              <p:cNvSpPr/>
              <p:nvPr/>
            </p:nvSpPr>
            <p:spPr>
              <a:xfrm>
                <a:off x="10354680" y="306923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6" name="Google Shape;316;p12">
                <a:extLst>
                  <a:ext uri="{FF2B5EF4-FFF2-40B4-BE49-F238E27FC236}">
                    <a16:creationId xmlns:a16="http://schemas.microsoft.com/office/drawing/2014/main" id="{6F425F33-B352-A2C3-FC9F-990393DDEB00}"/>
                  </a:ext>
                </a:extLst>
              </p:cNvPr>
              <p:cNvSpPr/>
              <p:nvPr/>
            </p:nvSpPr>
            <p:spPr>
              <a:xfrm>
                <a:off x="10376487" y="3308859"/>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7" name="Google Shape;317;p12">
                <a:extLst>
                  <a:ext uri="{FF2B5EF4-FFF2-40B4-BE49-F238E27FC236}">
                    <a16:creationId xmlns:a16="http://schemas.microsoft.com/office/drawing/2014/main" id="{ADC19170-2F90-966A-AD90-F9B720665051}"/>
                  </a:ext>
                </a:extLst>
              </p:cNvPr>
              <p:cNvSpPr/>
              <p:nvPr/>
            </p:nvSpPr>
            <p:spPr>
              <a:xfrm>
                <a:off x="10340569" y="2995037"/>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8" name="Google Shape;318;p12">
                <a:extLst>
                  <a:ext uri="{FF2B5EF4-FFF2-40B4-BE49-F238E27FC236}">
                    <a16:creationId xmlns:a16="http://schemas.microsoft.com/office/drawing/2014/main" id="{B0A0B947-C7D8-8243-7767-CD8737C92428}"/>
                  </a:ext>
                </a:extLst>
              </p:cNvPr>
              <p:cNvSpPr/>
              <p:nvPr/>
            </p:nvSpPr>
            <p:spPr>
              <a:xfrm>
                <a:off x="10336722" y="2984090"/>
                <a:ext cx="3849"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9" name="Google Shape;319;p12">
                <a:extLst>
                  <a:ext uri="{FF2B5EF4-FFF2-40B4-BE49-F238E27FC236}">
                    <a16:creationId xmlns:a16="http://schemas.microsoft.com/office/drawing/2014/main" id="{1914586E-71BB-2295-C4A3-787E78721241}"/>
                  </a:ext>
                </a:extLst>
              </p:cNvPr>
              <p:cNvSpPr/>
              <p:nvPr/>
            </p:nvSpPr>
            <p:spPr>
              <a:xfrm>
                <a:off x="10344418" y="2998686"/>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0" name="Google Shape;320;p12">
                <a:extLst>
                  <a:ext uri="{FF2B5EF4-FFF2-40B4-BE49-F238E27FC236}">
                    <a16:creationId xmlns:a16="http://schemas.microsoft.com/office/drawing/2014/main" id="{BDADBF42-C970-C6EB-E52A-12D6C75C4B2F}"/>
                  </a:ext>
                </a:extLst>
              </p:cNvPr>
              <p:cNvSpPr/>
              <p:nvPr/>
            </p:nvSpPr>
            <p:spPr>
              <a:xfrm>
                <a:off x="10344418" y="3005984"/>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1" name="Google Shape;321;p12">
                <a:extLst>
                  <a:ext uri="{FF2B5EF4-FFF2-40B4-BE49-F238E27FC236}">
                    <a16:creationId xmlns:a16="http://schemas.microsoft.com/office/drawing/2014/main" id="{7CF469F7-874D-0763-835F-83A416770297}"/>
                  </a:ext>
                </a:extLst>
              </p:cNvPr>
              <p:cNvSpPr/>
              <p:nvPr/>
            </p:nvSpPr>
            <p:spPr>
              <a:xfrm>
                <a:off x="10354680" y="3087480"/>
                <a:ext cx="3849" cy="3649"/>
              </a:xfrm>
              <a:custGeom>
                <a:avLst/>
                <a:gdLst/>
                <a:ahLst/>
                <a:cxnLst/>
                <a:rect l="l" t="t" r="r" b="b"/>
                <a:pathLst>
                  <a:path w="3" h="3" extrusionOk="0">
                    <a:moveTo>
                      <a:pt x="3" y="3"/>
                    </a:moveTo>
                    <a:lnTo>
                      <a:pt x="3" y="3"/>
                    </a:lnTo>
                    <a:lnTo>
                      <a:pt x="0" y="0"/>
                    </a:lnTo>
                    <a:lnTo>
                      <a:pt x="0" y="0"/>
                    </a:lnTo>
                    <a:lnTo>
                      <a:pt x="3" y="3"/>
                    </a:lnTo>
                    <a:lnTo>
                      <a:pt x="3"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2" name="Google Shape;322;p12">
                <a:extLst>
                  <a:ext uri="{FF2B5EF4-FFF2-40B4-BE49-F238E27FC236}">
                    <a16:creationId xmlns:a16="http://schemas.microsoft.com/office/drawing/2014/main" id="{4458C5CC-ADB9-194C-7ED2-CD2D3840EB15}"/>
                  </a:ext>
                </a:extLst>
              </p:cNvPr>
              <p:cNvSpPr/>
              <p:nvPr/>
            </p:nvSpPr>
            <p:spPr>
              <a:xfrm>
                <a:off x="10336722" y="2980440"/>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3" name="Google Shape;323;p12">
                <a:extLst>
                  <a:ext uri="{FF2B5EF4-FFF2-40B4-BE49-F238E27FC236}">
                    <a16:creationId xmlns:a16="http://schemas.microsoft.com/office/drawing/2014/main" id="{EA5C39CD-727B-D870-C8E4-243A78E3EBB2}"/>
                  </a:ext>
                </a:extLst>
              </p:cNvPr>
              <p:cNvSpPr/>
              <p:nvPr/>
            </p:nvSpPr>
            <p:spPr>
              <a:xfrm>
                <a:off x="10346984" y="301693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4" name="Google Shape;324;p12">
                <a:extLst>
                  <a:ext uri="{FF2B5EF4-FFF2-40B4-BE49-F238E27FC236}">
                    <a16:creationId xmlns:a16="http://schemas.microsoft.com/office/drawing/2014/main" id="{59219900-113D-EC6D-C3E1-F8BDDC21E836}"/>
                  </a:ext>
                </a:extLst>
              </p:cNvPr>
              <p:cNvSpPr/>
              <p:nvPr/>
            </p:nvSpPr>
            <p:spPr>
              <a:xfrm>
                <a:off x="10376487" y="330521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5" name="Google Shape;325;p12">
                <a:extLst>
                  <a:ext uri="{FF2B5EF4-FFF2-40B4-BE49-F238E27FC236}">
                    <a16:creationId xmlns:a16="http://schemas.microsoft.com/office/drawing/2014/main" id="{1CA29D48-5AE6-1B66-A7A0-5C2535351971}"/>
                  </a:ext>
                </a:extLst>
              </p:cNvPr>
              <p:cNvSpPr/>
              <p:nvPr/>
            </p:nvSpPr>
            <p:spPr>
              <a:xfrm>
                <a:off x="10346984" y="302058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6" name="Google Shape;326;p12">
                <a:extLst>
                  <a:ext uri="{FF2B5EF4-FFF2-40B4-BE49-F238E27FC236}">
                    <a16:creationId xmlns:a16="http://schemas.microsoft.com/office/drawing/2014/main" id="{AA81D4E3-9758-DA7A-EED2-45548956642E}"/>
                  </a:ext>
                </a:extLst>
              </p:cNvPr>
              <p:cNvSpPr/>
              <p:nvPr/>
            </p:nvSpPr>
            <p:spPr>
              <a:xfrm>
                <a:off x="10346984" y="3024229"/>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7" name="Google Shape;327;p12">
                <a:extLst>
                  <a:ext uri="{FF2B5EF4-FFF2-40B4-BE49-F238E27FC236}">
                    <a16:creationId xmlns:a16="http://schemas.microsoft.com/office/drawing/2014/main" id="{A22EA61E-81AC-34A6-C9D9-22167AA9F06F}"/>
                  </a:ext>
                </a:extLst>
              </p:cNvPr>
              <p:cNvSpPr/>
              <p:nvPr/>
            </p:nvSpPr>
            <p:spPr>
              <a:xfrm>
                <a:off x="10346984" y="3024229"/>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8" name="Google Shape;328;p12">
                <a:extLst>
                  <a:ext uri="{FF2B5EF4-FFF2-40B4-BE49-F238E27FC236}">
                    <a16:creationId xmlns:a16="http://schemas.microsoft.com/office/drawing/2014/main" id="{0D221079-1440-EA6F-CB13-104D9E4574D3}"/>
                  </a:ext>
                </a:extLst>
              </p:cNvPr>
              <p:cNvSpPr/>
              <p:nvPr/>
            </p:nvSpPr>
            <p:spPr>
              <a:xfrm>
                <a:off x="10346984" y="302058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9" name="Google Shape;329;p12">
                <a:extLst>
                  <a:ext uri="{FF2B5EF4-FFF2-40B4-BE49-F238E27FC236}">
                    <a16:creationId xmlns:a16="http://schemas.microsoft.com/office/drawing/2014/main" id="{ACE9D7D7-22BF-CDAF-B7D5-A24AFBA2D5FC}"/>
                  </a:ext>
                </a:extLst>
              </p:cNvPr>
              <p:cNvSpPr/>
              <p:nvPr/>
            </p:nvSpPr>
            <p:spPr>
              <a:xfrm>
                <a:off x="10346984" y="3027879"/>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0" name="Google Shape;330;p12">
                <a:extLst>
                  <a:ext uri="{FF2B5EF4-FFF2-40B4-BE49-F238E27FC236}">
                    <a16:creationId xmlns:a16="http://schemas.microsoft.com/office/drawing/2014/main" id="{9DACB434-9834-4740-C7C2-1CF5B5A9144C}"/>
                  </a:ext>
                </a:extLst>
              </p:cNvPr>
              <p:cNvSpPr/>
              <p:nvPr/>
            </p:nvSpPr>
            <p:spPr>
              <a:xfrm>
                <a:off x="10344418" y="3009633"/>
                <a:ext cx="2566" cy="7298"/>
              </a:xfrm>
              <a:custGeom>
                <a:avLst/>
                <a:gdLst/>
                <a:ahLst/>
                <a:cxnLst/>
                <a:rect l="l" t="t" r="r" b="b"/>
                <a:pathLst>
                  <a:path w="2" h="6" extrusionOk="0">
                    <a:moveTo>
                      <a:pt x="2" y="6"/>
                    </a:moveTo>
                    <a:lnTo>
                      <a:pt x="2" y="6"/>
                    </a:lnTo>
                    <a:lnTo>
                      <a:pt x="0" y="0"/>
                    </a:lnTo>
                    <a:lnTo>
                      <a:pt x="0" y="0"/>
                    </a:lnTo>
                    <a:lnTo>
                      <a:pt x="2" y="6"/>
                    </a:lnTo>
                    <a:lnTo>
                      <a:pt x="2" y="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1" name="Google Shape;331;p12">
                <a:extLst>
                  <a:ext uri="{FF2B5EF4-FFF2-40B4-BE49-F238E27FC236}">
                    <a16:creationId xmlns:a16="http://schemas.microsoft.com/office/drawing/2014/main" id="{28E887F8-980C-2CDD-A7EF-6BD5CFE1C9A1}"/>
                  </a:ext>
                </a:extLst>
              </p:cNvPr>
              <p:cNvSpPr/>
              <p:nvPr/>
            </p:nvSpPr>
            <p:spPr>
              <a:xfrm>
                <a:off x="10372639" y="3245608"/>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2" name="Google Shape;332;p12">
                <a:extLst>
                  <a:ext uri="{FF2B5EF4-FFF2-40B4-BE49-F238E27FC236}">
                    <a16:creationId xmlns:a16="http://schemas.microsoft.com/office/drawing/2014/main" id="{7F44A5D4-7561-5B0B-50E0-18493AB773A8}"/>
                  </a:ext>
                </a:extLst>
              </p:cNvPr>
              <p:cNvSpPr/>
              <p:nvPr/>
            </p:nvSpPr>
            <p:spPr>
              <a:xfrm>
                <a:off x="10372639" y="3249257"/>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3" name="Google Shape;333;p12">
                <a:extLst>
                  <a:ext uri="{FF2B5EF4-FFF2-40B4-BE49-F238E27FC236}">
                    <a16:creationId xmlns:a16="http://schemas.microsoft.com/office/drawing/2014/main" id="{26CCD4BD-A7F3-B6ED-157F-92A369C845C0}"/>
                  </a:ext>
                </a:extLst>
              </p:cNvPr>
              <p:cNvSpPr/>
              <p:nvPr/>
            </p:nvSpPr>
            <p:spPr>
              <a:xfrm>
                <a:off x="10372639" y="3238309"/>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4" name="Google Shape;334;p12">
                <a:extLst>
                  <a:ext uri="{FF2B5EF4-FFF2-40B4-BE49-F238E27FC236}">
                    <a16:creationId xmlns:a16="http://schemas.microsoft.com/office/drawing/2014/main" id="{F5B6C9C1-D812-52AD-B1CC-B626186B0282}"/>
                  </a:ext>
                </a:extLst>
              </p:cNvPr>
              <p:cNvSpPr/>
              <p:nvPr/>
            </p:nvSpPr>
            <p:spPr>
              <a:xfrm>
                <a:off x="10372639" y="3234661"/>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5" name="Google Shape;335;p12">
                <a:extLst>
                  <a:ext uri="{FF2B5EF4-FFF2-40B4-BE49-F238E27FC236}">
                    <a16:creationId xmlns:a16="http://schemas.microsoft.com/office/drawing/2014/main" id="{8997C39D-BC92-3D9B-3953-7DB0A52DDC65}"/>
                  </a:ext>
                </a:extLst>
              </p:cNvPr>
              <p:cNvSpPr/>
              <p:nvPr/>
            </p:nvSpPr>
            <p:spPr>
              <a:xfrm>
                <a:off x="10372639" y="3257771"/>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6" name="Google Shape;336;p12">
                <a:extLst>
                  <a:ext uri="{FF2B5EF4-FFF2-40B4-BE49-F238E27FC236}">
                    <a16:creationId xmlns:a16="http://schemas.microsoft.com/office/drawing/2014/main" id="{76B7021A-B15E-333B-5D4F-85476ECF8785}"/>
                  </a:ext>
                </a:extLst>
              </p:cNvPr>
              <p:cNvSpPr/>
              <p:nvPr/>
            </p:nvSpPr>
            <p:spPr>
              <a:xfrm>
                <a:off x="10368790" y="3216415"/>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7" name="Google Shape;337;p12">
                <a:extLst>
                  <a:ext uri="{FF2B5EF4-FFF2-40B4-BE49-F238E27FC236}">
                    <a16:creationId xmlns:a16="http://schemas.microsoft.com/office/drawing/2014/main" id="{024B1D6E-BE77-D4D8-D95B-3E87A48C360A}"/>
                  </a:ext>
                </a:extLst>
              </p:cNvPr>
              <p:cNvSpPr/>
              <p:nvPr/>
            </p:nvSpPr>
            <p:spPr>
              <a:xfrm>
                <a:off x="10372639" y="3227363"/>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8" name="Google Shape;338;p12">
                <a:extLst>
                  <a:ext uri="{FF2B5EF4-FFF2-40B4-BE49-F238E27FC236}">
                    <a16:creationId xmlns:a16="http://schemas.microsoft.com/office/drawing/2014/main" id="{A8448C75-C369-8D1F-4D35-E254F33CA69B}"/>
                  </a:ext>
                </a:extLst>
              </p:cNvPr>
              <p:cNvSpPr/>
              <p:nvPr/>
            </p:nvSpPr>
            <p:spPr>
              <a:xfrm>
                <a:off x="10368790" y="3223713"/>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9" name="Google Shape;339;p12">
                <a:extLst>
                  <a:ext uri="{FF2B5EF4-FFF2-40B4-BE49-F238E27FC236}">
                    <a16:creationId xmlns:a16="http://schemas.microsoft.com/office/drawing/2014/main" id="{59A6D6AD-0F10-155F-D3E9-DAA923A6A613}"/>
                  </a:ext>
                </a:extLst>
              </p:cNvPr>
              <p:cNvSpPr/>
              <p:nvPr/>
            </p:nvSpPr>
            <p:spPr>
              <a:xfrm>
                <a:off x="10372639" y="3261421"/>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0" name="Google Shape;340;p12">
                <a:extLst>
                  <a:ext uri="{FF2B5EF4-FFF2-40B4-BE49-F238E27FC236}">
                    <a16:creationId xmlns:a16="http://schemas.microsoft.com/office/drawing/2014/main" id="{AA6C289C-5750-6852-B80C-56C59E8D6BC3}"/>
                  </a:ext>
                </a:extLst>
              </p:cNvPr>
              <p:cNvSpPr/>
              <p:nvPr/>
            </p:nvSpPr>
            <p:spPr>
              <a:xfrm>
                <a:off x="10376487" y="3276017"/>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1" name="Google Shape;341;p12">
                <a:extLst>
                  <a:ext uri="{FF2B5EF4-FFF2-40B4-BE49-F238E27FC236}">
                    <a16:creationId xmlns:a16="http://schemas.microsoft.com/office/drawing/2014/main" id="{B16D0E18-8A9B-6720-4AC2-A5965EE7BFA2}"/>
                  </a:ext>
                </a:extLst>
              </p:cNvPr>
              <p:cNvSpPr/>
              <p:nvPr/>
            </p:nvSpPr>
            <p:spPr>
              <a:xfrm>
                <a:off x="10376487" y="3297912"/>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2" name="Google Shape;342;p12">
                <a:extLst>
                  <a:ext uri="{FF2B5EF4-FFF2-40B4-BE49-F238E27FC236}">
                    <a16:creationId xmlns:a16="http://schemas.microsoft.com/office/drawing/2014/main" id="{0A2EB603-FC0D-74E0-7250-EC2674C2F3CF}"/>
                  </a:ext>
                </a:extLst>
              </p:cNvPr>
              <p:cNvSpPr/>
              <p:nvPr/>
            </p:nvSpPr>
            <p:spPr>
              <a:xfrm>
                <a:off x="10376487" y="3294262"/>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3" name="Google Shape;343;p12">
                <a:extLst>
                  <a:ext uri="{FF2B5EF4-FFF2-40B4-BE49-F238E27FC236}">
                    <a16:creationId xmlns:a16="http://schemas.microsoft.com/office/drawing/2014/main" id="{2DFFBEFA-96E8-3460-358F-266562FD788B}"/>
                  </a:ext>
                </a:extLst>
              </p:cNvPr>
              <p:cNvSpPr/>
              <p:nvPr/>
            </p:nvSpPr>
            <p:spPr>
              <a:xfrm>
                <a:off x="10376487" y="3272368"/>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4" name="Google Shape;344;p12">
                <a:extLst>
                  <a:ext uri="{FF2B5EF4-FFF2-40B4-BE49-F238E27FC236}">
                    <a16:creationId xmlns:a16="http://schemas.microsoft.com/office/drawing/2014/main" id="{57B257E7-4CD8-9963-31EF-BFCAEFBE776F}"/>
                  </a:ext>
                </a:extLst>
              </p:cNvPr>
              <p:cNvSpPr/>
              <p:nvPr/>
            </p:nvSpPr>
            <p:spPr>
              <a:xfrm>
                <a:off x="10372639" y="3268719"/>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5" name="Google Shape;345;p12">
                <a:extLst>
                  <a:ext uri="{FF2B5EF4-FFF2-40B4-BE49-F238E27FC236}">
                    <a16:creationId xmlns:a16="http://schemas.microsoft.com/office/drawing/2014/main" id="{51E81098-1B9E-5539-549D-0BC6BD9D2018}"/>
                  </a:ext>
                </a:extLst>
              </p:cNvPr>
              <p:cNvSpPr/>
              <p:nvPr/>
            </p:nvSpPr>
            <p:spPr>
              <a:xfrm>
                <a:off x="10362377" y="3123971"/>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6" name="Google Shape;346;p12">
                <a:extLst>
                  <a:ext uri="{FF2B5EF4-FFF2-40B4-BE49-F238E27FC236}">
                    <a16:creationId xmlns:a16="http://schemas.microsoft.com/office/drawing/2014/main" id="{03156822-4595-2018-6016-0CE6573058BE}"/>
                  </a:ext>
                </a:extLst>
              </p:cNvPr>
              <p:cNvSpPr/>
              <p:nvPr/>
            </p:nvSpPr>
            <p:spPr>
              <a:xfrm>
                <a:off x="10358528" y="3113024"/>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7" name="Google Shape;347;p12">
                <a:extLst>
                  <a:ext uri="{FF2B5EF4-FFF2-40B4-BE49-F238E27FC236}">
                    <a16:creationId xmlns:a16="http://schemas.microsoft.com/office/drawing/2014/main" id="{3B875E0A-E538-9BA9-8276-BEDB83703857}"/>
                  </a:ext>
                </a:extLst>
              </p:cNvPr>
              <p:cNvSpPr/>
              <p:nvPr/>
            </p:nvSpPr>
            <p:spPr>
              <a:xfrm>
                <a:off x="10358528" y="3109375"/>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8" name="Google Shape;348;p12">
                <a:extLst>
                  <a:ext uri="{FF2B5EF4-FFF2-40B4-BE49-F238E27FC236}">
                    <a16:creationId xmlns:a16="http://schemas.microsoft.com/office/drawing/2014/main" id="{04724AAF-D303-4DA5-F5E7-BC2C44C1CFDB}"/>
                  </a:ext>
                </a:extLst>
              </p:cNvPr>
              <p:cNvSpPr/>
              <p:nvPr/>
            </p:nvSpPr>
            <p:spPr>
              <a:xfrm>
                <a:off x="10358528" y="3120322"/>
                <a:ext cx="3849" cy="3649"/>
              </a:xfrm>
              <a:custGeom>
                <a:avLst/>
                <a:gdLst/>
                <a:ahLst/>
                <a:cxnLst/>
                <a:rect l="l" t="t" r="r" b="b"/>
                <a:pathLst>
                  <a:path w="3" h="3" extrusionOk="0">
                    <a:moveTo>
                      <a:pt x="3" y="3"/>
                    </a:moveTo>
                    <a:lnTo>
                      <a:pt x="3" y="3"/>
                    </a:lnTo>
                    <a:lnTo>
                      <a:pt x="0" y="0"/>
                    </a:lnTo>
                    <a:lnTo>
                      <a:pt x="0" y="0"/>
                    </a:lnTo>
                    <a:lnTo>
                      <a:pt x="3" y="3"/>
                    </a:lnTo>
                    <a:lnTo>
                      <a:pt x="3"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9" name="Google Shape;349;p12">
                <a:extLst>
                  <a:ext uri="{FF2B5EF4-FFF2-40B4-BE49-F238E27FC236}">
                    <a16:creationId xmlns:a16="http://schemas.microsoft.com/office/drawing/2014/main" id="{4C442D0B-E9F9-7E9F-820B-586106FD385D}"/>
                  </a:ext>
                </a:extLst>
              </p:cNvPr>
              <p:cNvSpPr/>
              <p:nvPr/>
            </p:nvSpPr>
            <p:spPr>
              <a:xfrm>
                <a:off x="10358528" y="3098428"/>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0" name="Google Shape;350;p12">
                <a:extLst>
                  <a:ext uri="{FF2B5EF4-FFF2-40B4-BE49-F238E27FC236}">
                    <a16:creationId xmlns:a16="http://schemas.microsoft.com/office/drawing/2014/main" id="{E3030487-0FB4-FC72-8A4A-7ADED539FC28}"/>
                  </a:ext>
                </a:extLst>
              </p:cNvPr>
              <p:cNvSpPr/>
              <p:nvPr/>
            </p:nvSpPr>
            <p:spPr>
              <a:xfrm>
                <a:off x="10358528" y="309477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1" name="Google Shape;351;p12">
                <a:extLst>
                  <a:ext uri="{FF2B5EF4-FFF2-40B4-BE49-F238E27FC236}">
                    <a16:creationId xmlns:a16="http://schemas.microsoft.com/office/drawing/2014/main" id="{B7E71C69-C07C-4F28-1549-9409A99AAE90}"/>
                  </a:ext>
                </a:extLst>
              </p:cNvPr>
              <p:cNvSpPr/>
              <p:nvPr/>
            </p:nvSpPr>
            <p:spPr>
              <a:xfrm>
                <a:off x="10358528" y="3102077"/>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2" name="Google Shape;352;p12">
                <a:extLst>
                  <a:ext uri="{FF2B5EF4-FFF2-40B4-BE49-F238E27FC236}">
                    <a16:creationId xmlns:a16="http://schemas.microsoft.com/office/drawing/2014/main" id="{57FE138D-655C-3BA9-309C-4BF6DC84ACBE}"/>
                  </a:ext>
                </a:extLst>
              </p:cNvPr>
              <p:cNvSpPr/>
              <p:nvPr/>
            </p:nvSpPr>
            <p:spPr>
              <a:xfrm>
                <a:off x="10362377" y="3145866"/>
                <a:ext cx="0" cy="7298"/>
              </a:xfrm>
              <a:custGeom>
                <a:avLst/>
                <a:gdLst/>
                <a:ahLst/>
                <a:cxnLst/>
                <a:rect l="l" t="t" r="r" b="b"/>
                <a:pathLst>
                  <a:path w="120000" h="6" extrusionOk="0">
                    <a:moveTo>
                      <a:pt x="0" y="6"/>
                    </a:moveTo>
                    <a:lnTo>
                      <a:pt x="0" y="6"/>
                    </a:lnTo>
                    <a:lnTo>
                      <a:pt x="0" y="0"/>
                    </a:lnTo>
                    <a:lnTo>
                      <a:pt x="0" y="0"/>
                    </a:lnTo>
                    <a:lnTo>
                      <a:pt x="0" y="6"/>
                    </a:lnTo>
                    <a:lnTo>
                      <a:pt x="0" y="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3" name="Google Shape;353;p12">
                <a:extLst>
                  <a:ext uri="{FF2B5EF4-FFF2-40B4-BE49-F238E27FC236}">
                    <a16:creationId xmlns:a16="http://schemas.microsoft.com/office/drawing/2014/main" id="{5F55AFBC-C309-698C-D190-9FE68F149269}"/>
                  </a:ext>
                </a:extLst>
              </p:cNvPr>
              <p:cNvSpPr/>
              <p:nvPr/>
            </p:nvSpPr>
            <p:spPr>
              <a:xfrm>
                <a:off x="10362377" y="3153164"/>
                <a:ext cx="2566" cy="3649"/>
              </a:xfrm>
              <a:custGeom>
                <a:avLst/>
                <a:gdLst/>
                <a:ahLst/>
                <a:cxnLst/>
                <a:rect l="l" t="t" r="r" b="b"/>
                <a:pathLst>
                  <a:path w="2" h="3" extrusionOk="0">
                    <a:moveTo>
                      <a:pt x="2" y="3"/>
                    </a:moveTo>
                    <a:lnTo>
                      <a:pt x="2" y="3"/>
                    </a:lnTo>
                    <a:lnTo>
                      <a:pt x="0" y="0"/>
                    </a:lnTo>
                    <a:lnTo>
                      <a:pt x="0" y="0"/>
                    </a:lnTo>
                    <a:lnTo>
                      <a:pt x="2" y="3"/>
                    </a:lnTo>
                    <a:lnTo>
                      <a:pt x="2"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4" name="Google Shape;354;p12">
                <a:extLst>
                  <a:ext uri="{FF2B5EF4-FFF2-40B4-BE49-F238E27FC236}">
                    <a16:creationId xmlns:a16="http://schemas.microsoft.com/office/drawing/2014/main" id="{0705E025-EB6B-E29C-8465-097935DCDA0C}"/>
                  </a:ext>
                </a:extLst>
              </p:cNvPr>
              <p:cNvSpPr/>
              <p:nvPr/>
            </p:nvSpPr>
            <p:spPr>
              <a:xfrm>
                <a:off x="10364942" y="3156813"/>
                <a:ext cx="3849" cy="52304"/>
              </a:xfrm>
              <a:custGeom>
                <a:avLst/>
                <a:gdLst/>
                <a:ahLst/>
                <a:cxnLst/>
                <a:rect l="l" t="t" r="r" b="b"/>
                <a:pathLst>
                  <a:path w="3" h="43" extrusionOk="0">
                    <a:moveTo>
                      <a:pt x="3" y="43"/>
                    </a:moveTo>
                    <a:lnTo>
                      <a:pt x="3" y="43"/>
                    </a:lnTo>
                    <a:lnTo>
                      <a:pt x="0" y="0"/>
                    </a:lnTo>
                    <a:lnTo>
                      <a:pt x="0" y="0"/>
                    </a:lnTo>
                    <a:lnTo>
                      <a:pt x="3" y="43"/>
                    </a:lnTo>
                    <a:lnTo>
                      <a:pt x="3" y="4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5" name="Google Shape;355;p12">
                <a:extLst>
                  <a:ext uri="{FF2B5EF4-FFF2-40B4-BE49-F238E27FC236}">
                    <a16:creationId xmlns:a16="http://schemas.microsoft.com/office/drawing/2014/main" id="{8C2BB049-EA7D-B7DE-B124-916071058260}"/>
                  </a:ext>
                </a:extLst>
              </p:cNvPr>
              <p:cNvSpPr/>
              <p:nvPr/>
            </p:nvSpPr>
            <p:spPr>
              <a:xfrm>
                <a:off x="10362377" y="3131269"/>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6" name="Google Shape;356;p12">
                <a:extLst>
                  <a:ext uri="{FF2B5EF4-FFF2-40B4-BE49-F238E27FC236}">
                    <a16:creationId xmlns:a16="http://schemas.microsoft.com/office/drawing/2014/main" id="{2CC8A591-892F-C871-60CF-8BDD69C4D5D4}"/>
                  </a:ext>
                </a:extLst>
              </p:cNvPr>
              <p:cNvSpPr/>
              <p:nvPr/>
            </p:nvSpPr>
            <p:spPr>
              <a:xfrm>
                <a:off x="10368790" y="3209117"/>
                <a:ext cx="0" cy="7298"/>
              </a:xfrm>
              <a:custGeom>
                <a:avLst/>
                <a:gdLst/>
                <a:ahLst/>
                <a:cxnLst/>
                <a:rect l="l" t="t" r="r" b="b"/>
                <a:pathLst>
                  <a:path w="120000" h="6" extrusionOk="0">
                    <a:moveTo>
                      <a:pt x="0" y="6"/>
                    </a:moveTo>
                    <a:lnTo>
                      <a:pt x="0" y="6"/>
                    </a:lnTo>
                    <a:lnTo>
                      <a:pt x="0" y="0"/>
                    </a:lnTo>
                    <a:lnTo>
                      <a:pt x="0" y="0"/>
                    </a:lnTo>
                    <a:lnTo>
                      <a:pt x="0" y="6"/>
                    </a:lnTo>
                    <a:lnTo>
                      <a:pt x="0" y="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7" name="Google Shape;357;p12">
                <a:extLst>
                  <a:ext uri="{FF2B5EF4-FFF2-40B4-BE49-F238E27FC236}">
                    <a16:creationId xmlns:a16="http://schemas.microsoft.com/office/drawing/2014/main" id="{A9037E2C-6E09-1154-1845-3B9B204C37AA}"/>
                  </a:ext>
                </a:extLst>
              </p:cNvPr>
              <p:cNvSpPr/>
              <p:nvPr/>
            </p:nvSpPr>
            <p:spPr>
              <a:xfrm>
                <a:off x="10362377" y="3142217"/>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8" name="Google Shape;358;p12">
                <a:extLst>
                  <a:ext uri="{FF2B5EF4-FFF2-40B4-BE49-F238E27FC236}">
                    <a16:creationId xmlns:a16="http://schemas.microsoft.com/office/drawing/2014/main" id="{38928BC9-920B-D6A7-C871-02FCEA4D8FA9}"/>
                  </a:ext>
                </a:extLst>
              </p:cNvPr>
              <p:cNvSpPr/>
              <p:nvPr/>
            </p:nvSpPr>
            <p:spPr>
              <a:xfrm>
                <a:off x="10362377" y="3134919"/>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9" name="Google Shape;359;p12">
                <a:extLst>
                  <a:ext uri="{FF2B5EF4-FFF2-40B4-BE49-F238E27FC236}">
                    <a16:creationId xmlns:a16="http://schemas.microsoft.com/office/drawing/2014/main" id="{0A2268C2-4B74-78DA-50BD-42D76C98B4D2}"/>
                  </a:ext>
                </a:extLst>
              </p:cNvPr>
              <p:cNvSpPr/>
              <p:nvPr/>
            </p:nvSpPr>
            <p:spPr>
              <a:xfrm>
                <a:off x="10376487" y="3283315"/>
                <a:ext cx="0" cy="10948"/>
              </a:xfrm>
              <a:custGeom>
                <a:avLst/>
                <a:gdLst/>
                <a:ahLst/>
                <a:cxnLst/>
                <a:rect l="l" t="t" r="r" b="b"/>
                <a:pathLst>
                  <a:path w="120000" h="9" extrusionOk="0">
                    <a:moveTo>
                      <a:pt x="0" y="9"/>
                    </a:moveTo>
                    <a:lnTo>
                      <a:pt x="0" y="9"/>
                    </a:lnTo>
                    <a:lnTo>
                      <a:pt x="0" y="0"/>
                    </a:lnTo>
                    <a:lnTo>
                      <a:pt x="0" y="0"/>
                    </a:lnTo>
                    <a:lnTo>
                      <a:pt x="0" y="9"/>
                    </a:lnTo>
                    <a:lnTo>
                      <a:pt x="0" y="9"/>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80" name="Google Shape;360;p12">
                <a:extLst>
                  <a:ext uri="{FF2B5EF4-FFF2-40B4-BE49-F238E27FC236}">
                    <a16:creationId xmlns:a16="http://schemas.microsoft.com/office/drawing/2014/main" id="{4AF2CC1D-2612-FE48-EB82-8B7B7E4BCC5A}"/>
                  </a:ext>
                </a:extLst>
              </p:cNvPr>
              <p:cNvSpPr/>
              <p:nvPr/>
            </p:nvSpPr>
            <p:spPr>
              <a:xfrm>
                <a:off x="10336722" y="2976791"/>
                <a:ext cx="0" cy="3649"/>
              </a:xfrm>
              <a:custGeom>
                <a:avLst/>
                <a:gdLst/>
                <a:ahLst/>
                <a:cxnLst/>
                <a:rect l="l" t="t" r="r" b="b"/>
                <a:pathLst>
                  <a:path w="120000" h="3" extrusionOk="0">
                    <a:moveTo>
                      <a:pt x="0" y="3"/>
                    </a:moveTo>
                    <a:lnTo>
                      <a:pt x="0" y="3"/>
                    </a:lnTo>
                    <a:lnTo>
                      <a:pt x="0" y="0"/>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81" name="Google Shape;361;p12">
                <a:extLst>
                  <a:ext uri="{FF2B5EF4-FFF2-40B4-BE49-F238E27FC236}">
                    <a16:creationId xmlns:a16="http://schemas.microsoft.com/office/drawing/2014/main" id="{AC96CD05-0855-B394-AD89-30CDF317BE6D}"/>
                  </a:ext>
                </a:extLst>
              </p:cNvPr>
              <p:cNvSpPr/>
              <p:nvPr/>
            </p:nvSpPr>
            <p:spPr>
              <a:xfrm>
                <a:off x="10642020" y="3383057"/>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82" name="Google Shape;362;p12">
                <a:extLst>
                  <a:ext uri="{FF2B5EF4-FFF2-40B4-BE49-F238E27FC236}">
                    <a16:creationId xmlns:a16="http://schemas.microsoft.com/office/drawing/2014/main" id="{6F8F51D5-B92A-C017-CE74-FB123C6ECD1B}"/>
                  </a:ext>
                </a:extLst>
              </p:cNvPr>
              <p:cNvSpPr/>
              <p:nvPr/>
            </p:nvSpPr>
            <p:spPr>
              <a:xfrm>
                <a:off x="10638172" y="337940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83" name="Google Shape;363;p12">
                <a:extLst>
                  <a:ext uri="{FF2B5EF4-FFF2-40B4-BE49-F238E27FC236}">
                    <a16:creationId xmlns:a16="http://schemas.microsoft.com/office/drawing/2014/main" id="{AB18FD6C-321D-917C-F057-D63D88184B27}"/>
                  </a:ext>
                </a:extLst>
              </p:cNvPr>
              <p:cNvSpPr/>
              <p:nvPr/>
            </p:nvSpPr>
            <p:spPr>
              <a:xfrm>
                <a:off x="10630475" y="3375759"/>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84" name="Google Shape;364;p12">
                <a:extLst>
                  <a:ext uri="{FF2B5EF4-FFF2-40B4-BE49-F238E27FC236}">
                    <a16:creationId xmlns:a16="http://schemas.microsoft.com/office/drawing/2014/main" id="{B94FBA8C-48FF-969F-AAB1-E01F2C14947E}"/>
                  </a:ext>
                </a:extLst>
              </p:cNvPr>
              <p:cNvSpPr/>
              <p:nvPr/>
            </p:nvSpPr>
            <p:spPr>
              <a:xfrm>
                <a:off x="10630475" y="3375759"/>
                <a:ext cx="3849" cy="3649"/>
              </a:xfrm>
              <a:custGeom>
                <a:avLst/>
                <a:gdLst/>
                <a:ahLst/>
                <a:cxnLst/>
                <a:rect l="l" t="t" r="r" b="b"/>
                <a:pathLst>
                  <a:path w="3" h="3" extrusionOk="0">
                    <a:moveTo>
                      <a:pt x="0" y="0"/>
                    </a:moveTo>
                    <a:lnTo>
                      <a:pt x="0" y="0"/>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85" name="Google Shape;365;p12">
                <a:extLst>
                  <a:ext uri="{FF2B5EF4-FFF2-40B4-BE49-F238E27FC236}">
                    <a16:creationId xmlns:a16="http://schemas.microsoft.com/office/drawing/2014/main" id="{E1ACCFA0-E4D5-30E0-B490-1667E0842365}"/>
                  </a:ext>
                </a:extLst>
              </p:cNvPr>
              <p:cNvSpPr/>
              <p:nvPr/>
            </p:nvSpPr>
            <p:spPr>
              <a:xfrm>
                <a:off x="10627910" y="3372110"/>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86" name="Google Shape;366;p12">
                <a:extLst>
                  <a:ext uri="{FF2B5EF4-FFF2-40B4-BE49-F238E27FC236}">
                    <a16:creationId xmlns:a16="http://schemas.microsoft.com/office/drawing/2014/main" id="{4CBC85C2-6A62-9E9E-1B3E-AC4C3C2664A0}"/>
                  </a:ext>
                </a:extLst>
              </p:cNvPr>
              <p:cNvSpPr/>
              <p:nvPr/>
            </p:nvSpPr>
            <p:spPr>
              <a:xfrm>
                <a:off x="10624062" y="3372110"/>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87" name="Google Shape;367;p12">
                <a:extLst>
                  <a:ext uri="{FF2B5EF4-FFF2-40B4-BE49-F238E27FC236}">
                    <a16:creationId xmlns:a16="http://schemas.microsoft.com/office/drawing/2014/main" id="{C642C86D-4DB5-20FE-9620-5F63A2F8BE02}"/>
                  </a:ext>
                </a:extLst>
              </p:cNvPr>
              <p:cNvSpPr/>
              <p:nvPr/>
            </p:nvSpPr>
            <p:spPr>
              <a:xfrm>
                <a:off x="10634324" y="3379408"/>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88" name="Google Shape;368;p12">
                <a:extLst>
                  <a:ext uri="{FF2B5EF4-FFF2-40B4-BE49-F238E27FC236}">
                    <a16:creationId xmlns:a16="http://schemas.microsoft.com/office/drawing/2014/main" id="{56A6958D-D1EB-4E3C-BD93-4C3E4D5E46AB}"/>
                  </a:ext>
                </a:extLst>
              </p:cNvPr>
              <p:cNvSpPr/>
              <p:nvPr/>
            </p:nvSpPr>
            <p:spPr>
              <a:xfrm>
                <a:off x="10634324" y="337940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89" name="Google Shape;369;p12">
                <a:extLst>
                  <a:ext uri="{FF2B5EF4-FFF2-40B4-BE49-F238E27FC236}">
                    <a16:creationId xmlns:a16="http://schemas.microsoft.com/office/drawing/2014/main" id="{D2DDF278-38AF-30A8-CA61-1762E26A55D0}"/>
                  </a:ext>
                </a:extLst>
              </p:cNvPr>
              <p:cNvSpPr/>
              <p:nvPr/>
            </p:nvSpPr>
            <p:spPr>
              <a:xfrm>
                <a:off x="10612516" y="3357513"/>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0" name="Google Shape;370;p12">
                <a:extLst>
                  <a:ext uri="{FF2B5EF4-FFF2-40B4-BE49-F238E27FC236}">
                    <a16:creationId xmlns:a16="http://schemas.microsoft.com/office/drawing/2014/main" id="{4B40A2BF-83A0-8B37-28D6-24A09AD1494B}"/>
                  </a:ext>
                </a:extLst>
              </p:cNvPr>
              <p:cNvSpPr/>
              <p:nvPr/>
            </p:nvSpPr>
            <p:spPr>
              <a:xfrm>
                <a:off x="10609951" y="3352648"/>
                <a:ext cx="0" cy="4865"/>
              </a:xfrm>
              <a:custGeom>
                <a:avLst/>
                <a:gdLst/>
                <a:ahLst/>
                <a:cxnLst/>
                <a:rect l="l" t="t" r="r" b="b"/>
                <a:pathLst>
                  <a:path w="120000" h="4" extrusionOk="0">
                    <a:moveTo>
                      <a:pt x="0" y="0"/>
                    </a:moveTo>
                    <a:lnTo>
                      <a:pt x="0" y="0"/>
                    </a:lnTo>
                    <a:lnTo>
                      <a:pt x="0" y="4"/>
                    </a:lnTo>
                    <a:lnTo>
                      <a:pt x="0" y="4"/>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1" name="Google Shape;371;p12">
                <a:extLst>
                  <a:ext uri="{FF2B5EF4-FFF2-40B4-BE49-F238E27FC236}">
                    <a16:creationId xmlns:a16="http://schemas.microsoft.com/office/drawing/2014/main" id="{71A7C45C-557A-5323-D799-D79C6237CD0F}"/>
                  </a:ext>
                </a:extLst>
              </p:cNvPr>
              <p:cNvSpPr/>
              <p:nvPr/>
            </p:nvSpPr>
            <p:spPr>
              <a:xfrm>
                <a:off x="10624062" y="3368461"/>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2" name="Google Shape;372;p12">
                <a:extLst>
                  <a:ext uri="{FF2B5EF4-FFF2-40B4-BE49-F238E27FC236}">
                    <a16:creationId xmlns:a16="http://schemas.microsoft.com/office/drawing/2014/main" id="{4F8417A0-0ECC-470E-73D7-654B2870B89E}"/>
                  </a:ext>
                </a:extLst>
              </p:cNvPr>
              <p:cNvSpPr/>
              <p:nvPr/>
            </p:nvSpPr>
            <p:spPr>
              <a:xfrm>
                <a:off x="10380336" y="331250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3" name="Google Shape;373;p12">
                <a:extLst>
                  <a:ext uri="{FF2B5EF4-FFF2-40B4-BE49-F238E27FC236}">
                    <a16:creationId xmlns:a16="http://schemas.microsoft.com/office/drawing/2014/main" id="{9CB70611-2460-37AD-0E03-F97FB4FB5AA1}"/>
                  </a:ext>
                </a:extLst>
              </p:cNvPr>
              <p:cNvSpPr/>
              <p:nvPr/>
            </p:nvSpPr>
            <p:spPr>
              <a:xfrm>
                <a:off x="10609951" y="335264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4" name="Google Shape;374;p12">
                <a:extLst>
                  <a:ext uri="{FF2B5EF4-FFF2-40B4-BE49-F238E27FC236}">
                    <a16:creationId xmlns:a16="http://schemas.microsoft.com/office/drawing/2014/main" id="{867DDA32-03B8-FE47-54A1-2FE6EB55370F}"/>
                  </a:ext>
                </a:extLst>
              </p:cNvPr>
              <p:cNvSpPr/>
              <p:nvPr/>
            </p:nvSpPr>
            <p:spPr>
              <a:xfrm>
                <a:off x="10620213" y="336846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5" name="Google Shape;375;p12">
                <a:extLst>
                  <a:ext uri="{FF2B5EF4-FFF2-40B4-BE49-F238E27FC236}">
                    <a16:creationId xmlns:a16="http://schemas.microsoft.com/office/drawing/2014/main" id="{55EC7750-B614-E8A9-1E67-FF62505788C3}"/>
                  </a:ext>
                </a:extLst>
              </p:cNvPr>
              <p:cNvSpPr/>
              <p:nvPr/>
            </p:nvSpPr>
            <p:spPr>
              <a:xfrm>
                <a:off x="10612516" y="3361163"/>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6" name="Google Shape;376;p12">
                <a:extLst>
                  <a:ext uri="{FF2B5EF4-FFF2-40B4-BE49-F238E27FC236}">
                    <a16:creationId xmlns:a16="http://schemas.microsoft.com/office/drawing/2014/main" id="{E6561273-832C-7B1C-AB78-CE69B6D1BF08}"/>
                  </a:ext>
                </a:extLst>
              </p:cNvPr>
              <p:cNvSpPr/>
              <p:nvPr/>
            </p:nvSpPr>
            <p:spPr>
              <a:xfrm>
                <a:off x="10616365" y="3364811"/>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7" name="Google Shape;377;p12">
                <a:extLst>
                  <a:ext uri="{FF2B5EF4-FFF2-40B4-BE49-F238E27FC236}">
                    <a16:creationId xmlns:a16="http://schemas.microsoft.com/office/drawing/2014/main" id="{C8FD2C1A-1C74-3142-F613-CBE27C43BD6B}"/>
                  </a:ext>
                </a:extLst>
              </p:cNvPr>
              <p:cNvSpPr/>
              <p:nvPr/>
            </p:nvSpPr>
            <p:spPr>
              <a:xfrm>
                <a:off x="10609951" y="3357513"/>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8" name="Google Shape;378;p12">
                <a:extLst>
                  <a:ext uri="{FF2B5EF4-FFF2-40B4-BE49-F238E27FC236}">
                    <a16:creationId xmlns:a16="http://schemas.microsoft.com/office/drawing/2014/main" id="{118EBCFD-51C9-6DAF-A6AB-CCE2C76A685D}"/>
                  </a:ext>
                </a:extLst>
              </p:cNvPr>
              <p:cNvSpPr/>
              <p:nvPr/>
            </p:nvSpPr>
            <p:spPr>
              <a:xfrm>
                <a:off x="10638172" y="3379408"/>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9" name="Google Shape;379;p12">
                <a:extLst>
                  <a:ext uri="{FF2B5EF4-FFF2-40B4-BE49-F238E27FC236}">
                    <a16:creationId xmlns:a16="http://schemas.microsoft.com/office/drawing/2014/main" id="{2CC10C8C-4FDA-8F35-4DF9-75718234E469}"/>
                  </a:ext>
                </a:extLst>
              </p:cNvPr>
              <p:cNvSpPr/>
              <p:nvPr/>
            </p:nvSpPr>
            <p:spPr>
              <a:xfrm>
                <a:off x="10616365" y="3361163"/>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00" name="Google Shape;380;p12">
                <a:extLst>
                  <a:ext uri="{FF2B5EF4-FFF2-40B4-BE49-F238E27FC236}">
                    <a16:creationId xmlns:a16="http://schemas.microsoft.com/office/drawing/2014/main" id="{F4E48142-81B0-DBBD-4E2A-9923E7D5EF46}"/>
                  </a:ext>
                </a:extLst>
              </p:cNvPr>
              <p:cNvSpPr/>
              <p:nvPr/>
            </p:nvSpPr>
            <p:spPr>
              <a:xfrm>
                <a:off x="10448322" y="3327104"/>
                <a:ext cx="24373" cy="10948"/>
              </a:xfrm>
              <a:custGeom>
                <a:avLst/>
                <a:gdLst/>
                <a:ahLst/>
                <a:cxnLst/>
                <a:rect l="l" t="t" r="r" b="b"/>
                <a:pathLst>
                  <a:path w="19" h="9" extrusionOk="0">
                    <a:moveTo>
                      <a:pt x="19" y="9"/>
                    </a:moveTo>
                    <a:lnTo>
                      <a:pt x="19" y="9"/>
                    </a:lnTo>
                    <a:lnTo>
                      <a:pt x="11" y="6"/>
                    </a:lnTo>
                    <a:lnTo>
                      <a:pt x="11" y="6"/>
                    </a:lnTo>
                    <a:lnTo>
                      <a:pt x="0" y="0"/>
                    </a:lnTo>
                    <a:lnTo>
                      <a:pt x="0" y="0"/>
                    </a:lnTo>
                    <a:lnTo>
                      <a:pt x="11" y="6"/>
                    </a:lnTo>
                    <a:lnTo>
                      <a:pt x="11" y="6"/>
                    </a:lnTo>
                    <a:lnTo>
                      <a:pt x="19" y="9"/>
                    </a:lnTo>
                    <a:lnTo>
                      <a:pt x="19" y="9"/>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01" name="Google Shape;381;p12">
                <a:extLst>
                  <a:ext uri="{FF2B5EF4-FFF2-40B4-BE49-F238E27FC236}">
                    <a16:creationId xmlns:a16="http://schemas.microsoft.com/office/drawing/2014/main" id="{7E826DA5-B767-BB3D-DC11-5FF913BABB53}"/>
                  </a:ext>
                </a:extLst>
              </p:cNvPr>
              <p:cNvSpPr/>
              <p:nvPr/>
            </p:nvSpPr>
            <p:spPr>
              <a:xfrm>
                <a:off x="10100489" y="2429428"/>
                <a:ext cx="460243" cy="542088"/>
              </a:xfrm>
              <a:custGeom>
                <a:avLst/>
                <a:gdLst/>
                <a:ahLst/>
                <a:cxnLst/>
                <a:rect l="l" t="t" r="r" b="b"/>
                <a:pathLst>
                  <a:path w="288" h="447" extrusionOk="0">
                    <a:moveTo>
                      <a:pt x="249" y="428"/>
                    </a:moveTo>
                    <a:lnTo>
                      <a:pt x="249" y="428"/>
                    </a:lnTo>
                    <a:lnTo>
                      <a:pt x="243" y="419"/>
                    </a:lnTo>
                    <a:lnTo>
                      <a:pt x="240" y="413"/>
                    </a:lnTo>
                    <a:lnTo>
                      <a:pt x="240" y="413"/>
                    </a:lnTo>
                    <a:lnTo>
                      <a:pt x="240" y="401"/>
                    </a:lnTo>
                    <a:lnTo>
                      <a:pt x="240" y="401"/>
                    </a:lnTo>
                    <a:lnTo>
                      <a:pt x="238" y="392"/>
                    </a:lnTo>
                    <a:lnTo>
                      <a:pt x="238" y="386"/>
                    </a:lnTo>
                    <a:lnTo>
                      <a:pt x="246" y="377"/>
                    </a:lnTo>
                    <a:lnTo>
                      <a:pt x="246" y="377"/>
                    </a:lnTo>
                    <a:lnTo>
                      <a:pt x="249" y="374"/>
                    </a:lnTo>
                    <a:lnTo>
                      <a:pt x="252" y="368"/>
                    </a:lnTo>
                    <a:lnTo>
                      <a:pt x="252" y="368"/>
                    </a:lnTo>
                    <a:lnTo>
                      <a:pt x="254" y="346"/>
                    </a:lnTo>
                    <a:lnTo>
                      <a:pt x="254" y="346"/>
                    </a:lnTo>
                    <a:lnTo>
                      <a:pt x="257" y="334"/>
                    </a:lnTo>
                    <a:lnTo>
                      <a:pt x="257" y="334"/>
                    </a:lnTo>
                    <a:lnTo>
                      <a:pt x="260" y="328"/>
                    </a:lnTo>
                    <a:lnTo>
                      <a:pt x="268" y="322"/>
                    </a:lnTo>
                    <a:lnTo>
                      <a:pt x="268" y="322"/>
                    </a:lnTo>
                    <a:lnTo>
                      <a:pt x="282" y="310"/>
                    </a:lnTo>
                    <a:lnTo>
                      <a:pt x="282" y="310"/>
                    </a:lnTo>
                    <a:lnTo>
                      <a:pt x="288" y="304"/>
                    </a:lnTo>
                    <a:lnTo>
                      <a:pt x="288" y="304"/>
                    </a:lnTo>
                    <a:lnTo>
                      <a:pt x="288" y="295"/>
                    </a:lnTo>
                    <a:lnTo>
                      <a:pt x="285" y="283"/>
                    </a:lnTo>
                    <a:lnTo>
                      <a:pt x="277" y="243"/>
                    </a:lnTo>
                    <a:lnTo>
                      <a:pt x="265" y="207"/>
                    </a:lnTo>
                    <a:lnTo>
                      <a:pt x="260" y="185"/>
                    </a:lnTo>
                    <a:lnTo>
                      <a:pt x="260" y="185"/>
                    </a:lnTo>
                    <a:lnTo>
                      <a:pt x="252" y="179"/>
                    </a:lnTo>
                    <a:lnTo>
                      <a:pt x="243" y="176"/>
                    </a:lnTo>
                    <a:lnTo>
                      <a:pt x="243" y="176"/>
                    </a:lnTo>
                    <a:lnTo>
                      <a:pt x="235" y="185"/>
                    </a:lnTo>
                    <a:lnTo>
                      <a:pt x="226" y="191"/>
                    </a:lnTo>
                    <a:lnTo>
                      <a:pt x="218" y="204"/>
                    </a:lnTo>
                    <a:lnTo>
                      <a:pt x="218" y="204"/>
                    </a:lnTo>
                    <a:lnTo>
                      <a:pt x="212" y="216"/>
                    </a:lnTo>
                    <a:lnTo>
                      <a:pt x="204" y="222"/>
                    </a:lnTo>
                    <a:lnTo>
                      <a:pt x="196" y="222"/>
                    </a:lnTo>
                    <a:lnTo>
                      <a:pt x="187" y="219"/>
                    </a:lnTo>
                    <a:lnTo>
                      <a:pt x="187" y="219"/>
                    </a:lnTo>
                    <a:lnTo>
                      <a:pt x="179" y="213"/>
                    </a:lnTo>
                    <a:lnTo>
                      <a:pt x="173" y="207"/>
                    </a:lnTo>
                    <a:lnTo>
                      <a:pt x="168" y="200"/>
                    </a:lnTo>
                    <a:lnTo>
                      <a:pt x="165" y="194"/>
                    </a:lnTo>
                    <a:lnTo>
                      <a:pt x="165" y="194"/>
                    </a:lnTo>
                    <a:lnTo>
                      <a:pt x="165" y="188"/>
                    </a:lnTo>
                    <a:lnTo>
                      <a:pt x="168" y="182"/>
                    </a:lnTo>
                    <a:lnTo>
                      <a:pt x="168" y="182"/>
                    </a:lnTo>
                    <a:lnTo>
                      <a:pt x="176" y="179"/>
                    </a:lnTo>
                    <a:lnTo>
                      <a:pt x="176" y="179"/>
                    </a:lnTo>
                    <a:lnTo>
                      <a:pt x="193" y="164"/>
                    </a:lnTo>
                    <a:lnTo>
                      <a:pt x="201" y="158"/>
                    </a:lnTo>
                    <a:lnTo>
                      <a:pt x="210" y="146"/>
                    </a:lnTo>
                    <a:lnTo>
                      <a:pt x="210" y="146"/>
                    </a:lnTo>
                    <a:lnTo>
                      <a:pt x="212" y="140"/>
                    </a:lnTo>
                    <a:lnTo>
                      <a:pt x="215" y="137"/>
                    </a:lnTo>
                    <a:lnTo>
                      <a:pt x="212" y="121"/>
                    </a:lnTo>
                    <a:lnTo>
                      <a:pt x="204" y="94"/>
                    </a:lnTo>
                    <a:lnTo>
                      <a:pt x="204" y="94"/>
                    </a:lnTo>
                    <a:lnTo>
                      <a:pt x="204" y="94"/>
                    </a:lnTo>
                    <a:lnTo>
                      <a:pt x="201" y="79"/>
                    </a:lnTo>
                    <a:lnTo>
                      <a:pt x="198" y="70"/>
                    </a:lnTo>
                    <a:lnTo>
                      <a:pt x="198" y="70"/>
                    </a:lnTo>
                    <a:lnTo>
                      <a:pt x="198" y="70"/>
                    </a:lnTo>
                    <a:lnTo>
                      <a:pt x="198" y="55"/>
                    </a:lnTo>
                    <a:lnTo>
                      <a:pt x="193" y="42"/>
                    </a:lnTo>
                    <a:lnTo>
                      <a:pt x="193" y="42"/>
                    </a:lnTo>
                    <a:lnTo>
                      <a:pt x="187" y="39"/>
                    </a:lnTo>
                    <a:lnTo>
                      <a:pt x="184" y="33"/>
                    </a:lnTo>
                    <a:lnTo>
                      <a:pt x="170" y="30"/>
                    </a:lnTo>
                    <a:lnTo>
                      <a:pt x="170" y="30"/>
                    </a:lnTo>
                    <a:lnTo>
                      <a:pt x="156" y="24"/>
                    </a:lnTo>
                    <a:lnTo>
                      <a:pt x="156" y="24"/>
                    </a:lnTo>
                    <a:lnTo>
                      <a:pt x="131" y="12"/>
                    </a:lnTo>
                    <a:lnTo>
                      <a:pt x="131" y="12"/>
                    </a:lnTo>
                    <a:lnTo>
                      <a:pt x="106" y="0"/>
                    </a:lnTo>
                    <a:lnTo>
                      <a:pt x="106" y="0"/>
                    </a:lnTo>
                    <a:lnTo>
                      <a:pt x="103" y="0"/>
                    </a:lnTo>
                    <a:lnTo>
                      <a:pt x="98" y="3"/>
                    </a:lnTo>
                    <a:lnTo>
                      <a:pt x="92" y="6"/>
                    </a:lnTo>
                    <a:lnTo>
                      <a:pt x="84" y="18"/>
                    </a:lnTo>
                    <a:lnTo>
                      <a:pt x="84" y="18"/>
                    </a:lnTo>
                    <a:lnTo>
                      <a:pt x="78" y="36"/>
                    </a:lnTo>
                    <a:lnTo>
                      <a:pt x="78" y="36"/>
                    </a:lnTo>
                    <a:lnTo>
                      <a:pt x="75" y="42"/>
                    </a:lnTo>
                    <a:lnTo>
                      <a:pt x="75" y="42"/>
                    </a:lnTo>
                    <a:lnTo>
                      <a:pt x="78" y="58"/>
                    </a:lnTo>
                    <a:lnTo>
                      <a:pt x="78" y="58"/>
                    </a:lnTo>
                    <a:lnTo>
                      <a:pt x="81" y="76"/>
                    </a:lnTo>
                    <a:lnTo>
                      <a:pt x="81" y="76"/>
                    </a:lnTo>
                    <a:lnTo>
                      <a:pt x="78" y="79"/>
                    </a:lnTo>
                    <a:lnTo>
                      <a:pt x="75" y="85"/>
                    </a:lnTo>
                    <a:lnTo>
                      <a:pt x="70" y="91"/>
                    </a:lnTo>
                    <a:lnTo>
                      <a:pt x="70" y="91"/>
                    </a:lnTo>
                    <a:lnTo>
                      <a:pt x="64" y="97"/>
                    </a:lnTo>
                    <a:lnTo>
                      <a:pt x="56" y="100"/>
                    </a:lnTo>
                    <a:lnTo>
                      <a:pt x="56" y="100"/>
                    </a:lnTo>
                    <a:lnTo>
                      <a:pt x="50" y="97"/>
                    </a:lnTo>
                    <a:lnTo>
                      <a:pt x="47" y="94"/>
                    </a:lnTo>
                    <a:lnTo>
                      <a:pt x="47" y="88"/>
                    </a:lnTo>
                    <a:lnTo>
                      <a:pt x="47" y="88"/>
                    </a:lnTo>
                    <a:lnTo>
                      <a:pt x="47" y="85"/>
                    </a:lnTo>
                    <a:lnTo>
                      <a:pt x="47" y="85"/>
                    </a:lnTo>
                    <a:lnTo>
                      <a:pt x="44" y="73"/>
                    </a:lnTo>
                    <a:lnTo>
                      <a:pt x="44" y="73"/>
                    </a:lnTo>
                    <a:lnTo>
                      <a:pt x="42" y="76"/>
                    </a:lnTo>
                    <a:lnTo>
                      <a:pt x="36" y="82"/>
                    </a:lnTo>
                    <a:lnTo>
                      <a:pt x="36" y="82"/>
                    </a:lnTo>
                    <a:lnTo>
                      <a:pt x="30" y="85"/>
                    </a:lnTo>
                    <a:lnTo>
                      <a:pt x="30" y="85"/>
                    </a:lnTo>
                    <a:lnTo>
                      <a:pt x="30" y="88"/>
                    </a:lnTo>
                    <a:lnTo>
                      <a:pt x="30" y="88"/>
                    </a:lnTo>
                    <a:lnTo>
                      <a:pt x="25" y="100"/>
                    </a:lnTo>
                    <a:lnTo>
                      <a:pt x="22" y="115"/>
                    </a:lnTo>
                    <a:lnTo>
                      <a:pt x="22" y="115"/>
                    </a:lnTo>
                    <a:lnTo>
                      <a:pt x="19" y="134"/>
                    </a:lnTo>
                    <a:lnTo>
                      <a:pt x="19" y="134"/>
                    </a:lnTo>
                    <a:lnTo>
                      <a:pt x="16" y="146"/>
                    </a:lnTo>
                    <a:lnTo>
                      <a:pt x="16" y="146"/>
                    </a:lnTo>
                    <a:lnTo>
                      <a:pt x="14" y="158"/>
                    </a:lnTo>
                    <a:lnTo>
                      <a:pt x="5" y="170"/>
                    </a:lnTo>
                    <a:lnTo>
                      <a:pt x="5" y="170"/>
                    </a:lnTo>
                    <a:lnTo>
                      <a:pt x="2" y="176"/>
                    </a:lnTo>
                    <a:lnTo>
                      <a:pt x="0" y="182"/>
                    </a:lnTo>
                    <a:lnTo>
                      <a:pt x="0" y="194"/>
                    </a:lnTo>
                    <a:lnTo>
                      <a:pt x="0" y="194"/>
                    </a:lnTo>
                    <a:lnTo>
                      <a:pt x="2" y="207"/>
                    </a:lnTo>
                    <a:lnTo>
                      <a:pt x="2" y="207"/>
                    </a:lnTo>
                    <a:lnTo>
                      <a:pt x="2" y="216"/>
                    </a:lnTo>
                    <a:lnTo>
                      <a:pt x="2" y="216"/>
                    </a:lnTo>
                    <a:lnTo>
                      <a:pt x="5" y="228"/>
                    </a:lnTo>
                    <a:lnTo>
                      <a:pt x="0" y="243"/>
                    </a:lnTo>
                    <a:lnTo>
                      <a:pt x="0" y="243"/>
                    </a:lnTo>
                    <a:lnTo>
                      <a:pt x="0" y="252"/>
                    </a:lnTo>
                    <a:lnTo>
                      <a:pt x="0" y="261"/>
                    </a:lnTo>
                    <a:lnTo>
                      <a:pt x="8" y="276"/>
                    </a:lnTo>
                    <a:lnTo>
                      <a:pt x="8" y="276"/>
                    </a:lnTo>
                    <a:lnTo>
                      <a:pt x="14" y="289"/>
                    </a:lnTo>
                    <a:lnTo>
                      <a:pt x="14" y="289"/>
                    </a:lnTo>
                    <a:lnTo>
                      <a:pt x="16" y="298"/>
                    </a:lnTo>
                    <a:lnTo>
                      <a:pt x="16" y="298"/>
                    </a:lnTo>
                    <a:lnTo>
                      <a:pt x="16" y="304"/>
                    </a:lnTo>
                    <a:lnTo>
                      <a:pt x="16" y="304"/>
                    </a:lnTo>
                    <a:lnTo>
                      <a:pt x="22" y="322"/>
                    </a:lnTo>
                    <a:lnTo>
                      <a:pt x="22" y="325"/>
                    </a:lnTo>
                    <a:lnTo>
                      <a:pt x="22" y="325"/>
                    </a:lnTo>
                    <a:lnTo>
                      <a:pt x="25" y="334"/>
                    </a:lnTo>
                    <a:lnTo>
                      <a:pt x="25" y="349"/>
                    </a:lnTo>
                    <a:lnTo>
                      <a:pt x="22" y="371"/>
                    </a:lnTo>
                    <a:lnTo>
                      <a:pt x="14" y="407"/>
                    </a:lnTo>
                    <a:lnTo>
                      <a:pt x="14" y="407"/>
                    </a:lnTo>
                    <a:lnTo>
                      <a:pt x="5" y="434"/>
                    </a:lnTo>
                    <a:lnTo>
                      <a:pt x="0" y="447"/>
                    </a:lnTo>
                    <a:lnTo>
                      <a:pt x="126" y="440"/>
                    </a:lnTo>
                    <a:lnTo>
                      <a:pt x="212" y="431"/>
                    </a:lnTo>
                    <a:lnTo>
                      <a:pt x="249" y="428"/>
                    </a:lnTo>
                    <a:close/>
                  </a:path>
                </a:pathLst>
              </a:custGeom>
              <a:solidFill>
                <a:schemeClr val="accent1">
                  <a:lumMod val="75000"/>
                </a:scheme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02" name="Google Shape;382;p12">
                <a:extLst>
                  <a:ext uri="{FF2B5EF4-FFF2-40B4-BE49-F238E27FC236}">
                    <a16:creationId xmlns:a16="http://schemas.microsoft.com/office/drawing/2014/main" id="{45F42555-CC81-29A9-8CCA-B3355FEDB1D1}"/>
                  </a:ext>
                </a:extLst>
              </p:cNvPr>
              <p:cNvSpPr/>
              <p:nvPr/>
            </p:nvSpPr>
            <p:spPr>
              <a:xfrm>
                <a:off x="10326459" y="2953680"/>
                <a:ext cx="110318" cy="10948"/>
              </a:xfrm>
              <a:custGeom>
                <a:avLst/>
                <a:gdLst/>
                <a:ahLst/>
                <a:cxnLst/>
                <a:rect l="l" t="t" r="r" b="b"/>
                <a:pathLst>
                  <a:path w="86" h="9" extrusionOk="0">
                    <a:moveTo>
                      <a:pt x="86" y="0"/>
                    </a:moveTo>
                    <a:lnTo>
                      <a:pt x="0" y="9"/>
                    </a:lnTo>
                    <a:lnTo>
                      <a:pt x="0" y="9"/>
                    </a:lnTo>
                    <a:lnTo>
                      <a:pt x="86"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03" name="Google Shape;383;p12">
                <a:extLst>
                  <a:ext uri="{FF2B5EF4-FFF2-40B4-BE49-F238E27FC236}">
                    <a16:creationId xmlns:a16="http://schemas.microsoft.com/office/drawing/2014/main" id="{E0698AA4-7F39-2737-F08A-920238926C34}"/>
                  </a:ext>
                </a:extLst>
              </p:cNvPr>
              <p:cNvSpPr/>
              <p:nvPr/>
            </p:nvSpPr>
            <p:spPr>
              <a:xfrm>
                <a:off x="10609951" y="3829462"/>
                <a:ext cx="495149" cy="384371"/>
              </a:xfrm>
              <a:custGeom>
                <a:avLst/>
                <a:gdLst/>
                <a:ahLst/>
                <a:cxnLst/>
                <a:rect l="l" t="t" r="r" b="b"/>
                <a:pathLst>
                  <a:path w="386" h="316" extrusionOk="0">
                    <a:moveTo>
                      <a:pt x="240" y="286"/>
                    </a:moveTo>
                    <a:lnTo>
                      <a:pt x="240" y="286"/>
                    </a:lnTo>
                    <a:lnTo>
                      <a:pt x="243" y="268"/>
                    </a:lnTo>
                    <a:lnTo>
                      <a:pt x="243" y="268"/>
                    </a:lnTo>
                    <a:lnTo>
                      <a:pt x="246" y="262"/>
                    </a:lnTo>
                    <a:lnTo>
                      <a:pt x="246" y="262"/>
                    </a:lnTo>
                    <a:lnTo>
                      <a:pt x="246" y="259"/>
                    </a:lnTo>
                    <a:lnTo>
                      <a:pt x="246" y="259"/>
                    </a:lnTo>
                    <a:lnTo>
                      <a:pt x="249" y="253"/>
                    </a:lnTo>
                    <a:lnTo>
                      <a:pt x="260" y="250"/>
                    </a:lnTo>
                    <a:lnTo>
                      <a:pt x="260" y="250"/>
                    </a:lnTo>
                    <a:lnTo>
                      <a:pt x="280" y="246"/>
                    </a:lnTo>
                    <a:lnTo>
                      <a:pt x="288" y="240"/>
                    </a:lnTo>
                    <a:lnTo>
                      <a:pt x="294" y="237"/>
                    </a:lnTo>
                    <a:lnTo>
                      <a:pt x="294" y="237"/>
                    </a:lnTo>
                    <a:lnTo>
                      <a:pt x="299" y="225"/>
                    </a:lnTo>
                    <a:lnTo>
                      <a:pt x="308" y="216"/>
                    </a:lnTo>
                    <a:lnTo>
                      <a:pt x="327" y="195"/>
                    </a:lnTo>
                    <a:lnTo>
                      <a:pt x="327" y="195"/>
                    </a:lnTo>
                    <a:lnTo>
                      <a:pt x="333" y="189"/>
                    </a:lnTo>
                    <a:lnTo>
                      <a:pt x="333" y="189"/>
                    </a:lnTo>
                    <a:lnTo>
                      <a:pt x="344" y="180"/>
                    </a:lnTo>
                    <a:lnTo>
                      <a:pt x="350" y="161"/>
                    </a:lnTo>
                    <a:lnTo>
                      <a:pt x="350" y="161"/>
                    </a:lnTo>
                    <a:lnTo>
                      <a:pt x="355" y="134"/>
                    </a:lnTo>
                    <a:lnTo>
                      <a:pt x="355" y="134"/>
                    </a:lnTo>
                    <a:lnTo>
                      <a:pt x="361" y="116"/>
                    </a:lnTo>
                    <a:lnTo>
                      <a:pt x="366" y="104"/>
                    </a:lnTo>
                    <a:lnTo>
                      <a:pt x="366" y="104"/>
                    </a:lnTo>
                    <a:lnTo>
                      <a:pt x="372" y="98"/>
                    </a:lnTo>
                    <a:lnTo>
                      <a:pt x="377" y="92"/>
                    </a:lnTo>
                    <a:lnTo>
                      <a:pt x="377" y="92"/>
                    </a:lnTo>
                    <a:lnTo>
                      <a:pt x="386" y="85"/>
                    </a:lnTo>
                    <a:lnTo>
                      <a:pt x="299" y="6"/>
                    </a:lnTo>
                    <a:lnTo>
                      <a:pt x="299" y="6"/>
                    </a:lnTo>
                    <a:lnTo>
                      <a:pt x="257" y="10"/>
                    </a:lnTo>
                    <a:lnTo>
                      <a:pt x="257" y="10"/>
                    </a:lnTo>
                    <a:lnTo>
                      <a:pt x="243" y="10"/>
                    </a:lnTo>
                    <a:lnTo>
                      <a:pt x="232" y="13"/>
                    </a:lnTo>
                    <a:lnTo>
                      <a:pt x="218" y="19"/>
                    </a:lnTo>
                    <a:lnTo>
                      <a:pt x="218" y="19"/>
                    </a:lnTo>
                    <a:lnTo>
                      <a:pt x="218" y="19"/>
                    </a:lnTo>
                    <a:lnTo>
                      <a:pt x="218" y="19"/>
                    </a:lnTo>
                    <a:lnTo>
                      <a:pt x="218" y="19"/>
                    </a:lnTo>
                    <a:lnTo>
                      <a:pt x="218" y="19"/>
                    </a:lnTo>
                    <a:lnTo>
                      <a:pt x="215" y="19"/>
                    </a:lnTo>
                    <a:lnTo>
                      <a:pt x="215" y="19"/>
                    </a:lnTo>
                    <a:lnTo>
                      <a:pt x="201" y="13"/>
                    </a:lnTo>
                    <a:lnTo>
                      <a:pt x="187" y="6"/>
                    </a:lnTo>
                    <a:lnTo>
                      <a:pt x="187" y="6"/>
                    </a:lnTo>
                    <a:lnTo>
                      <a:pt x="179" y="3"/>
                    </a:lnTo>
                    <a:lnTo>
                      <a:pt x="162" y="0"/>
                    </a:lnTo>
                    <a:lnTo>
                      <a:pt x="61" y="0"/>
                    </a:lnTo>
                    <a:lnTo>
                      <a:pt x="61" y="0"/>
                    </a:lnTo>
                    <a:lnTo>
                      <a:pt x="56" y="0"/>
                    </a:lnTo>
                    <a:lnTo>
                      <a:pt x="50" y="3"/>
                    </a:lnTo>
                    <a:lnTo>
                      <a:pt x="44" y="10"/>
                    </a:lnTo>
                    <a:lnTo>
                      <a:pt x="44" y="10"/>
                    </a:lnTo>
                    <a:lnTo>
                      <a:pt x="44" y="10"/>
                    </a:lnTo>
                    <a:lnTo>
                      <a:pt x="44" y="10"/>
                    </a:lnTo>
                    <a:lnTo>
                      <a:pt x="8" y="34"/>
                    </a:lnTo>
                    <a:lnTo>
                      <a:pt x="8" y="34"/>
                    </a:lnTo>
                    <a:lnTo>
                      <a:pt x="5" y="43"/>
                    </a:lnTo>
                    <a:lnTo>
                      <a:pt x="2" y="49"/>
                    </a:lnTo>
                    <a:lnTo>
                      <a:pt x="2" y="49"/>
                    </a:lnTo>
                    <a:lnTo>
                      <a:pt x="0" y="58"/>
                    </a:lnTo>
                    <a:lnTo>
                      <a:pt x="5" y="67"/>
                    </a:lnTo>
                    <a:lnTo>
                      <a:pt x="61" y="128"/>
                    </a:lnTo>
                    <a:lnTo>
                      <a:pt x="61" y="128"/>
                    </a:lnTo>
                    <a:lnTo>
                      <a:pt x="67" y="134"/>
                    </a:lnTo>
                    <a:lnTo>
                      <a:pt x="67" y="134"/>
                    </a:lnTo>
                    <a:lnTo>
                      <a:pt x="106" y="171"/>
                    </a:lnTo>
                    <a:lnTo>
                      <a:pt x="106" y="171"/>
                    </a:lnTo>
                    <a:lnTo>
                      <a:pt x="145" y="207"/>
                    </a:lnTo>
                    <a:lnTo>
                      <a:pt x="145" y="207"/>
                    </a:lnTo>
                    <a:lnTo>
                      <a:pt x="151" y="213"/>
                    </a:lnTo>
                    <a:lnTo>
                      <a:pt x="151" y="213"/>
                    </a:lnTo>
                    <a:lnTo>
                      <a:pt x="170" y="237"/>
                    </a:lnTo>
                    <a:lnTo>
                      <a:pt x="179" y="250"/>
                    </a:lnTo>
                    <a:lnTo>
                      <a:pt x="179" y="262"/>
                    </a:lnTo>
                    <a:lnTo>
                      <a:pt x="179" y="262"/>
                    </a:lnTo>
                    <a:lnTo>
                      <a:pt x="182" y="268"/>
                    </a:lnTo>
                    <a:lnTo>
                      <a:pt x="184" y="274"/>
                    </a:lnTo>
                    <a:lnTo>
                      <a:pt x="184" y="274"/>
                    </a:lnTo>
                    <a:lnTo>
                      <a:pt x="190" y="286"/>
                    </a:lnTo>
                    <a:lnTo>
                      <a:pt x="193" y="298"/>
                    </a:lnTo>
                    <a:lnTo>
                      <a:pt x="193" y="298"/>
                    </a:lnTo>
                    <a:lnTo>
                      <a:pt x="193" y="301"/>
                    </a:lnTo>
                    <a:lnTo>
                      <a:pt x="193" y="301"/>
                    </a:lnTo>
                    <a:lnTo>
                      <a:pt x="193" y="301"/>
                    </a:lnTo>
                    <a:lnTo>
                      <a:pt x="193" y="301"/>
                    </a:lnTo>
                    <a:lnTo>
                      <a:pt x="196" y="301"/>
                    </a:lnTo>
                    <a:lnTo>
                      <a:pt x="196" y="301"/>
                    </a:lnTo>
                    <a:lnTo>
                      <a:pt x="196" y="301"/>
                    </a:lnTo>
                    <a:lnTo>
                      <a:pt x="196" y="301"/>
                    </a:lnTo>
                    <a:lnTo>
                      <a:pt x="196" y="301"/>
                    </a:lnTo>
                    <a:lnTo>
                      <a:pt x="196" y="301"/>
                    </a:lnTo>
                    <a:lnTo>
                      <a:pt x="196" y="304"/>
                    </a:lnTo>
                    <a:lnTo>
                      <a:pt x="196" y="304"/>
                    </a:lnTo>
                    <a:lnTo>
                      <a:pt x="196" y="304"/>
                    </a:lnTo>
                    <a:lnTo>
                      <a:pt x="196" y="304"/>
                    </a:lnTo>
                    <a:lnTo>
                      <a:pt x="198" y="304"/>
                    </a:lnTo>
                    <a:lnTo>
                      <a:pt x="198" y="304"/>
                    </a:lnTo>
                    <a:lnTo>
                      <a:pt x="198" y="304"/>
                    </a:lnTo>
                    <a:lnTo>
                      <a:pt x="198" y="304"/>
                    </a:lnTo>
                    <a:lnTo>
                      <a:pt x="198" y="304"/>
                    </a:lnTo>
                    <a:lnTo>
                      <a:pt x="198" y="304"/>
                    </a:lnTo>
                    <a:lnTo>
                      <a:pt x="201" y="307"/>
                    </a:lnTo>
                    <a:lnTo>
                      <a:pt x="201" y="307"/>
                    </a:lnTo>
                    <a:lnTo>
                      <a:pt x="201" y="307"/>
                    </a:lnTo>
                    <a:lnTo>
                      <a:pt x="201" y="307"/>
                    </a:lnTo>
                    <a:lnTo>
                      <a:pt x="201" y="307"/>
                    </a:lnTo>
                    <a:lnTo>
                      <a:pt x="201" y="307"/>
                    </a:lnTo>
                    <a:lnTo>
                      <a:pt x="204" y="307"/>
                    </a:lnTo>
                    <a:lnTo>
                      <a:pt x="204" y="307"/>
                    </a:lnTo>
                    <a:lnTo>
                      <a:pt x="204" y="307"/>
                    </a:lnTo>
                    <a:lnTo>
                      <a:pt x="204" y="307"/>
                    </a:lnTo>
                    <a:lnTo>
                      <a:pt x="204" y="307"/>
                    </a:lnTo>
                    <a:lnTo>
                      <a:pt x="204" y="307"/>
                    </a:lnTo>
                    <a:lnTo>
                      <a:pt x="207" y="310"/>
                    </a:lnTo>
                    <a:lnTo>
                      <a:pt x="207" y="310"/>
                    </a:lnTo>
                    <a:lnTo>
                      <a:pt x="207" y="310"/>
                    </a:lnTo>
                    <a:lnTo>
                      <a:pt x="207" y="310"/>
                    </a:lnTo>
                    <a:lnTo>
                      <a:pt x="210" y="310"/>
                    </a:lnTo>
                    <a:lnTo>
                      <a:pt x="210" y="310"/>
                    </a:lnTo>
                    <a:lnTo>
                      <a:pt x="210" y="310"/>
                    </a:lnTo>
                    <a:lnTo>
                      <a:pt x="210" y="310"/>
                    </a:lnTo>
                    <a:lnTo>
                      <a:pt x="212" y="310"/>
                    </a:lnTo>
                    <a:lnTo>
                      <a:pt x="212" y="310"/>
                    </a:lnTo>
                    <a:lnTo>
                      <a:pt x="215" y="313"/>
                    </a:lnTo>
                    <a:lnTo>
                      <a:pt x="215" y="313"/>
                    </a:lnTo>
                    <a:lnTo>
                      <a:pt x="215" y="313"/>
                    </a:lnTo>
                    <a:lnTo>
                      <a:pt x="215" y="313"/>
                    </a:lnTo>
                    <a:lnTo>
                      <a:pt x="218" y="313"/>
                    </a:lnTo>
                    <a:lnTo>
                      <a:pt x="218" y="313"/>
                    </a:lnTo>
                    <a:lnTo>
                      <a:pt x="218" y="313"/>
                    </a:lnTo>
                    <a:lnTo>
                      <a:pt x="218" y="313"/>
                    </a:lnTo>
                    <a:lnTo>
                      <a:pt x="221" y="313"/>
                    </a:lnTo>
                    <a:lnTo>
                      <a:pt x="221" y="313"/>
                    </a:lnTo>
                    <a:lnTo>
                      <a:pt x="221" y="313"/>
                    </a:lnTo>
                    <a:lnTo>
                      <a:pt x="221" y="313"/>
                    </a:lnTo>
                    <a:lnTo>
                      <a:pt x="224" y="313"/>
                    </a:lnTo>
                    <a:lnTo>
                      <a:pt x="224" y="313"/>
                    </a:lnTo>
                    <a:lnTo>
                      <a:pt x="224" y="316"/>
                    </a:lnTo>
                    <a:lnTo>
                      <a:pt x="224" y="316"/>
                    </a:lnTo>
                    <a:lnTo>
                      <a:pt x="229" y="301"/>
                    </a:lnTo>
                    <a:lnTo>
                      <a:pt x="235" y="292"/>
                    </a:lnTo>
                    <a:lnTo>
                      <a:pt x="235" y="292"/>
                    </a:lnTo>
                    <a:lnTo>
                      <a:pt x="240" y="286"/>
                    </a:lnTo>
                    <a:lnTo>
                      <a:pt x="240" y="286"/>
                    </a:lnTo>
                    <a:close/>
                  </a:path>
                </a:pathLst>
              </a:custGeom>
              <a:solidFill>
                <a:schemeClr val="accen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04" name="Google Shape;384;p12">
                <a:extLst>
                  <a:ext uri="{FF2B5EF4-FFF2-40B4-BE49-F238E27FC236}">
                    <a16:creationId xmlns:a16="http://schemas.microsoft.com/office/drawing/2014/main" id="{F14CB3C2-0A41-E15C-B539-92B602229FBD}"/>
                  </a:ext>
                </a:extLst>
              </p:cNvPr>
              <p:cNvSpPr/>
              <p:nvPr/>
            </p:nvSpPr>
            <p:spPr>
              <a:xfrm>
                <a:off x="11486082" y="2270083"/>
                <a:ext cx="161629" cy="340582"/>
              </a:xfrm>
              <a:custGeom>
                <a:avLst/>
                <a:gdLst/>
                <a:ahLst/>
                <a:cxnLst/>
                <a:rect l="l" t="t" r="r" b="b"/>
                <a:pathLst>
                  <a:path w="126" h="280" extrusionOk="0">
                    <a:moveTo>
                      <a:pt x="123" y="231"/>
                    </a:moveTo>
                    <a:lnTo>
                      <a:pt x="36" y="0"/>
                    </a:lnTo>
                    <a:lnTo>
                      <a:pt x="36" y="0"/>
                    </a:lnTo>
                    <a:lnTo>
                      <a:pt x="33" y="6"/>
                    </a:lnTo>
                    <a:lnTo>
                      <a:pt x="33" y="6"/>
                    </a:lnTo>
                    <a:lnTo>
                      <a:pt x="28" y="22"/>
                    </a:lnTo>
                    <a:lnTo>
                      <a:pt x="22" y="31"/>
                    </a:lnTo>
                    <a:lnTo>
                      <a:pt x="22" y="31"/>
                    </a:lnTo>
                    <a:lnTo>
                      <a:pt x="19" y="31"/>
                    </a:lnTo>
                    <a:lnTo>
                      <a:pt x="19" y="31"/>
                    </a:lnTo>
                    <a:lnTo>
                      <a:pt x="19" y="34"/>
                    </a:lnTo>
                    <a:lnTo>
                      <a:pt x="19" y="34"/>
                    </a:lnTo>
                    <a:lnTo>
                      <a:pt x="19" y="34"/>
                    </a:lnTo>
                    <a:lnTo>
                      <a:pt x="19" y="34"/>
                    </a:lnTo>
                    <a:lnTo>
                      <a:pt x="19" y="34"/>
                    </a:lnTo>
                    <a:lnTo>
                      <a:pt x="19" y="34"/>
                    </a:lnTo>
                    <a:lnTo>
                      <a:pt x="19" y="34"/>
                    </a:lnTo>
                    <a:lnTo>
                      <a:pt x="19" y="34"/>
                    </a:lnTo>
                    <a:lnTo>
                      <a:pt x="19" y="37"/>
                    </a:lnTo>
                    <a:lnTo>
                      <a:pt x="19" y="37"/>
                    </a:lnTo>
                    <a:lnTo>
                      <a:pt x="19" y="37"/>
                    </a:lnTo>
                    <a:lnTo>
                      <a:pt x="19" y="37"/>
                    </a:lnTo>
                    <a:lnTo>
                      <a:pt x="19" y="37"/>
                    </a:lnTo>
                    <a:lnTo>
                      <a:pt x="19" y="37"/>
                    </a:lnTo>
                    <a:lnTo>
                      <a:pt x="19" y="37"/>
                    </a:lnTo>
                    <a:lnTo>
                      <a:pt x="19" y="37"/>
                    </a:lnTo>
                    <a:lnTo>
                      <a:pt x="19" y="40"/>
                    </a:lnTo>
                    <a:lnTo>
                      <a:pt x="19" y="40"/>
                    </a:lnTo>
                    <a:lnTo>
                      <a:pt x="19" y="40"/>
                    </a:lnTo>
                    <a:lnTo>
                      <a:pt x="19" y="40"/>
                    </a:lnTo>
                    <a:lnTo>
                      <a:pt x="19" y="43"/>
                    </a:lnTo>
                    <a:lnTo>
                      <a:pt x="19" y="43"/>
                    </a:lnTo>
                    <a:lnTo>
                      <a:pt x="19" y="43"/>
                    </a:lnTo>
                    <a:lnTo>
                      <a:pt x="19" y="43"/>
                    </a:lnTo>
                    <a:lnTo>
                      <a:pt x="19" y="46"/>
                    </a:lnTo>
                    <a:lnTo>
                      <a:pt x="19" y="46"/>
                    </a:lnTo>
                    <a:lnTo>
                      <a:pt x="19" y="46"/>
                    </a:lnTo>
                    <a:lnTo>
                      <a:pt x="19" y="46"/>
                    </a:lnTo>
                    <a:lnTo>
                      <a:pt x="22" y="46"/>
                    </a:lnTo>
                    <a:lnTo>
                      <a:pt x="22" y="46"/>
                    </a:lnTo>
                    <a:lnTo>
                      <a:pt x="28" y="58"/>
                    </a:lnTo>
                    <a:lnTo>
                      <a:pt x="28" y="58"/>
                    </a:lnTo>
                    <a:lnTo>
                      <a:pt x="30" y="64"/>
                    </a:lnTo>
                    <a:lnTo>
                      <a:pt x="33" y="70"/>
                    </a:lnTo>
                    <a:lnTo>
                      <a:pt x="33" y="70"/>
                    </a:lnTo>
                    <a:lnTo>
                      <a:pt x="30" y="85"/>
                    </a:lnTo>
                    <a:lnTo>
                      <a:pt x="25" y="95"/>
                    </a:lnTo>
                    <a:lnTo>
                      <a:pt x="25" y="95"/>
                    </a:lnTo>
                    <a:lnTo>
                      <a:pt x="22" y="98"/>
                    </a:lnTo>
                    <a:lnTo>
                      <a:pt x="19" y="98"/>
                    </a:lnTo>
                    <a:lnTo>
                      <a:pt x="19" y="98"/>
                    </a:lnTo>
                    <a:lnTo>
                      <a:pt x="16" y="101"/>
                    </a:lnTo>
                    <a:lnTo>
                      <a:pt x="14" y="107"/>
                    </a:lnTo>
                    <a:lnTo>
                      <a:pt x="14" y="107"/>
                    </a:lnTo>
                    <a:lnTo>
                      <a:pt x="11" y="116"/>
                    </a:lnTo>
                    <a:lnTo>
                      <a:pt x="5" y="119"/>
                    </a:lnTo>
                    <a:lnTo>
                      <a:pt x="5" y="119"/>
                    </a:lnTo>
                    <a:lnTo>
                      <a:pt x="5" y="122"/>
                    </a:lnTo>
                    <a:lnTo>
                      <a:pt x="5" y="125"/>
                    </a:lnTo>
                    <a:lnTo>
                      <a:pt x="5" y="183"/>
                    </a:lnTo>
                    <a:lnTo>
                      <a:pt x="5" y="183"/>
                    </a:lnTo>
                    <a:lnTo>
                      <a:pt x="2" y="189"/>
                    </a:lnTo>
                    <a:lnTo>
                      <a:pt x="2" y="192"/>
                    </a:lnTo>
                    <a:lnTo>
                      <a:pt x="2" y="192"/>
                    </a:lnTo>
                    <a:lnTo>
                      <a:pt x="0" y="195"/>
                    </a:lnTo>
                    <a:lnTo>
                      <a:pt x="0" y="195"/>
                    </a:lnTo>
                    <a:lnTo>
                      <a:pt x="0" y="210"/>
                    </a:lnTo>
                    <a:lnTo>
                      <a:pt x="0" y="210"/>
                    </a:lnTo>
                    <a:lnTo>
                      <a:pt x="2" y="243"/>
                    </a:lnTo>
                    <a:lnTo>
                      <a:pt x="8" y="265"/>
                    </a:lnTo>
                    <a:lnTo>
                      <a:pt x="8" y="265"/>
                    </a:lnTo>
                    <a:lnTo>
                      <a:pt x="8" y="274"/>
                    </a:lnTo>
                    <a:lnTo>
                      <a:pt x="8" y="280"/>
                    </a:lnTo>
                    <a:lnTo>
                      <a:pt x="86" y="262"/>
                    </a:lnTo>
                    <a:lnTo>
                      <a:pt x="86" y="262"/>
                    </a:lnTo>
                    <a:lnTo>
                      <a:pt x="86" y="259"/>
                    </a:lnTo>
                    <a:lnTo>
                      <a:pt x="86" y="259"/>
                    </a:lnTo>
                    <a:lnTo>
                      <a:pt x="89" y="256"/>
                    </a:lnTo>
                    <a:lnTo>
                      <a:pt x="92" y="252"/>
                    </a:lnTo>
                    <a:lnTo>
                      <a:pt x="95" y="249"/>
                    </a:lnTo>
                    <a:lnTo>
                      <a:pt x="95" y="249"/>
                    </a:lnTo>
                    <a:lnTo>
                      <a:pt x="106" y="243"/>
                    </a:lnTo>
                    <a:lnTo>
                      <a:pt x="109" y="243"/>
                    </a:lnTo>
                    <a:lnTo>
                      <a:pt x="109" y="243"/>
                    </a:lnTo>
                    <a:lnTo>
                      <a:pt x="112" y="240"/>
                    </a:lnTo>
                    <a:lnTo>
                      <a:pt x="112" y="240"/>
                    </a:lnTo>
                    <a:lnTo>
                      <a:pt x="112" y="240"/>
                    </a:lnTo>
                    <a:lnTo>
                      <a:pt x="112" y="240"/>
                    </a:lnTo>
                    <a:lnTo>
                      <a:pt x="114" y="240"/>
                    </a:lnTo>
                    <a:lnTo>
                      <a:pt x="114" y="240"/>
                    </a:lnTo>
                    <a:lnTo>
                      <a:pt x="114" y="240"/>
                    </a:lnTo>
                    <a:lnTo>
                      <a:pt x="114" y="240"/>
                    </a:lnTo>
                    <a:lnTo>
                      <a:pt x="114" y="240"/>
                    </a:lnTo>
                    <a:lnTo>
                      <a:pt x="114" y="240"/>
                    </a:lnTo>
                    <a:lnTo>
                      <a:pt x="114" y="240"/>
                    </a:lnTo>
                    <a:lnTo>
                      <a:pt x="114" y="240"/>
                    </a:lnTo>
                    <a:lnTo>
                      <a:pt x="117" y="240"/>
                    </a:lnTo>
                    <a:lnTo>
                      <a:pt x="117" y="240"/>
                    </a:lnTo>
                    <a:lnTo>
                      <a:pt x="117" y="240"/>
                    </a:lnTo>
                    <a:lnTo>
                      <a:pt x="117" y="240"/>
                    </a:lnTo>
                    <a:lnTo>
                      <a:pt x="117" y="240"/>
                    </a:lnTo>
                    <a:lnTo>
                      <a:pt x="117" y="240"/>
                    </a:lnTo>
                    <a:lnTo>
                      <a:pt x="117" y="240"/>
                    </a:lnTo>
                    <a:lnTo>
                      <a:pt x="117" y="240"/>
                    </a:lnTo>
                    <a:lnTo>
                      <a:pt x="120" y="240"/>
                    </a:lnTo>
                    <a:lnTo>
                      <a:pt x="120" y="240"/>
                    </a:lnTo>
                    <a:lnTo>
                      <a:pt x="120" y="240"/>
                    </a:lnTo>
                    <a:lnTo>
                      <a:pt x="120" y="240"/>
                    </a:lnTo>
                    <a:lnTo>
                      <a:pt x="120" y="240"/>
                    </a:lnTo>
                    <a:lnTo>
                      <a:pt x="120" y="240"/>
                    </a:lnTo>
                    <a:lnTo>
                      <a:pt x="123" y="240"/>
                    </a:lnTo>
                    <a:lnTo>
                      <a:pt x="123" y="240"/>
                    </a:lnTo>
                    <a:lnTo>
                      <a:pt x="123" y="237"/>
                    </a:lnTo>
                    <a:lnTo>
                      <a:pt x="123" y="237"/>
                    </a:lnTo>
                    <a:lnTo>
                      <a:pt x="123" y="237"/>
                    </a:lnTo>
                    <a:lnTo>
                      <a:pt x="123" y="237"/>
                    </a:lnTo>
                    <a:lnTo>
                      <a:pt x="126" y="237"/>
                    </a:lnTo>
                    <a:lnTo>
                      <a:pt x="126" y="237"/>
                    </a:lnTo>
                    <a:lnTo>
                      <a:pt x="123" y="231"/>
                    </a:lnTo>
                    <a:lnTo>
                      <a:pt x="123" y="231"/>
                    </a:lnTo>
                    <a:close/>
                  </a:path>
                </a:pathLst>
              </a:custGeom>
              <a:solidFill>
                <a:srgbClr val="92CEF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05" name="Google Shape;385;p12">
                <a:extLst>
                  <a:ext uri="{FF2B5EF4-FFF2-40B4-BE49-F238E27FC236}">
                    <a16:creationId xmlns:a16="http://schemas.microsoft.com/office/drawing/2014/main" id="{966347EE-FA83-442F-DDDB-FA2D6560094D}"/>
                  </a:ext>
                </a:extLst>
              </p:cNvPr>
              <p:cNvSpPr/>
              <p:nvPr/>
            </p:nvSpPr>
            <p:spPr>
              <a:xfrm>
                <a:off x="11542524" y="1919771"/>
                <a:ext cx="398941" cy="598451"/>
              </a:xfrm>
              <a:custGeom>
                <a:avLst/>
                <a:gdLst/>
                <a:ahLst/>
                <a:cxnLst/>
                <a:rect l="l" t="t" r="r" b="b"/>
                <a:pathLst>
                  <a:path w="311" h="492" extrusionOk="0">
                    <a:moveTo>
                      <a:pt x="93" y="468"/>
                    </a:moveTo>
                    <a:lnTo>
                      <a:pt x="93" y="468"/>
                    </a:lnTo>
                    <a:lnTo>
                      <a:pt x="95" y="461"/>
                    </a:lnTo>
                    <a:lnTo>
                      <a:pt x="95" y="461"/>
                    </a:lnTo>
                    <a:lnTo>
                      <a:pt x="98" y="449"/>
                    </a:lnTo>
                    <a:lnTo>
                      <a:pt x="98" y="449"/>
                    </a:lnTo>
                    <a:lnTo>
                      <a:pt x="101" y="428"/>
                    </a:lnTo>
                    <a:lnTo>
                      <a:pt x="107" y="419"/>
                    </a:lnTo>
                    <a:lnTo>
                      <a:pt x="115" y="410"/>
                    </a:lnTo>
                    <a:lnTo>
                      <a:pt x="115" y="410"/>
                    </a:lnTo>
                    <a:lnTo>
                      <a:pt x="126" y="401"/>
                    </a:lnTo>
                    <a:lnTo>
                      <a:pt x="132" y="392"/>
                    </a:lnTo>
                    <a:lnTo>
                      <a:pt x="132" y="389"/>
                    </a:lnTo>
                    <a:lnTo>
                      <a:pt x="132" y="389"/>
                    </a:lnTo>
                    <a:lnTo>
                      <a:pt x="132" y="386"/>
                    </a:lnTo>
                    <a:lnTo>
                      <a:pt x="135" y="383"/>
                    </a:lnTo>
                    <a:lnTo>
                      <a:pt x="135" y="383"/>
                    </a:lnTo>
                    <a:lnTo>
                      <a:pt x="140" y="379"/>
                    </a:lnTo>
                    <a:lnTo>
                      <a:pt x="146" y="383"/>
                    </a:lnTo>
                    <a:lnTo>
                      <a:pt x="157" y="386"/>
                    </a:lnTo>
                    <a:lnTo>
                      <a:pt x="157" y="386"/>
                    </a:lnTo>
                    <a:lnTo>
                      <a:pt x="165" y="389"/>
                    </a:lnTo>
                    <a:lnTo>
                      <a:pt x="165" y="389"/>
                    </a:lnTo>
                    <a:lnTo>
                      <a:pt x="168" y="367"/>
                    </a:lnTo>
                    <a:lnTo>
                      <a:pt x="171" y="322"/>
                    </a:lnTo>
                    <a:lnTo>
                      <a:pt x="171" y="322"/>
                    </a:lnTo>
                    <a:lnTo>
                      <a:pt x="171" y="316"/>
                    </a:lnTo>
                    <a:lnTo>
                      <a:pt x="171" y="316"/>
                    </a:lnTo>
                    <a:lnTo>
                      <a:pt x="174" y="310"/>
                    </a:lnTo>
                    <a:lnTo>
                      <a:pt x="177" y="307"/>
                    </a:lnTo>
                    <a:lnTo>
                      <a:pt x="177" y="307"/>
                    </a:lnTo>
                    <a:lnTo>
                      <a:pt x="179" y="304"/>
                    </a:lnTo>
                    <a:lnTo>
                      <a:pt x="185" y="304"/>
                    </a:lnTo>
                    <a:lnTo>
                      <a:pt x="193" y="307"/>
                    </a:lnTo>
                    <a:lnTo>
                      <a:pt x="193" y="307"/>
                    </a:lnTo>
                    <a:lnTo>
                      <a:pt x="199" y="307"/>
                    </a:lnTo>
                    <a:lnTo>
                      <a:pt x="199" y="307"/>
                    </a:lnTo>
                    <a:lnTo>
                      <a:pt x="205" y="304"/>
                    </a:lnTo>
                    <a:lnTo>
                      <a:pt x="205" y="304"/>
                    </a:lnTo>
                    <a:lnTo>
                      <a:pt x="210" y="304"/>
                    </a:lnTo>
                    <a:lnTo>
                      <a:pt x="219" y="310"/>
                    </a:lnTo>
                    <a:lnTo>
                      <a:pt x="227" y="316"/>
                    </a:lnTo>
                    <a:lnTo>
                      <a:pt x="227" y="316"/>
                    </a:lnTo>
                    <a:lnTo>
                      <a:pt x="227" y="316"/>
                    </a:lnTo>
                    <a:lnTo>
                      <a:pt x="227" y="316"/>
                    </a:lnTo>
                    <a:lnTo>
                      <a:pt x="233" y="313"/>
                    </a:lnTo>
                    <a:lnTo>
                      <a:pt x="238" y="304"/>
                    </a:lnTo>
                    <a:lnTo>
                      <a:pt x="238" y="304"/>
                    </a:lnTo>
                    <a:lnTo>
                      <a:pt x="241" y="294"/>
                    </a:lnTo>
                    <a:lnTo>
                      <a:pt x="247" y="288"/>
                    </a:lnTo>
                    <a:lnTo>
                      <a:pt x="258" y="279"/>
                    </a:lnTo>
                    <a:lnTo>
                      <a:pt x="258" y="279"/>
                    </a:lnTo>
                    <a:lnTo>
                      <a:pt x="269" y="273"/>
                    </a:lnTo>
                    <a:lnTo>
                      <a:pt x="269" y="273"/>
                    </a:lnTo>
                    <a:lnTo>
                      <a:pt x="280" y="261"/>
                    </a:lnTo>
                    <a:lnTo>
                      <a:pt x="305" y="246"/>
                    </a:lnTo>
                    <a:lnTo>
                      <a:pt x="305" y="246"/>
                    </a:lnTo>
                    <a:lnTo>
                      <a:pt x="311" y="243"/>
                    </a:lnTo>
                    <a:lnTo>
                      <a:pt x="311" y="243"/>
                    </a:lnTo>
                    <a:lnTo>
                      <a:pt x="311" y="243"/>
                    </a:lnTo>
                    <a:lnTo>
                      <a:pt x="305" y="234"/>
                    </a:lnTo>
                    <a:lnTo>
                      <a:pt x="291" y="225"/>
                    </a:lnTo>
                    <a:lnTo>
                      <a:pt x="291" y="225"/>
                    </a:lnTo>
                    <a:lnTo>
                      <a:pt x="280" y="221"/>
                    </a:lnTo>
                    <a:lnTo>
                      <a:pt x="280" y="221"/>
                    </a:lnTo>
                    <a:lnTo>
                      <a:pt x="272" y="218"/>
                    </a:lnTo>
                    <a:lnTo>
                      <a:pt x="269" y="215"/>
                    </a:lnTo>
                    <a:lnTo>
                      <a:pt x="266" y="209"/>
                    </a:lnTo>
                    <a:lnTo>
                      <a:pt x="266" y="209"/>
                    </a:lnTo>
                    <a:lnTo>
                      <a:pt x="266" y="203"/>
                    </a:lnTo>
                    <a:lnTo>
                      <a:pt x="258" y="191"/>
                    </a:lnTo>
                    <a:lnTo>
                      <a:pt x="258" y="191"/>
                    </a:lnTo>
                    <a:lnTo>
                      <a:pt x="252" y="185"/>
                    </a:lnTo>
                    <a:lnTo>
                      <a:pt x="244" y="182"/>
                    </a:lnTo>
                    <a:lnTo>
                      <a:pt x="244" y="182"/>
                    </a:lnTo>
                    <a:lnTo>
                      <a:pt x="233" y="176"/>
                    </a:lnTo>
                    <a:lnTo>
                      <a:pt x="216" y="161"/>
                    </a:lnTo>
                    <a:lnTo>
                      <a:pt x="216" y="161"/>
                    </a:lnTo>
                    <a:lnTo>
                      <a:pt x="207" y="152"/>
                    </a:lnTo>
                    <a:lnTo>
                      <a:pt x="202" y="146"/>
                    </a:lnTo>
                    <a:lnTo>
                      <a:pt x="199" y="139"/>
                    </a:lnTo>
                    <a:lnTo>
                      <a:pt x="199" y="130"/>
                    </a:lnTo>
                    <a:lnTo>
                      <a:pt x="199" y="130"/>
                    </a:lnTo>
                    <a:lnTo>
                      <a:pt x="199" y="118"/>
                    </a:lnTo>
                    <a:lnTo>
                      <a:pt x="196" y="103"/>
                    </a:lnTo>
                    <a:lnTo>
                      <a:pt x="196" y="103"/>
                    </a:lnTo>
                    <a:lnTo>
                      <a:pt x="196" y="100"/>
                    </a:lnTo>
                    <a:lnTo>
                      <a:pt x="196" y="100"/>
                    </a:lnTo>
                    <a:lnTo>
                      <a:pt x="191" y="73"/>
                    </a:lnTo>
                    <a:lnTo>
                      <a:pt x="188" y="54"/>
                    </a:lnTo>
                    <a:lnTo>
                      <a:pt x="188" y="54"/>
                    </a:lnTo>
                    <a:lnTo>
                      <a:pt x="185" y="42"/>
                    </a:lnTo>
                    <a:lnTo>
                      <a:pt x="182" y="33"/>
                    </a:lnTo>
                    <a:lnTo>
                      <a:pt x="182" y="33"/>
                    </a:lnTo>
                    <a:lnTo>
                      <a:pt x="174" y="21"/>
                    </a:lnTo>
                    <a:lnTo>
                      <a:pt x="168" y="12"/>
                    </a:lnTo>
                    <a:lnTo>
                      <a:pt x="154" y="0"/>
                    </a:lnTo>
                    <a:lnTo>
                      <a:pt x="154" y="0"/>
                    </a:lnTo>
                    <a:lnTo>
                      <a:pt x="146" y="0"/>
                    </a:lnTo>
                    <a:lnTo>
                      <a:pt x="137" y="6"/>
                    </a:lnTo>
                    <a:lnTo>
                      <a:pt x="137" y="6"/>
                    </a:lnTo>
                    <a:lnTo>
                      <a:pt x="129" y="9"/>
                    </a:lnTo>
                    <a:lnTo>
                      <a:pt x="129" y="9"/>
                    </a:lnTo>
                    <a:lnTo>
                      <a:pt x="121" y="18"/>
                    </a:lnTo>
                    <a:lnTo>
                      <a:pt x="121" y="18"/>
                    </a:lnTo>
                    <a:lnTo>
                      <a:pt x="109" y="24"/>
                    </a:lnTo>
                    <a:lnTo>
                      <a:pt x="104" y="24"/>
                    </a:lnTo>
                    <a:lnTo>
                      <a:pt x="98" y="24"/>
                    </a:lnTo>
                    <a:lnTo>
                      <a:pt x="98" y="24"/>
                    </a:lnTo>
                    <a:lnTo>
                      <a:pt x="90" y="21"/>
                    </a:lnTo>
                    <a:lnTo>
                      <a:pt x="87" y="15"/>
                    </a:lnTo>
                    <a:lnTo>
                      <a:pt x="87" y="15"/>
                    </a:lnTo>
                    <a:lnTo>
                      <a:pt x="84" y="9"/>
                    </a:lnTo>
                    <a:lnTo>
                      <a:pt x="84" y="9"/>
                    </a:lnTo>
                    <a:lnTo>
                      <a:pt x="79" y="18"/>
                    </a:lnTo>
                    <a:lnTo>
                      <a:pt x="79" y="30"/>
                    </a:lnTo>
                    <a:lnTo>
                      <a:pt x="79" y="30"/>
                    </a:lnTo>
                    <a:lnTo>
                      <a:pt x="76" y="39"/>
                    </a:lnTo>
                    <a:lnTo>
                      <a:pt x="76" y="39"/>
                    </a:lnTo>
                    <a:lnTo>
                      <a:pt x="70" y="57"/>
                    </a:lnTo>
                    <a:lnTo>
                      <a:pt x="62" y="76"/>
                    </a:lnTo>
                    <a:lnTo>
                      <a:pt x="62" y="76"/>
                    </a:lnTo>
                    <a:lnTo>
                      <a:pt x="59" y="85"/>
                    </a:lnTo>
                    <a:lnTo>
                      <a:pt x="56" y="97"/>
                    </a:lnTo>
                    <a:lnTo>
                      <a:pt x="56" y="97"/>
                    </a:lnTo>
                    <a:lnTo>
                      <a:pt x="56" y="106"/>
                    </a:lnTo>
                    <a:lnTo>
                      <a:pt x="59" y="109"/>
                    </a:lnTo>
                    <a:lnTo>
                      <a:pt x="59" y="109"/>
                    </a:lnTo>
                    <a:lnTo>
                      <a:pt x="59" y="121"/>
                    </a:lnTo>
                    <a:lnTo>
                      <a:pt x="59" y="127"/>
                    </a:lnTo>
                    <a:lnTo>
                      <a:pt x="56" y="133"/>
                    </a:lnTo>
                    <a:lnTo>
                      <a:pt x="56" y="133"/>
                    </a:lnTo>
                    <a:lnTo>
                      <a:pt x="51" y="142"/>
                    </a:lnTo>
                    <a:lnTo>
                      <a:pt x="45" y="152"/>
                    </a:lnTo>
                    <a:lnTo>
                      <a:pt x="45" y="152"/>
                    </a:lnTo>
                    <a:lnTo>
                      <a:pt x="48" y="158"/>
                    </a:lnTo>
                    <a:lnTo>
                      <a:pt x="48" y="158"/>
                    </a:lnTo>
                    <a:lnTo>
                      <a:pt x="51" y="167"/>
                    </a:lnTo>
                    <a:lnTo>
                      <a:pt x="54" y="173"/>
                    </a:lnTo>
                    <a:lnTo>
                      <a:pt x="54" y="173"/>
                    </a:lnTo>
                    <a:lnTo>
                      <a:pt x="51" y="185"/>
                    </a:lnTo>
                    <a:lnTo>
                      <a:pt x="51" y="185"/>
                    </a:lnTo>
                    <a:lnTo>
                      <a:pt x="51" y="194"/>
                    </a:lnTo>
                    <a:lnTo>
                      <a:pt x="51" y="194"/>
                    </a:lnTo>
                    <a:lnTo>
                      <a:pt x="51" y="197"/>
                    </a:lnTo>
                    <a:lnTo>
                      <a:pt x="51" y="197"/>
                    </a:lnTo>
                    <a:lnTo>
                      <a:pt x="51" y="209"/>
                    </a:lnTo>
                    <a:lnTo>
                      <a:pt x="48" y="215"/>
                    </a:lnTo>
                    <a:lnTo>
                      <a:pt x="45" y="225"/>
                    </a:lnTo>
                    <a:lnTo>
                      <a:pt x="45" y="225"/>
                    </a:lnTo>
                    <a:lnTo>
                      <a:pt x="42" y="231"/>
                    </a:lnTo>
                    <a:lnTo>
                      <a:pt x="42" y="231"/>
                    </a:lnTo>
                    <a:lnTo>
                      <a:pt x="34" y="243"/>
                    </a:lnTo>
                    <a:lnTo>
                      <a:pt x="31" y="261"/>
                    </a:lnTo>
                    <a:lnTo>
                      <a:pt x="31" y="261"/>
                    </a:lnTo>
                    <a:lnTo>
                      <a:pt x="28" y="273"/>
                    </a:lnTo>
                    <a:lnTo>
                      <a:pt x="28" y="276"/>
                    </a:lnTo>
                    <a:lnTo>
                      <a:pt x="23" y="279"/>
                    </a:lnTo>
                    <a:lnTo>
                      <a:pt x="23" y="279"/>
                    </a:lnTo>
                    <a:lnTo>
                      <a:pt x="17" y="276"/>
                    </a:lnTo>
                    <a:lnTo>
                      <a:pt x="12" y="273"/>
                    </a:lnTo>
                    <a:lnTo>
                      <a:pt x="12" y="273"/>
                    </a:lnTo>
                    <a:lnTo>
                      <a:pt x="9" y="276"/>
                    </a:lnTo>
                    <a:lnTo>
                      <a:pt x="3" y="279"/>
                    </a:lnTo>
                    <a:lnTo>
                      <a:pt x="3" y="279"/>
                    </a:lnTo>
                    <a:lnTo>
                      <a:pt x="0" y="279"/>
                    </a:lnTo>
                    <a:lnTo>
                      <a:pt x="82" y="492"/>
                    </a:lnTo>
                    <a:lnTo>
                      <a:pt x="82" y="492"/>
                    </a:lnTo>
                    <a:lnTo>
                      <a:pt x="87" y="480"/>
                    </a:lnTo>
                    <a:lnTo>
                      <a:pt x="93" y="468"/>
                    </a:lnTo>
                    <a:lnTo>
                      <a:pt x="93" y="468"/>
                    </a:lnTo>
                    <a:close/>
                  </a:path>
                </a:pathLst>
              </a:custGeom>
              <a:solidFill>
                <a:schemeClr val="accent1">
                  <a:lumMod val="75000"/>
                </a:scheme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06" name="Google Shape;386;p12">
                <a:extLst>
                  <a:ext uri="{FF2B5EF4-FFF2-40B4-BE49-F238E27FC236}">
                    <a16:creationId xmlns:a16="http://schemas.microsoft.com/office/drawing/2014/main" id="{6771A989-8AD6-E633-A6A6-863268A9862B}"/>
                  </a:ext>
                </a:extLst>
              </p:cNvPr>
              <p:cNvSpPr/>
              <p:nvPr/>
            </p:nvSpPr>
            <p:spPr>
              <a:xfrm>
                <a:off x="11416812" y="2714057"/>
                <a:ext cx="183436" cy="150829"/>
              </a:xfrm>
              <a:custGeom>
                <a:avLst/>
                <a:gdLst/>
                <a:ahLst/>
                <a:cxnLst/>
                <a:rect l="l" t="t" r="r" b="b"/>
                <a:pathLst>
                  <a:path w="143" h="124" extrusionOk="0">
                    <a:moveTo>
                      <a:pt x="96" y="6"/>
                    </a:moveTo>
                    <a:lnTo>
                      <a:pt x="96" y="6"/>
                    </a:lnTo>
                    <a:lnTo>
                      <a:pt x="79" y="12"/>
                    </a:lnTo>
                    <a:lnTo>
                      <a:pt x="65" y="18"/>
                    </a:lnTo>
                    <a:lnTo>
                      <a:pt x="65" y="18"/>
                    </a:lnTo>
                    <a:lnTo>
                      <a:pt x="59" y="21"/>
                    </a:lnTo>
                    <a:lnTo>
                      <a:pt x="40" y="24"/>
                    </a:lnTo>
                    <a:lnTo>
                      <a:pt x="40" y="24"/>
                    </a:lnTo>
                    <a:lnTo>
                      <a:pt x="26" y="27"/>
                    </a:lnTo>
                    <a:lnTo>
                      <a:pt x="6" y="30"/>
                    </a:lnTo>
                    <a:lnTo>
                      <a:pt x="6" y="30"/>
                    </a:lnTo>
                    <a:lnTo>
                      <a:pt x="0" y="30"/>
                    </a:lnTo>
                    <a:lnTo>
                      <a:pt x="0" y="42"/>
                    </a:lnTo>
                    <a:lnTo>
                      <a:pt x="0" y="42"/>
                    </a:lnTo>
                    <a:lnTo>
                      <a:pt x="9" y="82"/>
                    </a:lnTo>
                    <a:lnTo>
                      <a:pt x="9" y="82"/>
                    </a:lnTo>
                    <a:lnTo>
                      <a:pt x="17" y="115"/>
                    </a:lnTo>
                    <a:lnTo>
                      <a:pt x="17" y="115"/>
                    </a:lnTo>
                    <a:lnTo>
                      <a:pt x="17" y="118"/>
                    </a:lnTo>
                    <a:lnTo>
                      <a:pt x="17" y="118"/>
                    </a:lnTo>
                    <a:lnTo>
                      <a:pt x="17" y="118"/>
                    </a:lnTo>
                    <a:lnTo>
                      <a:pt x="17" y="118"/>
                    </a:lnTo>
                    <a:lnTo>
                      <a:pt x="17" y="118"/>
                    </a:lnTo>
                    <a:lnTo>
                      <a:pt x="17" y="118"/>
                    </a:lnTo>
                    <a:lnTo>
                      <a:pt x="17" y="118"/>
                    </a:lnTo>
                    <a:lnTo>
                      <a:pt x="17" y="118"/>
                    </a:lnTo>
                    <a:lnTo>
                      <a:pt x="20" y="121"/>
                    </a:lnTo>
                    <a:lnTo>
                      <a:pt x="20" y="121"/>
                    </a:lnTo>
                    <a:lnTo>
                      <a:pt x="20" y="121"/>
                    </a:lnTo>
                    <a:lnTo>
                      <a:pt x="20" y="121"/>
                    </a:lnTo>
                    <a:lnTo>
                      <a:pt x="20" y="124"/>
                    </a:lnTo>
                    <a:lnTo>
                      <a:pt x="20" y="124"/>
                    </a:lnTo>
                    <a:lnTo>
                      <a:pt x="20" y="124"/>
                    </a:lnTo>
                    <a:lnTo>
                      <a:pt x="20" y="124"/>
                    </a:lnTo>
                    <a:lnTo>
                      <a:pt x="20" y="124"/>
                    </a:lnTo>
                    <a:lnTo>
                      <a:pt x="20" y="124"/>
                    </a:lnTo>
                    <a:lnTo>
                      <a:pt x="34" y="115"/>
                    </a:lnTo>
                    <a:lnTo>
                      <a:pt x="34" y="115"/>
                    </a:lnTo>
                    <a:lnTo>
                      <a:pt x="45" y="112"/>
                    </a:lnTo>
                    <a:lnTo>
                      <a:pt x="45" y="112"/>
                    </a:lnTo>
                    <a:lnTo>
                      <a:pt x="54" y="112"/>
                    </a:lnTo>
                    <a:lnTo>
                      <a:pt x="62" y="106"/>
                    </a:lnTo>
                    <a:lnTo>
                      <a:pt x="62" y="106"/>
                    </a:lnTo>
                    <a:lnTo>
                      <a:pt x="76" y="97"/>
                    </a:lnTo>
                    <a:lnTo>
                      <a:pt x="76" y="97"/>
                    </a:lnTo>
                    <a:lnTo>
                      <a:pt x="90" y="88"/>
                    </a:lnTo>
                    <a:lnTo>
                      <a:pt x="90" y="88"/>
                    </a:lnTo>
                    <a:lnTo>
                      <a:pt x="96" y="82"/>
                    </a:lnTo>
                    <a:lnTo>
                      <a:pt x="96" y="82"/>
                    </a:lnTo>
                    <a:lnTo>
                      <a:pt x="110" y="76"/>
                    </a:lnTo>
                    <a:lnTo>
                      <a:pt x="129" y="70"/>
                    </a:lnTo>
                    <a:lnTo>
                      <a:pt x="129" y="70"/>
                    </a:lnTo>
                    <a:lnTo>
                      <a:pt x="143" y="64"/>
                    </a:lnTo>
                    <a:lnTo>
                      <a:pt x="143" y="64"/>
                    </a:lnTo>
                    <a:lnTo>
                      <a:pt x="143" y="64"/>
                    </a:lnTo>
                    <a:lnTo>
                      <a:pt x="143" y="64"/>
                    </a:lnTo>
                    <a:lnTo>
                      <a:pt x="143" y="64"/>
                    </a:lnTo>
                    <a:lnTo>
                      <a:pt x="143" y="64"/>
                    </a:lnTo>
                    <a:lnTo>
                      <a:pt x="140" y="61"/>
                    </a:lnTo>
                    <a:lnTo>
                      <a:pt x="140" y="61"/>
                    </a:lnTo>
                    <a:lnTo>
                      <a:pt x="140" y="58"/>
                    </a:lnTo>
                    <a:lnTo>
                      <a:pt x="140" y="58"/>
                    </a:lnTo>
                    <a:lnTo>
                      <a:pt x="140" y="55"/>
                    </a:lnTo>
                    <a:lnTo>
                      <a:pt x="140" y="55"/>
                    </a:lnTo>
                    <a:lnTo>
                      <a:pt x="140" y="55"/>
                    </a:lnTo>
                    <a:lnTo>
                      <a:pt x="140" y="55"/>
                    </a:lnTo>
                    <a:lnTo>
                      <a:pt x="140" y="52"/>
                    </a:lnTo>
                    <a:lnTo>
                      <a:pt x="140" y="52"/>
                    </a:lnTo>
                    <a:lnTo>
                      <a:pt x="140" y="49"/>
                    </a:lnTo>
                    <a:lnTo>
                      <a:pt x="140" y="49"/>
                    </a:lnTo>
                    <a:lnTo>
                      <a:pt x="140" y="45"/>
                    </a:lnTo>
                    <a:lnTo>
                      <a:pt x="140" y="45"/>
                    </a:lnTo>
                    <a:lnTo>
                      <a:pt x="140" y="42"/>
                    </a:lnTo>
                    <a:lnTo>
                      <a:pt x="140" y="42"/>
                    </a:lnTo>
                    <a:lnTo>
                      <a:pt x="138" y="39"/>
                    </a:lnTo>
                    <a:lnTo>
                      <a:pt x="138" y="39"/>
                    </a:lnTo>
                    <a:lnTo>
                      <a:pt x="138" y="39"/>
                    </a:lnTo>
                    <a:lnTo>
                      <a:pt x="138" y="39"/>
                    </a:lnTo>
                    <a:lnTo>
                      <a:pt x="138" y="36"/>
                    </a:lnTo>
                    <a:lnTo>
                      <a:pt x="138" y="36"/>
                    </a:lnTo>
                    <a:lnTo>
                      <a:pt x="138" y="33"/>
                    </a:lnTo>
                    <a:lnTo>
                      <a:pt x="138" y="33"/>
                    </a:lnTo>
                    <a:lnTo>
                      <a:pt x="138" y="30"/>
                    </a:lnTo>
                    <a:lnTo>
                      <a:pt x="138" y="30"/>
                    </a:lnTo>
                    <a:lnTo>
                      <a:pt x="135" y="30"/>
                    </a:lnTo>
                    <a:lnTo>
                      <a:pt x="135" y="30"/>
                    </a:lnTo>
                    <a:lnTo>
                      <a:pt x="135" y="27"/>
                    </a:lnTo>
                    <a:lnTo>
                      <a:pt x="135" y="27"/>
                    </a:lnTo>
                    <a:lnTo>
                      <a:pt x="135" y="24"/>
                    </a:lnTo>
                    <a:lnTo>
                      <a:pt x="135" y="24"/>
                    </a:lnTo>
                    <a:lnTo>
                      <a:pt x="135" y="21"/>
                    </a:lnTo>
                    <a:lnTo>
                      <a:pt x="135" y="21"/>
                    </a:lnTo>
                    <a:lnTo>
                      <a:pt x="132" y="21"/>
                    </a:lnTo>
                    <a:lnTo>
                      <a:pt x="132" y="21"/>
                    </a:lnTo>
                    <a:lnTo>
                      <a:pt x="132" y="18"/>
                    </a:lnTo>
                    <a:lnTo>
                      <a:pt x="132" y="18"/>
                    </a:lnTo>
                    <a:lnTo>
                      <a:pt x="132" y="15"/>
                    </a:lnTo>
                    <a:lnTo>
                      <a:pt x="132" y="15"/>
                    </a:lnTo>
                    <a:lnTo>
                      <a:pt x="132" y="15"/>
                    </a:lnTo>
                    <a:lnTo>
                      <a:pt x="132" y="15"/>
                    </a:lnTo>
                    <a:lnTo>
                      <a:pt x="129" y="12"/>
                    </a:lnTo>
                    <a:lnTo>
                      <a:pt x="129" y="12"/>
                    </a:lnTo>
                    <a:lnTo>
                      <a:pt x="129" y="9"/>
                    </a:lnTo>
                    <a:lnTo>
                      <a:pt x="129" y="9"/>
                    </a:lnTo>
                    <a:lnTo>
                      <a:pt x="129" y="9"/>
                    </a:lnTo>
                    <a:lnTo>
                      <a:pt x="129" y="9"/>
                    </a:lnTo>
                    <a:lnTo>
                      <a:pt x="129" y="6"/>
                    </a:lnTo>
                    <a:lnTo>
                      <a:pt x="129" y="6"/>
                    </a:lnTo>
                    <a:lnTo>
                      <a:pt x="129" y="6"/>
                    </a:lnTo>
                    <a:lnTo>
                      <a:pt x="129" y="6"/>
                    </a:lnTo>
                    <a:lnTo>
                      <a:pt x="126" y="3"/>
                    </a:lnTo>
                    <a:lnTo>
                      <a:pt x="126" y="3"/>
                    </a:lnTo>
                    <a:lnTo>
                      <a:pt x="126" y="3"/>
                    </a:lnTo>
                    <a:lnTo>
                      <a:pt x="126" y="3"/>
                    </a:lnTo>
                    <a:lnTo>
                      <a:pt x="126" y="0"/>
                    </a:lnTo>
                    <a:lnTo>
                      <a:pt x="126" y="0"/>
                    </a:lnTo>
                    <a:lnTo>
                      <a:pt x="126" y="0"/>
                    </a:lnTo>
                    <a:lnTo>
                      <a:pt x="126" y="0"/>
                    </a:lnTo>
                    <a:lnTo>
                      <a:pt x="110" y="3"/>
                    </a:lnTo>
                    <a:lnTo>
                      <a:pt x="96" y="6"/>
                    </a:lnTo>
                    <a:lnTo>
                      <a:pt x="96" y="6"/>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07" name="Google Shape;387;p12">
                <a:extLst>
                  <a:ext uri="{FF2B5EF4-FFF2-40B4-BE49-F238E27FC236}">
                    <a16:creationId xmlns:a16="http://schemas.microsoft.com/office/drawing/2014/main" id="{CFE99007-DAC4-DE8D-1BC5-50A56348DC0A}"/>
                  </a:ext>
                </a:extLst>
              </p:cNvPr>
              <p:cNvSpPr/>
              <p:nvPr/>
            </p:nvSpPr>
            <p:spPr>
              <a:xfrm>
                <a:off x="10466281" y="3544833"/>
                <a:ext cx="896655" cy="373424"/>
              </a:xfrm>
              <a:custGeom>
                <a:avLst/>
                <a:gdLst/>
                <a:ahLst/>
                <a:cxnLst/>
                <a:rect l="l" t="t" r="r" b="b"/>
                <a:pathLst>
                  <a:path w="699" h="307" extrusionOk="0">
                    <a:moveTo>
                      <a:pt x="221" y="76"/>
                    </a:moveTo>
                    <a:lnTo>
                      <a:pt x="221" y="76"/>
                    </a:lnTo>
                    <a:lnTo>
                      <a:pt x="212" y="98"/>
                    </a:lnTo>
                    <a:lnTo>
                      <a:pt x="201" y="113"/>
                    </a:lnTo>
                    <a:lnTo>
                      <a:pt x="184" y="131"/>
                    </a:lnTo>
                    <a:lnTo>
                      <a:pt x="184" y="131"/>
                    </a:lnTo>
                    <a:lnTo>
                      <a:pt x="179" y="137"/>
                    </a:lnTo>
                    <a:lnTo>
                      <a:pt x="179" y="137"/>
                    </a:lnTo>
                    <a:lnTo>
                      <a:pt x="170" y="146"/>
                    </a:lnTo>
                    <a:lnTo>
                      <a:pt x="162" y="155"/>
                    </a:lnTo>
                    <a:lnTo>
                      <a:pt x="162" y="155"/>
                    </a:lnTo>
                    <a:lnTo>
                      <a:pt x="145" y="161"/>
                    </a:lnTo>
                    <a:lnTo>
                      <a:pt x="131" y="174"/>
                    </a:lnTo>
                    <a:lnTo>
                      <a:pt x="131" y="174"/>
                    </a:lnTo>
                    <a:lnTo>
                      <a:pt x="114" y="189"/>
                    </a:lnTo>
                    <a:lnTo>
                      <a:pt x="114" y="189"/>
                    </a:lnTo>
                    <a:lnTo>
                      <a:pt x="103" y="198"/>
                    </a:lnTo>
                    <a:lnTo>
                      <a:pt x="103" y="198"/>
                    </a:lnTo>
                    <a:lnTo>
                      <a:pt x="89" y="210"/>
                    </a:lnTo>
                    <a:lnTo>
                      <a:pt x="89" y="210"/>
                    </a:lnTo>
                    <a:lnTo>
                      <a:pt x="81" y="216"/>
                    </a:lnTo>
                    <a:lnTo>
                      <a:pt x="81" y="216"/>
                    </a:lnTo>
                    <a:lnTo>
                      <a:pt x="75" y="219"/>
                    </a:lnTo>
                    <a:lnTo>
                      <a:pt x="70" y="222"/>
                    </a:lnTo>
                    <a:lnTo>
                      <a:pt x="70" y="222"/>
                    </a:lnTo>
                    <a:lnTo>
                      <a:pt x="64" y="225"/>
                    </a:lnTo>
                    <a:lnTo>
                      <a:pt x="58" y="228"/>
                    </a:lnTo>
                    <a:lnTo>
                      <a:pt x="58" y="228"/>
                    </a:lnTo>
                    <a:lnTo>
                      <a:pt x="47" y="234"/>
                    </a:lnTo>
                    <a:lnTo>
                      <a:pt x="36" y="240"/>
                    </a:lnTo>
                    <a:lnTo>
                      <a:pt x="36" y="240"/>
                    </a:lnTo>
                    <a:lnTo>
                      <a:pt x="25" y="247"/>
                    </a:lnTo>
                    <a:lnTo>
                      <a:pt x="25" y="247"/>
                    </a:lnTo>
                    <a:lnTo>
                      <a:pt x="17" y="253"/>
                    </a:lnTo>
                    <a:lnTo>
                      <a:pt x="8" y="256"/>
                    </a:lnTo>
                    <a:lnTo>
                      <a:pt x="0" y="274"/>
                    </a:lnTo>
                    <a:lnTo>
                      <a:pt x="0" y="274"/>
                    </a:lnTo>
                    <a:lnTo>
                      <a:pt x="61" y="268"/>
                    </a:lnTo>
                    <a:lnTo>
                      <a:pt x="112" y="259"/>
                    </a:lnTo>
                    <a:lnTo>
                      <a:pt x="112" y="259"/>
                    </a:lnTo>
                    <a:lnTo>
                      <a:pt x="140" y="240"/>
                    </a:lnTo>
                    <a:lnTo>
                      <a:pt x="140" y="240"/>
                    </a:lnTo>
                    <a:lnTo>
                      <a:pt x="140" y="240"/>
                    </a:lnTo>
                    <a:lnTo>
                      <a:pt x="140" y="240"/>
                    </a:lnTo>
                    <a:lnTo>
                      <a:pt x="142" y="240"/>
                    </a:lnTo>
                    <a:lnTo>
                      <a:pt x="142" y="240"/>
                    </a:lnTo>
                    <a:lnTo>
                      <a:pt x="142" y="240"/>
                    </a:lnTo>
                    <a:lnTo>
                      <a:pt x="142" y="240"/>
                    </a:lnTo>
                    <a:lnTo>
                      <a:pt x="142" y="240"/>
                    </a:lnTo>
                    <a:lnTo>
                      <a:pt x="142" y="240"/>
                    </a:lnTo>
                    <a:lnTo>
                      <a:pt x="145" y="237"/>
                    </a:lnTo>
                    <a:lnTo>
                      <a:pt x="145" y="237"/>
                    </a:lnTo>
                    <a:lnTo>
                      <a:pt x="145" y="237"/>
                    </a:lnTo>
                    <a:lnTo>
                      <a:pt x="145" y="237"/>
                    </a:lnTo>
                    <a:lnTo>
                      <a:pt x="145" y="237"/>
                    </a:lnTo>
                    <a:lnTo>
                      <a:pt x="145" y="237"/>
                    </a:lnTo>
                    <a:lnTo>
                      <a:pt x="145" y="237"/>
                    </a:lnTo>
                    <a:lnTo>
                      <a:pt x="145" y="237"/>
                    </a:lnTo>
                    <a:lnTo>
                      <a:pt x="145" y="237"/>
                    </a:lnTo>
                    <a:lnTo>
                      <a:pt x="145" y="237"/>
                    </a:lnTo>
                    <a:lnTo>
                      <a:pt x="148" y="237"/>
                    </a:lnTo>
                    <a:lnTo>
                      <a:pt x="148" y="237"/>
                    </a:lnTo>
                    <a:lnTo>
                      <a:pt x="148" y="237"/>
                    </a:lnTo>
                    <a:lnTo>
                      <a:pt x="148" y="237"/>
                    </a:lnTo>
                    <a:lnTo>
                      <a:pt x="148" y="234"/>
                    </a:lnTo>
                    <a:lnTo>
                      <a:pt x="148" y="234"/>
                    </a:lnTo>
                    <a:lnTo>
                      <a:pt x="156" y="228"/>
                    </a:lnTo>
                    <a:lnTo>
                      <a:pt x="165" y="222"/>
                    </a:lnTo>
                    <a:lnTo>
                      <a:pt x="173" y="222"/>
                    </a:lnTo>
                    <a:lnTo>
                      <a:pt x="274" y="222"/>
                    </a:lnTo>
                    <a:lnTo>
                      <a:pt x="274" y="222"/>
                    </a:lnTo>
                    <a:lnTo>
                      <a:pt x="274" y="222"/>
                    </a:lnTo>
                    <a:lnTo>
                      <a:pt x="274" y="222"/>
                    </a:lnTo>
                    <a:lnTo>
                      <a:pt x="294" y="225"/>
                    </a:lnTo>
                    <a:lnTo>
                      <a:pt x="302" y="228"/>
                    </a:lnTo>
                    <a:lnTo>
                      <a:pt x="308" y="231"/>
                    </a:lnTo>
                    <a:lnTo>
                      <a:pt x="308" y="231"/>
                    </a:lnTo>
                    <a:lnTo>
                      <a:pt x="316" y="234"/>
                    </a:lnTo>
                    <a:lnTo>
                      <a:pt x="327" y="240"/>
                    </a:lnTo>
                    <a:lnTo>
                      <a:pt x="327" y="240"/>
                    </a:lnTo>
                    <a:lnTo>
                      <a:pt x="341" y="234"/>
                    </a:lnTo>
                    <a:lnTo>
                      <a:pt x="361" y="231"/>
                    </a:lnTo>
                    <a:lnTo>
                      <a:pt x="361" y="231"/>
                    </a:lnTo>
                    <a:lnTo>
                      <a:pt x="366" y="231"/>
                    </a:lnTo>
                    <a:lnTo>
                      <a:pt x="366" y="231"/>
                    </a:lnTo>
                    <a:lnTo>
                      <a:pt x="369" y="231"/>
                    </a:lnTo>
                    <a:lnTo>
                      <a:pt x="369" y="231"/>
                    </a:lnTo>
                    <a:lnTo>
                      <a:pt x="414" y="228"/>
                    </a:lnTo>
                    <a:lnTo>
                      <a:pt x="414" y="228"/>
                    </a:lnTo>
                    <a:lnTo>
                      <a:pt x="414" y="228"/>
                    </a:lnTo>
                    <a:lnTo>
                      <a:pt x="414" y="228"/>
                    </a:lnTo>
                    <a:lnTo>
                      <a:pt x="414" y="231"/>
                    </a:lnTo>
                    <a:lnTo>
                      <a:pt x="414" y="231"/>
                    </a:lnTo>
                    <a:lnTo>
                      <a:pt x="414" y="231"/>
                    </a:lnTo>
                    <a:lnTo>
                      <a:pt x="414" y="231"/>
                    </a:lnTo>
                    <a:lnTo>
                      <a:pt x="414" y="231"/>
                    </a:lnTo>
                    <a:lnTo>
                      <a:pt x="414" y="231"/>
                    </a:lnTo>
                    <a:lnTo>
                      <a:pt x="417" y="231"/>
                    </a:lnTo>
                    <a:lnTo>
                      <a:pt x="417" y="231"/>
                    </a:lnTo>
                    <a:lnTo>
                      <a:pt x="417" y="231"/>
                    </a:lnTo>
                    <a:lnTo>
                      <a:pt x="417" y="231"/>
                    </a:lnTo>
                    <a:lnTo>
                      <a:pt x="417" y="231"/>
                    </a:lnTo>
                    <a:lnTo>
                      <a:pt x="417" y="231"/>
                    </a:lnTo>
                    <a:lnTo>
                      <a:pt x="417" y="231"/>
                    </a:lnTo>
                    <a:lnTo>
                      <a:pt x="503" y="307"/>
                    </a:lnTo>
                    <a:lnTo>
                      <a:pt x="503" y="307"/>
                    </a:lnTo>
                    <a:lnTo>
                      <a:pt x="512" y="307"/>
                    </a:lnTo>
                    <a:lnTo>
                      <a:pt x="520" y="307"/>
                    </a:lnTo>
                    <a:lnTo>
                      <a:pt x="520" y="307"/>
                    </a:lnTo>
                    <a:lnTo>
                      <a:pt x="543" y="304"/>
                    </a:lnTo>
                    <a:lnTo>
                      <a:pt x="543" y="304"/>
                    </a:lnTo>
                    <a:lnTo>
                      <a:pt x="554" y="304"/>
                    </a:lnTo>
                    <a:lnTo>
                      <a:pt x="554" y="304"/>
                    </a:lnTo>
                    <a:lnTo>
                      <a:pt x="554" y="301"/>
                    </a:lnTo>
                    <a:lnTo>
                      <a:pt x="554" y="301"/>
                    </a:lnTo>
                    <a:lnTo>
                      <a:pt x="551" y="295"/>
                    </a:lnTo>
                    <a:lnTo>
                      <a:pt x="554" y="289"/>
                    </a:lnTo>
                    <a:lnTo>
                      <a:pt x="554" y="289"/>
                    </a:lnTo>
                    <a:lnTo>
                      <a:pt x="554" y="286"/>
                    </a:lnTo>
                    <a:lnTo>
                      <a:pt x="554" y="286"/>
                    </a:lnTo>
                    <a:lnTo>
                      <a:pt x="557" y="277"/>
                    </a:lnTo>
                    <a:lnTo>
                      <a:pt x="557" y="277"/>
                    </a:lnTo>
                    <a:lnTo>
                      <a:pt x="565" y="253"/>
                    </a:lnTo>
                    <a:lnTo>
                      <a:pt x="565" y="253"/>
                    </a:lnTo>
                    <a:lnTo>
                      <a:pt x="576" y="240"/>
                    </a:lnTo>
                    <a:lnTo>
                      <a:pt x="593" y="228"/>
                    </a:lnTo>
                    <a:lnTo>
                      <a:pt x="615" y="216"/>
                    </a:lnTo>
                    <a:lnTo>
                      <a:pt x="635" y="210"/>
                    </a:lnTo>
                    <a:lnTo>
                      <a:pt x="635" y="210"/>
                    </a:lnTo>
                    <a:lnTo>
                      <a:pt x="641" y="210"/>
                    </a:lnTo>
                    <a:lnTo>
                      <a:pt x="641" y="210"/>
                    </a:lnTo>
                    <a:lnTo>
                      <a:pt x="638" y="207"/>
                    </a:lnTo>
                    <a:lnTo>
                      <a:pt x="641" y="201"/>
                    </a:lnTo>
                    <a:lnTo>
                      <a:pt x="641" y="201"/>
                    </a:lnTo>
                    <a:lnTo>
                      <a:pt x="643" y="198"/>
                    </a:lnTo>
                    <a:lnTo>
                      <a:pt x="643" y="198"/>
                    </a:lnTo>
                    <a:lnTo>
                      <a:pt x="649" y="189"/>
                    </a:lnTo>
                    <a:lnTo>
                      <a:pt x="649" y="183"/>
                    </a:lnTo>
                    <a:lnTo>
                      <a:pt x="649" y="183"/>
                    </a:lnTo>
                    <a:lnTo>
                      <a:pt x="649" y="183"/>
                    </a:lnTo>
                    <a:lnTo>
                      <a:pt x="649" y="183"/>
                    </a:lnTo>
                    <a:lnTo>
                      <a:pt x="643" y="183"/>
                    </a:lnTo>
                    <a:lnTo>
                      <a:pt x="632" y="180"/>
                    </a:lnTo>
                    <a:lnTo>
                      <a:pt x="632" y="180"/>
                    </a:lnTo>
                    <a:lnTo>
                      <a:pt x="624" y="177"/>
                    </a:lnTo>
                    <a:lnTo>
                      <a:pt x="624" y="171"/>
                    </a:lnTo>
                    <a:lnTo>
                      <a:pt x="624" y="171"/>
                    </a:lnTo>
                    <a:lnTo>
                      <a:pt x="624" y="165"/>
                    </a:lnTo>
                    <a:lnTo>
                      <a:pt x="627" y="158"/>
                    </a:lnTo>
                    <a:lnTo>
                      <a:pt x="635" y="152"/>
                    </a:lnTo>
                    <a:lnTo>
                      <a:pt x="635" y="152"/>
                    </a:lnTo>
                    <a:lnTo>
                      <a:pt x="635" y="152"/>
                    </a:lnTo>
                    <a:lnTo>
                      <a:pt x="635" y="152"/>
                    </a:lnTo>
                    <a:lnTo>
                      <a:pt x="643" y="140"/>
                    </a:lnTo>
                    <a:lnTo>
                      <a:pt x="643" y="140"/>
                    </a:lnTo>
                    <a:lnTo>
                      <a:pt x="638" y="140"/>
                    </a:lnTo>
                    <a:lnTo>
                      <a:pt x="638" y="140"/>
                    </a:lnTo>
                    <a:lnTo>
                      <a:pt x="627" y="134"/>
                    </a:lnTo>
                    <a:lnTo>
                      <a:pt x="624" y="131"/>
                    </a:lnTo>
                    <a:lnTo>
                      <a:pt x="624" y="128"/>
                    </a:lnTo>
                    <a:lnTo>
                      <a:pt x="624" y="128"/>
                    </a:lnTo>
                    <a:lnTo>
                      <a:pt x="624" y="122"/>
                    </a:lnTo>
                    <a:lnTo>
                      <a:pt x="627" y="122"/>
                    </a:lnTo>
                    <a:lnTo>
                      <a:pt x="627" y="122"/>
                    </a:lnTo>
                    <a:lnTo>
                      <a:pt x="635" y="119"/>
                    </a:lnTo>
                    <a:lnTo>
                      <a:pt x="649" y="119"/>
                    </a:lnTo>
                    <a:lnTo>
                      <a:pt x="649" y="119"/>
                    </a:lnTo>
                    <a:lnTo>
                      <a:pt x="655" y="119"/>
                    </a:lnTo>
                    <a:lnTo>
                      <a:pt x="655" y="119"/>
                    </a:lnTo>
                    <a:lnTo>
                      <a:pt x="663" y="122"/>
                    </a:lnTo>
                    <a:lnTo>
                      <a:pt x="663" y="122"/>
                    </a:lnTo>
                    <a:lnTo>
                      <a:pt x="671" y="122"/>
                    </a:lnTo>
                    <a:lnTo>
                      <a:pt x="683" y="122"/>
                    </a:lnTo>
                    <a:lnTo>
                      <a:pt x="683" y="122"/>
                    </a:lnTo>
                    <a:lnTo>
                      <a:pt x="685" y="122"/>
                    </a:lnTo>
                    <a:lnTo>
                      <a:pt x="685" y="122"/>
                    </a:lnTo>
                    <a:lnTo>
                      <a:pt x="683" y="116"/>
                    </a:lnTo>
                    <a:lnTo>
                      <a:pt x="683" y="116"/>
                    </a:lnTo>
                    <a:lnTo>
                      <a:pt x="680" y="110"/>
                    </a:lnTo>
                    <a:lnTo>
                      <a:pt x="680" y="101"/>
                    </a:lnTo>
                    <a:lnTo>
                      <a:pt x="680" y="101"/>
                    </a:lnTo>
                    <a:lnTo>
                      <a:pt x="680" y="98"/>
                    </a:lnTo>
                    <a:lnTo>
                      <a:pt x="683" y="92"/>
                    </a:lnTo>
                    <a:lnTo>
                      <a:pt x="691" y="86"/>
                    </a:lnTo>
                    <a:lnTo>
                      <a:pt x="691" y="86"/>
                    </a:lnTo>
                    <a:lnTo>
                      <a:pt x="699" y="79"/>
                    </a:lnTo>
                    <a:lnTo>
                      <a:pt x="699" y="79"/>
                    </a:lnTo>
                    <a:lnTo>
                      <a:pt x="699" y="73"/>
                    </a:lnTo>
                    <a:lnTo>
                      <a:pt x="699" y="73"/>
                    </a:lnTo>
                    <a:lnTo>
                      <a:pt x="697" y="64"/>
                    </a:lnTo>
                    <a:lnTo>
                      <a:pt x="697" y="64"/>
                    </a:lnTo>
                    <a:lnTo>
                      <a:pt x="691" y="73"/>
                    </a:lnTo>
                    <a:lnTo>
                      <a:pt x="691" y="73"/>
                    </a:lnTo>
                    <a:lnTo>
                      <a:pt x="688" y="76"/>
                    </a:lnTo>
                    <a:lnTo>
                      <a:pt x="685" y="79"/>
                    </a:lnTo>
                    <a:lnTo>
                      <a:pt x="685" y="79"/>
                    </a:lnTo>
                    <a:lnTo>
                      <a:pt x="680" y="79"/>
                    </a:lnTo>
                    <a:lnTo>
                      <a:pt x="680" y="79"/>
                    </a:lnTo>
                    <a:lnTo>
                      <a:pt x="677" y="76"/>
                    </a:lnTo>
                    <a:lnTo>
                      <a:pt x="674" y="73"/>
                    </a:lnTo>
                    <a:lnTo>
                      <a:pt x="671" y="61"/>
                    </a:lnTo>
                    <a:lnTo>
                      <a:pt x="669" y="61"/>
                    </a:lnTo>
                    <a:lnTo>
                      <a:pt x="669" y="61"/>
                    </a:lnTo>
                    <a:lnTo>
                      <a:pt x="669" y="58"/>
                    </a:lnTo>
                    <a:lnTo>
                      <a:pt x="666" y="58"/>
                    </a:lnTo>
                    <a:lnTo>
                      <a:pt x="666" y="58"/>
                    </a:lnTo>
                    <a:lnTo>
                      <a:pt x="660" y="61"/>
                    </a:lnTo>
                    <a:lnTo>
                      <a:pt x="660" y="61"/>
                    </a:lnTo>
                    <a:lnTo>
                      <a:pt x="655" y="70"/>
                    </a:lnTo>
                    <a:lnTo>
                      <a:pt x="652" y="73"/>
                    </a:lnTo>
                    <a:lnTo>
                      <a:pt x="646" y="73"/>
                    </a:lnTo>
                    <a:lnTo>
                      <a:pt x="646" y="73"/>
                    </a:lnTo>
                    <a:lnTo>
                      <a:pt x="638" y="73"/>
                    </a:lnTo>
                    <a:lnTo>
                      <a:pt x="635" y="70"/>
                    </a:lnTo>
                    <a:lnTo>
                      <a:pt x="635" y="70"/>
                    </a:lnTo>
                    <a:lnTo>
                      <a:pt x="632" y="64"/>
                    </a:lnTo>
                    <a:lnTo>
                      <a:pt x="632" y="61"/>
                    </a:lnTo>
                    <a:lnTo>
                      <a:pt x="635" y="55"/>
                    </a:lnTo>
                    <a:lnTo>
                      <a:pt x="635" y="55"/>
                    </a:lnTo>
                    <a:lnTo>
                      <a:pt x="641" y="46"/>
                    </a:lnTo>
                    <a:lnTo>
                      <a:pt x="641" y="46"/>
                    </a:lnTo>
                    <a:lnTo>
                      <a:pt x="643" y="43"/>
                    </a:lnTo>
                    <a:lnTo>
                      <a:pt x="643" y="43"/>
                    </a:lnTo>
                    <a:lnTo>
                      <a:pt x="646" y="34"/>
                    </a:lnTo>
                    <a:lnTo>
                      <a:pt x="652" y="25"/>
                    </a:lnTo>
                    <a:lnTo>
                      <a:pt x="674" y="0"/>
                    </a:lnTo>
                    <a:lnTo>
                      <a:pt x="674" y="0"/>
                    </a:lnTo>
                    <a:lnTo>
                      <a:pt x="677" y="0"/>
                    </a:lnTo>
                    <a:lnTo>
                      <a:pt x="677" y="0"/>
                    </a:lnTo>
                    <a:lnTo>
                      <a:pt x="674" y="0"/>
                    </a:lnTo>
                    <a:lnTo>
                      <a:pt x="674" y="0"/>
                    </a:lnTo>
                    <a:lnTo>
                      <a:pt x="669" y="4"/>
                    </a:lnTo>
                    <a:lnTo>
                      <a:pt x="669" y="4"/>
                    </a:lnTo>
                    <a:lnTo>
                      <a:pt x="666" y="4"/>
                    </a:lnTo>
                    <a:lnTo>
                      <a:pt x="666" y="4"/>
                    </a:lnTo>
                    <a:lnTo>
                      <a:pt x="657" y="4"/>
                    </a:lnTo>
                    <a:lnTo>
                      <a:pt x="657" y="4"/>
                    </a:lnTo>
                    <a:lnTo>
                      <a:pt x="657" y="4"/>
                    </a:lnTo>
                    <a:lnTo>
                      <a:pt x="657" y="4"/>
                    </a:lnTo>
                    <a:lnTo>
                      <a:pt x="649" y="7"/>
                    </a:lnTo>
                    <a:lnTo>
                      <a:pt x="649" y="7"/>
                    </a:lnTo>
                    <a:lnTo>
                      <a:pt x="646" y="7"/>
                    </a:lnTo>
                    <a:lnTo>
                      <a:pt x="646" y="7"/>
                    </a:lnTo>
                    <a:lnTo>
                      <a:pt x="638" y="10"/>
                    </a:lnTo>
                    <a:lnTo>
                      <a:pt x="638" y="10"/>
                    </a:lnTo>
                    <a:lnTo>
                      <a:pt x="635" y="10"/>
                    </a:lnTo>
                    <a:lnTo>
                      <a:pt x="635" y="10"/>
                    </a:lnTo>
                    <a:lnTo>
                      <a:pt x="627" y="10"/>
                    </a:lnTo>
                    <a:lnTo>
                      <a:pt x="627" y="10"/>
                    </a:lnTo>
                    <a:lnTo>
                      <a:pt x="624" y="10"/>
                    </a:lnTo>
                    <a:lnTo>
                      <a:pt x="624" y="10"/>
                    </a:lnTo>
                    <a:lnTo>
                      <a:pt x="615" y="13"/>
                    </a:lnTo>
                    <a:lnTo>
                      <a:pt x="615" y="13"/>
                    </a:lnTo>
                    <a:lnTo>
                      <a:pt x="613" y="13"/>
                    </a:lnTo>
                    <a:lnTo>
                      <a:pt x="613" y="13"/>
                    </a:lnTo>
                    <a:lnTo>
                      <a:pt x="604" y="16"/>
                    </a:lnTo>
                    <a:lnTo>
                      <a:pt x="604" y="16"/>
                    </a:lnTo>
                    <a:lnTo>
                      <a:pt x="601" y="16"/>
                    </a:lnTo>
                    <a:lnTo>
                      <a:pt x="601" y="16"/>
                    </a:lnTo>
                    <a:lnTo>
                      <a:pt x="590" y="16"/>
                    </a:lnTo>
                    <a:lnTo>
                      <a:pt x="590" y="16"/>
                    </a:lnTo>
                    <a:lnTo>
                      <a:pt x="590" y="16"/>
                    </a:lnTo>
                    <a:lnTo>
                      <a:pt x="590" y="16"/>
                    </a:lnTo>
                    <a:lnTo>
                      <a:pt x="579" y="19"/>
                    </a:lnTo>
                    <a:lnTo>
                      <a:pt x="579" y="19"/>
                    </a:lnTo>
                    <a:lnTo>
                      <a:pt x="576" y="19"/>
                    </a:lnTo>
                    <a:lnTo>
                      <a:pt x="576" y="19"/>
                    </a:lnTo>
                    <a:lnTo>
                      <a:pt x="568" y="22"/>
                    </a:lnTo>
                    <a:lnTo>
                      <a:pt x="568" y="22"/>
                    </a:lnTo>
                    <a:lnTo>
                      <a:pt x="565" y="22"/>
                    </a:lnTo>
                    <a:lnTo>
                      <a:pt x="565" y="22"/>
                    </a:lnTo>
                    <a:lnTo>
                      <a:pt x="554" y="22"/>
                    </a:lnTo>
                    <a:lnTo>
                      <a:pt x="554" y="22"/>
                    </a:lnTo>
                    <a:lnTo>
                      <a:pt x="551" y="22"/>
                    </a:lnTo>
                    <a:lnTo>
                      <a:pt x="551" y="22"/>
                    </a:lnTo>
                    <a:lnTo>
                      <a:pt x="540" y="25"/>
                    </a:lnTo>
                    <a:lnTo>
                      <a:pt x="540" y="25"/>
                    </a:lnTo>
                    <a:lnTo>
                      <a:pt x="537" y="25"/>
                    </a:lnTo>
                    <a:lnTo>
                      <a:pt x="537" y="25"/>
                    </a:lnTo>
                    <a:lnTo>
                      <a:pt x="526" y="28"/>
                    </a:lnTo>
                    <a:lnTo>
                      <a:pt x="526" y="28"/>
                    </a:lnTo>
                    <a:lnTo>
                      <a:pt x="523" y="28"/>
                    </a:lnTo>
                    <a:lnTo>
                      <a:pt x="523" y="28"/>
                    </a:lnTo>
                    <a:lnTo>
                      <a:pt x="515" y="28"/>
                    </a:lnTo>
                    <a:lnTo>
                      <a:pt x="515" y="28"/>
                    </a:lnTo>
                    <a:lnTo>
                      <a:pt x="509" y="28"/>
                    </a:lnTo>
                    <a:lnTo>
                      <a:pt x="509" y="28"/>
                    </a:lnTo>
                    <a:lnTo>
                      <a:pt x="498" y="31"/>
                    </a:lnTo>
                    <a:lnTo>
                      <a:pt x="498" y="31"/>
                    </a:lnTo>
                    <a:lnTo>
                      <a:pt x="495" y="31"/>
                    </a:lnTo>
                    <a:lnTo>
                      <a:pt x="495" y="31"/>
                    </a:lnTo>
                    <a:lnTo>
                      <a:pt x="484" y="34"/>
                    </a:lnTo>
                    <a:lnTo>
                      <a:pt x="484" y="34"/>
                    </a:lnTo>
                    <a:lnTo>
                      <a:pt x="481" y="34"/>
                    </a:lnTo>
                    <a:lnTo>
                      <a:pt x="481" y="34"/>
                    </a:lnTo>
                    <a:lnTo>
                      <a:pt x="470" y="34"/>
                    </a:lnTo>
                    <a:lnTo>
                      <a:pt x="470" y="34"/>
                    </a:lnTo>
                    <a:lnTo>
                      <a:pt x="467" y="34"/>
                    </a:lnTo>
                    <a:lnTo>
                      <a:pt x="467" y="34"/>
                    </a:lnTo>
                    <a:lnTo>
                      <a:pt x="456" y="37"/>
                    </a:lnTo>
                    <a:lnTo>
                      <a:pt x="456" y="37"/>
                    </a:lnTo>
                    <a:lnTo>
                      <a:pt x="450" y="37"/>
                    </a:lnTo>
                    <a:lnTo>
                      <a:pt x="450" y="37"/>
                    </a:lnTo>
                    <a:lnTo>
                      <a:pt x="439" y="40"/>
                    </a:lnTo>
                    <a:lnTo>
                      <a:pt x="439" y="40"/>
                    </a:lnTo>
                    <a:lnTo>
                      <a:pt x="436" y="40"/>
                    </a:lnTo>
                    <a:lnTo>
                      <a:pt x="436" y="40"/>
                    </a:lnTo>
                    <a:lnTo>
                      <a:pt x="425" y="40"/>
                    </a:lnTo>
                    <a:lnTo>
                      <a:pt x="425" y="40"/>
                    </a:lnTo>
                    <a:lnTo>
                      <a:pt x="420" y="43"/>
                    </a:lnTo>
                    <a:lnTo>
                      <a:pt x="420" y="43"/>
                    </a:lnTo>
                    <a:lnTo>
                      <a:pt x="408" y="43"/>
                    </a:lnTo>
                    <a:lnTo>
                      <a:pt x="408" y="43"/>
                    </a:lnTo>
                    <a:lnTo>
                      <a:pt x="406" y="43"/>
                    </a:lnTo>
                    <a:lnTo>
                      <a:pt x="406" y="43"/>
                    </a:lnTo>
                    <a:lnTo>
                      <a:pt x="392" y="46"/>
                    </a:lnTo>
                    <a:lnTo>
                      <a:pt x="392" y="46"/>
                    </a:lnTo>
                    <a:lnTo>
                      <a:pt x="389" y="46"/>
                    </a:lnTo>
                    <a:lnTo>
                      <a:pt x="389" y="46"/>
                    </a:lnTo>
                    <a:lnTo>
                      <a:pt x="378" y="46"/>
                    </a:lnTo>
                    <a:lnTo>
                      <a:pt x="378" y="46"/>
                    </a:lnTo>
                    <a:lnTo>
                      <a:pt x="375" y="46"/>
                    </a:lnTo>
                    <a:lnTo>
                      <a:pt x="375" y="46"/>
                    </a:lnTo>
                    <a:lnTo>
                      <a:pt x="361" y="49"/>
                    </a:lnTo>
                    <a:lnTo>
                      <a:pt x="361" y="49"/>
                    </a:lnTo>
                    <a:lnTo>
                      <a:pt x="358" y="49"/>
                    </a:lnTo>
                    <a:lnTo>
                      <a:pt x="358" y="49"/>
                    </a:lnTo>
                    <a:lnTo>
                      <a:pt x="347" y="52"/>
                    </a:lnTo>
                    <a:lnTo>
                      <a:pt x="347" y="52"/>
                    </a:lnTo>
                    <a:lnTo>
                      <a:pt x="341" y="52"/>
                    </a:lnTo>
                    <a:lnTo>
                      <a:pt x="341" y="52"/>
                    </a:lnTo>
                    <a:lnTo>
                      <a:pt x="330" y="52"/>
                    </a:lnTo>
                    <a:lnTo>
                      <a:pt x="330" y="52"/>
                    </a:lnTo>
                    <a:lnTo>
                      <a:pt x="327" y="52"/>
                    </a:lnTo>
                    <a:lnTo>
                      <a:pt x="327" y="52"/>
                    </a:lnTo>
                    <a:lnTo>
                      <a:pt x="313" y="55"/>
                    </a:lnTo>
                    <a:lnTo>
                      <a:pt x="313" y="55"/>
                    </a:lnTo>
                    <a:lnTo>
                      <a:pt x="308" y="55"/>
                    </a:lnTo>
                    <a:lnTo>
                      <a:pt x="308" y="55"/>
                    </a:lnTo>
                    <a:lnTo>
                      <a:pt x="299" y="58"/>
                    </a:lnTo>
                    <a:lnTo>
                      <a:pt x="299" y="58"/>
                    </a:lnTo>
                    <a:lnTo>
                      <a:pt x="294" y="58"/>
                    </a:lnTo>
                    <a:lnTo>
                      <a:pt x="294" y="58"/>
                    </a:lnTo>
                    <a:lnTo>
                      <a:pt x="280" y="58"/>
                    </a:lnTo>
                    <a:lnTo>
                      <a:pt x="280" y="58"/>
                    </a:lnTo>
                    <a:lnTo>
                      <a:pt x="277" y="58"/>
                    </a:lnTo>
                    <a:lnTo>
                      <a:pt x="277" y="58"/>
                    </a:lnTo>
                    <a:lnTo>
                      <a:pt x="266" y="61"/>
                    </a:lnTo>
                    <a:lnTo>
                      <a:pt x="266" y="61"/>
                    </a:lnTo>
                    <a:lnTo>
                      <a:pt x="260" y="61"/>
                    </a:lnTo>
                    <a:lnTo>
                      <a:pt x="260" y="61"/>
                    </a:lnTo>
                    <a:lnTo>
                      <a:pt x="249" y="61"/>
                    </a:lnTo>
                    <a:lnTo>
                      <a:pt x="249" y="61"/>
                    </a:lnTo>
                    <a:lnTo>
                      <a:pt x="243" y="64"/>
                    </a:lnTo>
                    <a:lnTo>
                      <a:pt x="243" y="64"/>
                    </a:lnTo>
                    <a:lnTo>
                      <a:pt x="235" y="64"/>
                    </a:lnTo>
                    <a:lnTo>
                      <a:pt x="235" y="64"/>
                    </a:lnTo>
                    <a:lnTo>
                      <a:pt x="232" y="64"/>
                    </a:lnTo>
                    <a:lnTo>
                      <a:pt x="232" y="64"/>
                    </a:lnTo>
                    <a:lnTo>
                      <a:pt x="226" y="67"/>
                    </a:lnTo>
                    <a:lnTo>
                      <a:pt x="221" y="76"/>
                    </a:lnTo>
                    <a:lnTo>
                      <a:pt x="221" y="76"/>
                    </a:lnTo>
                    <a:close/>
                  </a:path>
                </a:pathLst>
              </a:custGeom>
              <a:solidFill>
                <a:schemeClr val="accen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08" name="Google Shape;388;p12">
                <a:extLst>
                  <a:ext uri="{FF2B5EF4-FFF2-40B4-BE49-F238E27FC236}">
                    <a16:creationId xmlns:a16="http://schemas.microsoft.com/office/drawing/2014/main" id="{F2E53245-EAFC-F313-B0BD-7CC0A1989FB0}"/>
                  </a:ext>
                </a:extLst>
              </p:cNvPr>
              <p:cNvSpPr/>
              <p:nvPr/>
            </p:nvSpPr>
            <p:spPr>
              <a:xfrm>
                <a:off x="10178941" y="4425481"/>
                <a:ext cx="922311" cy="716439"/>
              </a:xfrm>
              <a:custGeom>
                <a:avLst/>
                <a:gdLst/>
                <a:ahLst/>
                <a:cxnLst/>
                <a:rect l="l" t="t" r="r" b="b"/>
                <a:pathLst>
                  <a:path w="719" h="589" extrusionOk="0">
                    <a:moveTo>
                      <a:pt x="140" y="18"/>
                    </a:moveTo>
                    <a:lnTo>
                      <a:pt x="134" y="18"/>
                    </a:lnTo>
                    <a:lnTo>
                      <a:pt x="134" y="18"/>
                    </a:lnTo>
                    <a:lnTo>
                      <a:pt x="129" y="18"/>
                    </a:lnTo>
                    <a:lnTo>
                      <a:pt x="129" y="18"/>
                    </a:lnTo>
                    <a:lnTo>
                      <a:pt x="117" y="18"/>
                    </a:lnTo>
                    <a:lnTo>
                      <a:pt x="117" y="18"/>
                    </a:lnTo>
                    <a:lnTo>
                      <a:pt x="112" y="18"/>
                    </a:lnTo>
                    <a:lnTo>
                      <a:pt x="112" y="18"/>
                    </a:lnTo>
                    <a:lnTo>
                      <a:pt x="101" y="18"/>
                    </a:lnTo>
                    <a:lnTo>
                      <a:pt x="101" y="21"/>
                    </a:lnTo>
                    <a:lnTo>
                      <a:pt x="95" y="21"/>
                    </a:lnTo>
                    <a:lnTo>
                      <a:pt x="95" y="21"/>
                    </a:lnTo>
                    <a:lnTo>
                      <a:pt x="92" y="21"/>
                    </a:lnTo>
                    <a:lnTo>
                      <a:pt x="92" y="21"/>
                    </a:lnTo>
                    <a:lnTo>
                      <a:pt x="89" y="21"/>
                    </a:lnTo>
                    <a:lnTo>
                      <a:pt x="89" y="21"/>
                    </a:lnTo>
                    <a:lnTo>
                      <a:pt x="81" y="21"/>
                    </a:lnTo>
                    <a:lnTo>
                      <a:pt x="22" y="21"/>
                    </a:lnTo>
                    <a:lnTo>
                      <a:pt x="22" y="21"/>
                    </a:lnTo>
                    <a:lnTo>
                      <a:pt x="11" y="24"/>
                    </a:lnTo>
                    <a:lnTo>
                      <a:pt x="5" y="30"/>
                    </a:lnTo>
                    <a:lnTo>
                      <a:pt x="5" y="30"/>
                    </a:lnTo>
                    <a:lnTo>
                      <a:pt x="5" y="39"/>
                    </a:lnTo>
                    <a:lnTo>
                      <a:pt x="5" y="39"/>
                    </a:lnTo>
                    <a:lnTo>
                      <a:pt x="5" y="48"/>
                    </a:lnTo>
                    <a:lnTo>
                      <a:pt x="5" y="48"/>
                    </a:lnTo>
                    <a:lnTo>
                      <a:pt x="5" y="54"/>
                    </a:lnTo>
                    <a:lnTo>
                      <a:pt x="3" y="60"/>
                    </a:lnTo>
                    <a:lnTo>
                      <a:pt x="3" y="60"/>
                    </a:lnTo>
                    <a:lnTo>
                      <a:pt x="3" y="69"/>
                    </a:lnTo>
                    <a:lnTo>
                      <a:pt x="3" y="69"/>
                    </a:lnTo>
                    <a:lnTo>
                      <a:pt x="3" y="72"/>
                    </a:lnTo>
                    <a:lnTo>
                      <a:pt x="3" y="72"/>
                    </a:lnTo>
                    <a:lnTo>
                      <a:pt x="3" y="79"/>
                    </a:lnTo>
                    <a:lnTo>
                      <a:pt x="3" y="79"/>
                    </a:lnTo>
                    <a:lnTo>
                      <a:pt x="3" y="85"/>
                    </a:lnTo>
                    <a:lnTo>
                      <a:pt x="0" y="91"/>
                    </a:lnTo>
                    <a:lnTo>
                      <a:pt x="0" y="91"/>
                    </a:lnTo>
                    <a:lnTo>
                      <a:pt x="0" y="91"/>
                    </a:lnTo>
                    <a:lnTo>
                      <a:pt x="0" y="91"/>
                    </a:lnTo>
                    <a:lnTo>
                      <a:pt x="0" y="94"/>
                    </a:lnTo>
                    <a:lnTo>
                      <a:pt x="0" y="94"/>
                    </a:lnTo>
                    <a:lnTo>
                      <a:pt x="22" y="85"/>
                    </a:lnTo>
                    <a:lnTo>
                      <a:pt x="22" y="85"/>
                    </a:lnTo>
                    <a:lnTo>
                      <a:pt x="36" y="82"/>
                    </a:lnTo>
                    <a:lnTo>
                      <a:pt x="45" y="82"/>
                    </a:lnTo>
                    <a:lnTo>
                      <a:pt x="45" y="82"/>
                    </a:lnTo>
                    <a:lnTo>
                      <a:pt x="47" y="82"/>
                    </a:lnTo>
                    <a:lnTo>
                      <a:pt x="47" y="82"/>
                    </a:lnTo>
                    <a:lnTo>
                      <a:pt x="53" y="79"/>
                    </a:lnTo>
                    <a:lnTo>
                      <a:pt x="64" y="79"/>
                    </a:lnTo>
                    <a:lnTo>
                      <a:pt x="64" y="79"/>
                    </a:lnTo>
                    <a:lnTo>
                      <a:pt x="73" y="79"/>
                    </a:lnTo>
                    <a:lnTo>
                      <a:pt x="81" y="75"/>
                    </a:lnTo>
                    <a:lnTo>
                      <a:pt x="81" y="75"/>
                    </a:lnTo>
                    <a:lnTo>
                      <a:pt x="89" y="72"/>
                    </a:lnTo>
                    <a:lnTo>
                      <a:pt x="103" y="72"/>
                    </a:lnTo>
                    <a:lnTo>
                      <a:pt x="123" y="75"/>
                    </a:lnTo>
                    <a:lnTo>
                      <a:pt x="145" y="85"/>
                    </a:lnTo>
                    <a:lnTo>
                      <a:pt x="145" y="85"/>
                    </a:lnTo>
                    <a:lnTo>
                      <a:pt x="165" y="94"/>
                    </a:lnTo>
                    <a:lnTo>
                      <a:pt x="173" y="100"/>
                    </a:lnTo>
                    <a:lnTo>
                      <a:pt x="179" y="106"/>
                    </a:lnTo>
                    <a:lnTo>
                      <a:pt x="182" y="112"/>
                    </a:lnTo>
                    <a:lnTo>
                      <a:pt x="182" y="112"/>
                    </a:lnTo>
                    <a:lnTo>
                      <a:pt x="182" y="118"/>
                    </a:lnTo>
                    <a:lnTo>
                      <a:pt x="182" y="118"/>
                    </a:lnTo>
                    <a:lnTo>
                      <a:pt x="193" y="133"/>
                    </a:lnTo>
                    <a:lnTo>
                      <a:pt x="201" y="139"/>
                    </a:lnTo>
                    <a:lnTo>
                      <a:pt x="207" y="142"/>
                    </a:lnTo>
                    <a:lnTo>
                      <a:pt x="207" y="142"/>
                    </a:lnTo>
                    <a:lnTo>
                      <a:pt x="215" y="142"/>
                    </a:lnTo>
                    <a:lnTo>
                      <a:pt x="227" y="136"/>
                    </a:lnTo>
                    <a:lnTo>
                      <a:pt x="243" y="127"/>
                    </a:lnTo>
                    <a:lnTo>
                      <a:pt x="243" y="127"/>
                    </a:lnTo>
                    <a:lnTo>
                      <a:pt x="249" y="121"/>
                    </a:lnTo>
                    <a:lnTo>
                      <a:pt x="257" y="118"/>
                    </a:lnTo>
                    <a:lnTo>
                      <a:pt x="277" y="118"/>
                    </a:lnTo>
                    <a:lnTo>
                      <a:pt x="277" y="118"/>
                    </a:lnTo>
                    <a:lnTo>
                      <a:pt x="285" y="118"/>
                    </a:lnTo>
                    <a:lnTo>
                      <a:pt x="285" y="118"/>
                    </a:lnTo>
                    <a:lnTo>
                      <a:pt x="291" y="118"/>
                    </a:lnTo>
                    <a:lnTo>
                      <a:pt x="291" y="118"/>
                    </a:lnTo>
                    <a:lnTo>
                      <a:pt x="291" y="115"/>
                    </a:lnTo>
                    <a:lnTo>
                      <a:pt x="291" y="115"/>
                    </a:lnTo>
                    <a:lnTo>
                      <a:pt x="288" y="109"/>
                    </a:lnTo>
                    <a:lnTo>
                      <a:pt x="288" y="103"/>
                    </a:lnTo>
                    <a:lnTo>
                      <a:pt x="288" y="103"/>
                    </a:lnTo>
                    <a:lnTo>
                      <a:pt x="288" y="97"/>
                    </a:lnTo>
                    <a:lnTo>
                      <a:pt x="291" y="94"/>
                    </a:lnTo>
                    <a:lnTo>
                      <a:pt x="291" y="94"/>
                    </a:lnTo>
                    <a:lnTo>
                      <a:pt x="299" y="91"/>
                    </a:lnTo>
                    <a:lnTo>
                      <a:pt x="308" y="91"/>
                    </a:lnTo>
                    <a:lnTo>
                      <a:pt x="308" y="91"/>
                    </a:lnTo>
                    <a:lnTo>
                      <a:pt x="319" y="94"/>
                    </a:lnTo>
                    <a:lnTo>
                      <a:pt x="319" y="94"/>
                    </a:lnTo>
                    <a:lnTo>
                      <a:pt x="327" y="94"/>
                    </a:lnTo>
                    <a:lnTo>
                      <a:pt x="333" y="97"/>
                    </a:lnTo>
                    <a:lnTo>
                      <a:pt x="341" y="103"/>
                    </a:lnTo>
                    <a:lnTo>
                      <a:pt x="341" y="103"/>
                    </a:lnTo>
                    <a:lnTo>
                      <a:pt x="350" y="109"/>
                    </a:lnTo>
                    <a:lnTo>
                      <a:pt x="350" y="109"/>
                    </a:lnTo>
                    <a:lnTo>
                      <a:pt x="366" y="118"/>
                    </a:lnTo>
                    <a:lnTo>
                      <a:pt x="380" y="130"/>
                    </a:lnTo>
                    <a:lnTo>
                      <a:pt x="380" y="130"/>
                    </a:lnTo>
                    <a:lnTo>
                      <a:pt x="394" y="151"/>
                    </a:lnTo>
                    <a:lnTo>
                      <a:pt x="394" y="151"/>
                    </a:lnTo>
                    <a:lnTo>
                      <a:pt x="400" y="164"/>
                    </a:lnTo>
                    <a:lnTo>
                      <a:pt x="400" y="164"/>
                    </a:lnTo>
                    <a:lnTo>
                      <a:pt x="406" y="170"/>
                    </a:lnTo>
                    <a:lnTo>
                      <a:pt x="411" y="170"/>
                    </a:lnTo>
                    <a:lnTo>
                      <a:pt x="411" y="170"/>
                    </a:lnTo>
                    <a:lnTo>
                      <a:pt x="420" y="173"/>
                    </a:lnTo>
                    <a:lnTo>
                      <a:pt x="420" y="173"/>
                    </a:lnTo>
                    <a:lnTo>
                      <a:pt x="425" y="173"/>
                    </a:lnTo>
                    <a:lnTo>
                      <a:pt x="425" y="173"/>
                    </a:lnTo>
                    <a:lnTo>
                      <a:pt x="431" y="176"/>
                    </a:lnTo>
                    <a:lnTo>
                      <a:pt x="439" y="182"/>
                    </a:lnTo>
                    <a:lnTo>
                      <a:pt x="439" y="182"/>
                    </a:lnTo>
                    <a:lnTo>
                      <a:pt x="448" y="185"/>
                    </a:lnTo>
                    <a:lnTo>
                      <a:pt x="450" y="191"/>
                    </a:lnTo>
                    <a:lnTo>
                      <a:pt x="450" y="191"/>
                    </a:lnTo>
                    <a:lnTo>
                      <a:pt x="450" y="203"/>
                    </a:lnTo>
                    <a:lnTo>
                      <a:pt x="448" y="209"/>
                    </a:lnTo>
                    <a:lnTo>
                      <a:pt x="448" y="209"/>
                    </a:lnTo>
                    <a:lnTo>
                      <a:pt x="450" y="212"/>
                    </a:lnTo>
                    <a:lnTo>
                      <a:pt x="450" y="212"/>
                    </a:lnTo>
                    <a:lnTo>
                      <a:pt x="456" y="227"/>
                    </a:lnTo>
                    <a:lnTo>
                      <a:pt x="459" y="237"/>
                    </a:lnTo>
                    <a:lnTo>
                      <a:pt x="459" y="237"/>
                    </a:lnTo>
                    <a:lnTo>
                      <a:pt x="459" y="249"/>
                    </a:lnTo>
                    <a:lnTo>
                      <a:pt x="459" y="249"/>
                    </a:lnTo>
                    <a:lnTo>
                      <a:pt x="459" y="264"/>
                    </a:lnTo>
                    <a:lnTo>
                      <a:pt x="459" y="264"/>
                    </a:lnTo>
                    <a:lnTo>
                      <a:pt x="456" y="279"/>
                    </a:lnTo>
                    <a:lnTo>
                      <a:pt x="453" y="288"/>
                    </a:lnTo>
                    <a:lnTo>
                      <a:pt x="453" y="288"/>
                    </a:lnTo>
                    <a:lnTo>
                      <a:pt x="450" y="294"/>
                    </a:lnTo>
                    <a:lnTo>
                      <a:pt x="450" y="294"/>
                    </a:lnTo>
                    <a:lnTo>
                      <a:pt x="448" y="306"/>
                    </a:lnTo>
                    <a:lnTo>
                      <a:pt x="450" y="325"/>
                    </a:lnTo>
                    <a:lnTo>
                      <a:pt x="450" y="325"/>
                    </a:lnTo>
                    <a:lnTo>
                      <a:pt x="456" y="319"/>
                    </a:lnTo>
                    <a:lnTo>
                      <a:pt x="459" y="306"/>
                    </a:lnTo>
                    <a:lnTo>
                      <a:pt x="459" y="306"/>
                    </a:lnTo>
                    <a:lnTo>
                      <a:pt x="462" y="300"/>
                    </a:lnTo>
                    <a:lnTo>
                      <a:pt x="464" y="297"/>
                    </a:lnTo>
                    <a:lnTo>
                      <a:pt x="464" y="297"/>
                    </a:lnTo>
                    <a:lnTo>
                      <a:pt x="467" y="297"/>
                    </a:lnTo>
                    <a:lnTo>
                      <a:pt x="473" y="300"/>
                    </a:lnTo>
                    <a:lnTo>
                      <a:pt x="478" y="309"/>
                    </a:lnTo>
                    <a:lnTo>
                      <a:pt x="490" y="328"/>
                    </a:lnTo>
                    <a:lnTo>
                      <a:pt x="490" y="328"/>
                    </a:lnTo>
                    <a:lnTo>
                      <a:pt x="490" y="337"/>
                    </a:lnTo>
                    <a:lnTo>
                      <a:pt x="490" y="343"/>
                    </a:lnTo>
                    <a:lnTo>
                      <a:pt x="487" y="361"/>
                    </a:lnTo>
                    <a:lnTo>
                      <a:pt x="487" y="361"/>
                    </a:lnTo>
                    <a:lnTo>
                      <a:pt x="484" y="367"/>
                    </a:lnTo>
                    <a:lnTo>
                      <a:pt x="484" y="367"/>
                    </a:lnTo>
                    <a:lnTo>
                      <a:pt x="484" y="373"/>
                    </a:lnTo>
                    <a:lnTo>
                      <a:pt x="487" y="376"/>
                    </a:lnTo>
                    <a:lnTo>
                      <a:pt x="487" y="376"/>
                    </a:lnTo>
                    <a:lnTo>
                      <a:pt x="492" y="382"/>
                    </a:lnTo>
                    <a:lnTo>
                      <a:pt x="492" y="382"/>
                    </a:lnTo>
                    <a:lnTo>
                      <a:pt x="498" y="395"/>
                    </a:lnTo>
                    <a:lnTo>
                      <a:pt x="498" y="395"/>
                    </a:lnTo>
                    <a:lnTo>
                      <a:pt x="512" y="416"/>
                    </a:lnTo>
                    <a:lnTo>
                      <a:pt x="512" y="416"/>
                    </a:lnTo>
                    <a:lnTo>
                      <a:pt x="515" y="422"/>
                    </a:lnTo>
                    <a:lnTo>
                      <a:pt x="515" y="422"/>
                    </a:lnTo>
                    <a:lnTo>
                      <a:pt x="518" y="419"/>
                    </a:lnTo>
                    <a:lnTo>
                      <a:pt x="518" y="419"/>
                    </a:lnTo>
                    <a:lnTo>
                      <a:pt x="526" y="416"/>
                    </a:lnTo>
                    <a:lnTo>
                      <a:pt x="532" y="416"/>
                    </a:lnTo>
                    <a:lnTo>
                      <a:pt x="537" y="419"/>
                    </a:lnTo>
                    <a:lnTo>
                      <a:pt x="537" y="419"/>
                    </a:lnTo>
                    <a:lnTo>
                      <a:pt x="540" y="422"/>
                    </a:lnTo>
                    <a:lnTo>
                      <a:pt x="543" y="428"/>
                    </a:lnTo>
                    <a:lnTo>
                      <a:pt x="543" y="428"/>
                    </a:lnTo>
                    <a:lnTo>
                      <a:pt x="543" y="437"/>
                    </a:lnTo>
                    <a:lnTo>
                      <a:pt x="543" y="437"/>
                    </a:lnTo>
                    <a:lnTo>
                      <a:pt x="543" y="449"/>
                    </a:lnTo>
                    <a:lnTo>
                      <a:pt x="543" y="449"/>
                    </a:lnTo>
                    <a:lnTo>
                      <a:pt x="543" y="449"/>
                    </a:lnTo>
                    <a:lnTo>
                      <a:pt x="543" y="449"/>
                    </a:lnTo>
                    <a:lnTo>
                      <a:pt x="543" y="449"/>
                    </a:lnTo>
                    <a:lnTo>
                      <a:pt x="543" y="449"/>
                    </a:lnTo>
                    <a:lnTo>
                      <a:pt x="551" y="455"/>
                    </a:lnTo>
                    <a:lnTo>
                      <a:pt x="557" y="464"/>
                    </a:lnTo>
                    <a:lnTo>
                      <a:pt x="557" y="464"/>
                    </a:lnTo>
                    <a:lnTo>
                      <a:pt x="562" y="473"/>
                    </a:lnTo>
                    <a:lnTo>
                      <a:pt x="565" y="480"/>
                    </a:lnTo>
                    <a:lnTo>
                      <a:pt x="565" y="480"/>
                    </a:lnTo>
                    <a:lnTo>
                      <a:pt x="571" y="498"/>
                    </a:lnTo>
                    <a:lnTo>
                      <a:pt x="571" y="498"/>
                    </a:lnTo>
                    <a:lnTo>
                      <a:pt x="574" y="504"/>
                    </a:lnTo>
                    <a:lnTo>
                      <a:pt x="579" y="507"/>
                    </a:lnTo>
                    <a:lnTo>
                      <a:pt x="590" y="513"/>
                    </a:lnTo>
                    <a:lnTo>
                      <a:pt x="607" y="516"/>
                    </a:lnTo>
                    <a:lnTo>
                      <a:pt x="607" y="516"/>
                    </a:lnTo>
                    <a:lnTo>
                      <a:pt x="613" y="519"/>
                    </a:lnTo>
                    <a:lnTo>
                      <a:pt x="618" y="522"/>
                    </a:lnTo>
                    <a:lnTo>
                      <a:pt x="624" y="531"/>
                    </a:lnTo>
                    <a:lnTo>
                      <a:pt x="627" y="543"/>
                    </a:lnTo>
                    <a:lnTo>
                      <a:pt x="627" y="543"/>
                    </a:lnTo>
                    <a:lnTo>
                      <a:pt x="630" y="552"/>
                    </a:lnTo>
                    <a:lnTo>
                      <a:pt x="632" y="562"/>
                    </a:lnTo>
                    <a:lnTo>
                      <a:pt x="632" y="562"/>
                    </a:lnTo>
                    <a:lnTo>
                      <a:pt x="638" y="565"/>
                    </a:lnTo>
                    <a:lnTo>
                      <a:pt x="638" y="565"/>
                    </a:lnTo>
                    <a:lnTo>
                      <a:pt x="646" y="571"/>
                    </a:lnTo>
                    <a:lnTo>
                      <a:pt x="646" y="571"/>
                    </a:lnTo>
                    <a:lnTo>
                      <a:pt x="649" y="577"/>
                    </a:lnTo>
                    <a:lnTo>
                      <a:pt x="649" y="580"/>
                    </a:lnTo>
                    <a:lnTo>
                      <a:pt x="646" y="589"/>
                    </a:lnTo>
                    <a:lnTo>
                      <a:pt x="646" y="589"/>
                    </a:lnTo>
                    <a:lnTo>
                      <a:pt x="644" y="589"/>
                    </a:lnTo>
                    <a:lnTo>
                      <a:pt x="644" y="589"/>
                    </a:lnTo>
                    <a:lnTo>
                      <a:pt x="655" y="589"/>
                    </a:lnTo>
                    <a:lnTo>
                      <a:pt x="655" y="589"/>
                    </a:lnTo>
                    <a:lnTo>
                      <a:pt x="669" y="586"/>
                    </a:lnTo>
                    <a:lnTo>
                      <a:pt x="669" y="586"/>
                    </a:lnTo>
                    <a:lnTo>
                      <a:pt x="677" y="586"/>
                    </a:lnTo>
                    <a:lnTo>
                      <a:pt x="688" y="583"/>
                    </a:lnTo>
                    <a:lnTo>
                      <a:pt x="688" y="583"/>
                    </a:lnTo>
                    <a:lnTo>
                      <a:pt x="694" y="580"/>
                    </a:lnTo>
                    <a:lnTo>
                      <a:pt x="694" y="580"/>
                    </a:lnTo>
                    <a:lnTo>
                      <a:pt x="702" y="574"/>
                    </a:lnTo>
                    <a:lnTo>
                      <a:pt x="705" y="568"/>
                    </a:lnTo>
                    <a:lnTo>
                      <a:pt x="705" y="568"/>
                    </a:lnTo>
                    <a:lnTo>
                      <a:pt x="705" y="559"/>
                    </a:lnTo>
                    <a:lnTo>
                      <a:pt x="705" y="549"/>
                    </a:lnTo>
                    <a:lnTo>
                      <a:pt x="705" y="549"/>
                    </a:lnTo>
                    <a:lnTo>
                      <a:pt x="705" y="537"/>
                    </a:lnTo>
                    <a:lnTo>
                      <a:pt x="705" y="537"/>
                    </a:lnTo>
                    <a:lnTo>
                      <a:pt x="705" y="528"/>
                    </a:lnTo>
                    <a:lnTo>
                      <a:pt x="708" y="519"/>
                    </a:lnTo>
                    <a:lnTo>
                      <a:pt x="716" y="501"/>
                    </a:lnTo>
                    <a:lnTo>
                      <a:pt x="716" y="501"/>
                    </a:lnTo>
                    <a:lnTo>
                      <a:pt x="719" y="498"/>
                    </a:lnTo>
                    <a:lnTo>
                      <a:pt x="719" y="498"/>
                    </a:lnTo>
                    <a:lnTo>
                      <a:pt x="719" y="495"/>
                    </a:lnTo>
                    <a:lnTo>
                      <a:pt x="719" y="495"/>
                    </a:lnTo>
                    <a:lnTo>
                      <a:pt x="719" y="480"/>
                    </a:lnTo>
                    <a:lnTo>
                      <a:pt x="719" y="461"/>
                    </a:lnTo>
                    <a:lnTo>
                      <a:pt x="719" y="461"/>
                    </a:lnTo>
                    <a:lnTo>
                      <a:pt x="713" y="443"/>
                    </a:lnTo>
                    <a:lnTo>
                      <a:pt x="713" y="443"/>
                    </a:lnTo>
                    <a:lnTo>
                      <a:pt x="711" y="398"/>
                    </a:lnTo>
                    <a:lnTo>
                      <a:pt x="711" y="398"/>
                    </a:lnTo>
                    <a:lnTo>
                      <a:pt x="708" y="379"/>
                    </a:lnTo>
                    <a:lnTo>
                      <a:pt x="708" y="379"/>
                    </a:lnTo>
                    <a:lnTo>
                      <a:pt x="705" y="379"/>
                    </a:lnTo>
                    <a:lnTo>
                      <a:pt x="699" y="376"/>
                    </a:lnTo>
                    <a:lnTo>
                      <a:pt x="699" y="376"/>
                    </a:lnTo>
                    <a:lnTo>
                      <a:pt x="691" y="361"/>
                    </a:lnTo>
                    <a:lnTo>
                      <a:pt x="677" y="337"/>
                    </a:lnTo>
                    <a:lnTo>
                      <a:pt x="666" y="309"/>
                    </a:lnTo>
                    <a:lnTo>
                      <a:pt x="655" y="285"/>
                    </a:lnTo>
                    <a:lnTo>
                      <a:pt x="655" y="285"/>
                    </a:lnTo>
                    <a:lnTo>
                      <a:pt x="652" y="273"/>
                    </a:lnTo>
                    <a:lnTo>
                      <a:pt x="649" y="270"/>
                    </a:lnTo>
                    <a:lnTo>
                      <a:pt x="649" y="270"/>
                    </a:lnTo>
                    <a:lnTo>
                      <a:pt x="649" y="270"/>
                    </a:lnTo>
                    <a:lnTo>
                      <a:pt x="649" y="270"/>
                    </a:lnTo>
                    <a:lnTo>
                      <a:pt x="649" y="270"/>
                    </a:lnTo>
                    <a:lnTo>
                      <a:pt x="649" y="270"/>
                    </a:lnTo>
                    <a:lnTo>
                      <a:pt x="646" y="270"/>
                    </a:lnTo>
                    <a:lnTo>
                      <a:pt x="641" y="264"/>
                    </a:lnTo>
                    <a:lnTo>
                      <a:pt x="641" y="264"/>
                    </a:lnTo>
                    <a:lnTo>
                      <a:pt x="621" y="224"/>
                    </a:lnTo>
                    <a:lnTo>
                      <a:pt x="621" y="224"/>
                    </a:lnTo>
                    <a:lnTo>
                      <a:pt x="618" y="221"/>
                    </a:lnTo>
                    <a:lnTo>
                      <a:pt x="618" y="221"/>
                    </a:lnTo>
                    <a:lnTo>
                      <a:pt x="618" y="215"/>
                    </a:lnTo>
                    <a:lnTo>
                      <a:pt x="621" y="209"/>
                    </a:lnTo>
                    <a:lnTo>
                      <a:pt x="621" y="209"/>
                    </a:lnTo>
                    <a:lnTo>
                      <a:pt x="624" y="209"/>
                    </a:lnTo>
                    <a:lnTo>
                      <a:pt x="624" y="209"/>
                    </a:lnTo>
                    <a:lnTo>
                      <a:pt x="613" y="194"/>
                    </a:lnTo>
                    <a:lnTo>
                      <a:pt x="599" y="170"/>
                    </a:lnTo>
                    <a:lnTo>
                      <a:pt x="599" y="170"/>
                    </a:lnTo>
                    <a:lnTo>
                      <a:pt x="585" y="142"/>
                    </a:lnTo>
                    <a:lnTo>
                      <a:pt x="571" y="115"/>
                    </a:lnTo>
                    <a:lnTo>
                      <a:pt x="571" y="115"/>
                    </a:lnTo>
                    <a:lnTo>
                      <a:pt x="560" y="91"/>
                    </a:lnTo>
                    <a:lnTo>
                      <a:pt x="546" y="57"/>
                    </a:lnTo>
                    <a:lnTo>
                      <a:pt x="534" y="24"/>
                    </a:lnTo>
                    <a:lnTo>
                      <a:pt x="529" y="0"/>
                    </a:lnTo>
                    <a:lnTo>
                      <a:pt x="529" y="0"/>
                    </a:lnTo>
                    <a:lnTo>
                      <a:pt x="529" y="0"/>
                    </a:lnTo>
                    <a:lnTo>
                      <a:pt x="529" y="0"/>
                    </a:lnTo>
                    <a:lnTo>
                      <a:pt x="498" y="9"/>
                    </a:lnTo>
                    <a:lnTo>
                      <a:pt x="498" y="9"/>
                    </a:lnTo>
                    <a:lnTo>
                      <a:pt x="487" y="12"/>
                    </a:lnTo>
                    <a:lnTo>
                      <a:pt x="487" y="12"/>
                    </a:lnTo>
                    <a:lnTo>
                      <a:pt x="473" y="33"/>
                    </a:lnTo>
                    <a:lnTo>
                      <a:pt x="473" y="33"/>
                    </a:lnTo>
                    <a:lnTo>
                      <a:pt x="470" y="36"/>
                    </a:lnTo>
                    <a:lnTo>
                      <a:pt x="464" y="36"/>
                    </a:lnTo>
                    <a:lnTo>
                      <a:pt x="464" y="36"/>
                    </a:lnTo>
                    <a:lnTo>
                      <a:pt x="462" y="33"/>
                    </a:lnTo>
                    <a:lnTo>
                      <a:pt x="459" y="27"/>
                    </a:lnTo>
                    <a:lnTo>
                      <a:pt x="232" y="33"/>
                    </a:lnTo>
                    <a:lnTo>
                      <a:pt x="232" y="33"/>
                    </a:lnTo>
                    <a:lnTo>
                      <a:pt x="227" y="33"/>
                    </a:lnTo>
                    <a:lnTo>
                      <a:pt x="227" y="33"/>
                    </a:lnTo>
                    <a:lnTo>
                      <a:pt x="213" y="12"/>
                    </a:lnTo>
                    <a:lnTo>
                      <a:pt x="213" y="12"/>
                    </a:lnTo>
                    <a:lnTo>
                      <a:pt x="140" y="18"/>
                    </a:lnTo>
                    <a:lnTo>
                      <a:pt x="140" y="18"/>
                    </a:lnTo>
                    <a:close/>
                  </a:path>
                </a:pathLst>
              </a:custGeom>
              <a:solidFill>
                <a:schemeClr val="accen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09" name="Google Shape;389;p12">
                <a:extLst>
                  <a:ext uri="{FF2B5EF4-FFF2-40B4-BE49-F238E27FC236}">
                    <a16:creationId xmlns:a16="http://schemas.microsoft.com/office/drawing/2014/main" id="{879A8C3F-2401-9D76-147A-711694D15763}"/>
                  </a:ext>
                </a:extLst>
              </p:cNvPr>
              <p:cNvSpPr/>
              <p:nvPr/>
            </p:nvSpPr>
            <p:spPr>
              <a:xfrm>
                <a:off x="9737668" y="3910959"/>
                <a:ext cx="321975" cy="658053"/>
              </a:xfrm>
              <a:custGeom>
                <a:avLst/>
                <a:gdLst/>
                <a:ahLst/>
                <a:cxnLst/>
                <a:rect l="l" t="t" r="r" b="b"/>
                <a:pathLst>
                  <a:path w="251" h="541" extrusionOk="0">
                    <a:moveTo>
                      <a:pt x="156" y="0"/>
                    </a:moveTo>
                    <a:lnTo>
                      <a:pt x="156" y="0"/>
                    </a:lnTo>
                    <a:lnTo>
                      <a:pt x="151" y="0"/>
                    </a:lnTo>
                    <a:lnTo>
                      <a:pt x="151" y="0"/>
                    </a:lnTo>
                    <a:lnTo>
                      <a:pt x="148" y="0"/>
                    </a:lnTo>
                    <a:lnTo>
                      <a:pt x="148" y="0"/>
                    </a:lnTo>
                    <a:lnTo>
                      <a:pt x="145" y="0"/>
                    </a:lnTo>
                    <a:lnTo>
                      <a:pt x="145" y="0"/>
                    </a:lnTo>
                    <a:lnTo>
                      <a:pt x="140" y="0"/>
                    </a:lnTo>
                    <a:lnTo>
                      <a:pt x="140" y="0"/>
                    </a:lnTo>
                    <a:lnTo>
                      <a:pt x="137" y="0"/>
                    </a:lnTo>
                    <a:lnTo>
                      <a:pt x="137" y="0"/>
                    </a:lnTo>
                    <a:lnTo>
                      <a:pt x="134" y="0"/>
                    </a:lnTo>
                    <a:lnTo>
                      <a:pt x="134" y="0"/>
                    </a:lnTo>
                    <a:lnTo>
                      <a:pt x="131" y="0"/>
                    </a:lnTo>
                    <a:lnTo>
                      <a:pt x="131" y="0"/>
                    </a:lnTo>
                    <a:lnTo>
                      <a:pt x="126" y="0"/>
                    </a:lnTo>
                    <a:lnTo>
                      <a:pt x="126" y="0"/>
                    </a:lnTo>
                    <a:lnTo>
                      <a:pt x="126" y="0"/>
                    </a:lnTo>
                    <a:lnTo>
                      <a:pt x="126" y="0"/>
                    </a:lnTo>
                    <a:lnTo>
                      <a:pt x="126" y="0"/>
                    </a:lnTo>
                    <a:lnTo>
                      <a:pt x="126" y="0"/>
                    </a:lnTo>
                    <a:lnTo>
                      <a:pt x="120" y="0"/>
                    </a:lnTo>
                    <a:lnTo>
                      <a:pt x="120" y="0"/>
                    </a:lnTo>
                    <a:lnTo>
                      <a:pt x="120" y="0"/>
                    </a:lnTo>
                    <a:lnTo>
                      <a:pt x="120" y="0"/>
                    </a:lnTo>
                    <a:lnTo>
                      <a:pt x="120" y="0"/>
                    </a:lnTo>
                    <a:lnTo>
                      <a:pt x="120" y="0"/>
                    </a:lnTo>
                    <a:lnTo>
                      <a:pt x="112" y="0"/>
                    </a:lnTo>
                    <a:lnTo>
                      <a:pt x="112" y="0"/>
                    </a:lnTo>
                    <a:lnTo>
                      <a:pt x="112" y="0"/>
                    </a:lnTo>
                    <a:lnTo>
                      <a:pt x="112" y="0"/>
                    </a:lnTo>
                    <a:lnTo>
                      <a:pt x="103" y="0"/>
                    </a:lnTo>
                    <a:lnTo>
                      <a:pt x="98" y="0"/>
                    </a:lnTo>
                    <a:lnTo>
                      <a:pt x="98" y="0"/>
                    </a:lnTo>
                    <a:lnTo>
                      <a:pt x="95" y="0"/>
                    </a:lnTo>
                    <a:lnTo>
                      <a:pt x="95" y="0"/>
                    </a:lnTo>
                    <a:lnTo>
                      <a:pt x="92" y="0"/>
                    </a:lnTo>
                    <a:lnTo>
                      <a:pt x="92" y="0"/>
                    </a:lnTo>
                    <a:lnTo>
                      <a:pt x="92" y="3"/>
                    </a:lnTo>
                    <a:lnTo>
                      <a:pt x="92" y="3"/>
                    </a:lnTo>
                    <a:lnTo>
                      <a:pt x="92" y="3"/>
                    </a:lnTo>
                    <a:lnTo>
                      <a:pt x="92" y="3"/>
                    </a:lnTo>
                    <a:lnTo>
                      <a:pt x="92" y="6"/>
                    </a:lnTo>
                    <a:lnTo>
                      <a:pt x="92" y="6"/>
                    </a:lnTo>
                    <a:lnTo>
                      <a:pt x="89" y="6"/>
                    </a:lnTo>
                    <a:lnTo>
                      <a:pt x="89" y="6"/>
                    </a:lnTo>
                    <a:lnTo>
                      <a:pt x="89" y="9"/>
                    </a:lnTo>
                    <a:lnTo>
                      <a:pt x="89" y="9"/>
                    </a:lnTo>
                    <a:lnTo>
                      <a:pt x="89" y="9"/>
                    </a:lnTo>
                    <a:lnTo>
                      <a:pt x="89" y="9"/>
                    </a:lnTo>
                    <a:lnTo>
                      <a:pt x="86" y="12"/>
                    </a:lnTo>
                    <a:lnTo>
                      <a:pt x="86" y="12"/>
                    </a:lnTo>
                    <a:lnTo>
                      <a:pt x="86" y="12"/>
                    </a:lnTo>
                    <a:lnTo>
                      <a:pt x="86" y="12"/>
                    </a:lnTo>
                    <a:lnTo>
                      <a:pt x="84" y="15"/>
                    </a:lnTo>
                    <a:lnTo>
                      <a:pt x="84" y="15"/>
                    </a:lnTo>
                    <a:lnTo>
                      <a:pt x="84" y="18"/>
                    </a:lnTo>
                    <a:lnTo>
                      <a:pt x="84" y="18"/>
                    </a:lnTo>
                    <a:lnTo>
                      <a:pt x="84" y="18"/>
                    </a:lnTo>
                    <a:lnTo>
                      <a:pt x="84" y="18"/>
                    </a:lnTo>
                    <a:lnTo>
                      <a:pt x="84" y="22"/>
                    </a:lnTo>
                    <a:lnTo>
                      <a:pt x="84" y="22"/>
                    </a:lnTo>
                    <a:lnTo>
                      <a:pt x="81" y="25"/>
                    </a:lnTo>
                    <a:lnTo>
                      <a:pt x="81" y="25"/>
                    </a:lnTo>
                    <a:lnTo>
                      <a:pt x="81" y="25"/>
                    </a:lnTo>
                    <a:lnTo>
                      <a:pt x="81" y="25"/>
                    </a:lnTo>
                    <a:lnTo>
                      <a:pt x="78" y="25"/>
                    </a:lnTo>
                    <a:lnTo>
                      <a:pt x="78" y="25"/>
                    </a:lnTo>
                    <a:lnTo>
                      <a:pt x="78" y="28"/>
                    </a:lnTo>
                    <a:lnTo>
                      <a:pt x="78" y="28"/>
                    </a:lnTo>
                    <a:lnTo>
                      <a:pt x="78" y="28"/>
                    </a:lnTo>
                    <a:lnTo>
                      <a:pt x="78" y="28"/>
                    </a:lnTo>
                    <a:lnTo>
                      <a:pt x="78" y="28"/>
                    </a:lnTo>
                    <a:lnTo>
                      <a:pt x="78" y="28"/>
                    </a:lnTo>
                    <a:lnTo>
                      <a:pt x="75" y="31"/>
                    </a:lnTo>
                    <a:lnTo>
                      <a:pt x="75" y="31"/>
                    </a:lnTo>
                    <a:lnTo>
                      <a:pt x="75" y="31"/>
                    </a:lnTo>
                    <a:lnTo>
                      <a:pt x="75" y="31"/>
                    </a:lnTo>
                    <a:lnTo>
                      <a:pt x="75" y="34"/>
                    </a:lnTo>
                    <a:lnTo>
                      <a:pt x="75" y="34"/>
                    </a:lnTo>
                    <a:lnTo>
                      <a:pt x="75" y="34"/>
                    </a:lnTo>
                    <a:lnTo>
                      <a:pt x="75" y="34"/>
                    </a:lnTo>
                    <a:lnTo>
                      <a:pt x="72" y="34"/>
                    </a:lnTo>
                    <a:lnTo>
                      <a:pt x="72" y="34"/>
                    </a:lnTo>
                    <a:lnTo>
                      <a:pt x="67" y="40"/>
                    </a:lnTo>
                    <a:lnTo>
                      <a:pt x="67" y="40"/>
                    </a:lnTo>
                    <a:lnTo>
                      <a:pt x="67" y="40"/>
                    </a:lnTo>
                    <a:lnTo>
                      <a:pt x="67" y="40"/>
                    </a:lnTo>
                    <a:lnTo>
                      <a:pt x="64" y="43"/>
                    </a:lnTo>
                    <a:lnTo>
                      <a:pt x="61" y="55"/>
                    </a:lnTo>
                    <a:lnTo>
                      <a:pt x="61" y="55"/>
                    </a:lnTo>
                    <a:lnTo>
                      <a:pt x="61" y="73"/>
                    </a:lnTo>
                    <a:lnTo>
                      <a:pt x="53" y="94"/>
                    </a:lnTo>
                    <a:lnTo>
                      <a:pt x="47" y="110"/>
                    </a:lnTo>
                    <a:lnTo>
                      <a:pt x="39" y="122"/>
                    </a:lnTo>
                    <a:lnTo>
                      <a:pt x="39" y="122"/>
                    </a:lnTo>
                    <a:lnTo>
                      <a:pt x="36" y="125"/>
                    </a:lnTo>
                    <a:lnTo>
                      <a:pt x="36" y="125"/>
                    </a:lnTo>
                    <a:lnTo>
                      <a:pt x="28" y="131"/>
                    </a:lnTo>
                    <a:lnTo>
                      <a:pt x="28" y="143"/>
                    </a:lnTo>
                    <a:lnTo>
                      <a:pt x="28" y="143"/>
                    </a:lnTo>
                    <a:lnTo>
                      <a:pt x="25" y="164"/>
                    </a:lnTo>
                    <a:lnTo>
                      <a:pt x="25" y="164"/>
                    </a:lnTo>
                    <a:lnTo>
                      <a:pt x="25" y="192"/>
                    </a:lnTo>
                    <a:lnTo>
                      <a:pt x="25" y="204"/>
                    </a:lnTo>
                    <a:lnTo>
                      <a:pt x="25" y="210"/>
                    </a:lnTo>
                    <a:lnTo>
                      <a:pt x="25" y="210"/>
                    </a:lnTo>
                    <a:lnTo>
                      <a:pt x="28" y="213"/>
                    </a:lnTo>
                    <a:lnTo>
                      <a:pt x="28" y="213"/>
                    </a:lnTo>
                    <a:lnTo>
                      <a:pt x="28" y="213"/>
                    </a:lnTo>
                    <a:lnTo>
                      <a:pt x="28" y="213"/>
                    </a:lnTo>
                    <a:lnTo>
                      <a:pt x="28" y="213"/>
                    </a:lnTo>
                    <a:lnTo>
                      <a:pt x="28" y="213"/>
                    </a:lnTo>
                    <a:lnTo>
                      <a:pt x="28" y="216"/>
                    </a:lnTo>
                    <a:lnTo>
                      <a:pt x="28" y="216"/>
                    </a:lnTo>
                    <a:lnTo>
                      <a:pt x="30" y="216"/>
                    </a:lnTo>
                    <a:lnTo>
                      <a:pt x="30" y="216"/>
                    </a:lnTo>
                    <a:lnTo>
                      <a:pt x="30" y="216"/>
                    </a:lnTo>
                    <a:lnTo>
                      <a:pt x="30" y="216"/>
                    </a:lnTo>
                    <a:lnTo>
                      <a:pt x="30" y="219"/>
                    </a:lnTo>
                    <a:lnTo>
                      <a:pt x="30" y="219"/>
                    </a:lnTo>
                    <a:lnTo>
                      <a:pt x="30" y="219"/>
                    </a:lnTo>
                    <a:lnTo>
                      <a:pt x="30" y="219"/>
                    </a:lnTo>
                    <a:lnTo>
                      <a:pt x="30" y="222"/>
                    </a:lnTo>
                    <a:lnTo>
                      <a:pt x="30" y="222"/>
                    </a:lnTo>
                    <a:lnTo>
                      <a:pt x="30" y="222"/>
                    </a:lnTo>
                    <a:lnTo>
                      <a:pt x="30" y="222"/>
                    </a:lnTo>
                    <a:lnTo>
                      <a:pt x="30" y="225"/>
                    </a:lnTo>
                    <a:lnTo>
                      <a:pt x="30" y="225"/>
                    </a:lnTo>
                    <a:lnTo>
                      <a:pt x="33" y="225"/>
                    </a:lnTo>
                    <a:lnTo>
                      <a:pt x="33" y="225"/>
                    </a:lnTo>
                    <a:lnTo>
                      <a:pt x="33" y="228"/>
                    </a:lnTo>
                    <a:lnTo>
                      <a:pt x="33" y="228"/>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4"/>
                    </a:lnTo>
                    <a:lnTo>
                      <a:pt x="33" y="234"/>
                    </a:lnTo>
                    <a:lnTo>
                      <a:pt x="33" y="237"/>
                    </a:lnTo>
                    <a:lnTo>
                      <a:pt x="33" y="237"/>
                    </a:lnTo>
                    <a:lnTo>
                      <a:pt x="33" y="240"/>
                    </a:lnTo>
                    <a:lnTo>
                      <a:pt x="33" y="240"/>
                    </a:lnTo>
                    <a:lnTo>
                      <a:pt x="30" y="252"/>
                    </a:lnTo>
                    <a:lnTo>
                      <a:pt x="30" y="252"/>
                    </a:lnTo>
                    <a:lnTo>
                      <a:pt x="28" y="265"/>
                    </a:lnTo>
                    <a:lnTo>
                      <a:pt x="28" y="271"/>
                    </a:lnTo>
                    <a:lnTo>
                      <a:pt x="30" y="277"/>
                    </a:lnTo>
                    <a:lnTo>
                      <a:pt x="30" y="277"/>
                    </a:lnTo>
                    <a:lnTo>
                      <a:pt x="36" y="280"/>
                    </a:lnTo>
                    <a:lnTo>
                      <a:pt x="36" y="280"/>
                    </a:lnTo>
                    <a:lnTo>
                      <a:pt x="44" y="289"/>
                    </a:lnTo>
                    <a:lnTo>
                      <a:pt x="47" y="295"/>
                    </a:lnTo>
                    <a:lnTo>
                      <a:pt x="47" y="295"/>
                    </a:lnTo>
                    <a:lnTo>
                      <a:pt x="50" y="304"/>
                    </a:lnTo>
                    <a:lnTo>
                      <a:pt x="50" y="304"/>
                    </a:lnTo>
                    <a:lnTo>
                      <a:pt x="50" y="310"/>
                    </a:lnTo>
                    <a:lnTo>
                      <a:pt x="44" y="319"/>
                    </a:lnTo>
                    <a:lnTo>
                      <a:pt x="44" y="319"/>
                    </a:lnTo>
                    <a:lnTo>
                      <a:pt x="36" y="328"/>
                    </a:lnTo>
                    <a:lnTo>
                      <a:pt x="30" y="344"/>
                    </a:lnTo>
                    <a:lnTo>
                      <a:pt x="25" y="353"/>
                    </a:lnTo>
                    <a:lnTo>
                      <a:pt x="25" y="365"/>
                    </a:lnTo>
                    <a:lnTo>
                      <a:pt x="25" y="365"/>
                    </a:lnTo>
                    <a:lnTo>
                      <a:pt x="22" y="371"/>
                    </a:lnTo>
                    <a:lnTo>
                      <a:pt x="22" y="377"/>
                    </a:lnTo>
                    <a:lnTo>
                      <a:pt x="14" y="386"/>
                    </a:lnTo>
                    <a:lnTo>
                      <a:pt x="14" y="386"/>
                    </a:lnTo>
                    <a:lnTo>
                      <a:pt x="11" y="389"/>
                    </a:lnTo>
                    <a:lnTo>
                      <a:pt x="8" y="395"/>
                    </a:lnTo>
                    <a:lnTo>
                      <a:pt x="8" y="395"/>
                    </a:lnTo>
                    <a:lnTo>
                      <a:pt x="8" y="407"/>
                    </a:lnTo>
                    <a:lnTo>
                      <a:pt x="5" y="416"/>
                    </a:lnTo>
                    <a:lnTo>
                      <a:pt x="5" y="416"/>
                    </a:lnTo>
                    <a:lnTo>
                      <a:pt x="0" y="435"/>
                    </a:lnTo>
                    <a:lnTo>
                      <a:pt x="0" y="435"/>
                    </a:lnTo>
                    <a:lnTo>
                      <a:pt x="0" y="447"/>
                    </a:lnTo>
                    <a:lnTo>
                      <a:pt x="134" y="447"/>
                    </a:lnTo>
                    <a:lnTo>
                      <a:pt x="134" y="447"/>
                    </a:lnTo>
                    <a:lnTo>
                      <a:pt x="137" y="447"/>
                    </a:lnTo>
                    <a:lnTo>
                      <a:pt x="140" y="453"/>
                    </a:lnTo>
                    <a:lnTo>
                      <a:pt x="140" y="465"/>
                    </a:lnTo>
                    <a:lnTo>
                      <a:pt x="145" y="486"/>
                    </a:lnTo>
                    <a:lnTo>
                      <a:pt x="156" y="508"/>
                    </a:lnTo>
                    <a:lnTo>
                      <a:pt x="156" y="508"/>
                    </a:lnTo>
                    <a:lnTo>
                      <a:pt x="156" y="508"/>
                    </a:lnTo>
                    <a:lnTo>
                      <a:pt x="156" y="508"/>
                    </a:lnTo>
                    <a:lnTo>
                      <a:pt x="159" y="508"/>
                    </a:lnTo>
                    <a:lnTo>
                      <a:pt x="159" y="508"/>
                    </a:lnTo>
                    <a:lnTo>
                      <a:pt x="159" y="508"/>
                    </a:lnTo>
                    <a:lnTo>
                      <a:pt x="159" y="508"/>
                    </a:lnTo>
                    <a:lnTo>
                      <a:pt x="159" y="511"/>
                    </a:lnTo>
                    <a:lnTo>
                      <a:pt x="159" y="511"/>
                    </a:lnTo>
                    <a:lnTo>
                      <a:pt x="159" y="511"/>
                    </a:lnTo>
                    <a:lnTo>
                      <a:pt x="159" y="511"/>
                    </a:lnTo>
                    <a:lnTo>
                      <a:pt x="159" y="511"/>
                    </a:lnTo>
                    <a:lnTo>
                      <a:pt x="159" y="511"/>
                    </a:lnTo>
                    <a:lnTo>
                      <a:pt x="159" y="514"/>
                    </a:lnTo>
                    <a:lnTo>
                      <a:pt x="159" y="514"/>
                    </a:lnTo>
                    <a:lnTo>
                      <a:pt x="162" y="514"/>
                    </a:lnTo>
                    <a:lnTo>
                      <a:pt x="162" y="514"/>
                    </a:lnTo>
                    <a:lnTo>
                      <a:pt x="162" y="517"/>
                    </a:lnTo>
                    <a:lnTo>
                      <a:pt x="162" y="517"/>
                    </a:lnTo>
                    <a:lnTo>
                      <a:pt x="162" y="517"/>
                    </a:lnTo>
                    <a:lnTo>
                      <a:pt x="162" y="517"/>
                    </a:lnTo>
                    <a:lnTo>
                      <a:pt x="162" y="517"/>
                    </a:lnTo>
                    <a:lnTo>
                      <a:pt x="162" y="517"/>
                    </a:lnTo>
                    <a:lnTo>
                      <a:pt x="162" y="520"/>
                    </a:lnTo>
                    <a:lnTo>
                      <a:pt x="162" y="520"/>
                    </a:lnTo>
                    <a:lnTo>
                      <a:pt x="165" y="520"/>
                    </a:lnTo>
                    <a:lnTo>
                      <a:pt x="165" y="520"/>
                    </a:lnTo>
                    <a:lnTo>
                      <a:pt x="165" y="523"/>
                    </a:lnTo>
                    <a:lnTo>
                      <a:pt x="165" y="523"/>
                    </a:lnTo>
                    <a:lnTo>
                      <a:pt x="165" y="523"/>
                    </a:lnTo>
                    <a:lnTo>
                      <a:pt x="165" y="523"/>
                    </a:lnTo>
                    <a:lnTo>
                      <a:pt x="167" y="526"/>
                    </a:lnTo>
                    <a:lnTo>
                      <a:pt x="167" y="526"/>
                    </a:lnTo>
                    <a:lnTo>
                      <a:pt x="167" y="526"/>
                    </a:lnTo>
                    <a:lnTo>
                      <a:pt x="167" y="526"/>
                    </a:lnTo>
                    <a:lnTo>
                      <a:pt x="167" y="529"/>
                    </a:lnTo>
                    <a:lnTo>
                      <a:pt x="167" y="529"/>
                    </a:lnTo>
                    <a:lnTo>
                      <a:pt x="167" y="529"/>
                    </a:lnTo>
                    <a:lnTo>
                      <a:pt x="167" y="529"/>
                    </a:lnTo>
                    <a:lnTo>
                      <a:pt x="170" y="532"/>
                    </a:lnTo>
                    <a:lnTo>
                      <a:pt x="170" y="532"/>
                    </a:lnTo>
                    <a:lnTo>
                      <a:pt x="170" y="532"/>
                    </a:lnTo>
                    <a:lnTo>
                      <a:pt x="170" y="532"/>
                    </a:lnTo>
                    <a:lnTo>
                      <a:pt x="170" y="535"/>
                    </a:lnTo>
                    <a:lnTo>
                      <a:pt x="170" y="535"/>
                    </a:lnTo>
                    <a:lnTo>
                      <a:pt x="170" y="535"/>
                    </a:lnTo>
                    <a:lnTo>
                      <a:pt x="170" y="535"/>
                    </a:lnTo>
                    <a:lnTo>
                      <a:pt x="173" y="535"/>
                    </a:lnTo>
                    <a:lnTo>
                      <a:pt x="173" y="535"/>
                    </a:lnTo>
                    <a:lnTo>
                      <a:pt x="173" y="538"/>
                    </a:lnTo>
                    <a:lnTo>
                      <a:pt x="173" y="538"/>
                    </a:lnTo>
                    <a:lnTo>
                      <a:pt x="173" y="538"/>
                    </a:lnTo>
                    <a:lnTo>
                      <a:pt x="173" y="538"/>
                    </a:lnTo>
                    <a:lnTo>
                      <a:pt x="173" y="538"/>
                    </a:lnTo>
                    <a:lnTo>
                      <a:pt x="173" y="538"/>
                    </a:lnTo>
                    <a:lnTo>
                      <a:pt x="176" y="541"/>
                    </a:lnTo>
                    <a:lnTo>
                      <a:pt x="176" y="541"/>
                    </a:lnTo>
                    <a:lnTo>
                      <a:pt x="176" y="541"/>
                    </a:lnTo>
                    <a:lnTo>
                      <a:pt x="176" y="541"/>
                    </a:lnTo>
                    <a:lnTo>
                      <a:pt x="176" y="541"/>
                    </a:lnTo>
                    <a:lnTo>
                      <a:pt x="176" y="541"/>
                    </a:lnTo>
                    <a:lnTo>
                      <a:pt x="195" y="529"/>
                    </a:lnTo>
                    <a:lnTo>
                      <a:pt x="195" y="529"/>
                    </a:lnTo>
                    <a:lnTo>
                      <a:pt x="207" y="520"/>
                    </a:lnTo>
                    <a:lnTo>
                      <a:pt x="207" y="520"/>
                    </a:lnTo>
                    <a:lnTo>
                      <a:pt x="221" y="514"/>
                    </a:lnTo>
                    <a:lnTo>
                      <a:pt x="240" y="514"/>
                    </a:lnTo>
                    <a:lnTo>
                      <a:pt x="240" y="514"/>
                    </a:lnTo>
                    <a:lnTo>
                      <a:pt x="251" y="514"/>
                    </a:lnTo>
                    <a:lnTo>
                      <a:pt x="251" y="514"/>
                    </a:lnTo>
                    <a:lnTo>
                      <a:pt x="249" y="483"/>
                    </a:lnTo>
                    <a:lnTo>
                      <a:pt x="246" y="441"/>
                    </a:lnTo>
                    <a:lnTo>
                      <a:pt x="243" y="334"/>
                    </a:lnTo>
                    <a:lnTo>
                      <a:pt x="243" y="334"/>
                    </a:lnTo>
                    <a:lnTo>
                      <a:pt x="246" y="225"/>
                    </a:lnTo>
                    <a:lnTo>
                      <a:pt x="246" y="137"/>
                    </a:lnTo>
                    <a:lnTo>
                      <a:pt x="246" y="137"/>
                    </a:lnTo>
                    <a:lnTo>
                      <a:pt x="249" y="110"/>
                    </a:lnTo>
                    <a:lnTo>
                      <a:pt x="249" y="0"/>
                    </a:lnTo>
                    <a:lnTo>
                      <a:pt x="249" y="0"/>
                    </a:lnTo>
                    <a:lnTo>
                      <a:pt x="156" y="0"/>
                    </a:lnTo>
                    <a:lnTo>
                      <a:pt x="156" y="0"/>
                    </a:lnTo>
                    <a:lnTo>
                      <a:pt x="156" y="0"/>
                    </a:lnTo>
                    <a:lnTo>
                      <a:pt x="156" y="0"/>
                    </a:lnTo>
                    <a:close/>
                  </a:path>
                </a:pathLst>
              </a:custGeom>
              <a:solidFill>
                <a:schemeClr val="accent1">
                  <a:lumMod val="75000"/>
                </a:scheme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10" name="Google Shape;390;p12">
                <a:extLst>
                  <a:ext uri="{FF2B5EF4-FFF2-40B4-BE49-F238E27FC236}">
                    <a16:creationId xmlns:a16="http://schemas.microsoft.com/office/drawing/2014/main" id="{87A4D6EF-59AE-1CD3-E294-DCBE644B93B2}"/>
                  </a:ext>
                </a:extLst>
              </p:cNvPr>
              <p:cNvSpPr/>
              <p:nvPr/>
            </p:nvSpPr>
            <p:spPr>
              <a:xfrm>
                <a:off x="10063492" y="3900012"/>
                <a:ext cx="380983" cy="647106"/>
              </a:xfrm>
              <a:custGeom>
                <a:avLst/>
                <a:gdLst/>
                <a:ahLst/>
                <a:cxnLst/>
                <a:rect l="l" t="t" r="r" b="b"/>
                <a:pathLst>
                  <a:path w="297" h="532" extrusionOk="0">
                    <a:moveTo>
                      <a:pt x="179" y="441"/>
                    </a:moveTo>
                    <a:lnTo>
                      <a:pt x="230" y="438"/>
                    </a:lnTo>
                    <a:lnTo>
                      <a:pt x="230" y="438"/>
                    </a:lnTo>
                    <a:lnTo>
                      <a:pt x="230" y="438"/>
                    </a:lnTo>
                    <a:lnTo>
                      <a:pt x="255" y="435"/>
                    </a:lnTo>
                    <a:lnTo>
                      <a:pt x="255" y="435"/>
                    </a:lnTo>
                    <a:lnTo>
                      <a:pt x="258" y="435"/>
                    </a:lnTo>
                    <a:lnTo>
                      <a:pt x="258" y="435"/>
                    </a:lnTo>
                    <a:lnTo>
                      <a:pt x="258" y="435"/>
                    </a:lnTo>
                    <a:lnTo>
                      <a:pt x="258" y="435"/>
                    </a:lnTo>
                    <a:lnTo>
                      <a:pt x="294" y="432"/>
                    </a:lnTo>
                    <a:lnTo>
                      <a:pt x="294" y="432"/>
                    </a:lnTo>
                    <a:lnTo>
                      <a:pt x="294" y="425"/>
                    </a:lnTo>
                    <a:lnTo>
                      <a:pt x="294" y="425"/>
                    </a:lnTo>
                    <a:lnTo>
                      <a:pt x="289" y="413"/>
                    </a:lnTo>
                    <a:lnTo>
                      <a:pt x="286" y="392"/>
                    </a:lnTo>
                    <a:lnTo>
                      <a:pt x="283" y="343"/>
                    </a:lnTo>
                    <a:lnTo>
                      <a:pt x="283" y="343"/>
                    </a:lnTo>
                    <a:lnTo>
                      <a:pt x="286" y="319"/>
                    </a:lnTo>
                    <a:lnTo>
                      <a:pt x="286" y="310"/>
                    </a:lnTo>
                    <a:lnTo>
                      <a:pt x="289" y="304"/>
                    </a:lnTo>
                    <a:lnTo>
                      <a:pt x="289" y="304"/>
                    </a:lnTo>
                    <a:lnTo>
                      <a:pt x="294" y="292"/>
                    </a:lnTo>
                    <a:lnTo>
                      <a:pt x="297" y="277"/>
                    </a:lnTo>
                    <a:lnTo>
                      <a:pt x="297" y="277"/>
                    </a:lnTo>
                    <a:lnTo>
                      <a:pt x="291" y="261"/>
                    </a:lnTo>
                    <a:lnTo>
                      <a:pt x="275" y="225"/>
                    </a:lnTo>
                    <a:lnTo>
                      <a:pt x="275" y="225"/>
                    </a:lnTo>
                    <a:lnTo>
                      <a:pt x="266" y="207"/>
                    </a:lnTo>
                    <a:lnTo>
                      <a:pt x="258" y="179"/>
                    </a:lnTo>
                    <a:lnTo>
                      <a:pt x="244" y="113"/>
                    </a:lnTo>
                    <a:lnTo>
                      <a:pt x="224" y="0"/>
                    </a:lnTo>
                    <a:lnTo>
                      <a:pt x="224" y="0"/>
                    </a:lnTo>
                    <a:lnTo>
                      <a:pt x="109" y="3"/>
                    </a:lnTo>
                    <a:lnTo>
                      <a:pt x="3" y="6"/>
                    </a:lnTo>
                    <a:lnTo>
                      <a:pt x="3" y="119"/>
                    </a:lnTo>
                    <a:lnTo>
                      <a:pt x="3" y="119"/>
                    </a:lnTo>
                    <a:lnTo>
                      <a:pt x="3" y="146"/>
                    </a:lnTo>
                    <a:lnTo>
                      <a:pt x="3" y="146"/>
                    </a:lnTo>
                    <a:lnTo>
                      <a:pt x="3" y="231"/>
                    </a:lnTo>
                    <a:lnTo>
                      <a:pt x="0" y="343"/>
                    </a:lnTo>
                    <a:lnTo>
                      <a:pt x="0" y="343"/>
                    </a:lnTo>
                    <a:lnTo>
                      <a:pt x="3" y="450"/>
                    </a:lnTo>
                    <a:lnTo>
                      <a:pt x="6" y="492"/>
                    </a:lnTo>
                    <a:lnTo>
                      <a:pt x="9" y="523"/>
                    </a:lnTo>
                    <a:lnTo>
                      <a:pt x="9" y="523"/>
                    </a:lnTo>
                    <a:lnTo>
                      <a:pt x="23" y="520"/>
                    </a:lnTo>
                    <a:lnTo>
                      <a:pt x="28" y="520"/>
                    </a:lnTo>
                    <a:lnTo>
                      <a:pt x="31" y="517"/>
                    </a:lnTo>
                    <a:lnTo>
                      <a:pt x="31" y="517"/>
                    </a:lnTo>
                    <a:lnTo>
                      <a:pt x="37" y="504"/>
                    </a:lnTo>
                    <a:lnTo>
                      <a:pt x="45" y="501"/>
                    </a:lnTo>
                    <a:lnTo>
                      <a:pt x="45" y="501"/>
                    </a:lnTo>
                    <a:lnTo>
                      <a:pt x="45" y="501"/>
                    </a:lnTo>
                    <a:lnTo>
                      <a:pt x="45" y="501"/>
                    </a:lnTo>
                    <a:lnTo>
                      <a:pt x="51" y="501"/>
                    </a:lnTo>
                    <a:lnTo>
                      <a:pt x="56" y="504"/>
                    </a:lnTo>
                    <a:lnTo>
                      <a:pt x="62" y="517"/>
                    </a:lnTo>
                    <a:lnTo>
                      <a:pt x="62" y="517"/>
                    </a:lnTo>
                    <a:lnTo>
                      <a:pt x="70" y="532"/>
                    </a:lnTo>
                    <a:lnTo>
                      <a:pt x="70" y="532"/>
                    </a:lnTo>
                    <a:lnTo>
                      <a:pt x="81" y="529"/>
                    </a:lnTo>
                    <a:lnTo>
                      <a:pt x="81" y="529"/>
                    </a:lnTo>
                    <a:lnTo>
                      <a:pt x="79" y="526"/>
                    </a:lnTo>
                    <a:lnTo>
                      <a:pt x="79" y="526"/>
                    </a:lnTo>
                    <a:lnTo>
                      <a:pt x="81" y="517"/>
                    </a:lnTo>
                    <a:lnTo>
                      <a:pt x="81" y="517"/>
                    </a:lnTo>
                    <a:lnTo>
                      <a:pt x="81" y="511"/>
                    </a:lnTo>
                    <a:lnTo>
                      <a:pt x="81" y="511"/>
                    </a:lnTo>
                    <a:lnTo>
                      <a:pt x="81" y="504"/>
                    </a:lnTo>
                    <a:lnTo>
                      <a:pt x="81" y="504"/>
                    </a:lnTo>
                    <a:lnTo>
                      <a:pt x="81" y="501"/>
                    </a:lnTo>
                    <a:lnTo>
                      <a:pt x="81" y="501"/>
                    </a:lnTo>
                    <a:lnTo>
                      <a:pt x="81" y="489"/>
                    </a:lnTo>
                    <a:lnTo>
                      <a:pt x="84" y="483"/>
                    </a:lnTo>
                    <a:lnTo>
                      <a:pt x="84" y="483"/>
                    </a:lnTo>
                    <a:lnTo>
                      <a:pt x="84" y="483"/>
                    </a:lnTo>
                    <a:lnTo>
                      <a:pt x="84" y="483"/>
                    </a:lnTo>
                    <a:lnTo>
                      <a:pt x="84" y="471"/>
                    </a:lnTo>
                    <a:lnTo>
                      <a:pt x="84" y="471"/>
                    </a:lnTo>
                    <a:lnTo>
                      <a:pt x="84" y="462"/>
                    </a:lnTo>
                    <a:lnTo>
                      <a:pt x="84" y="462"/>
                    </a:lnTo>
                    <a:lnTo>
                      <a:pt x="87" y="453"/>
                    </a:lnTo>
                    <a:lnTo>
                      <a:pt x="93" y="447"/>
                    </a:lnTo>
                    <a:lnTo>
                      <a:pt x="109" y="441"/>
                    </a:lnTo>
                    <a:lnTo>
                      <a:pt x="109" y="441"/>
                    </a:lnTo>
                    <a:lnTo>
                      <a:pt x="109" y="441"/>
                    </a:lnTo>
                    <a:lnTo>
                      <a:pt x="171" y="441"/>
                    </a:lnTo>
                    <a:lnTo>
                      <a:pt x="171" y="441"/>
                    </a:lnTo>
                    <a:lnTo>
                      <a:pt x="177" y="441"/>
                    </a:lnTo>
                    <a:lnTo>
                      <a:pt x="177" y="441"/>
                    </a:lnTo>
                    <a:lnTo>
                      <a:pt x="179" y="441"/>
                    </a:lnTo>
                    <a:close/>
                  </a:path>
                </a:pathLst>
              </a:custGeom>
              <a:solidFill>
                <a:schemeClr val="accent1">
                  <a:lumMod val="75000"/>
                </a:scheme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11" name="Google Shape;391;p12">
                <a:extLst>
                  <a:ext uri="{FF2B5EF4-FFF2-40B4-BE49-F238E27FC236}">
                    <a16:creationId xmlns:a16="http://schemas.microsoft.com/office/drawing/2014/main" id="{70758B18-5D27-8F13-B098-20E62AC6419F}"/>
                  </a:ext>
                </a:extLst>
              </p:cNvPr>
              <p:cNvSpPr/>
              <p:nvPr/>
            </p:nvSpPr>
            <p:spPr>
              <a:xfrm>
                <a:off x="9859532" y="3626330"/>
                <a:ext cx="878697" cy="270033"/>
              </a:xfrm>
              <a:custGeom>
                <a:avLst/>
                <a:gdLst/>
                <a:ahLst/>
                <a:cxnLst/>
                <a:rect l="l" t="t" r="r" b="b"/>
                <a:pathLst>
                  <a:path w="685" h="222" extrusionOk="0">
                    <a:moveTo>
                      <a:pt x="159" y="67"/>
                    </a:moveTo>
                    <a:lnTo>
                      <a:pt x="159" y="67"/>
                    </a:lnTo>
                    <a:lnTo>
                      <a:pt x="159" y="73"/>
                    </a:lnTo>
                    <a:lnTo>
                      <a:pt x="154" y="73"/>
                    </a:lnTo>
                    <a:lnTo>
                      <a:pt x="117" y="73"/>
                    </a:lnTo>
                    <a:lnTo>
                      <a:pt x="117" y="73"/>
                    </a:lnTo>
                    <a:lnTo>
                      <a:pt x="114" y="73"/>
                    </a:lnTo>
                    <a:lnTo>
                      <a:pt x="114" y="73"/>
                    </a:lnTo>
                    <a:lnTo>
                      <a:pt x="112" y="73"/>
                    </a:lnTo>
                    <a:lnTo>
                      <a:pt x="112" y="73"/>
                    </a:lnTo>
                    <a:lnTo>
                      <a:pt x="109" y="73"/>
                    </a:lnTo>
                    <a:lnTo>
                      <a:pt x="109" y="73"/>
                    </a:lnTo>
                    <a:lnTo>
                      <a:pt x="109" y="73"/>
                    </a:lnTo>
                    <a:lnTo>
                      <a:pt x="109" y="73"/>
                    </a:lnTo>
                    <a:lnTo>
                      <a:pt x="103" y="73"/>
                    </a:lnTo>
                    <a:lnTo>
                      <a:pt x="103" y="73"/>
                    </a:lnTo>
                    <a:lnTo>
                      <a:pt x="103" y="73"/>
                    </a:lnTo>
                    <a:lnTo>
                      <a:pt x="103" y="73"/>
                    </a:lnTo>
                    <a:lnTo>
                      <a:pt x="100" y="76"/>
                    </a:lnTo>
                    <a:lnTo>
                      <a:pt x="100" y="76"/>
                    </a:lnTo>
                    <a:lnTo>
                      <a:pt x="98" y="76"/>
                    </a:lnTo>
                    <a:lnTo>
                      <a:pt x="98" y="76"/>
                    </a:lnTo>
                    <a:lnTo>
                      <a:pt x="95" y="76"/>
                    </a:lnTo>
                    <a:lnTo>
                      <a:pt x="95" y="76"/>
                    </a:lnTo>
                    <a:lnTo>
                      <a:pt x="95" y="76"/>
                    </a:lnTo>
                    <a:lnTo>
                      <a:pt x="95" y="76"/>
                    </a:lnTo>
                    <a:lnTo>
                      <a:pt x="89" y="76"/>
                    </a:lnTo>
                    <a:lnTo>
                      <a:pt x="89" y="76"/>
                    </a:lnTo>
                    <a:lnTo>
                      <a:pt x="89" y="76"/>
                    </a:lnTo>
                    <a:lnTo>
                      <a:pt x="89" y="76"/>
                    </a:lnTo>
                    <a:lnTo>
                      <a:pt x="86" y="76"/>
                    </a:lnTo>
                    <a:lnTo>
                      <a:pt x="86" y="76"/>
                    </a:lnTo>
                    <a:lnTo>
                      <a:pt x="84" y="76"/>
                    </a:lnTo>
                    <a:lnTo>
                      <a:pt x="84" y="76"/>
                    </a:lnTo>
                    <a:lnTo>
                      <a:pt x="81" y="76"/>
                    </a:lnTo>
                    <a:lnTo>
                      <a:pt x="81" y="76"/>
                    </a:lnTo>
                    <a:lnTo>
                      <a:pt x="81" y="76"/>
                    </a:lnTo>
                    <a:lnTo>
                      <a:pt x="81" y="76"/>
                    </a:lnTo>
                    <a:lnTo>
                      <a:pt x="78" y="76"/>
                    </a:lnTo>
                    <a:lnTo>
                      <a:pt x="78" y="76"/>
                    </a:lnTo>
                    <a:lnTo>
                      <a:pt x="78" y="76"/>
                    </a:lnTo>
                    <a:lnTo>
                      <a:pt x="78" y="76"/>
                    </a:lnTo>
                    <a:lnTo>
                      <a:pt x="75" y="76"/>
                    </a:lnTo>
                    <a:lnTo>
                      <a:pt x="75" y="76"/>
                    </a:lnTo>
                    <a:lnTo>
                      <a:pt x="72" y="79"/>
                    </a:lnTo>
                    <a:lnTo>
                      <a:pt x="72" y="79"/>
                    </a:lnTo>
                    <a:lnTo>
                      <a:pt x="70" y="79"/>
                    </a:lnTo>
                    <a:lnTo>
                      <a:pt x="70" y="79"/>
                    </a:lnTo>
                    <a:lnTo>
                      <a:pt x="70" y="79"/>
                    </a:lnTo>
                    <a:lnTo>
                      <a:pt x="70" y="79"/>
                    </a:lnTo>
                    <a:lnTo>
                      <a:pt x="67" y="79"/>
                    </a:lnTo>
                    <a:lnTo>
                      <a:pt x="67" y="79"/>
                    </a:lnTo>
                    <a:lnTo>
                      <a:pt x="67" y="79"/>
                    </a:lnTo>
                    <a:lnTo>
                      <a:pt x="67" y="79"/>
                    </a:lnTo>
                    <a:lnTo>
                      <a:pt x="64" y="79"/>
                    </a:lnTo>
                    <a:lnTo>
                      <a:pt x="64" y="79"/>
                    </a:lnTo>
                    <a:lnTo>
                      <a:pt x="64" y="79"/>
                    </a:lnTo>
                    <a:lnTo>
                      <a:pt x="64" y="79"/>
                    </a:lnTo>
                    <a:lnTo>
                      <a:pt x="61" y="79"/>
                    </a:lnTo>
                    <a:lnTo>
                      <a:pt x="61" y="79"/>
                    </a:lnTo>
                    <a:lnTo>
                      <a:pt x="61" y="79"/>
                    </a:lnTo>
                    <a:lnTo>
                      <a:pt x="61" y="79"/>
                    </a:lnTo>
                    <a:lnTo>
                      <a:pt x="58" y="79"/>
                    </a:lnTo>
                    <a:lnTo>
                      <a:pt x="58" y="79"/>
                    </a:lnTo>
                    <a:lnTo>
                      <a:pt x="58" y="79"/>
                    </a:lnTo>
                    <a:lnTo>
                      <a:pt x="58" y="79"/>
                    </a:lnTo>
                    <a:lnTo>
                      <a:pt x="56" y="79"/>
                    </a:lnTo>
                    <a:lnTo>
                      <a:pt x="56" y="79"/>
                    </a:lnTo>
                    <a:lnTo>
                      <a:pt x="56" y="79"/>
                    </a:lnTo>
                    <a:lnTo>
                      <a:pt x="56" y="79"/>
                    </a:lnTo>
                    <a:lnTo>
                      <a:pt x="56" y="82"/>
                    </a:lnTo>
                    <a:lnTo>
                      <a:pt x="56" y="82"/>
                    </a:lnTo>
                    <a:lnTo>
                      <a:pt x="56" y="82"/>
                    </a:lnTo>
                    <a:lnTo>
                      <a:pt x="56" y="82"/>
                    </a:lnTo>
                    <a:lnTo>
                      <a:pt x="53" y="85"/>
                    </a:lnTo>
                    <a:lnTo>
                      <a:pt x="42" y="98"/>
                    </a:lnTo>
                    <a:lnTo>
                      <a:pt x="42" y="98"/>
                    </a:lnTo>
                    <a:lnTo>
                      <a:pt x="45" y="101"/>
                    </a:lnTo>
                    <a:lnTo>
                      <a:pt x="45" y="101"/>
                    </a:lnTo>
                    <a:lnTo>
                      <a:pt x="50" y="104"/>
                    </a:lnTo>
                    <a:lnTo>
                      <a:pt x="50" y="107"/>
                    </a:lnTo>
                    <a:lnTo>
                      <a:pt x="50" y="107"/>
                    </a:lnTo>
                    <a:lnTo>
                      <a:pt x="53" y="110"/>
                    </a:lnTo>
                    <a:lnTo>
                      <a:pt x="53" y="110"/>
                    </a:lnTo>
                    <a:lnTo>
                      <a:pt x="50" y="116"/>
                    </a:lnTo>
                    <a:lnTo>
                      <a:pt x="50" y="116"/>
                    </a:lnTo>
                    <a:lnTo>
                      <a:pt x="47" y="119"/>
                    </a:lnTo>
                    <a:lnTo>
                      <a:pt x="47" y="119"/>
                    </a:lnTo>
                    <a:lnTo>
                      <a:pt x="42" y="128"/>
                    </a:lnTo>
                    <a:lnTo>
                      <a:pt x="39" y="137"/>
                    </a:lnTo>
                    <a:lnTo>
                      <a:pt x="36" y="158"/>
                    </a:lnTo>
                    <a:lnTo>
                      <a:pt x="36" y="158"/>
                    </a:lnTo>
                    <a:lnTo>
                      <a:pt x="36" y="170"/>
                    </a:lnTo>
                    <a:lnTo>
                      <a:pt x="31" y="183"/>
                    </a:lnTo>
                    <a:lnTo>
                      <a:pt x="19" y="201"/>
                    </a:lnTo>
                    <a:lnTo>
                      <a:pt x="19" y="201"/>
                    </a:lnTo>
                    <a:lnTo>
                      <a:pt x="11" y="207"/>
                    </a:lnTo>
                    <a:lnTo>
                      <a:pt x="11" y="207"/>
                    </a:lnTo>
                    <a:lnTo>
                      <a:pt x="3" y="213"/>
                    </a:lnTo>
                    <a:lnTo>
                      <a:pt x="3" y="219"/>
                    </a:lnTo>
                    <a:lnTo>
                      <a:pt x="3" y="219"/>
                    </a:lnTo>
                    <a:lnTo>
                      <a:pt x="0" y="222"/>
                    </a:lnTo>
                    <a:lnTo>
                      <a:pt x="0" y="222"/>
                    </a:lnTo>
                    <a:lnTo>
                      <a:pt x="0" y="222"/>
                    </a:lnTo>
                    <a:lnTo>
                      <a:pt x="0" y="222"/>
                    </a:lnTo>
                    <a:lnTo>
                      <a:pt x="0" y="222"/>
                    </a:lnTo>
                    <a:lnTo>
                      <a:pt x="3" y="222"/>
                    </a:lnTo>
                    <a:lnTo>
                      <a:pt x="25" y="222"/>
                    </a:lnTo>
                    <a:lnTo>
                      <a:pt x="25" y="222"/>
                    </a:lnTo>
                    <a:lnTo>
                      <a:pt x="25" y="222"/>
                    </a:lnTo>
                    <a:lnTo>
                      <a:pt x="25" y="222"/>
                    </a:lnTo>
                    <a:lnTo>
                      <a:pt x="25" y="222"/>
                    </a:lnTo>
                    <a:lnTo>
                      <a:pt x="25" y="222"/>
                    </a:lnTo>
                    <a:lnTo>
                      <a:pt x="25" y="222"/>
                    </a:lnTo>
                    <a:lnTo>
                      <a:pt x="25" y="222"/>
                    </a:lnTo>
                    <a:lnTo>
                      <a:pt x="25" y="222"/>
                    </a:lnTo>
                    <a:lnTo>
                      <a:pt x="25" y="222"/>
                    </a:lnTo>
                    <a:lnTo>
                      <a:pt x="89" y="222"/>
                    </a:lnTo>
                    <a:lnTo>
                      <a:pt x="89" y="222"/>
                    </a:lnTo>
                    <a:lnTo>
                      <a:pt x="89" y="222"/>
                    </a:lnTo>
                    <a:lnTo>
                      <a:pt x="89" y="222"/>
                    </a:lnTo>
                    <a:lnTo>
                      <a:pt x="95" y="222"/>
                    </a:lnTo>
                    <a:lnTo>
                      <a:pt x="95" y="222"/>
                    </a:lnTo>
                    <a:lnTo>
                      <a:pt x="100" y="222"/>
                    </a:lnTo>
                    <a:lnTo>
                      <a:pt x="100" y="222"/>
                    </a:lnTo>
                    <a:lnTo>
                      <a:pt x="100" y="222"/>
                    </a:lnTo>
                    <a:lnTo>
                      <a:pt x="100" y="222"/>
                    </a:lnTo>
                    <a:lnTo>
                      <a:pt x="156" y="222"/>
                    </a:lnTo>
                    <a:lnTo>
                      <a:pt x="156" y="222"/>
                    </a:lnTo>
                    <a:lnTo>
                      <a:pt x="308" y="216"/>
                    </a:lnTo>
                    <a:lnTo>
                      <a:pt x="308" y="216"/>
                    </a:lnTo>
                    <a:lnTo>
                      <a:pt x="459" y="207"/>
                    </a:lnTo>
                    <a:lnTo>
                      <a:pt x="473" y="183"/>
                    </a:lnTo>
                    <a:lnTo>
                      <a:pt x="473" y="183"/>
                    </a:lnTo>
                    <a:lnTo>
                      <a:pt x="476" y="180"/>
                    </a:lnTo>
                    <a:lnTo>
                      <a:pt x="476" y="180"/>
                    </a:lnTo>
                    <a:lnTo>
                      <a:pt x="490" y="173"/>
                    </a:lnTo>
                    <a:lnTo>
                      <a:pt x="490" y="173"/>
                    </a:lnTo>
                    <a:lnTo>
                      <a:pt x="503" y="164"/>
                    </a:lnTo>
                    <a:lnTo>
                      <a:pt x="503" y="164"/>
                    </a:lnTo>
                    <a:lnTo>
                      <a:pt x="515" y="158"/>
                    </a:lnTo>
                    <a:lnTo>
                      <a:pt x="523" y="152"/>
                    </a:lnTo>
                    <a:lnTo>
                      <a:pt x="523" y="152"/>
                    </a:lnTo>
                    <a:lnTo>
                      <a:pt x="531" y="146"/>
                    </a:lnTo>
                    <a:lnTo>
                      <a:pt x="540" y="143"/>
                    </a:lnTo>
                    <a:lnTo>
                      <a:pt x="540" y="143"/>
                    </a:lnTo>
                    <a:lnTo>
                      <a:pt x="545" y="140"/>
                    </a:lnTo>
                    <a:lnTo>
                      <a:pt x="545" y="140"/>
                    </a:lnTo>
                    <a:lnTo>
                      <a:pt x="554" y="134"/>
                    </a:lnTo>
                    <a:lnTo>
                      <a:pt x="554" y="134"/>
                    </a:lnTo>
                    <a:lnTo>
                      <a:pt x="568" y="122"/>
                    </a:lnTo>
                    <a:lnTo>
                      <a:pt x="568" y="122"/>
                    </a:lnTo>
                    <a:lnTo>
                      <a:pt x="582" y="113"/>
                    </a:lnTo>
                    <a:lnTo>
                      <a:pt x="582" y="113"/>
                    </a:lnTo>
                    <a:lnTo>
                      <a:pt x="596" y="101"/>
                    </a:lnTo>
                    <a:lnTo>
                      <a:pt x="596" y="101"/>
                    </a:lnTo>
                    <a:lnTo>
                      <a:pt x="613" y="85"/>
                    </a:lnTo>
                    <a:lnTo>
                      <a:pt x="629" y="76"/>
                    </a:lnTo>
                    <a:lnTo>
                      <a:pt x="629" y="76"/>
                    </a:lnTo>
                    <a:lnTo>
                      <a:pt x="638" y="70"/>
                    </a:lnTo>
                    <a:lnTo>
                      <a:pt x="643" y="64"/>
                    </a:lnTo>
                    <a:lnTo>
                      <a:pt x="643" y="64"/>
                    </a:lnTo>
                    <a:lnTo>
                      <a:pt x="649" y="55"/>
                    </a:lnTo>
                    <a:lnTo>
                      <a:pt x="666" y="37"/>
                    </a:lnTo>
                    <a:lnTo>
                      <a:pt x="666" y="37"/>
                    </a:lnTo>
                    <a:lnTo>
                      <a:pt x="677" y="22"/>
                    </a:lnTo>
                    <a:lnTo>
                      <a:pt x="685" y="3"/>
                    </a:lnTo>
                    <a:lnTo>
                      <a:pt x="685" y="3"/>
                    </a:lnTo>
                    <a:lnTo>
                      <a:pt x="685" y="0"/>
                    </a:lnTo>
                    <a:lnTo>
                      <a:pt x="685" y="0"/>
                    </a:lnTo>
                    <a:lnTo>
                      <a:pt x="685" y="0"/>
                    </a:lnTo>
                    <a:lnTo>
                      <a:pt x="685" y="0"/>
                    </a:lnTo>
                    <a:lnTo>
                      <a:pt x="666" y="3"/>
                    </a:lnTo>
                    <a:lnTo>
                      <a:pt x="666" y="3"/>
                    </a:lnTo>
                    <a:lnTo>
                      <a:pt x="666" y="3"/>
                    </a:lnTo>
                    <a:lnTo>
                      <a:pt x="666" y="3"/>
                    </a:lnTo>
                    <a:lnTo>
                      <a:pt x="646" y="3"/>
                    </a:lnTo>
                    <a:lnTo>
                      <a:pt x="646" y="3"/>
                    </a:lnTo>
                    <a:lnTo>
                      <a:pt x="643" y="3"/>
                    </a:lnTo>
                    <a:lnTo>
                      <a:pt x="643" y="3"/>
                    </a:lnTo>
                    <a:lnTo>
                      <a:pt x="627" y="6"/>
                    </a:lnTo>
                    <a:lnTo>
                      <a:pt x="627" y="6"/>
                    </a:lnTo>
                    <a:lnTo>
                      <a:pt x="624" y="6"/>
                    </a:lnTo>
                    <a:lnTo>
                      <a:pt x="624" y="6"/>
                    </a:lnTo>
                    <a:lnTo>
                      <a:pt x="604" y="9"/>
                    </a:lnTo>
                    <a:lnTo>
                      <a:pt x="604" y="9"/>
                    </a:lnTo>
                    <a:lnTo>
                      <a:pt x="601" y="9"/>
                    </a:lnTo>
                    <a:lnTo>
                      <a:pt x="601" y="9"/>
                    </a:lnTo>
                    <a:lnTo>
                      <a:pt x="585" y="12"/>
                    </a:lnTo>
                    <a:lnTo>
                      <a:pt x="585" y="12"/>
                    </a:lnTo>
                    <a:lnTo>
                      <a:pt x="582" y="12"/>
                    </a:lnTo>
                    <a:lnTo>
                      <a:pt x="582" y="12"/>
                    </a:lnTo>
                    <a:lnTo>
                      <a:pt x="565" y="12"/>
                    </a:lnTo>
                    <a:lnTo>
                      <a:pt x="565" y="12"/>
                    </a:lnTo>
                    <a:lnTo>
                      <a:pt x="562" y="12"/>
                    </a:lnTo>
                    <a:lnTo>
                      <a:pt x="562" y="12"/>
                    </a:lnTo>
                    <a:lnTo>
                      <a:pt x="543" y="16"/>
                    </a:lnTo>
                    <a:lnTo>
                      <a:pt x="543" y="16"/>
                    </a:lnTo>
                    <a:lnTo>
                      <a:pt x="543" y="16"/>
                    </a:lnTo>
                    <a:lnTo>
                      <a:pt x="543" y="16"/>
                    </a:lnTo>
                    <a:lnTo>
                      <a:pt x="523" y="19"/>
                    </a:lnTo>
                    <a:lnTo>
                      <a:pt x="523" y="19"/>
                    </a:lnTo>
                    <a:lnTo>
                      <a:pt x="285" y="43"/>
                    </a:lnTo>
                    <a:lnTo>
                      <a:pt x="159" y="55"/>
                    </a:lnTo>
                    <a:lnTo>
                      <a:pt x="159" y="67"/>
                    </a:lnTo>
                    <a:close/>
                  </a:path>
                </a:pathLst>
              </a:custGeom>
              <a:solidFill>
                <a:schemeClr val="accent1">
                  <a:lumMod val="75000"/>
                </a:scheme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12" name="Google Shape;392;p12">
                <a:extLst>
                  <a:ext uri="{FF2B5EF4-FFF2-40B4-BE49-F238E27FC236}">
                    <a16:creationId xmlns:a16="http://schemas.microsoft.com/office/drawing/2014/main" id="{E2B30367-C00F-D221-AA36-4628F0CEEE9B}"/>
                  </a:ext>
                </a:extLst>
              </p:cNvPr>
              <p:cNvSpPr/>
              <p:nvPr/>
            </p:nvSpPr>
            <p:spPr>
              <a:xfrm>
                <a:off x="10364942" y="3874468"/>
                <a:ext cx="528500" cy="576557"/>
              </a:xfrm>
              <a:custGeom>
                <a:avLst/>
                <a:gdLst/>
                <a:ahLst/>
                <a:cxnLst/>
                <a:rect l="l" t="t" r="r" b="b"/>
                <a:pathLst>
                  <a:path w="412" h="474" extrusionOk="0">
                    <a:moveTo>
                      <a:pt x="0" y="18"/>
                    </a:moveTo>
                    <a:lnTo>
                      <a:pt x="0" y="18"/>
                    </a:lnTo>
                    <a:lnTo>
                      <a:pt x="20" y="131"/>
                    </a:lnTo>
                    <a:lnTo>
                      <a:pt x="34" y="197"/>
                    </a:lnTo>
                    <a:lnTo>
                      <a:pt x="42" y="222"/>
                    </a:lnTo>
                    <a:lnTo>
                      <a:pt x="48" y="240"/>
                    </a:lnTo>
                    <a:lnTo>
                      <a:pt x="48" y="240"/>
                    </a:lnTo>
                    <a:lnTo>
                      <a:pt x="68" y="282"/>
                    </a:lnTo>
                    <a:lnTo>
                      <a:pt x="73" y="295"/>
                    </a:lnTo>
                    <a:lnTo>
                      <a:pt x="73" y="295"/>
                    </a:lnTo>
                    <a:lnTo>
                      <a:pt x="73" y="298"/>
                    </a:lnTo>
                    <a:lnTo>
                      <a:pt x="73" y="298"/>
                    </a:lnTo>
                    <a:lnTo>
                      <a:pt x="73" y="298"/>
                    </a:lnTo>
                    <a:lnTo>
                      <a:pt x="73" y="298"/>
                    </a:lnTo>
                    <a:lnTo>
                      <a:pt x="70" y="313"/>
                    </a:lnTo>
                    <a:lnTo>
                      <a:pt x="68" y="325"/>
                    </a:lnTo>
                    <a:lnTo>
                      <a:pt x="62" y="334"/>
                    </a:lnTo>
                    <a:lnTo>
                      <a:pt x="62" y="334"/>
                    </a:lnTo>
                    <a:lnTo>
                      <a:pt x="59" y="343"/>
                    </a:lnTo>
                    <a:lnTo>
                      <a:pt x="59" y="364"/>
                    </a:lnTo>
                    <a:lnTo>
                      <a:pt x="59" y="364"/>
                    </a:lnTo>
                    <a:lnTo>
                      <a:pt x="62" y="410"/>
                    </a:lnTo>
                    <a:lnTo>
                      <a:pt x="65" y="428"/>
                    </a:lnTo>
                    <a:lnTo>
                      <a:pt x="68" y="443"/>
                    </a:lnTo>
                    <a:lnTo>
                      <a:pt x="68" y="443"/>
                    </a:lnTo>
                    <a:lnTo>
                      <a:pt x="70" y="450"/>
                    </a:lnTo>
                    <a:lnTo>
                      <a:pt x="70" y="450"/>
                    </a:lnTo>
                    <a:lnTo>
                      <a:pt x="70" y="450"/>
                    </a:lnTo>
                    <a:lnTo>
                      <a:pt x="73" y="456"/>
                    </a:lnTo>
                    <a:lnTo>
                      <a:pt x="73" y="456"/>
                    </a:lnTo>
                    <a:lnTo>
                      <a:pt x="73" y="456"/>
                    </a:lnTo>
                    <a:lnTo>
                      <a:pt x="73" y="456"/>
                    </a:lnTo>
                    <a:lnTo>
                      <a:pt x="73" y="456"/>
                    </a:lnTo>
                    <a:lnTo>
                      <a:pt x="73" y="456"/>
                    </a:lnTo>
                    <a:lnTo>
                      <a:pt x="87" y="474"/>
                    </a:lnTo>
                    <a:lnTo>
                      <a:pt x="317" y="468"/>
                    </a:lnTo>
                    <a:lnTo>
                      <a:pt x="317" y="468"/>
                    </a:lnTo>
                    <a:lnTo>
                      <a:pt x="319" y="468"/>
                    </a:lnTo>
                    <a:lnTo>
                      <a:pt x="322" y="471"/>
                    </a:lnTo>
                    <a:lnTo>
                      <a:pt x="322" y="471"/>
                    </a:lnTo>
                    <a:lnTo>
                      <a:pt x="322" y="474"/>
                    </a:lnTo>
                    <a:lnTo>
                      <a:pt x="322" y="474"/>
                    </a:lnTo>
                    <a:lnTo>
                      <a:pt x="333" y="459"/>
                    </a:lnTo>
                    <a:lnTo>
                      <a:pt x="333" y="459"/>
                    </a:lnTo>
                    <a:lnTo>
                      <a:pt x="333" y="456"/>
                    </a:lnTo>
                    <a:lnTo>
                      <a:pt x="333" y="456"/>
                    </a:lnTo>
                    <a:lnTo>
                      <a:pt x="342" y="453"/>
                    </a:lnTo>
                    <a:lnTo>
                      <a:pt x="353" y="450"/>
                    </a:lnTo>
                    <a:lnTo>
                      <a:pt x="353" y="450"/>
                    </a:lnTo>
                    <a:lnTo>
                      <a:pt x="378" y="443"/>
                    </a:lnTo>
                    <a:lnTo>
                      <a:pt x="378" y="443"/>
                    </a:lnTo>
                    <a:lnTo>
                      <a:pt x="378" y="443"/>
                    </a:lnTo>
                    <a:lnTo>
                      <a:pt x="378" y="443"/>
                    </a:lnTo>
                    <a:lnTo>
                      <a:pt x="373" y="440"/>
                    </a:lnTo>
                    <a:lnTo>
                      <a:pt x="370" y="431"/>
                    </a:lnTo>
                    <a:lnTo>
                      <a:pt x="370" y="431"/>
                    </a:lnTo>
                    <a:lnTo>
                      <a:pt x="370" y="422"/>
                    </a:lnTo>
                    <a:lnTo>
                      <a:pt x="373" y="410"/>
                    </a:lnTo>
                    <a:lnTo>
                      <a:pt x="373" y="410"/>
                    </a:lnTo>
                    <a:lnTo>
                      <a:pt x="378" y="398"/>
                    </a:lnTo>
                    <a:lnTo>
                      <a:pt x="378" y="398"/>
                    </a:lnTo>
                    <a:lnTo>
                      <a:pt x="378" y="389"/>
                    </a:lnTo>
                    <a:lnTo>
                      <a:pt x="387" y="380"/>
                    </a:lnTo>
                    <a:lnTo>
                      <a:pt x="387" y="380"/>
                    </a:lnTo>
                    <a:lnTo>
                      <a:pt x="395" y="364"/>
                    </a:lnTo>
                    <a:lnTo>
                      <a:pt x="395" y="364"/>
                    </a:lnTo>
                    <a:lnTo>
                      <a:pt x="398" y="355"/>
                    </a:lnTo>
                    <a:lnTo>
                      <a:pt x="398" y="349"/>
                    </a:lnTo>
                    <a:lnTo>
                      <a:pt x="398" y="349"/>
                    </a:lnTo>
                    <a:lnTo>
                      <a:pt x="395" y="343"/>
                    </a:lnTo>
                    <a:lnTo>
                      <a:pt x="395" y="334"/>
                    </a:lnTo>
                    <a:lnTo>
                      <a:pt x="395" y="334"/>
                    </a:lnTo>
                    <a:lnTo>
                      <a:pt x="395" y="322"/>
                    </a:lnTo>
                    <a:lnTo>
                      <a:pt x="401" y="313"/>
                    </a:lnTo>
                    <a:lnTo>
                      <a:pt x="401" y="313"/>
                    </a:lnTo>
                    <a:lnTo>
                      <a:pt x="412" y="288"/>
                    </a:lnTo>
                    <a:lnTo>
                      <a:pt x="412" y="288"/>
                    </a:lnTo>
                    <a:lnTo>
                      <a:pt x="409" y="288"/>
                    </a:lnTo>
                    <a:lnTo>
                      <a:pt x="409" y="288"/>
                    </a:lnTo>
                    <a:lnTo>
                      <a:pt x="409" y="288"/>
                    </a:lnTo>
                    <a:lnTo>
                      <a:pt x="409" y="288"/>
                    </a:lnTo>
                    <a:lnTo>
                      <a:pt x="406" y="288"/>
                    </a:lnTo>
                    <a:lnTo>
                      <a:pt x="406" y="288"/>
                    </a:lnTo>
                    <a:lnTo>
                      <a:pt x="406" y="288"/>
                    </a:lnTo>
                    <a:lnTo>
                      <a:pt x="406" y="288"/>
                    </a:lnTo>
                    <a:lnTo>
                      <a:pt x="403" y="285"/>
                    </a:lnTo>
                    <a:lnTo>
                      <a:pt x="403" y="285"/>
                    </a:lnTo>
                    <a:lnTo>
                      <a:pt x="403" y="285"/>
                    </a:lnTo>
                    <a:lnTo>
                      <a:pt x="403" y="285"/>
                    </a:lnTo>
                    <a:lnTo>
                      <a:pt x="401" y="285"/>
                    </a:lnTo>
                    <a:lnTo>
                      <a:pt x="401" y="285"/>
                    </a:lnTo>
                    <a:lnTo>
                      <a:pt x="398" y="285"/>
                    </a:lnTo>
                    <a:lnTo>
                      <a:pt x="398" y="285"/>
                    </a:lnTo>
                    <a:lnTo>
                      <a:pt x="398" y="285"/>
                    </a:lnTo>
                    <a:lnTo>
                      <a:pt x="398" y="285"/>
                    </a:lnTo>
                    <a:lnTo>
                      <a:pt x="395" y="285"/>
                    </a:lnTo>
                    <a:lnTo>
                      <a:pt x="395" y="285"/>
                    </a:lnTo>
                    <a:lnTo>
                      <a:pt x="392" y="282"/>
                    </a:lnTo>
                    <a:lnTo>
                      <a:pt x="392" y="282"/>
                    </a:lnTo>
                    <a:lnTo>
                      <a:pt x="392" y="282"/>
                    </a:lnTo>
                    <a:lnTo>
                      <a:pt x="392" y="282"/>
                    </a:lnTo>
                    <a:lnTo>
                      <a:pt x="389" y="282"/>
                    </a:lnTo>
                    <a:lnTo>
                      <a:pt x="389" y="282"/>
                    </a:lnTo>
                    <a:lnTo>
                      <a:pt x="389" y="282"/>
                    </a:lnTo>
                    <a:lnTo>
                      <a:pt x="389" y="282"/>
                    </a:lnTo>
                    <a:lnTo>
                      <a:pt x="387" y="279"/>
                    </a:lnTo>
                    <a:lnTo>
                      <a:pt x="387" y="279"/>
                    </a:lnTo>
                    <a:lnTo>
                      <a:pt x="387" y="279"/>
                    </a:lnTo>
                    <a:lnTo>
                      <a:pt x="387" y="279"/>
                    </a:lnTo>
                    <a:lnTo>
                      <a:pt x="384" y="279"/>
                    </a:lnTo>
                    <a:lnTo>
                      <a:pt x="384" y="279"/>
                    </a:lnTo>
                    <a:lnTo>
                      <a:pt x="384" y="279"/>
                    </a:lnTo>
                    <a:lnTo>
                      <a:pt x="384" y="279"/>
                    </a:lnTo>
                    <a:lnTo>
                      <a:pt x="381" y="276"/>
                    </a:lnTo>
                    <a:lnTo>
                      <a:pt x="381" y="276"/>
                    </a:lnTo>
                    <a:lnTo>
                      <a:pt x="381" y="276"/>
                    </a:lnTo>
                    <a:lnTo>
                      <a:pt x="381" y="276"/>
                    </a:lnTo>
                    <a:lnTo>
                      <a:pt x="381" y="276"/>
                    </a:lnTo>
                    <a:lnTo>
                      <a:pt x="381" y="276"/>
                    </a:lnTo>
                    <a:lnTo>
                      <a:pt x="378" y="273"/>
                    </a:lnTo>
                    <a:lnTo>
                      <a:pt x="378" y="273"/>
                    </a:lnTo>
                    <a:lnTo>
                      <a:pt x="378" y="273"/>
                    </a:lnTo>
                    <a:lnTo>
                      <a:pt x="378" y="273"/>
                    </a:lnTo>
                    <a:lnTo>
                      <a:pt x="378" y="273"/>
                    </a:lnTo>
                    <a:lnTo>
                      <a:pt x="378" y="273"/>
                    </a:lnTo>
                    <a:lnTo>
                      <a:pt x="375" y="270"/>
                    </a:lnTo>
                    <a:lnTo>
                      <a:pt x="375" y="270"/>
                    </a:lnTo>
                    <a:lnTo>
                      <a:pt x="375" y="270"/>
                    </a:lnTo>
                    <a:lnTo>
                      <a:pt x="375" y="270"/>
                    </a:lnTo>
                    <a:lnTo>
                      <a:pt x="375" y="267"/>
                    </a:lnTo>
                    <a:lnTo>
                      <a:pt x="375" y="267"/>
                    </a:lnTo>
                    <a:lnTo>
                      <a:pt x="375" y="267"/>
                    </a:lnTo>
                    <a:lnTo>
                      <a:pt x="375" y="267"/>
                    </a:lnTo>
                    <a:lnTo>
                      <a:pt x="375" y="264"/>
                    </a:lnTo>
                    <a:lnTo>
                      <a:pt x="375" y="264"/>
                    </a:lnTo>
                    <a:lnTo>
                      <a:pt x="373" y="264"/>
                    </a:lnTo>
                    <a:lnTo>
                      <a:pt x="373" y="264"/>
                    </a:lnTo>
                    <a:lnTo>
                      <a:pt x="373" y="261"/>
                    </a:lnTo>
                    <a:lnTo>
                      <a:pt x="373" y="261"/>
                    </a:lnTo>
                    <a:lnTo>
                      <a:pt x="373" y="252"/>
                    </a:lnTo>
                    <a:lnTo>
                      <a:pt x="367" y="243"/>
                    </a:lnTo>
                    <a:lnTo>
                      <a:pt x="367" y="243"/>
                    </a:lnTo>
                    <a:lnTo>
                      <a:pt x="361" y="234"/>
                    </a:lnTo>
                    <a:lnTo>
                      <a:pt x="359" y="225"/>
                    </a:lnTo>
                    <a:lnTo>
                      <a:pt x="359" y="225"/>
                    </a:lnTo>
                    <a:lnTo>
                      <a:pt x="359" y="216"/>
                    </a:lnTo>
                    <a:lnTo>
                      <a:pt x="353" y="206"/>
                    </a:lnTo>
                    <a:lnTo>
                      <a:pt x="336" y="185"/>
                    </a:lnTo>
                    <a:lnTo>
                      <a:pt x="336" y="185"/>
                    </a:lnTo>
                    <a:lnTo>
                      <a:pt x="291" y="143"/>
                    </a:lnTo>
                    <a:lnTo>
                      <a:pt x="291" y="143"/>
                    </a:lnTo>
                    <a:lnTo>
                      <a:pt x="244" y="100"/>
                    </a:lnTo>
                    <a:lnTo>
                      <a:pt x="188" y="39"/>
                    </a:lnTo>
                    <a:lnTo>
                      <a:pt x="188" y="39"/>
                    </a:lnTo>
                    <a:lnTo>
                      <a:pt x="182" y="30"/>
                    </a:lnTo>
                    <a:lnTo>
                      <a:pt x="179" y="21"/>
                    </a:lnTo>
                    <a:lnTo>
                      <a:pt x="182" y="12"/>
                    </a:lnTo>
                    <a:lnTo>
                      <a:pt x="185" y="6"/>
                    </a:lnTo>
                    <a:lnTo>
                      <a:pt x="185" y="6"/>
                    </a:lnTo>
                    <a:lnTo>
                      <a:pt x="185" y="3"/>
                    </a:lnTo>
                    <a:lnTo>
                      <a:pt x="185" y="3"/>
                    </a:lnTo>
                    <a:lnTo>
                      <a:pt x="185" y="3"/>
                    </a:lnTo>
                    <a:lnTo>
                      <a:pt x="185" y="3"/>
                    </a:lnTo>
                    <a:lnTo>
                      <a:pt x="185" y="3"/>
                    </a:lnTo>
                    <a:lnTo>
                      <a:pt x="185" y="3"/>
                    </a:lnTo>
                    <a:lnTo>
                      <a:pt x="185" y="0"/>
                    </a:lnTo>
                    <a:lnTo>
                      <a:pt x="185" y="0"/>
                    </a:lnTo>
                    <a:lnTo>
                      <a:pt x="135" y="9"/>
                    </a:lnTo>
                    <a:lnTo>
                      <a:pt x="68" y="15"/>
                    </a:lnTo>
                    <a:lnTo>
                      <a:pt x="68" y="15"/>
                    </a:lnTo>
                    <a:lnTo>
                      <a:pt x="0" y="18"/>
                    </a:lnTo>
                    <a:lnTo>
                      <a:pt x="0" y="18"/>
                    </a:lnTo>
                    <a:close/>
                  </a:path>
                </a:pathLst>
              </a:custGeom>
              <a:solidFill>
                <a:schemeClr val="accen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13" name="Google Shape;393;p12">
                <a:extLst>
                  <a:ext uri="{FF2B5EF4-FFF2-40B4-BE49-F238E27FC236}">
                    <a16:creationId xmlns:a16="http://schemas.microsoft.com/office/drawing/2014/main" id="{9B7A7643-47F1-E5B4-EB92-3D785DDAED0B}"/>
                  </a:ext>
                </a:extLst>
              </p:cNvPr>
              <p:cNvSpPr/>
              <p:nvPr/>
            </p:nvSpPr>
            <p:spPr>
              <a:xfrm>
                <a:off x="10322611" y="4447376"/>
                <a:ext cx="6414" cy="0"/>
              </a:xfrm>
              <a:custGeom>
                <a:avLst/>
                <a:gdLst/>
                <a:ahLst/>
                <a:cxnLst/>
                <a:rect l="l" t="t" r="r" b="b"/>
                <a:pathLst>
                  <a:path w="5" h="120000" extrusionOk="0">
                    <a:moveTo>
                      <a:pt x="5" y="0"/>
                    </a:moveTo>
                    <a:lnTo>
                      <a:pt x="0" y="0"/>
                    </a:lnTo>
                    <a:lnTo>
                      <a:pt x="0" y="0"/>
                    </a:lnTo>
                    <a:lnTo>
                      <a:pt x="5" y="0"/>
                    </a:lnTo>
                    <a:lnTo>
                      <a:pt x="5" y="0"/>
                    </a:lnTo>
                    <a:lnTo>
                      <a:pt x="5" y="0"/>
                    </a:lnTo>
                    <a:lnTo>
                      <a:pt x="5"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14" name="Google Shape;394;p12">
                <a:extLst>
                  <a:ext uri="{FF2B5EF4-FFF2-40B4-BE49-F238E27FC236}">
                    <a16:creationId xmlns:a16="http://schemas.microsoft.com/office/drawing/2014/main" id="{780E4C35-B663-4654-DFD8-4B6616F1584A}"/>
                  </a:ext>
                </a:extLst>
              </p:cNvPr>
              <p:cNvSpPr/>
              <p:nvPr/>
            </p:nvSpPr>
            <p:spPr>
              <a:xfrm>
                <a:off x="10293107" y="4451025"/>
                <a:ext cx="3849" cy="0"/>
              </a:xfrm>
              <a:custGeom>
                <a:avLst/>
                <a:gdLst/>
                <a:ahLst/>
                <a:cxnLst/>
                <a:rect l="l" t="t" r="r" b="b"/>
                <a:pathLst>
                  <a:path w="3" h="120000" extrusionOk="0">
                    <a:moveTo>
                      <a:pt x="3" y="0"/>
                    </a:move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15" name="Google Shape;395;p12">
                <a:extLst>
                  <a:ext uri="{FF2B5EF4-FFF2-40B4-BE49-F238E27FC236}">
                    <a16:creationId xmlns:a16="http://schemas.microsoft.com/office/drawing/2014/main" id="{625AB2E4-D07E-78D3-2F93-DBD5AB99331C}"/>
                  </a:ext>
                </a:extLst>
              </p:cNvPr>
              <p:cNvSpPr/>
              <p:nvPr/>
            </p:nvSpPr>
            <p:spPr>
              <a:xfrm>
                <a:off x="10290542" y="4436429"/>
                <a:ext cx="2566" cy="0"/>
              </a:xfrm>
              <a:custGeom>
                <a:avLst/>
                <a:gdLst/>
                <a:ahLst/>
                <a:cxnLst/>
                <a:rect l="l" t="t" r="r" b="b"/>
                <a:pathLst>
                  <a:path w="2" h="120000" extrusionOk="0">
                    <a:moveTo>
                      <a:pt x="2" y="0"/>
                    </a:moveTo>
                    <a:lnTo>
                      <a:pt x="0" y="0"/>
                    </a:lnTo>
                    <a:lnTo>
                      <a:pt x="0" y="0"/>
                    </a:lnTo>
                    <a:lnTo>
                      <a:pt x="0" y="0"/>
                    </a:lnTo>
                    <a:lnTo>
                      <a:pt x="2"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16" name="Google Shape;396;p12">
                <a:extLst>
                  <a:ext uri="{FF2B5EF4-FFF2-40B4-BE49-F238E27FC236}">
                    <a16:creationId xmlns:a16="http://schemas.microsoft.com/office/drawing/2014/main" id="{1A86C105-1F5C-D9CB-D97B-E997EE0852F4}"/>
                  </a:ext>
                </a:extLst>
              </p:cNvPr>
              <p:cNvSpPr/>
              <p:nvPr/>
            </p:nvSpPr>
            <p:spPr>
              <a:xfrm>
                <a:off x="10358528" y="4440077"/>
                <a:ext cx="93642" cy="7298"/>
              </a:xfrm>
              <a:custGeom>
                <a:avLst/>
                <a:gdLst/>
                <a:ahLst/>
                <a:cxnLst/>
                <a:rect l="l" t="t" r="r" b="b"/>
                <a:pathLst>
                  <a:path w="73" h="6" extrusionOk="0">
                    <a:moveTo>
                      <a:pt x="0" y="6"/>
                    </a:moveTo>
                    <a:lnTo>
                      <a:pt x="0" y="6"/>
                    </a:lnTo>
                    <a:lnTo>
                      <a:pt x="73" y="0"/>
                    </a:lnTo>
                    <a:lnTo>
                      <a:pt x="73" y="0"/>
                    </a:lnTo>
                    <a:lnTo>
                      <a:pt x="73" y="0"/>
                    </a:lnTo>
                    <a:lnTo>
                      <a:pt x="0" y="6"/>
                    </a:lnTo>
                    <a:lnTo>
                      <a:pt x="0" y="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17" name="Google Shape;397;p12">
                <a:extLst>
                  <a:ext uri="{FF2B5EF4-FFF2-40B4-BE49-F238E27FC236}">
                    <a16:creationId xmlns:a16="http://schemas.microsoft.com/office/drawing/2014/main" id="{E4BDD94A-C91A-8E9E-24D5-2D1230C65FDB}"/>
                  </a:ext>
                </a:extLst>
              </p:cNvPr>
              <p:cNvSpPr/>
              <p:nvPr/>
            </p:nvSpPr>
            <p:spPr>
              <a:xfrm>
                <a:off x="10454736" y="4421832"/>
                <a:ext cx="3849" cy="7298"/>
              </a:xfrm>
              <a:custGeom>
                <a:avLst/>
                <a:gdLst/>
                <a:ahLst/>
                <a:cxnLst/>
                <a:rect l="l" t="t" r="r" b="b"/>
                <a:pathLst>
                  <a:path w="3" h="6" extrusionOk="0">
                    <a:moveTo>
                      <a:pt x="0" y="0"/>
                    </a:moveTo>
                    <a:lnTo>
                      <a:pt x="0" y="0"/>
                    </a:lnTo>
                    <a:lnTo>
                      <a:pt x="0" y="0"/>
                    </a:lnTo>
                    <a:lnTo>
                      <a:pt x="3" y="6"/>
                    </a:lnTo>
                    <a:lnTo>
                      <a:pt x="3" y="6"/>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18" name="Google Shape;398;p12">
                <a:extLst>
                  <a:ext uri="{FF2B5EF4-FFF2-40B4-BE49-F238E27FC236}">
                    <a16:creationId xmlns:a16="http://schemas.microsoft.com/office/drawing/2014/main" id="{91D8F79B-D6E4-01FE-27B2-A0496FF49C38}"/>
                  </a:ext>
                </a:extLst>
              </p:cNvPr>
              <p:cNvSpPr/>
              <p:nvPr/>
            </p:nvSpPr>
            <p:spPr>
              <a:xfrm>
                <a:off x="10394446" y="442913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19" name="Google Shape;399;p12">
                <a:extLst>
                  <a:ext uri="{FF2B5EF4-FFF2-40B4-BE49-F238E27FC236}">
                    <a16:creationId xmlns:a16="http://schemas.microsoft.com/office/drawing/2014/main" id="{0D108412-58CF-ADD6-FC82-EDE24FECE6DC}"/>
                  </a:ext>
                </a:extLst>
              </p:cNvPr>
              <p:cNvSpPr/>
              <p:nvPr/>
            </p:nvSpPr>
            <p:spPr>
              <a:xfrm>
                <a:off x="10358528" y="4429130"/>
                <a:ext cx="32070" cy="3649"/>
              </a:xfrm>
              <a:custGeom>
                <a:avLst/>
                <a:gdLst/>
                <a:ahLst/>
                <a:cxnLst/>
                <a:rect l="l" t="t" r="r" b="b"/>
                <a:pathLst>
                  <a:path w="25" h="3" extrusionOk="0">
                    <a:moveTo>
                      <a:pt x="25" y="0"/>
                    </a:moveTo>
                    <a:lnTo>
                      <a:pt x="25" y="0"/>
                    </a:lnTo>
                    <a:lnTo>
                      <a:pt x="0" y="3"/>
                    </a:lnTo>
                    <a:lnTo>
                      <a:pt x="0" y="3"/>
                    </a:lnTo>
                    <a:lnTo>
                      <a:pt x="0" y="3"/>
                    </a:lnTo>
                    <a:lnTo>
                      <a:pt x="0" y="3"/>
                    </a:lnTo>
                    <a:lnTo>
                      <a:pt x="25" y="0"/>
                    </a:lnTo>
                    <a:lnTo>
                      <a:pt x="25"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20" name="Google Shape;400;p12">
                <a:extLst>
                  <a:ext uri="{FF2B5EF4-FFF2-40B4-BE49-F238E27FC236}">
                    <a16:creationId xmlns:a16="http://schemas.microsoft.com/office/drawing/2014/main" id="{E612A485-A132-DC01-0600-F2FB230B4526}"/>
                  </a:ext>
                </a:extLst>
              </p:cNvPr>
              <p:cNvSpPr/>
              <p:nvPr/>
            </p:nvSpPr>
            <p:spPr>
              <a:xfrm>
                <a:off x="9923670" y="3910959"/>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21" name="Google Shape;401;p12">
                <a:extLst>
                  <a:ext uri="{FF2B5EF4-FFF2-40B4-BE49-F238E27FC236}">
                    <a16:creationId xmlns:a16="http://schemas.microsoft.com/office/drawing/2014/main" id="{5E988A92-C925-0D16-990E-8CFA1F487733}"/>
                  </a:ext>
                </a:extLst>
              </p:cNvPr>
              <p:cNvSpPr/>
              <p:nvPr/>
            </p:nvSpPr>
            <p:spPr>
              <a:xfrm>
                <a:off x="9913408" y="3910959"/>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22" name="Google Shape;402;p12">
                <a:extLst>
                  <a:ext uri="{FF2B5EF4-FFF2-40B4-BE49-F238E27FC236}">
                    <a16:creationId xmlns:a16="http://schemas.microsoft.com/office/drawing/2014/main" id="{FF6638EC-F13A-B784-9759-D5FB571A948E}"/>
                  </a:ext>
                </a:extLst>
              </p:cNvPr>
              <p:cNvSpPr/>
              <p:nvPr/>
            </p:nvSpPr>
            <p:spPr>
              <a:xfrm>
                <a:off x="9899297" y="3910959"/>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23" name="Google Shape;403;p12">
                <a:extLst>
                  <a:ext uri="{FF2B5EF4-FFF2-40B4-BE49-F238E27FC236}">
                    <a16:creationId xmlns:a16="http://schemas.microsoft.com/office/drawing/2014/main" id="{ED2A2BA8-45B8-1516-12EB-3ECAF4149D47}"/>
                  </a:ext>
                </a:extLst>
              </p:cNvPr>
              <p:cNvSpPr/>
              <p:nvPr/>
            </p:nvSpPr>
            <p:spPr>
              <a:xfrm>
                <a:off x="9905711" y="3910959"/>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24" name="Google Shape;404;p12">
                <a:extLst>
                  <a:ext uri="{FF2B5EF4-FFF2-40B4-BE49-F238E27FC236}">
                    <a16:creationId xmlns:a16="http://schemas.microsoft.com/office/drawing/2014/main" id="{2817C124-4AA5-C6C1-4B7F-A5AC5B461A28}"/>
                  </a:ext>
                </a:extLst>
              </p:cNvPr>
              <p:cNvSpPr/>
              <p:nvPr/>
            </p:nvSpPr>
            <p:spPr>
              <a:xfrm>
                <a:off x="9973698" y="389636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25" name="Google Shape;405;p12">
                <a:extLst>
                  <a:ext uri="{FF2B5EF4-FFF2-40B4-BE49-F238E27FC236}">
                    <a16:creationId xmlns:a16="http://schemas.microsoft.com/office/drawing/2014/main" id="{1ACF61DD-A32F-5541-EB59-3C48CEE38D83}"/>
                  </a:ext>
                </a:extLst>
              </p:cNvPr>
              <p:cNvSpPr/>
              <p:nvPr/>
            </p:nvSpPr>
            <p:spPr>
              <a:xfrm>
                <a:off x="9987809" y="3896363"/>
                <a:ext cx="71835" cy="0"/>
              </a:xfrm>
              <a:custGeom>
                <a:avLst/>
                <a:gdLst/>
                <a:ahLst/>
                <a:cxnLst/>
                <a:rect l="l" t="t" r="r" b="b"/>
                <a:pathLst>
                  <a:path w="56" h="120000" extrusionOk="0">
                    <a:moveTo>
                      <a:pt x="56" y="0"/>
                    </a:moveTo>
                    <a:lnTo>
                      <a:pt x="56" y="0"/>
                    </a:lnTo>
                    <a:lnTo>
                      <a:pt x="0" y="0"/>
                    </a:lnTo>
                    <a:lnTo>
                      <a:pt x="0" y="0"/>
                    </a:lnTo>
                    <a:lnTo>
                      <a:pt x="56" y="0"/>
                    </a:lnTo>
                    <a:lnTo>
                      <a:pt x="56"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26" name="Google Shape;406;p12">
                <a:extLst>
                  <a:ext uri="{FF2B5EF4-FFF2-40B4-BE49-F238E27FC236}">
                    <a16:creationId xmlns:a16="http://schemas.microsoft.com/office/drawing/2014/main" id="{BC047A4E-5C92-6EFD-854B-CF895F223473}"/>
                  </a:ext>
                </a:extLst>
              </p:cNvPr>
              <p:cNvSpPr/>
              <p:nvPr/>
            </p:nvSpPr>
            <p:spPr>
              <a:xfrm>
                <a:off x="9981394" y="3896363"/>
                <a:ext cx="6414" cy="0"/>
              </a:xfrm>
              <a:custGeom>
                <a:avLst/>
                <a:gdLst/>
                <a:ahLst/>
                <a:cxnLst/>
                <a:rect l="l" t="t" r="r" b="b"/>
                <a:pathLst>
                  <a:path w="5" h="120000" extrusionOk="0">
                    <a:moveTo>
                      <a:pt x="5" y="0"/>
                    </a:moveTo>
                    <a:lnTo>
                      <a:pt x="5" y="0"/>
                    </a:lnTo>
                    <a:lnTo>
                      <a:pt x="0" y="0"/>
                    </a:lnTo>
                    <a:lnTo>
                      <a:pt x="0" y="0"/>
                    </a:lnTo>
                    <a:lnTo>
                      <a:pt x="5" y="0"/>
                    </a:lnTo>
                    <a:lnTo>
                      <a:pt x="5"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27" name="Google Shape;407;p12">
                <a:extLst>
                  <a:ext uri="{FF2B5EF4-FFF2-40B4-BE49-F238E27FC236}">
                    <a16:creationId xmlns:a16="http://schemas.microsoft.com/office/drawing/2014/main" id="{BE0AE6E8-AD5C-0B91-0CF2-47E219105C93}"/>
                  </a:ext>
                </a:extLst>
              </p:cNvPr>
              <p:cNvSpPr/>
              <p:nvPr/>
            </p:nvSpPr>
            <p:spPr>
              <a:xfrm>
                <a:off x="9891601" y="3896363"/>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28" name="Google Shape;408;p12">
                <a:extLst>
                  <a:ext uri="{FF2B5EF4-FFF2-40B4-BE49-F238E27FC236}">
                    <a16:creationId xmlns:a16="http://schemas.microsoft.com/office/drawing/2014/main" id="{429D5D6B-FE58-443E-938D-03C128F6A236}"/>
                  </a:ext>
                </a:extLst>
              </p:cNvPr>
              <p:cNvSpPr/>
              <p:nvPr/>
            </p:nvSpPr>
            <p:spPr>
              <a:xfrm>
                <a:off x="9891601" y="3910959"/>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29" name="Google Shape;409;p12">
                <a:extLst>
                  <a:ext uri="{FF2B5EF4-FFF2-40B4-BE49-F238E27FC236}">
                    <a16:creationId xmlns:a16="http://schemas.microsoft.com/office/drawing/2014/main" id="{83936732-FF7D-F3BF-0CA0-13CABA757EF2}"/>
                  </a:ext>
                </a:extLst>
              </p:cNvPr>
              <p:cNvSpPr/>
              <p:nvPr/>
            </p:nvSpPr>
            <p:spPr>
              <a:xfrm>
                <a:off x="9937780" y="3910959"/>
                <a:ext cx="119298" cy="0"/>
              </a:xfrm>
              <a:custGeom>
                <a:avLst/>
                <a:gdLst/>
                <a:ahLst/>
                <a:cxnLst/>
                <a:rect l="l" t="t" r="r" b="b"/>
                <a:pathLst>
                  <a:path w="93" h="120000" extrusionOk="0">
                    <a:moveTo>
                      <a:pt x="0" y="0"/>
                    </a:moveTo>
                    <a:lnTo>
                      <a:pt x="0" y="0"/>
                    </a:lnTo>
                    <a:lnTo>
                      <a:pt x="93" y="0"/>
                    </a:lnTo>
                    <a:lnTo>
                      <a:pt x="93" y="0"/>
                    </a:lnTo>
                    <a:lnTo>
                      <a:pt x="9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30" name="Google Shape;410;p12">
                <a:extLst>
                  <a:ext uri="{FF2B5EF4-FFF2-40B4-BE49-F238E27FC236}">
                    <a16:creationId xmlns:a16="http://schemas.microsoft.com/office/drawing/2014/main" id="{77C7E4C5-A7E1-E597-F969-DEA7F1DE9218}"/>
                  </a:ext>
                </a:extLst>
              </p:cNvPr>
              <p:cNvSpPr/>
              <p:nvPr/>
            </p:nvSpPr>
            <p:spPr>
              <a:xfrm>
                <a:off x="9931367" y="3910959"/>
                <a:ext cx="6414" cy="0"/>
              </a:xfrm>
              <a:custGeom>
                <a:avLst/>
                <a:gdLst/>
                <a:ahLst/>
                <a:cxnLst/>
                <a:rect l="l" t="t" r="r" b="b"/>
                <a:pathLst>
                  <a:path w="5" h="120000" extrusionOk="0">
                    <a:moveTo>
                      <a:pt x="0" y="0"/>
                    </a:moveTo>
                    <a:lnTo>
                      <a:pt x="0" y="0"/>
                    </a:lnTo>
                    <a:lnTo>
                      <a:pt x="5" y="0"/>
                    </a:lnTo>
                    <a:lnTo>
                      <a:pt x="5"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31" name="Google Shape;411;p12">
                <a:extLst>
                  <a:ext uri="{FF2B5EF4-FFF2-40B4-BE49-F238E27FC236}">
                    <a16:creationId xmlns:a16="http://schemas.microsoft.com/office/drawing/2014/main" id="{99F983C9-47E8-11B3-4CDD-F11ED45FA9E4}"/>
                  </a:ext>
                </a:extLst>
              </p:cNvPr>
              <p:cNvSpPr/>
              <p:nvPr/>
            </p:nvSpPr>
            <p:spPr>
              <a:xfrm>
                <a:off x="10350832" y="4447376"/>
                <a:ext cx="7697" cy="0"/>
              </a:xfrm>
              <a:custGeom>
                <a:avLst/>
                <a:gdLst/>
                <a:ahLst/>
                <a:cxnLst/>
                <a:rect l="l" t="t" r="r" b="b"/>
                <a:pathLst>
                  <a:path w="6" h="120000" extrusionOk="0">
                    <a:moveTo>
                      <a:pt x="0" y="0"/>
                    </a:moveTo>
                    <a:lnTo>
                      <a:pt x="6"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32" name="Google Shape;412;p12">
                <a:extLst>
                  <a:ext uri="{FF2B5EF4-FFF2-40B4-BE49-F238E27FC236}">
                    <a16:creationId xmlns:a16="http://schemas.microsoft.com/office/drawing/2014/main" id="{0EE2CA54-B036-C22C-6510-FDF973EFD613}"/>
                  </a:ext>
                </a:extLst>
              </p:cNvPr>
              <p:cNvSpPr/>
              <p:nvPr/>
            </p:nvSpPr>
            <p:spPr>
              <a:xfrm>
                <a:off x="9881338" y="3910959"/>
                <a:ext cx="10262" cy="0"/>
              </a:xfrm>
              <a:custGeom>
                <a:avLst/>
                <a:gdLst/>
                <a:ahLst/>
                <a:cxnLst/>
                <a:rect l="l" t="t" r="r" b="b"/>
                <a:pathLst>
                  <a:path w="8" h="120000" extrusionOk="0">
                    <a:moveTo>
                      <a:pt x="0" y="0"/>
                    </a:moveTo>
                    <a:lnTo>
                      <a:pt x="8"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33" name="Google Shape;413;p12">
                <a:extLst>
                  <a:ext uri="{FF2B5EF4-FFF2-40B4-BE49-F238E27FC236}">
                    <a16:creationId xmlns:a16="http://schemas.microsoft.com/office/drawing/2014/main" id="{4E4805EA-6A41-C58E-EEEF-7083A056AE0E}"/>
                  </a:ext>
                </a:extLst>
              </p:cNvPr>
              <p:cNvSpPr/>
              <p:nvPr/>
            </p:nvSpPr>
            <p:spPr>
              <a:xfrm>
                <a:off x="9859532" y="3910959"/>
                <a:ext cx="3849" cy="0"/>
              </a:xfrm>
              <a:custGeom>
                <a:avLst/>
                <a:gdLst/>
                <a:ahLst/>
                <a:cxnLst/>
                <a:rect l="l" t="t" r="r" b="b"/>
                <a:pathLst>
                  <a:path w="3" h="120000" extrusionOk="0">
                    <a:moveTo>
                      <a:pt x="3" y="0"/>
                    </a:moveTo>
                    <a:lnTo>
                      <a:pt x="0" y="0"/>
                    </a:lnTo>
                    <a:lnTo>
                      <a:pt x="0" y="0"/>
                    </a:lnTo>
                    <a:lnTo>
                      <a:pt x="3" y="0"/>
                    </a:lnTo>
                    <a:lnTo>
                      <a:pt x="3"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34" name="Google Shape;414;p12">
                <a:extLst>
                  <a:ext uri="{FF2B5EF4-FFF2-40B4-BE49-F238E27FC236}">
                    <a16:creationId xmlns:a16="http://schemas.microsoft.com/office/drawing/2014/main" id="{976ADF78-126A-2153-BE69-1367E777ADF4}"/>
                  </a:ext>
                </a:extLst>
              </p:cNvPr>
              <p:cNvSpPr/>
              <p:nvPr/>
            </p:nvSpPr>
            <p:spPr>
              <a:xfrm>
                <a:off x="9863380" y="3910959"/>
                <a:ext cx="1283" cy="1217"/>
              </a:xfrm>
              <a:prstGeom prst="rect">
                <a:avLst/>
              </a:pr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35" name="Google Shape;415;p12">
                <a:extLst>
                  <a:ext uri="{FF2B5EF4-FFF2-40B4-BE49-F238E27FC236}">
                    <a16:creationId xmlns:a16="http://schemas.microsoft.com/office/drawing/2014/main" id="{9EDB8220-90EB-4759-FC5E-12FD21546098}"/>
                  </a:ext>
                </a:extLst>
              </p:cNvPr>
              <p:cNvSpPr/>
              <p:nvPr/>
            </p:nvSpPr>
            <p:spPr>
              <a:xfrm>
                <a:off x="9855683" y="391460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36" name="Google Shape;416;p12">
                <a:extLst>
                  <a:ext uri="{FF2B5EF4-FFF2-40B4-BE49-F238E27FC236}">
                    <a16:creationId xmlns:a16="http://schemas.microsoft.com/office/drawing/2014/main" id="{FE651A69-DF6D-650D-8D6D-AA021ECA16A6}"/>
                  </a:ext>
                </a:extLst>
              </p:cNvPr>
              <p:cNvSpPr/>
              <p:nvPr/>
            </p:nvSpPr>
            <p:spPr>
              <a:xfrm>
                <a:off x="9833876" y="395231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37" name="Google Shape;417;p12">
                <a:extLst>
                  <a:ext uri="{FF2B5EF4-FFF2-40B4-BE49-F238E27FC236}">
                    <a16:creationId xmlns:a16="http://schemas.microsoft.com/office/drawing/2014/main" id="{EA310F62-03A0-1EDD-4C40-C97E37A76021}"/>
                  </a:ext>
                </a:extLst>
              </p:cNvPr>
              <p:cNvSpPr/>
              <p:nvPr/>
            </p:nvSpPr>
            <p:spPr>
              <a:xfrm>
                <a:off x="9773586" y="4170045"/>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38" name="Google Shape;418;p12">
                <a:extLst>
                  <a:ext uri="{FF2B5EF4-FFF2-40B4-BE49-F238E27FC236}">
                    <a16:creationId xmlns:a16="http://schemas.microsoft.com/office/drawing/2014/main" id="{B4DF7DD4-B645-2F9D-17A4-A4526DDE7A26}"/>
                  </a:ext>
                </a:extLst>
              </p:cNvPr>
              <p:cNvSpPr/>
              <p:nvPr/>
            </p:nvSpPr>
            <p:spPr>
              <a:xfrm>
                <a:off x="9776152" y="417369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39" name="Google Shape;419;p12">
                <a:extLst>
                  <a:ext uri="{FF2B5EF4-FFF2-40B4-BE49-F238E27FC236}">
                    <a16:creationId xmlns:a16="http://schemas.microsoft.com/office/drawing/2014/main" id="{82AD7F1B-D651-0B68-E051-1D6974F32E8E}"/>
                  </a:ext>
                </a:extLst>
              </p:cNvPr>
              <p:cNvSpPr/>
              <p:nvPr/>
            </p:nvSpPr>
            <p:spPr>
              <a:xfrm>
                <a:off x="9773586" y="417004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40" name="Google Shape;420;p12">
                <a:extLst>
                  <a:ext uri="{FF2B5EF4-FFF2-40B4-BE49-F238E27FC236}">
                    <a16:creationId xmlns:a16="http://schemas.microsoft.com/office/drawing/2014/main" id="{B21CC567-CBB3-39B4-1FF7-2E31CB9A00DE}"/>
                  </a:ext>
                </a:extLst>
              </p:cNvPr>
              <p:cNvSpPr/>
              <p:nvPr/>
            </p:nvSpPr>
            <p:spPr>
              <a:xfrm>
                <a:off x="9780000" y="4191939"/>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41" name="Google Shape;421;p12">
                <a:extLst>
                  <a:ext uri="{FF2B5EF4-FFF2-40B4-BE49-F238E27FC236}">
                    <a16:creationId xmlns:a16="http://schemas.microsoft.com/office/drawing/2014/main" id="{583716F6-61FC-3645-DF9A-D8762F2BDE9D}"/>
                  </a:ext>
                </a:extLst>
              </p:cNvPr>
              <p:cNvSpPr/>
              <p:nvPr/>
            </p:nvSpPr>
            <p:spPr>
              <a:xfrm>
                <a:off x="9780000" y="4188290"/>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42" name="Google Shape;422;p12">
                <a:extLst>
                  <a:ext uri="{FF2B5EF4-FFF2-40B4-BE49-F238E27FC236}">
                    <a16:creationId xmlns:a16="http://schemas.microsoft.com/office/drawing/2014/main" id="{381A3E39-A3E1-840A-E32D-12E2F84C3361}"/>
                  </a:ext>
                </a:extLst>
              </p:cNvPr>
              <p:cNvSpPr/>
              <p:nvPr/>
            </p:nvSpPr>
            <p:spPr>
              <a:xfrm>
                <a:off x="9776152" y="418099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43" name="Google Shape;423;p12">
                <a:extLst>
                  <a:ext uri="{FF2B5EF4-FFF2-40B4-BE49-F238E27FC236}">
                    <a16:creationId xmlns:a16="http://schemas.microsoft.com/office/drawing/2014/main" id="{AFA3D2F3-78B0-F555-916B-04836F091C29}"/>
                  </a:ext>
                </a:extLst>
              </p:cNvPr>
              <p:cNvSpPr/>
              <p:nvPr/>
            </p:nvSpPr>
            <p:spPr>
              <a:xfrm>
                <a:off x="9776152" y="417734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44" name="Google Shape;424;p12">
                <a:extLst>
                  <a:ext uri="{FF2B5EF4-FFF2-40B4-BE49-F238E27FC236}">
                    <a16:creationId xmlns:a16="http://schemas.microsoft.com/office/drawing/2014/main" id="{8A628274-1151-7EF1-BDFA-B7A59D55F55F}"/>
                  </a:ext>
                </a:extLst>
              </p:cNvPr>
              <p:cNvSpPr/>
              <p:nvPr/>
            </p:nvSpPr>
            <p:spPr>
              <a:xfrm>
                <a:off x="9776152" y="4184641"/>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45" name="Google Shape;425;p12">
                <a:extLst>
                  <a:ext uri="{FF2B5EF4-FFF2-40B4-BE49-F238E27FC236}">
                    <a16:creationId xmlns:a16="http://schemas.microsoft.com/office/drawing/2014/main" id="{164EEE90-20FE-0339-8166-7990FB298E59}"/>
                  </a:ext>
                </a:extLst>
              </p:cNvPr>
              <p:cNvSpPr/>
              <p:nvPr/>
            </p:nvSpPr>
            <p:spPr>
              <a:xfrm>
                <a:off x="9917256" y="3749182"/>
                <a:ext cx="10262" cy="10947"/>
              </a:xfrm>
              <a:custGeom>
                <a:avLst/>
                <a:gdLst/>
                <a:ahLst/>
                <a:cxnLst/>
                <a:rect l="l" t="t" r="r" b="b"/>
                <a:pathLst>
                  <a:path w="8" h="9" extrusionOk="0">
                    <a:moveTo>
                      <a:pt x="5" y="6"/>
                    </a:moveTo>
                    <a:lnTo>
                      <a:pt x="5" y="6"/>
                    </a:lnTo>
                    <a:lnTo>
                      <a:pt x="8" y="9"/>
                    </a:lnTo>
                    <a:lnTo>
                      <a:pt x="8" y="9"/>
                    </a:lnTo>
                    <a:lnTo>
                      <a:pt x="5" y="6"/>
                    </a:lnTo>
                    <a:lnTo>
                      <a:pt x="5" y="6"/>
                    </a:lnTo>
                    <a:lnTo>
                      <a:pt x="5" y="3"/>
                    </a:lnTo>
                    <a:lnTo>
                      <a:pt x="0" y="0"/>
                    </a:lnTo>
                    <a:lnTo>
                      <a:pt x="0" y="0"/>
                    </a:lnTo>
                    <a:lnTo>
                      <a:pt x="5" y="3"/>
                    </a:lnTo>
                    <a:lnTo>
                      <a:pt x="5" y="6"/>
                    </a:lnTo>
                    <a:lnTo>
                      <a:pt x="5" y="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46" name="Google Shape;426;p12">
                <a:extLst>
                  <a:ext uri="{FF2B5EF4-FFF2-40B4-BE49-F238E27FC236}">
                    <a16:creationId xmlns:a16="http://schemas.microsoft.com/office/drawing/2014/main" id="{E91B0FB4-AC00-83E6-F0DE-51E7C7256754}"/>
                  </a:ext>
                </a:extLst>
              </p:cNvPr>
              <p:cNvSpPr/>
              <p:nvPr/>
            </p:nvSpPr>
            <p:spPr>
              <a:xfrm>
                <a:off x="9841573" y="394136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47" name="Google Shape;427;p12">
                <a:extLst>
                  <a:ext uri="{FF2B5EF4-FFF2-40B4-BE49-F238E27FC236}">
                    <a16:creationId xmlns:a16="http://schemas.microsoft.com/office/drawing/2014/main" id="{E23CB330-05F0-6F7F-2F4E-06895A4E9DD8}"/>
                  </a:ext>
                </a:extLst>
              </p:cNvPr>
              <p:cNvSpPr/>
              <p:nvPr/>
            </p:nvSpPr>
            <p:spPr>
              <a:xfrm>
                <a:off x="9845421" y="3932853"/>
                <a:ext cx="0" cy="4865"/>
              </a:xfrm>
              <a:custGeom>
                <a:avLst/>
                <a:gdLst/>
                <a:ahLst/>
                <a:cxnLst/>
                <a:rect l="l" t="t" r="r" b="b"/>
                <a:pathLst>
                  <a:path w="120000" h="4" extrusionOk="0">
                    <a:moveTo>
                      <a:pt x="0" y="0"/>
                    </a:moveTo>
                    <a:lnTo>
                      <a:pt x="0" y="0"/>
                    </a:lnTo>
                    <a:lnTo>
                      <a:pt x="0" y="4"/>
                    </a:lnTo>
                    <a:lnTo>
                      <a:pt x="0" y="4"/>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48" name="Google Shape;428;p12">
                <a:extLst>
                  <a:ext uri="{FF2B5EF4-FFF2-40B4-BE49-F238E27FC236}">
                    <a16:creationId xmlns:a16="http://schemas.microsoft.com/office/drawing/2014/main" id="{241751BC-D6BC-AEEE-6754-21384618624B}"/>
                  </a:ext>
                </a:extLst>
              </p:cNvPr>
              <p:cNvSpPr/>
              <p:nvPr/>
            </p:nvSpPr>
            <p:spPr>
              <a:xfrm>
                <a:off x="9837724" y="3941368"/>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49" name="Google Shape;429;p12">
                <a:extLst>
                  <a:ext uri="{FF2B5EF4-FFF2-40B4-BE49-F238E27FC236}">
                    <a16:creationId xmlns:a16="http://schemas.microsoft.com/office/drawing/2014/main" id="{127BFB80-EFA0-988B-AFE4-9FBAD93C785E}"/>
                  </a:ext>
                </a:extLst>
              </p:cNvPr>
              <p:cNvSpPr/>
              <p:nvPr/>
            </p:nvSpPr>
            <p:spPr>
              <a:xfrm>
                <a:off x="9847987" y="392555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50" name="Google Shape;430;p12">
                <a:extLst>
                  <a:ext uri="{FF2B5EF4-FFF2-40B4-BE49-F238E27FC236}">
                    <a16:creationId xmlns:a16="http://schemas.microsoft.com/office/drawing/2014/main" id="{CF248FA7-25C2-A7BA-A5B4-1B85DD67B741}"/>
                  </a:ext>
                </a:extLst>
              </p:cNvPr>
              <p:cNvSpPr/>
              <p:nvPr/>
            </p:nvSpPr>
            <p:spPr>
              <a:xfrm>
                <a:off x="9845421" y="3929204"/>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51" name="Google Shape;431;p12">
                <a:extLst>
                  <a:ext uri="{FF2B5EF4-FFF2-40B4-BE49-F238E27FC236}">
                    <a16:creationId xmlns:a16="http://schemas.microsoft.com/office/drawing/2014/main" id="{F924BC47-7A3E-555C-4091-CB8A1C037D72}"/>
                  </a:ext>
                </a:extLst>
              </p:cNvPr>
              <p:cNvSpPr/>
              <p:nvPr/>
            </p:nvSpPr>
            <p:spPr>
              <a:xfrm>
                <a:off x="9837724" y="3945017"/>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52" name="Google Shape;432;p12">
                <a:extLst>
                  <a:ext uri="{FF2B5EF4-FFF2-40B4-BE49-F238E27FC236}">
                    <a16:creationId xmlns:a16="http://schemas.microsoft.com/office/drawing/2014/main" id="{9256160B-5221-A5EF-C062-56510D8AD959}"/>
                  </a:ext>
                </a:extLst>
              </p:cNvPr>
              <p:cNvSpPr/>
              <p:nvPr/>
            </p:nvSpPr>
            <p:spPr>
              <a:xfrm>
                <a:off x="9833876" y="3948666"/>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53" name="Google Shape;433;p12">
                <a:extLst>
                  <a:ext uri="{FF2B5EF4-FFF2-40B4-BE49-F238E27FC236}">
                    <a16:creationId xmlns:a16="http://schemas.microsoft.com/office/drawing/2014/main" id="{4CA58FDC-5CCA-5A52-4D6A-3492DB142892}"/>
                  </a:ext>
                </a:extLst>
              </p:cNvPr>
              <p:cNvSpPr/>
              <p:nvPr/>
            </p:nvSpPr>
            <p:spPr>
              <a:xfrm>
                <a:off x="9931367" y="372607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54" name="Google Shape;434;p12">
                <a:extLst>
                  <a:ext uri="{FF2B5EF4-FFF2-40B4-BE49-F238E27FC236}">
                    <a16:creationId xmlns:a16="http://schemas.microsoft.com/office/drawing/2014/main" id="{06C358E7-189D-A517-36D9-03F5B438CAD7}"/>
                  </a:ext>
                </a:extLst>
              </p:cNvPr>
              <p:cNvSpPr/>
              <p:nvPr/>
            </p:nvSpPr>
            <p:spPr>
              <a:xfrm>
                <a:off x="9859532" y="389636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55" name="Google Shape;435;p12">
                <a:extLst>
                  <a:ext uri="{FF2B5EF4-FFF2-40B4-BE49-F238E27FC236}">
                    <a16:creationId xmlns:a16="http://schemas.microsoft.com/office/drawing/2014/main" id="{334138B3-C58D-37DF-633F-07C51B4318C6}"/>
                  </a:ext>
                </a:extLst>
              </p:cNvPr>
              <p:cNvSpPr/>
              <p:nvPr/>
            </p:nvSpPr>
            <p:spPr>
              <a:xfrm>
                <a:off x="9851835" y="3918257"/>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56" name="Google Shape;436;p12">
                <a:extLst>
                  <a:ext uri="{FF2B5EF4-FFF2-40B4-BE49-F238E27FC236}">
                    <a16:creationId xmlns:a16="http://schemas.microsoft.com/office/drawing/2014/main" id="{7D0543C6-A9AE-AE8F-632A-62B789AF5052}"/>
                  </a:ext>
                </a:extLst>
              </p:cNvPr>
              <p:cNvSpPr/>
              <p:nvPr/>
            </p:nvSpPr>
            <p:spPr>
              <a:xfrm>
                <a:off x="9851835" y="3921906"/>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57" name="Google Shape;437;p12">
                <a:extLst>
                  <a:ext uri="{FF2B5EF4-FFF2-40B4-BE49-F238E27FC236}">
                    <a16:creationId xmlns:a16="http://schemas.microsoft.com/office/drawing/2014/main" id="{E40B9890-BD4B-DC21-A8FB-E51A315F21E8}"/>
                  </a:ext>
                </a:extLst>
              </p:cNvPr>
              <p:cNvSpPr/>
              <p:nvPr/>
            </p:nvSpPr>
            <p:spPr>
              <a:xfrm>
                <a:off x="9963436" y="4569012"/>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58" name="Google Shape;438;p12">
                <a:extLst>
                  <a:ext uri="{FF2B5EF4-FFF2-40B4-BE49-F238E27FC236}">
                    <a16:creationId xmlns:a16="http://schemas.microsoft.com/office/drawing/2014/main" id="{E81A4F65-9A93-EDFC-A289-426BD462D650}"/>
                  </a:ext>
                </a:extLst>
              </p:cNvPr>
              <p:cNvSpPr/>
              <p:nvPr/>
            </p:nvSpPr>
            <p:spPr>
              <a:xfrm>
                <a:off x="9951891" y="4550767"/>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59" name="Google Shape;439;p12">
                <a:extLst>
                  <a:ext uri="{FF2B5EF4-FFF2-40B4-BE49-F238E27FC236}">
                    <a16:creationId xmlns:a16="http://schemas.microsoft.com/office/drawing/2014/main" id="{3522D2BD-E71F-4A8F-C7B2-45276F532D01}"/>
                  </a:ext>
                </a:extLst>
              </p:cNvPr>
              <p:cNvSpPr/>
              <p:nvPr/>
            </p:nvSpPr>
            <p:spPr>
              <a:xfrm>
                <a:off x="9941629" y="453252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60" name="Google Shape;440;p12">
                <a:extLst>
                  <a:ext uri="{FF2B5EF4-FFF2-40B4-BE49-F238E27FC236}">
                    <a16:creationId xmlns:a16="http://schemas.microsoft.com/office/drawing/2014/main" id="{253302A5-D507-5D8C-5B03-D1F9E8EF0FB8}"/>
                  </a:ext>
                </a:extLst>
              </p:cNvPr>
              <p:cNvSpPr/>
              <p:nvPr/>
            </p:nvSpPr>
            <p:spPr>
              <a:xfrm>
                <a:off x="9959587" y="456536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61" name="Google Shape;441;p12">
                <a:extLst>
                  <a:ext uri="{FF2B5EF4-FFF2-40B4-BE49-F238E27FC236}">
                    <a16:creationId xmlns:a16="http://schemas.microsoft.com/office/drawing/2014/main" id="{F822E4AA-A347-9C81-5918-6189E3EF435F}"/>
                  </a:ext>
                </a:extLst>
              </p:cNvPr>
              <p:cNvSpPr/>
              <p:nvPr/>
            </p:nvSpPr>
            <p:spPr>
              <a:xfrm>
                <a:off x="9941629" y="4536170"/>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62" name="Google Shape;442;p12">
                <a:extLst>
                  <a:ext uri="{FF2B5EF4-FFF2-40B4-BE49-F238E27FC236}">
                    <a16:creationId xmlns:a16="http://schemas.microsoft.com/office/drawing/2014/main" id="{08E3E2C1-9341-0BC3-2BDA-D5772F039392}"/>
                  </a:ext>
                </a:extLst>
              </p:cNvPr>
              <p:cNvSpPr/>
              <p:nvPr/>
            </p:nvSpPr>
            <p:spPr>
              <a:xfrm>
                <a:off x="9945477" y="4539819"/>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63" name="Google Shape;443;p12">
                <a:extLst>
                  <a:ext uri="{FF2B5EF4-FFF2-40B4-BE49-F238E27FC236}">
                    <a16:creationId xmlns:a16="http://schemas.microsoft.com/office/drawing/2014/main" id="{CA520EC3-0414-F222-1105-240C6BA3D21A}"/>
                  </a:ext>
                </a:extLst>
              </p:cNvPr>
              <p:cNvSpPr/>
              <p:nvPr/>
            </p:nvSpPr>
            <p:spPr>
              <a:xfrm>
                <a:off x="9945477" y="4539819"/>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64" name="Google Shape;444;p12">
                <a:extLst>
                  <a:ext uri="{FF2B5EF4-FFF2-40B4-BE49-F238E27FC236}">
                    <a16:creationId xmlns:a16="http://schemas.microsoft.com/office/drawing/2014/main" id="{2BF99D67-0CAA-1550-A1BE-D25AADFE5A35}"/>
                  </a:ext>
                </a:extLst>
              </p:cNvPr>
              <p:cNvSpPr/>
              <p:nvPr/>
            </p:nvSpPr>
            <p:spPr>
              <a:xfrm>
                <a:off x="9949325" y="4547117"/>
                <a:ext cx="2566" cy="3649"/>
              </a:xfrm>
              <a:custGeom>
                <a:avLst/>
                <a:gdLst/>
                <a:ahLst/>
                <a:cxnLst/>
                <a:rect l="l" t="t" r="r" b="b"/>
                <a:pathLst>
                  <a:path w="2" h="3" extrusionOk="0">
                    <a:moveTo>
                      <a:pt x="2" y="3"/>
                    </a:moveTo>
                    <a:lnTo>
                      <a:pt x="2" y="3"/>
                    </a:lnTo>
                    <a:lnTo>
                      <a:pt x="0" y="0"/>
                    </a:lnTo>
                    <a:lnTo>
                      <a:pt x="0" y="0"/>
                    </a:lnTo>
                    <a:lnTo>
                      <a:pt x="2" y="3"/>
                    </a:lnTo>
                    <a:lnTo>
                      <a:pt x="2"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65" name="Google Shape;445;p12">
                <a:extLst>
                  <a:ext uri="{FF2B5EF4-FFF2-40B4-BE49-F238E27FC236}">
                    <a16:creationId xmlns:a16="http://schemas.microsoft.com/office/drawing/2014/main" id="{96C4C1B8-A7C1-4462-8BBE-E98DAD397845}"/>
                  </a:ext>
                </a:extLst>
              </p:cNvPr>
              <p:cNvSpPr/>
              <p:nvPr/>
            </p:nvSpPr>
            <p:spPr>
              <a:xfrm>
                <a:off x="9941629" y="4528872"/>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66" name="Google Shape;446;p12">
                <a:extLst>
                  <a:ext uri="{FF2B5EF4-FFF2-40B4-BE49-F238E27FC236}">
                    <a16:creationId xmlns:a16="http://schemas.microsoft.com/office/drawing/2014/main" id="{F35761A6-F812-2B63-ADE5-C1B0A9FFE25E}"/>
                  </a:ext>
                </a:extLst>
              </p:cNvPr>
              <p:cNvSpPr/>
              <p:nvPr/>
            </p:nvSpPr>
            <p:spPr>
              <a:xfrm>
                <a:off x="9955739" y="4558065"/>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67" name="Google Shape;447;p12">
                <a:extLst>
                  <a:ext uri="{FF2B5EF4-FFF2-40B4-BE49-F238E27FC236}">
                    <a16:creationId xmlns:a16="http://schemas.microsoft.com/office/drawing/2014/main" id="{6B738B1E-7686-BDEC-A921-478F3573CA7E}"/>
                  </a:ext>
                </a:extLst>
              </p:cNvPr>
              <p:cNvSpPr/>
              <p:nvPr/>
            </p:nvSpPr>
            <p:spPr>
              <a:xfrm>
                <a:off x="9951891" y="4554416"/>
                <a:ext cx="3848" cy="3649"/>
              </a:xfrm>
              <a:custGeom>
                <a:avLst/>
                <a:gdLst/>
                <a:ahLst/>
                <a:cxnLst/>
                <a:rect l="l" t="t" r="r" b="b"/>
                <a:pathLst>
                  <a:path w="3" h="3" extrusionOk="0">
                    <a:moveTo>
                      <a:pt x="3" y="3"/>
                    </a:moveTo>
                    <a:lnTo>
                      <a:pt x="3" y="3"/>
                    </a:lnTo>
                    <a:lnTo>
                      <a:pt x="0" y="0"/>
                    </a:lnTo>
                    <a:lnTo>
                      <a:pt x="0" y="0"/>
                    </a:lnTo>
                    <a:lnTo>
                      <a:pt x="3" y="3"/>
                    </a:lnTo>
                    <a:lnTo>
                      <a:pt x="3"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68" name="Google Shape;448;p12">
                <a:extLst>
                  <a:ext uri="{FF2B5EF4-FFF2-40B4-BE49-F238E27FC236}">
                    <a16:creationId xmlns:a16="http://schemas.microsoft.com/office/drawing/2014/main" id="{467986BA-C2E2-AE61-9144-542C377D4E04}"/>
                  </a:ext>
                </a:extLst>
              </p:cNvPr>
              <p:cNvSpPr/>
              <p:nvPr/>
            </p:nvSpPr>
            <p:spPr>
              <a:xfrm>
                <a:off x="9949325" y="4543468"/>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69" name="Google Shape;449;p12">
                <a:extLst>
                  <a:ext uri="{FF2B5EF4-FFF2-40B4-BE49-F238E27FC236}">
                    <a16:creationId xmlns:a16="http://schemas.microsoft.com/office/drawing/2014/main" id="{D2DDC15D-F99B-B1BF-BED5-7BCFDF18E05D}"/>
                  </a:ext>
                </a:extLst>
              </p:cNvPr>
              <p:cNvSpPr/>
              <p:nvPr/>
            </p:nvSpPr>
            <p:spPr>
              <a:xfrm>
                <a:off x="9955739" y="4561714"/>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70" name="Google Shape;450;p12">
                <a:extLst>
                  <a:ext uri="{FF2B5EF4-FFF2-40B4-BE49-F238E27FC236}">
                    <a16:creationId xmlns:a16="http://schemas.microsoft.com/office/drawing/2014/main" id="{63F9808A-90B5-D32B-434A-156EE0D16986}"/>
                  </a:ext>
                </a:extLst>
              </p:cNvPr>
              <p:cNvSpPr/>
              <p:nvPr/>
            </p:nvSpPr>
            <p:spPr>
              <a:xfrm>
                <a:off x="9959587" y="4565363"/>
                <a:ext cx="3848" cy="3649"/>
              </a:xfrm>
              <a:custGeom>
                <a:avLst/>
                <a:gdLst/>
                <a:ahLst/>
                <a:cxnLst/>
                <a:rect l="l" t="t" r="r" b="b"/>
                <a:pathLst>
                  <a:path w="3" h="3" extrusionOk="0">
                    <a:moveTo>
                      <a:pt x="3" y="3"/>
                    </a:moveTo>
                    <a:lnTo>
                      <a:pt x="3" y="3"/>
                    </a:lnTo>
                    <a:lnTo>
                      <a:pt x="0" y="0"/>
                    </a:lnTo>
                    <a:lnTo>
                      <a:pt x="0" y="0"/>
                    </a:lnTo>
                    <a:lnTo>
                      <a:pt x="3" y="3"/>
                    </a:lnTo>
                    <a:lnTo>
                      <a:pt x="3"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71" name="Google Shape;451;p12">
                <a:extLst>
                  <a:ext uri="{FF2B5EF4-FFF2-40B4-BE49-F238E27FC236}">
                    <a16:creationId xmlns:a16="http://schemas.microsoft.com/office/drawing/2014/main" id="{B60DDE82-FF08-9A8E-068F-2E4203273EF7}"/>
                  </a:ext>
                </a:extLst>
              </p:cNvPr>
              <p:cNvSpPr/>
              <p:nvPr/>
            </p:nvSpPr>
            <p:spPr>
              <a:xfrm>
                <a:off x="9776152" y="4247892"/>
                <a:ext cx="21807" cy="21895"/>
              </a:xfrm>
              <a:custGeom>
                <a:avLst/>
                <a:gdLst/>
                <a:ahLst/>
                <a:cxnLst/>
                <a:rect l="l" t="t" r="r" b="b"/>
                <a:pathLst>
                  <a:path w="17" h="18" extrusionOk="0">
                    <a:moveTo>
                      <a:pt x="6" y="3"/>
                    </a:moveTo>
                    <a:lnTo>
                      <a:pt x="6" y="3"/>
                    </a:lnTo>
                    <a:lnTo>
                      <a:pt x="0" y="0"/>
                    </a:lnTo>
                    <a:lnTo>
                      <a:pt x="0" y="0"/>
                    </a:lnTo>
                    <a:lnTo>
                      <a:pt x="6" y="3"/>
                    </a:lnTo>
                    <a:lnTo>
                      <a:pt x="6" y="3"/>
                    </a:lnTo>
                    <a:lnTo>
                      <a:pt x="14" y="12"/>
                    </a:lnTo>
                    <a:lnTo>
                      <a:pt x="17" y="18"/>
                    </a:lnTo>
                    <a:lnTo>
                      <a:pt x="17" y="18"/>
                    </a:lnTo>
                    <a:lnTo>
                      <a:pt x="14" y="12"/>
                    </a:lnTo>
                    <a:lnTo>
                      <a:pt x="6" y="3"/>
                    </a:lnTo>
                    <a:lnTo>
                      <a:pt x="6"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72" name="Google Shape;452;p12">
                <a:extLst>
                  <a:ext uri="{FF2B5EF4-FFF2-40B4-BE49-F238E27FC236}">
                    <a16:creationId xmlns:a16="http://schemas.microsoft.com/office/drawing/2014/main" id="{ED8C1289-1DB5-8C30-9089-91249694CDE4}"/>
                  </a:ext>
                </a:extLst>
              </p:cNvPr>
              <p:cNvSpPr/>
              <p:nvPr/>
            </p:nvSpPr>
            <p:spPr>
              <a:xfrm>
                <a:off x="9780000" y="4195588"/>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73" name="Google Shape;453;p12">
                <a:extLst>
                  <a:ext uri="{FF2B5EF4-FFF2-40B4-BE49-F238E27FC236}">
                    <a16:creationId xmlns:a16="http://schemas.microsoft.com/office/drawing/2014/main" id="{D7B9BECD-1A66-849E-E067-C5A8B8AEE848}"/>
                  </a:ext>
                </a:extLst>
              </p:cNvPr>
              <p:cNvSpPr/>
              <p:nvPr/>
            </p:nvSpPr>
            <p:spPr>
              <a:xfrm>
                <a:off x="9780000" y="4191939"/>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74" name="Google Shape;454;p12">
                <a:extLst>
                  <a:ext uri="{FF2B5EF4-FFF2-40B4-BE49-F238E27FC236}">
                    <a16:creationId xmlns:a16="http://schemas.microsoft.com/office/drawing/2014/main" id="{91AA43B3-0CF0-9C4E-2512-78C3B7DBCD60}"/>
                  </a:ext>
                </a:extLst>
              </p:cNvPr>
              <p:cNvSpPr/>
              <p:nvPr/>
            </p:nvSpPr>
            <p:spPr>
              <a:xfrm>
                <a:off x="9937780" y="4528872"/>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75" name="Google Shape;455;p12">
                <a:extLst>
                  <a:ext uri="{FF2B5EF4-FFF2-40B4-BE49-F238E27FC236}">
                    <a16:creationId xmlns:a16="http://schemas.microsoft.com/office/drawing/2014/main" id="{846C1A9B-CBA2-4416-1DD2-91B4D663BC21}"/>
                  </a:ext>
                </a:extLst>
              </p:cNvPr>
              <p:cNvSpPr/>
              <p:nvPr/>
            </p:nvSpPr>
            <p:spPr>
              <a:xfrm>
                <a:off x="9780000" y="4191939"/>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76" name="Google Shape;456;p12">
                <a:extLst>
                  <a:ext uri="{FF2B5EF4-FFF2-40B4-BE49-F238E27FC236}">
                    <a16:creationId xmlns:a16="http://schemas.microsoft.com/office/drawing/2014/main" id="{D1035DBF-DC01-24D0-BF13-890670833649}"/>
                  </a:ext>
                </a:extLst>
              </p:cNvPr>
              <p:cNvSpPr/>
              <p:nvPr/>
            </p:nvSpPr>
            <p:spPr>
              <a:xfrm>
                <a:off x="9937780" y="372242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77" name="Google Shape;457;p12">
                <a:extLst>
                  <a:ext uri="{FF2B5EF4-FFF2-40B4-BE49-F238E27FC236}">
                    <a16:creationId xmlns:a16="http://schemas.microsoft.com/office/drawing/2014/main" id="{B22E6228-BDDF-661F-2874-68BF024C82B4}"/>
                  </a:ext>
                </a:extLst>
              </p:cNvPr>
              <p:cNvSpPr/>
              <p:nvPr/>
            </p:nvSpPr>
            <p:spPr>
              <a:xfrm>
                <a:off x="9933932" y="372242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78" name="Google Shape;458;p12">
                <a:extLst>
                  <a:ext uri="{FF2B5EF4-FFF2-40B4-BE49-F238E27FC236}">
                    <a16:creationId xmlns:a16="http://schemas.microsoft.com/office/drawing/2014/main" id="{1AD517EB-905E-2DD0-75DC-C43CACEA9A42}"/>
                  </a:ext>
                </a:extLst>
              </p:cNvPr>
              <p:cNvSpPr/>
              <p:nvPr/>
            </p:nvSpPr>
            <p:spPr>
              <a:xfrm>
                <a:off x="9959587" y="371877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79" name="Google Shape;459;p12">
                <a:extLst>
                  <a:ext uri="{FF2B5EF4-FFF2-40B4-BE49-F238E27FC236}">
                    <a16:creationId xmlns:a16="http://schemas.microsoft.com/office/drawing/2014/main" id="{A02FE214-EE0A-B907-F6C2-43AEEAF56552}"/>
                  </a:ext>
                </a:extLst>
              </p:cNvPr>
              <p:cNvSpPr/>
              <p:nvPr/>
            </p:nvSpPr>
            <p:spPr>
              <a:xfrm>
                <a:off x="9945477" y="372242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80" name="Google Shape;460;p12">
                <a:extLst>
                  <a:ext uri="{FF2B5EF4-FFF2-40B4-BE49-F238E27FC236}">
                    <a16:creationId xmlns:a16="http://schemas.microsoft.com/office/drawing/2014/main" id="{4EE34BAD-DEAD-952B-BD41-24A5DC2438C7}"/>
                  </a:ext>
                </a:extLst>
              </p:cNvPr>
              <p:cNvSpPr/>
              <p:nvPr/>
            </p:nvSpPr>
            <p:spPr>
              <a:xfrm>
                <a:off x="9967284" y="3718773"/>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81" name="Google Shape;461;p12">
                <a:extLst>
                  <a:ext uri="{FF2B5EF4-FFF2-40B4-BE49-F238E27FC236}">
                    <a16:creationId xmlns:a16="http://schemas.microsoft.com/office/drawing/2014/main" id="{E3A02426-C608-E58B-5053-CE602BE15076}"/>
                  </a:ext>
                </a:extLst>
              </p:cNvPr>
              <p:cNvSpPr/>
              <p:nvPr/>
            </p:nvSpPr>
            <p:spPr>
              <a:xfrm>
                <a:off x="9999353" y="371512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82" name="Google Shape;462;p12">
                <a:extLst>
                  <a:ext uri="{FF2B5EF4-FFF2-40B4-BE49-F238E27FC236}">
                    <a16:creationId xmlns:a16="http://schemas.microsoft.com/office/drawing/2014/main" id="{EE0E194F-1B3F-907C-7546-B8BB8DB9BA0D}"/>
                  </a:ext>
                </a:extLst>
              </p:cNvPr>
              <p:cNvSpPr/>
              <p:nvPr/>
            </p:nvSpPr>
            <p:spPr>
              <a:xfrm>
                <a:off x="9981395" y="371877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83" name="Google Shape;463;p12">
                <a:extLst>
                  <a:ext uri="{FF2B5EF4-FFF2-40B4-BE49-F238E27FC236}">
                    <a16:creationId xmlns:a16="http://schemas.microsoft.com/office/drawing/2014/main" id="{F361C8B3-F189-B036-44B8-A828596BD44B}"/>
                  </a:ext>
                </a:extLst>
              </p:cNvPr>
              <p:cNvSpPr/>
              <p:nvPr/>
            </p:nvSpPr>
            <p:spPr>
              <a:xfrm>
                <a:off x="9973698" y="371877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84" name="Google Shape;464;p12">
                <a:extLst>
                  <a:ext uri="{FF2B5EF4-FFF2-40B4-BE49-F238E27FC236}">
                    <a16:creationId xmlns:a16="http://schemas.microsoft.com/office/drawing/2014/main" id="{4D944300-4449-254A-DE9E-F08914536446}"/>
                  </a:ext>
                </a:extLst>
              </p:cNvPr>
              <p:cNvSpPr/>
              <p:nvPr/>
            </p:nvSpPr>
            <p:spPr>
              <a:xfrm>
                <a:off x="9931367" y="3722422"/>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85" name="Google Shape;465;p12">
                <a:extLst>
                  <a:ext uri="{FF2B5EF4-FFF2-40B4-BE49-F238E27FC236}">
                    <a16:creationId xmlns:a16="http://schemas.microsoft.com/office/drawing/2014/main" id="{CB7AB2FC-C2BC-301A-7180-5442A2700FFA}"/>
                  </a:ext>
                </a:extLst>
              </p:cNvPr>
              <p:cNvSpPr/>
              <p:nvPr/>
            </p:nvSpPr>
            <p:spPr>
              <a:xfrm>
                <a:off x="10003202" y="3715124"/>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86" name="Google Shape;466;p12">
                <a:extLst>
                  <a:ext uri="{FF2B5EF4-FFF2-40B4-BE49-F238E27FC236}">
                    <a16:creationId xmlns:a16="http://schemas.microsoft.com/office/drawing/2014/main" id="{B0BF08AD-404A-C1F2-06E0-CF76AE1C53AA}"/>
                  </a:ext>
                </a:extLst>
              </p:cNvPr>
              <p:cNvSpPr/>
              <p:nvPr/>
            </p:nvSpPr>
            <p:spPr>
              <a:xfrm>
                <a:off x="9951891" y="3718773"/>
                <a:ext cx="3848" cy="3649"/>
              </a:xfrm>
              <a:custGeom>
                <a:avLst/>
                <a:gdLst/>
                <a:ahLst/>
                <a:cxnLst/>
                <a:rect l="l" t="t" r="r" b="b"/>
                <a:pathLst>
                  <a:path w="3" h="3" extrusionOk="0">
                    <a:moveTo>
                      <a:pt x="0" y="3"/>
                    </a:moveTo>
                    <a:lnTo>
                      <a:pt x="0" y="3"/>
                    </a:lnTo>
                    <a:lnTo>
                      <a:pt x="3" y="0"/>
                    </a:lnTo>
                    <a:lnTo>
                      <a:pt x="3"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87" name="Google Shape;467;p12">
                <a:extLst>
                  <a:ext uri="{FF2B5EF4-FFF2-40B4-BE49-F238E27FC236}">
                    <a16:creationId xmlns:a16="http://schemas.microsoft.com/office/drawing/2014/main" id="{33FFC69F-1941-9EA0-01F6-A3EFB92231F3}"/>
                  </a:ext>
                </a:extLst>
              </p:cNvPr>
              <p:cNvSpPr/>
              <p:nvPr/>
            </p:nvSpPr>
            <p:spPr>
              <a:xfrm>
                <a:off x="9985243" y="3718773"/>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88" name="Google Shape;468;p12">
                <a:extLst>
                  <a:ext uri="{FF2B5EF4-FFF2-40B4-BE49-F238E27FC236}">
                    <a16:creationId xmlns:a16="http://schemas.microsoft.com/office/drawing/2014/main" id="{9A549E7C-A36A-B596-A292-A237B85B1290}"/>
                  </a:ext>
                </a:extLst>
              </p:cNvPr>
              <p:cNvSpPr/>
              <p:nvPr/>
            </p:nvSpPr>
            <p:spPr>
              <a:xfrm>
                <a:off x="9941629" y="372242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89" name="Google Shape;469;p12">
                <a:extLst>
                  <a:ext uri="{FF2B5EF4-FFF2-40B4-BE49-F238E27FC236}">
                    <a16:creationId xmlns:a16="http://schemas.microsoft.com/office/drawing/2014/main" id="{45009F4F-C626-A794-4B0C-A8E0564B0B36}"/>
                  </a:ext>
                </a:extLst>
              </p:cNvPr>
              <p:cNvSpPr/>
              <p:nvPr/>
            </p:nvSpPr>
            <p:spPr>
              <a:xfrm>
                <a:off x="9949325" y="372242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90" name="Google Shape;470;p12">
                <a:extLst>
                  <a:ext uri="{FF2B5EF4-FFF2-40B4-BE49-F238E27FC236}">
                    <a16:creationId xmlns:a16="http://schemas.microsoft.com/office/drawing/2014/main" id="{3AC8206A-27BB-C44A-A951-B31455416E92}"/>
                  </a:ext>
                </a:extLst>
              </p:cNvPr>
              <p:cNvSpPr/>
              <p:nvPr/>
            </p:nvSpPr>
            <p:spPr>
              <a:xfrm>
                <a:off x="9963436" y="371877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91" name="Google Shape;471;p12">
                <a:extLst>
                  <a:ext uri="{FF2B5EF4-FFF2-40B4-BE49-F238E27FC236}">
                    <a16:creationId xmlns:a16="http://schemas.microsoft.com/office/drawing/2014/main" id="{6C6FB05D-C413-C094-B6B9-2B8A2A512DD2}"/>
                  </a:ext>
                </a:extLst>
              </p:cNvPr>
              <p:cNvSpPr/>
              <p:nvPr/>
            </p:nvSpPr>
            <p:spPr>
              <a:xfrm>
                <a:off x="9991657" y="371512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92" name="Google Shape;472;p12">
                <a:extLst>
                  <a:ext uri="{FF2B5EF4-FFF2-40B4-BE49-F238E27FC236}">
                    <a16:creationId xmlns:a16="http://schemas.microsoft.com/office/drawing/2014/main" id="{F6AECD52-75BE-DD43-1674-41DF8C96D591}"/>
                  </a:ext>
                </a:extLst>
              </p:cNvPr>
              <p:cNvSpPr/>
              <p:nvPr/>
            </p:nvSpPr>
            <p:spPr>
              <a:xfrm>
                <a:off x="10861374" y="4213834"/>
                <a:ext cx="2566" cy="3649"/>
              </a:xfrm>
              <a:custGeom>
                <a:avLst/>
                <a:gdLst/>
                <a:ahLst/>
                <a:cxnLst/>
                <a:rect l="l" t="t" r="r" b="b"/>
                <a:pathLst>
                  <a:path w="2" h="3" extrusionOk="0">
                    <a:moveTo>
                      <a:pt x="0" y="0"/>
                    </a:moveTo>
                    <a:lnTo>
                      <a:pt x="0" y="0"/>
                    </a:lnTo>
                    <a:lnTo>
                      <a:pt x="2" y="3"/>
                    </a:lnTo>
                    <a:lnTo>
                      <a:pt x="2"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93" name="Google Shape;473;p12">
                <a:extLst>
                  <a:ext uri="{FF2B5EF4-FFF2-40B4-BE49-F238E27FC236}">
                    <a16:creationId xmlns:a16="http://schemas.microsoft.com/office/drawing/2014/main" id="{8120CBE7-D3AB-94FF-FA09-2448169C2585}"/>
                  </a:ext>
                </a:extLst>
              </p:cNvPr>
              <p:cNvSpPr/>
              <p:nvPr/>
            </p:nvSpPr>
            <p:spPr>
              <a:xfrm>
                <a:off x="10648434" y="3833112"/>
                <a:ext cx="3848" cy="3649"/>
              </a:xfrm>
              <a:custGeom>
                <a:avLst/>
                <a:gdLst/>
                <a:ahLst/>
                <a:cxnLst/>
                <a:rect l="l" t="t" r="r" b="b"/>
                <a:pathLst>
                  <a:path w="3" h="3" extrusionOk="0">
                    <a:moveTo>
                      <a:pt x="3" y="0"/>
                    </a:moveTo>
                    <a:lnTo>
                      <a:pt x="3" y="0"/>
                    </a:lnTo>
                    <a:lnTo>
                      <a:pt x="0" y="3"/>
                    </a:lnTo>
                    <a:lnTo>
                      <a:pt x="0" y="3"/>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94" name="Google Shape;474;p12">
                <a:extLst>
                  <a:ext uri="{FF2B5EF4-FFF2-40B4-BE49-F238E27FC236}">
                    <a16:creationId xmlns:a16="http://schemas.microsoft.com/office/drawing/2014/main" id="{35A0E7BF-5408-2B5A-9131-9C5BA3186BC2}"/>
                  </a:ext>
                </a:extLst>
              </p:cNvPr>
              <p:cNvSpPr/>
              <p:nvPr/>
            </p:nvSpPr>
            <p:spPr>
              <a:xfrm>
                <a:off x="10881898" y="4221132"/>
                <a:ext cx="3848" cy="3649"/>
              </a:xfrm>
              <a:custGeom>
                <a:avLst/>
                <a:gdLst/>
                <a:ahLst/>
                <a:cxnLst/>
                <a:rect l="l" t="t" r="r" b="b"/>
                <a:pathLst>
                  <a:path w="3" h="3" extrusionOk="0">
                    <a:moveTo>
                      <a:pt x="0" y="0"/>
                    </a:moveTo>
                    <a:lnTo>
                      <a:pt x="0" y="0"/>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95" name="Google Shape;475;p12">
                <a:extLst>
                  <a:ext uri="{FF2B5EF4-FFF2-40B4-BE49-F238E27FC236}">
                    <a16:creationId xmlns:a16="http://schemas.microsoft.com/office/drawing/2014/main" id="{FDAB47DA-37BC-8629-C87C-CAEDEB43F9FA}"/>
                  </a:ext>
                </a:extLst>
              </p:cNvPr>
              <p:cNvSpPr/>
              <p:nvPr/>
            </p:nvSpPr>
            <p:spPr>
              <a:xfrm>
                <a:off x="10857526" y="4213834"/>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96" name="Google Shape;476;p12">
                <a:extLst>
                  <a:ext uri="{FF2B5EF4-FFF2-40B4-BE49-F238E27FC236}">
                    <a16:creationId xmlns:a16="http://schemas.microsoft.com/office/drawing/2014/main" id="{11545AB2-34D2-3291-7C79-CB79BB0FCEF8}"/>
                  </a:ext>
                </a:extLst>
              </p:cNvPr>
              <p:cNvSpPr/>
              <p:nvPr/>
            </p:nvSpPr>
            <p:spPr>
              <a:xfrm>
                <a:off x="10652283" y="383311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97" name="Google Shape;477;p12">
                <a:extLst>
                  <a:ext uri="{FF2B5EF4-FFF2-40B4-BE49-F238E27FC236}">
                    <a16:creationId xmlns:a16="http://schemas.microsoft.com/office/drawing/2014/main" id="{6F92C3A7-84C7-7427-FB78-53D67A407040}"/>
                  </a:ext>
                </a:extLst>
              </p:cNvPr>
              <p:cNvSpPr/>
              <p:nvPr/>
            </p:nvSpPr>
            <p:spPr>
              <a:xfrm>
                <a:off x="10652283" y="383311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98" name="Google Shape;478;p12">
                <a:extLst>
                  <a:ext uri="{FF2B5EF4-FFF2-40B4-BE49-F238E27FC236}">
                    <a16:creationId xmlns:a16="http://schemas.microsoft.com/office/drawing/2014/main" id="{734B0293-285B-C81B-4596-C8CBFDFCECCD}"/>
                  </a:ext>
                </a:extLst>
              </p:cNvPr>
              <p:cNvSpPr/>
              <p:nvPr/>
            </p:nvSpPr>
            <p:spPr>
              <a:xfrm>
                <a:off x="10648434" y="383676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99" name="Google Shape;479;p12">
                <a:extLst>
                  <a:ext uri="{FF2B5EF4-FFF2-40B4-BE49-F238E27FC236}">
                    <a16:creationId xmlns:a16="http://schemas.microsoft.com/office/drawing/2014/main" id="{39A3E5DE-CCDB-541B-52A9-8BA5DD17926C}"/>
                  </a:ext>
                </a:extLst>
              </p:cNvPr>
              <p:cNvSpPr/>
              <p:nvPr/>
            </p:nvSpPr>
            <p:spPr>
              <a:xfrm>
                <a:off x="10853677" y="421018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00" name="Google Shape;480;p12">
                <a:extLst>
                  <a:ext uri="{FF2B5EF4-FFF2-40B4-BE49-F238E27FC236}">
                    <a16:creationId xmlns:a16="http://schemas.microsoft.com/office/drawing/2014/main" id="{0D0F5852-D081-1732-2A6F-83EC4E253928}"/>
                  </a:ext>
                </a:extLst>
              </p:cNvPr>
              <p:cNvSpPr/>
              <p:nvPr/>
            </p:nvSpPr>
            <p:spPr>
              <a:xfrm>
                <a:off x="10885746" y="4224781"/>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01" name="Google Shape;481;p12">
                <a:extLst>
                  <a:ext uri="{FF2B5EF4-FFF2-40B4-BE49-F238E27FC236}">
                    <a16:creationId xmlns:a16="http://schemas.microsoft.com/office/drawing/2014/main" id="{629E5921-A098-4D45-29F7-7223E573E243}"/>
                  </a:ext>
                </a:extLst>
              </p:cNvPr>
              <p:cNvSpPr/>
              <p:nvPr/>
            </p:nvSpPr>
            <p:spPr>
              <a:xfrm>
                <a:off x="10889595" y="4224781"/>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02" name="Google Shape;482;p12">
                <a:extLst>
                  <a:ext uri="{FF2B5EF4-FFF2-40B4-BE49-F238E27FC236}">
                    <a16:creationId xmlns:a16="http://schemas.microsoft.com/office/drawing/2014/main" id="{C0361E88-B749-E182-BBA7-CD3246391D52}"/>
                  </a:ext>
                </a:extLst>
              </p:cNvPr>
              <p:cNvSpPr/>
              <p:nvPr/>
            </p:nvSpPr>
            <p:spPr>
              <a:xfrm>
                <a:off x="10845981" y="4199237"/>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03" name="Google Shape;483;p12">
                <a:extLst>
                  <a:ext uri="{FF2B5EF4-FFF2-40B4-BE49-F238E27FC236}">
                    <a16:creationId xmlns:a16="http://schemas.microsoft.com/office/drawing/2014/main" id="{EC429CD0-8A02-952B-995B-DA609433DBFC}"/>
                  </a:ext>
                </a:extLst>
              </p:cNvPr>
              <p:cNvSpPr/>
              <p:nvPr/>
            </p:nvSpPr>
            <p:spPr>
              <a:xfrm>
                <a:off x="10602255" y="3878117"/>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04" name="Google Shape;484;p12">
                <a:extLst>
                  <a:ext uri="{FF2B5EF4-FFF2-40B4-BE49-F238E27FC236}">
                    <a16:creationId xmlns:a16="http://schemas.microsoft.com/office/drawing/2014/main" id="{AACEB88C-6380-0915-C306-2BB8276B04B8}"/>
                  </a:ext>
                </a:extLst>
              </p:cNvPr>
              <p:cNvSpPr/>
              <p:nvPr/>
            </p:nvSpPr>
            <p:spPr>
              <a:xfrm>
                <a:off x="10645869" y="383676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05" name="Google Shape;485;p12">
                <a:extLst>
                  <a:ext uri="{FF2B5EF4-FFF2-40B4-BE49-F238E27FC236}">
                    <a16:creationId xmlns:a16="http://schemas.microsoft.com/office/drawing/2014/main" id="{AA9AA9C2-A5AE-E652-BB8D-083FC3CFD16D}"/>
                  </a:ext>
                </a:extLst>
              </p:cNvPr>
              <p:cNvSpPr/>
              <p:nvPr/>
            </p:nvSpPr>
            <p:spPr>
              <a:xfrm>
                <a:off x="10656131" y="383311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06" name="Google Shape;486;p12">
                <a:extLst>
                  <a:ext uri="{FF2B5EF4-FFF2-40B4-BE49-F238E27FC236}">
                    <a16:creationId xmlns:a16="http://schemas.microsoft.com/office/drawing/2014/main" id="{7B48B080-ED4B-457F-7879-73D93BEA6CC9}"/>
                  </a:ext>
                </a:extLst>
              </p:cNvPr>
              <p:cNvSpPr/>
              <p:nvPr/>
            </p:nvSpPr>
            <p:spPr>
              <a:xfrm>
                <a:off x="10602255" y="3874468"/>
                <a:ext cx="0" cy="3649"/>
              </a:xfrm>
              <a:custGeom>
                <a:avLst/>
                <a:gdLst/>
                <a:ahLst/>
                <a:cxnLst/>
                <a:rect l="l" t="t" r="r" b="b"/>
                <a:pathLst>
                  <a:path w="120000" h="3" extrusionOk="0">
                    <a:moveTo>
                      <a:pt x="0" y="0"/>
                    </a:moveTo>
                    <a:lnTo>
                      <a:pt x="0" y="0"/>
                    </a:ln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07" name="Google Shape;487;p12">
                <a:extLst>
                  <a:ext uri="{FF2B5EF4-FFF2-40B4-BE49-F238E27FC236}">
                    <a16:creationId xmlns:a16="http://schemas.microsoft.com/office/drawing/2014/main" id="{48B5C982-3B8D-535B-70D0-84FA0D5927E0}"/>
                  </a:ext>
                </a:extLst>
              </p:cNvPr>
              <p:cNvSpPr/>
              <p:nvPr/>
            </p:nvSpPr>
            <p:spPr>
              <a:xfrm>
                <a:off x="10879333" y="4221132"/>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08" name="Google Shape;488;p12">
                <a:extLst>
                  <a:ext uri="{FF2B5EF4-FFF2-40B4-BE49-F238E27FC236}">
                    <a16:creationId xmlns:a16="http://schemas.microsoft.com/office/drawing/2014/main" id="{4E1C7A6F-43A4-4D8F-2C50-8DD77E9AD124}"/>
                  </a:ext>
                </a:extLst>
              </p:cNvPr>
              <p:cNvSpPr/>
              <p:nvPr/>
            </p:nvSpPr>
            <p:spPr>
              <a:xfrm>
                <a:off x="10845981" y="4202886"/>
                <a:ext cx="3848" cy="3649"/>
              </a:xfrm>
              <a:custGeom>
                <a:avLst/>
                <a:gdLst/>
                <a:ahLst/>
                <a:cxnLst/>
                <a:rect l="l" t="t" r="r" b="b"/>
                <a:pathLst>
                  <a:path w="3" h="3" extrusionOk="0">
                    <a:moveTo>
                      <a:pt x="0" y="0"/>
                    </a:moveTo>
                    <a:lnTo>
                      <a:pt x="0" y="0"/>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09" name="Google Shape;489;p12">
                <a:extLst>
                  <a:ext uri="{FF2B5EF4-FFF2-40B4-BE49-F238E27FC236}">
                    <a16:creationId xmlns:a16="http://schemas.microsoft.com/office/drawing/2014/main" id="{799FA912-3454-5184-480E-26923CDBD107}"/>
                  </a:ext>
                </a:extLst>
              </p:cNvPr>
              <p:cNvSpPr/>
              <p:nvPr/>
            </p:nvSpPr>
            <p:spPr>
              <a:xfrm>
                <a:off x="10875484" y="422113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10" name="Google Shape;490;p12">
                <a:extLst>
                  <a:ext uri="{FF2B5EF4-FFF2-40B4-BE49-F238E27FC236}">
                    <a16:creationId xmlns:a16="http://schemas.microsoft.com/office/drawing/2014/main" id="{7261F7A3-1285-87AC-13B9-A0C8AF35FD42}"/>
                  </a:ext>
                </a:extLst>
              </p:cNvPr>
              <p:cNvSpPr/>
              <p:nvPr/>
            </p:nvSpPr>
            <p:spPr>
              <a:xfrm>
                <a:off x="10849829" y="420653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11" name="Google Shape;491;p12">
                <a:extLst>
                  <a:ext uri="{FF2B5EF4-FFF2-40B4-BE49-F238E27FC236}">
                    <a16:creationId xmlns:a16="http://schemas.microsoft.com/office/drawing/2014/main" id="{484ACC76-22F0-C370-C289-3A660D8E226D}"/>
                  </a:ext>
                </a:extLst>
              </p:cNvPr>
              <p:cNvSpPr/>
              <p:nvPr/>
            </p:nvSpPr>
            <p:spPr>
              <a:xfrm>
                <a:off x="10845981" y="4195588"/>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12" name="Google Shape;492;p12">
                <a:extLst>
                  <a:ext uri="{FF2B5EF4-FFF2-40B4-BE49-F238E27FC236}">
                    <a16:creationId xmlns:a16="http://schemas.microsoft.com/office/drawing/2014/main" id="{0AE69E85-D83E-6DFF-ABD5-E20D785D3220}"/>
                  </a:ext>
                </a:extLst>
              </p:cNvPr>
              <p:cNvSpPr/>
              <p:nvPr/>
            </p:nvSpPr>
            <p:spPr>
              <a:xfrm>
                <a:off x="10929361" y="3825813"/>
                <a:ext cx="6414" cy="0"/>
              </a:xfrm>
              <a:custGeom>
                <a:avLst/>
                <a:gdLst/>
                <a:ahLst/>
                <a:cxnLst/>
                <a:rect l="l" t="t" r="r" b="b"/>
                <a:pathLst>
                  <a:path w="5" h="120000" extrusionOk="0">
                    <a:moveTo>
                      <a:pt x="5" y="0"/>
                    </a:moveTo>
                    <a:lnTo>
                      <a:pt x="5" y="0"/>
                    </a:lnTo>
                    <a:lnTo>
                      <a:pt x="0" y="0"/>
                    </a:lnTo>
                    <a:lnTo>
                      <a:pt x="0" y="0"/>
                    </a:lnTo>
                    <a:lnTo>
                      <a:pt x="5" y="0"/>
                    </a:lnTo>
                    <a:lnTo>
                      <a:pt x="5"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13" name="Google Shape;493;p12">
                <a:extLst>
                  <a:ext uri="{FF2B5EF4-FFF2-40B4-BE49-F238E27FC236}">
                    <a16:creationId xmlns:a16="http://schemas.microsoft.com/office/drawing/2014/main" id="{9E088A53-1E6D-ED6C-007B-0990C7AEC592}"/>
                  </a:ext>
                </a:extLst>
              </p:cNvPr>
              <p:cNvSpPr/>
              <p:nvPr/>
            </p:nvSpPr>
            <p:spPr>
              <a:xfrm>
                <a:off x="10867788" y="4217483"/>
                <a:ext cx="3848" cy="3649"/>
              </a:xfrm>
              <a:custGeom>
                <a:avLst/>
                <a:gdLst/>
                <a:ahLst/>
                <a:cxnLst/>
                <a:rect l="l" t="t" r="r" b="b"/>
                <a:pathLst>
                  <a:path w="3" h="3" extrusionOk="0">
                    <a:moveTo>
                      <a:pt x="0" y="0"/>
                    </a:moveTo>
                    <a:lnTo>
                      <a:pt x="0" y="0"/>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14" name="Google Shape;494;p12">
                <a:extLst>
                  <a:ext uri="{FF2B5EF4-FFF2-40B4-BE49-F238E27FC236}">
                    <a16:creationId xmlns:a16="http://schemas.microsoft.com/office/drawing/2014/main" id="{6714B4CC-AB31-209B-8B4B-D0D18A4E3056}"/>
                  </a:ext>
                </a:extLst>
              </p:cNvPr>
              <p:cNvSpPr/>
              <p:nvPr/>
            </p:nvSpPr>
            <p:spPr>
              <a:xfrm>
                <a:off x="10863939" y="4217483"/>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15" name="Google Shape;495;p12">
                <a:extLst>
                  <a:ext uri="{FF2B5EF4-FFF2-40B4-BE49-F238E27FC236}">
                    <a16:creationId xmlns:a16="http://schemas.microsoft.com/office/drawing/2014/main" id="{40A5A27F-AD9B-9A01-AC4B-E7C5303924F2}"/>
                  </a:ext>
                </a:extLst>
              </p:cNvPr>
              <p:cNvSpPr/>
              <p:nvPr/>
            </p:nvSpPr>
            <p:spPr>
              <a:xfrm>
                <a:off x="10853677" y="4210185"/>
                <a:ext cx="3848" cy="3649"/>
              </a:xfrm>
              <a:custGeom>
                <a:avLst/>
                <a:gdLst/>
                <a:ahLst/>
                <a:cxnLst/>
                <a:rect l="l" t="t" r="r" b="b"/>
                <a:pathLst>
                  <a:path w="3" h="3" extrusionOk="0">
                    <a:moveTo>
                      <a:pt x="0" y="0"/>
                    </a:moveTo>
                    <a:lnTo>
                      <a:pt x="0" y="0"/>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16" name="Google Shape;496;p12">
                <a:extLst>
                  <a:ext uri="{FF2B5EF4-FFF2-40B4-BE49-F238E27FC236}">
                    <a16:creationId xmlns:a16="http://schemas.microsoft.com/office/drawing/2014/main" id="{F3A06700-078C-E6BA-AED4-7C813ECF14A9}"/>
                  </a:ext>
                </a:extLst>
              </p:cNvPr>
              <p:cNvSpPr/>
              <p:nvPr/>
            </p:nvSpPr>
            <p:spPr>
              <a:xfrm>
                <a:off x="10997347" y="382581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17" name="Google Shape;497;p12">
                <a:extLst>
                  <a:ext uri="{FF2B5EF4-FFF2-40B4-BE49-F238E27FC236}">
                    <a16:creationId xmlns:a16="http://schemas.microsoft.com/office/drawing/2014/main" id="{2A1FD9E9-4D2A-732F-40CC-75A456C35251}"/>
                  </a:ext>
                </a:extLst>
              </p:cNvPr>
              <p:cNvSpPr/>
              <p:nvPr/>
            </p:nvSpPr>
            <p:spPr>
              <a:xfrm>
                <a:off x="11001196" y="382581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18" name="Google Shape;498;p12">
                <a:extLst>
                  <a:ext uri="{FF2B5EF4-FFF2-40B4-BE49-F238E27FC236}">
                    <a16:creationId xmlns:a16="http://schemas.microsoft.com/office/drawing/2014/main" id="{C0931417-6ED6-6625-35D2-A275A336795D}"/>
                  </a:ext>
                </a:extLst>
              </p:cNvPr>
              <p:cNvSpPr/>
              <p:nvPr/>
            </p:nvSpPr>
            <p:spPr>
              <a:xfrm>
                <a:off x="10843415" y="4191939"/>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19" name="Google Shape;499;p12">
                <a:extLst>
                  <a:ext uri="{FF2B5EF4-FFF2-40B4-BE49-F238E27FC236}">
                    <a16:creationId xmlns:a16="http://schemas.microsoft.com/office/drawing/2014/main" id="{4376950B-B5A2-4D7C-0D16-FD89471E75C9}"/>
                  </a:ext>
                </a:extLst>
              </p:cNvPr>
              <p:cNvSpPr/>
              <p:nvPr/>
            </p:nvSpPr>
            <p:spPr>
              <a:xfrm>
                <a:off x="10997347" y="3825813"/>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20" name="Google Shape;500;p12">
                <a:extLst>
                  <a:ext uri="{FF2B5EF4-FFF2-40B4-BE49-F238E27FC236}">
                    <a16:creationId xmlns:a16="http://schemas.microsoft.com/office/drawing/2014/main" id="{886D572A-C23F-F83D-552D-CC4685A711CB}"/>
                  </a:ext>
                </a:extLst>
              </p:cNvPr>
              <p:cNvSpPr/>
              <p:nvPr/>
            </p:nvSpPr>
            <p:spPr>
              <a:xfrm>
                <a:off x="10552227" y="3220064"/>
                <a:ext cx="782489" cy="409915"/>
              </a:xfrm>
              <a:custGeom>
                <a:avLst/>
                <a:gdLst/>
                <a:ahLst/>
                <a:cxnLst/>
                <a:rect l="l" t="t" r="r" b="b"/>
                <a:pathLst>
                  <a:path w="610" h="337" extrusionOk="0">
                    <a:moveTo>
                      <a:pt x="392" y="21"/>
                    </a:moveTo>
                    <a:lnTo>
                      <a:pt x="392" y="21"/>
                    </a:lnTo>
                    <a:lnTo>
                      <a:pt x="386" y="27"/>
                    </a:lnTo>
                    <a:lnTo>
                      <a:pt x="372" y="34"/>
                    </a:lnTo>
                    <a:lnTo>
                      <a:pt x="372" y="34"/>
                    </a:lnTo>
                    <a:lnTo>
                      <a:pt x="367" y="40"/>
                    </a:lnTo>
                    <a:lnTo>
                      <a:pt x="367" y="40"/>
                    </a:lnTo>
                    <a:lnTo>
                      <a:pt x="369" y="40"/>
                    </a:lnTo>
                    <a:lnTo>
                      <a:pt x="369" y="40"/>
                    </a:lnTo>
                    <a:lnTo>
                      <a:pt x="372" y="43"/>
                    </a:lnTo>
                    <a:lnTo>
                      <a:pt x="375" y="49"/>
                    </a:lnTo>
                    <a:lnTo>
                      <a:pt x="375" y="49"/>
                    </a:lnTo>
                    <a:lnTo>
                      <a:pt x="375" y="55"/>
                    </a:lnTo>
                    <a:lnTo>
                      <a:pt x="369" y="61"/>
                    </a:lnTo>
                    <a:lnTo>
                      <a:pt x="358" y="64"/>
                    </a:lnTo>
                    <a:lnTo>
                      <a:pt x="358" y="64"/>
                    </a:lnTo>
                    <a:lnTo>
                      <a:pt x="353" y="67"/>
                    </a:lnTo>
                    <a:lnTo>
                      <a:pt x="353" y="67"/>
                    </a:lnTo>
                    <a:lnTo>
                      <a:pt x="327" y="100"/>
                    </a:lnTo>
                    <a:lnTo>
                      <a:pt x="327" y="100"/>
                    </a:lnTo>
                    <a:lnTo>
                      <a:pt x="322" y="106"/>
                    </a:lnTo>
                    <a:lnTo>
                      <a:pt x="308" y="113"/>
                    </a:lnTo>
                    <a:lnTo>
                      <a:pt x="308" y="113"/>
                    </a:lnTo>
                    <a:lnTo>
                      <a:pt x="305" y="113"/>
                    </a:lnTo>
                    <a:lnTo>
                      <a:pt x="305" y="113"/>
                    </a:lnTo>
                    <a:lnTo>
                      <a:pt x="297" y="113"/>
                    </a:lnTo>
                    <a:lnTo>
                      <a:pt x="291" y="109"/>
                    </a:lnTo>
                    <a:lnTo>
                      <a:pt x="285" y="103"/>
                    </a:lnTo>
                    <a:lnTo>
                      <a:pt x="285" y="103"/>
                    </a:lnTo>
                    <a:lnTo>
                      <a:pt x="280" y="109"/>
                    </a:lnTo>
                    <a:lnTo>
                      <a:pt x="280" y="109"/>
                    </a:lnTo>
                    <a:lnTo>
                      <a:pt x="280" y="116"/>
                    </a:lnTo>
                    <a:lnTo>
                      <a:pt x="280" y="116"/>
                    </a:lnTo>
                    <a:lnTo>
                      <a:pt x="280" y="125"/>
                    </a:lnTo>
                    <a:lnTo>
                      <a:pt x="274" y="134"/>
                    </a:lnTo>
                    <a:lnTo>
                      <a:pt x="274" y="134"/>
                    </a:lnTo>
                    <a:lnTo>
                      <a:pt x="263" y="140"/>
                    </a:lnTo>
                    <a:lnTo>
                      <a:pt x="263" y="140"/>
                    </a:lnTo>
                    <a:lnTo>
                      <a:pt x="257" y="146"/>
                    </a:lnTo>
                    <a:lnTo>
                      <a:pt x="257" y="146"/>
                    </a:lnTo>
                    <a:lnTo>
                      <a:pt x="252" y="152"/>
                    </a:lnTo>
                    <a:lnTo>
                      <a:pt x="243" y="167"/>
                    </a:lnTo>
                    <a:lnTo>
                      <a:pt x="243" y="167"/>
                    </a:lnTo>
                    <a:lnTo>
                      <a:pt x="238" y="182"/>
                    </a:lnTo>
                    <a:lnTo>
                      <a:pt x="238" y="192"/>
                    </a:lnTo>
                    <a:lnTo>
                      <a:pt x="238" y="192"/>
                    </a:lnTo>
                    <a:lnTo>
                      <a:pt x="238" y="198"/>
                    </a:lnTo>
                    <a:lnTo>
                      <a:pt x="235" y="204"/>
                    </a:lnTo>
                    <a:lnTo>
                      <a:pt x="224" y="213"/>
                    </a:lnTo>
                    <a:lnTo>
                      <a:pt x="224" y="213"/>
                    </a:lnTo>
                    <a:lnTo>
                      <a:pt x="224" y="213"/>
                    </a:lnTo>
                    <a:lnTo>
                      <a:pt x="224" y="213"/>
                    </a:lnTo>
                    <a:lnTo>
                      <a:pt x="218" y="216"/>
                    </a:lnTo>
                    <a:lnTo>
                      <a:pt x="199" y="216"/>
                    </a:lnTo>
                    <a:lnTo>
                      <a:pt x="199" y="216"/>
                    </a:lnTo>
                    <a:lnTo>
                      <a:pt x="187" y="228"/>
                    </a:lnTo>
                    <a:lnTo>
                      <a:pt x="182" y="228"/>
                    </a:lnTo>
                    <a:lnTo>
                      <a:pt x="182" y="228"/>
                    </a:lnTo>
                    <a:lnTo>
                      <a:pt x="173" y="225"/>
                    </a:lnTo>
                    <a:lnTo>
                      <a:pt x="162" y="219"/>
                    </a:lnTo>
                    <a:lnTo>
                      <a:pt x="162" y="219"/>
                    </a:lnTo>
                    <a:lnTo>
                      <a:pt x="154" y="222"/>
                    </a:lnTo>
                    <a:lnTo>
                      <a:pt x="154" y="222"/>
                    </a:lnTo>
                    <a:lnTo>
                      <a:pt x="143" y="243"/>
                    </a:lnTo>
                    <a:lnTo>
                      <a:pt x="143" y="243"/>
                    </a:lnTo>
                    <a:lnTo>
                      <a:pt x="140" y="246"/>
                    </a:lnTo>
                    <a:lnTo>
                      <a:pt x="134" y="246"/>
                    </a:lnTo>
                    <a:lnTo>
                      <a:pt x="115" y="237"/>
                    </a:lnTo>
                    <a:lnTo>
                      <a:pt x="115" y="237"/>
                    </a:lnTo>
                    <a:lnTo>
                      <a:pt x="115" y="237"/>
                    </a:lnTo>
                    <a:lnTo>
                      <a:pt x="115" y="237"/>
                    </a:lnTo>
                    <a:lnTo>
                      <a:pt x="109" y="231"/>
                    </a:lnTo>
                    <a:lnTo>
                      <a:pt x="106" y="222"/>
                    </a:lnTo>
                    <a:lnTo>
                      <a:pt x="101" y="210"/>
                    </a:lnTo>
                    <a:lnTo>
                      <a:pt x="101" y="210"/>
                    </a:lnTo>
                    <a:lnTo>
                      <a:pt x="101" y="210"/>
                    </a:lnTo>
                    <a:lnTo>
                      <a:pt x="101" y="210"/>
                    </a:lnTo>
                    <a:lnTo>
                      <a:pt x="95" y="216"/>
                    </a:lnTo>
                    <a:lnTo>
                      <a:pt x="95" y="216"/>
                    </a:lnTo>
                    <a:lnTo>
                      <a:pt x="95" y="216"/>
                    </a:lnTo>
                    <a:lnTo>
                      <a:pt x="95" y="216"/>
                    </a:lnTo>
                    <a:lnTo>
                      <a:pt x="95" y="216"/>
                    </a:lnTo>
                    <a:lnTo>
                      <a:pt x="95" y="216"/>
                    </a:lnTo>
                    <a:lnTo>
                      <a:pt x="95" y="219"/>
                    </a:lnTo>
                    <a:lnTo>
                      <a:pt x="95" y="219"/>
                    </a:lnTo>
                    <a:lnTo>
                      <a:pt x="95" y="219"/>
                    </a:lnTo>
                    <a:lnTo>
                      <a:pt x="95" y="219"/>
                    </a:lnTo>
                    <a:lnTo>
                      <a:pt x="95" y="222"/>
                    </a:lnTo>
                    <a:lnTo>
                      <a:pt x="95" y="222"/>
                    </a:lnTo>
                    <a:lnTo>
                      <a:pt x="95" y="222"/>
                    </a:lnTo>
                    <a:lnTo>
                      <a:pt x="95" y="222"/>
                    </a:lnTo>
                    <a:lnTo>
                      <a:pt x="95" y="222"/>
                    </a:lnTo>
                    <a:lnTo>
                      <a:pt x="95" y="222"/>
                    </a:lnTo>
                    <a:lnTo>
                      <a:pt x="98" y="225"/>
                    </a:lnTo>
                    <a:lnTo>
                      <a:pt x="98" y="225"/>
                    </a:lnTo>
                    <a:lnTo>
                      <a:pt x="92" y="240"/>
                    </a:lnTo>
                    <a:lnTo>
                      <a:pt x="87" y="249"/>
                    </a:lnTo>
                    <a:lnTo>
                      <a:pt x="87" y="249"/>
                    </a:lnTo>
                    <a:lnTo>
                      <a:pt x="81" y="252"/>
                    </a:lnTo>
                    <a:lnTo>
                      <a:pt x="73" y="252"/>
                    </a:lnTo>
                    <a:lnTo>
                      <a:pt x="73" y="252"/>
                    </a:lnTo>
                    <a:lnTo>
                      <a:pt x="61" y="255"/>
                    </a:lnTo>
                    <a:lnTo>
                      <a:pt x="61" y="255"/>
                    </a:lnTo>
                    <a:lnTo>
                      <a:pt x="61" y="264"/>
                    </a:lnTo>
                    <a:lnTo>
                      <a:pt x="56" y="271"/>
                    </a:lnTo>
                    <a:lnTo>
                      <a:pt x="45" y="283"/>
                    </a:lnTo>
                    <a:lnTo>
                      <a:pt x="45" y="283"/>
                    </a:lnTo>
                    <a:lnTo>
                      <a:pt x="42" y="286"/>
                    </a:lnTo>
                    <a:lnTo>
                      <a:pt x="42" y="286"/>
                    </a:lnTo>
                    <a:lnTo>
                      <a:pt x="36" y="292"/>
                    </a:lnTo>
                    <a:lnTo>
                      <a:pt x="36" y="292"/>
                    </a:lnTo>
                    <a:lnTo>
                      <a:pt x="31" y="301"/>
                    </a:lnTo>
                    <a:lnTo>
                      <a:pt x="31" y="301"/>
                    </a:lnTo>
                    <a:lnTo>
                      <a:pt x="28" y="307"/>
                    </a:lnTo>
                    <a:lnTo>
                      <a:pt x="28" y="310"/>
                    </a:lnTo>
                    <a:lnTo>
                      <a:pt x="28" y="310"/>
                    </a:lnTo>
                    <a:lnTo>
                      <a:pt x="25" y="313"/>
                    </a:lnTo>
                    <a:lnTo>
                      <a:pt x="0" y="337"/>
                    </a:lnTo>
                    <a:lnTo>
                      <a:pt x="0" y="337"/>
                    </a:lnTo>
                    <a:lnTo>
                      <a:pt x="221" y="313"/>
                    </a:lnTo>
                    <a:lnTo>
                      <a:pt x="221" y="313"/>
                    </a:lnTo>
                    <a:lnTo>
                      <a:pt x="221" y="313"/>
                    </a:lnTo>
                    <a:lnTo>
                      <a:pt x="221" y="313"/>
                    </a:lnTo>
                    <a:lnTo>
                      <a:pt x="232" y="313"/>
                    </a:lnTo>
                    <a:lnTo>
                      <a:pt x="232" y="313"/>
                    </a:lnTo>
                    <a:lnTo>
                      <a:pt x="232" y="313"/>
                    </a:lnTo>
                    <a:lnTo>
                      <a:pt x="232" y="313"/>
                    </a:lnTo>
                    <a:lnTo>
                      <a:pt x="241" y="310"/>
                    </a:lnTo>
                    <a:lnTo>
                      <a:pt x="241" y="310"/>
                    </a:lnTo>
                    <a:lnTo>
                      <a:pt x="243" y="310"/>
                    </a:lnTo>
                    <a:lnTo>
                      <a:pt x="243" y="310"/>
                    </a:lnTo>
                    <a:lnTo>
                      <a:pt x="252" y="310"/>
                    </a:lnTo>
                    <a:lnTo>
                      <a:pt x="252" y="310"/>
                    </a:lnTo>
                    <a:lnTo>
                      <a:pt x="255" y="310"/>
                    </a:lnTo>
                    <a:lnTo>
                      <a:pt x="255" y="310"/>
                    </a:lnTo>
                    <a:lnTo>
                      <a:pt x="263" y="307"/>
                    </a:lnTo>
                    <a:lnTo>
                      <a:pt x="263" y="307"/>
                    </a:lnTo>
                    <a:lnTo>
                      <a:pt x="266" y="307"/>
                    </a:lnTo>
                    <a:lnTo>
                      <a:pt x="266" y="307"/>
                    </a:lnTo>
                    <a:lnTo>
                      <a:pt x="274" y="307"/>
                    </a:lnTo>
                    <a:lnTo>
                      <a:pt x="274" y="307"/>
                    </a:lnTo>
                    <a:lnTo>
                      <a:pt x="277" y="307"/>
                    </a:lnTo>
                    <a:lnTo>
                      <a:pt x="277" y="307"/>
                    </a:lnTo>
                    <a:lnTo>
                      <a:pt x="285" y="304"/>
                    </a:lnTo>
                    <a:lnTo>
                      <a:pt x="285" y="304"/>
                    </a:lnTo>
                    <a:lnTo>
                      <a:pt x="285" y="304"/>
                    </a:lnTo>
                    <a:lnTo>
                      <a:pt x="285" y="304"/>
                    </a:lnTo>
                    <a:lnTo>
                      <a:pt x="297" y="304"/>
                    </a:lnTo>
                    <a:lnTo>
                      <a:pt x="297" y="304"/>
                    </a:lnTo>
                    <a:lnTo>
                      <a:pt x="297" y="304"/>
                    </a:lnTo>
                    <a:lnTo>
                      <a:pt x="297" y="304"/>
                    </a:lnTo>
                    <a:lnTo>
                      <a:pt x="305" y="304"/>
                    </a:lnTo>
                    <a:lnTo>
                      <a:pt x="305" y="304"/>
                    </a:lnTo>
                    <a:lnTo>
                      <a:pt x="308" y="301"/>
                    </a:lnTo>
                    <a:lnTo>
                      <a:pt x="308" y="301"/>
                    </a:lnTo>
                    <a:lnTo>
                      <a:pt x="316" y="301"/>
                    </a:lnTo>
                    <a:lnTo>
                      <a:pt x="316" y="301"/>
                    </a:lnTo>
                    <a:lnTo>
                      <a:pt x="319" y="301"/>
                    </a:lnTo>
                    <a:lnTo>
                      <a:pt x="319" y="301"/>
                    </a:lnTo>
                    <a:lnTo>
                      <a:pt x="327" y="301"/>
                    </a:lnTo>
                    <a:lnTo>
                      <a:pt x="327" y="301"/>
                    </a:lnTo>
                    <a:lnTo>
                      <a:pt x="330" y="301"/>
                    </a:lnTo>
                    <a:lnTo>
                      <a:pt x="330" y="301"/>
                    </a:lnTo>
                    <a:lnTo>
                      <a:pt x="339" y="298"/>
                    </a:lnTo>
                    <a:lnTo>
                      <a:pt x="339" y="298"/>
                    </a:lnTo>
                    <a:lnTo>
                      <a:pt x="339" y="298"/>
                    </a:lnTo>
                    <a:lnTo>
                      <a:pt x="339" y="298"/>
                    </a:lnTo>
                    <a:lnTo>
                      <a:pt x="347" y="298"/>
                    </a:lnTo>
                    <a:lnTo>
                      <a:pt x="347" y="298"/>
                    </a:lnTo>
                    <a:lnTo>
                      <a:pt x="350" y="298"/>
                    </a:lnTo>
                    <a:lnTo>
                      <a:pt x="350" y="298"/>
                    </a:lnTo>
                    <a:lnTo>
                      <a:pt x="358" y="295"/>
                    </a:lnTo>
                    <a:lnTo>
                      <a:pt x="358" y="295"/>
                    </a:lnTo>
                    <a:lnTo>
                      <a:pt x="358" y="295"/>
                    </a:lnTo>
                    <a:lnTo>
                      <a:pt x="358" y="295"/>
                    </a:lnTo>
                    <a:lnTo>
                      <a:pt x="436" y="286"/>
                    </a:lnTo>
                    <a:lnTo>
                      <a:pt x="436" y="286"/>
                    </a:lnTo>
                    <a:lnTo>
                      <a:pt x="436" y="286"/>
                    </a:lnTo>
                    <a:lnTo>
                      <a:pt x="436" y="286"/>
                    </a:lnTo>
                    <a:lnTo>
                      <a:pt x="445" y="283"/>
                    </a:lnTo>
                    <a:lnTo>
                      <a:pt x="445" y="283"/>
                    </a:lnTo>
                    <a:lnTo>
                      <a:pt x="448" y="283"/>
                    </a:lnTo>
                    <a:lnTo>
                      <a:pt x="448" y="283"/>
                    </a:lnTo>
                    <a:lnTo>
                      <a:pt x="453" y="283"/>
                    </a:lnTo>
                    <a:lnTo>
                      <a:pt x="453" y="283"/>
                    </a:lnTo>
                    <a:lnTo>
                      <a:pt x="456" y="283"/>
                    </a:lnTo>
                    <a:lnTo>
                      <a:pt x="456" y="283"/>
                    </a:lnTo>
                    <a:lnTo>
                      <a:pt x="464" y="280"/>
                    </a:lnTo>
                    <a:lnTo>
                      <a:pt x="464" y="280"/>
                    </a:lnTo>
                    <a:lnTo>
                      <a:pt x="464" y="280"/>
                    </a:lnTo>
                    <a:lnTo>
                      <a:pt x="464" y="280"/>
                    </a:lnTo>
                    <a:lnTo>
                      <a:pt x="473" y="280"/>
                    </a:lnTo>
                    <a:lnTo>
                      <a:pt x="473" y="280"/>
                    </a:lnTo>
                    <a:lnTo>
                      <a:pt x="476" y="280"/>
                    </a:lnTo>
                    <a:lnTo>
                      <a:pt x="476" y="280"/>
                    </a:lnTo>
                    <a:lnTo>
                      <a:pt x="481" y="280"/>
                    </a:lnTo>
                    <a:lnTo>
                      <a:pt x="481" y="280"/>
                    </a:lnTo>
                    <a:lnTo>
                      <a:pt x="484" y="277"/>
                    </a:lnTo>
                    <a:lnTo>
                      <a:pt x="484" y="277"/>
                    </a:lnTo>
                    <a:lnTo>
                      <a:pt x="490" y="277"/>
                    </a:lnTo>
                    <a:lnTo>
                      <a:pt x="490" y="277"/>
                    </a:lnTo>
                    <a:lnTo>
                      <a:pt x="492" y="277"/>
                    </a:lnTo>
                    <a:lnTo>
                      <a:pt x="492" y="277"/>
                    </a:lnTo>
                    <a:lnTo>
                      <a:pt x="498" y="277"/>
                    </a:lnTo>
                    <a:lnTo>
                      <a:pt x="498" y="277"/>
                    </a:lnTo>
                    <a:lnTo>
                      <a:pt x="501" y="274"/>
                    </a:lnTo>
                    <a:lnTo>
                      <a:pt x="501" y="274"/>
                    </a:lnTo>
                    <a:lnTo>
                      <a:pt x="506" y="274"/>
                    </a:lnTo>
                    <a:lnTo>
                      <a:pt x="506" y="274"/>
                    </a:lnTo>
                    <a:lnTo>
                      <a:pt x="509" y="274"/>
                    </a:lnTo>
                    <a:lnTo>
                      <a:pt x="509" y="274"/>
                    </a:lnTo>
                    <a:lnTo>
                      <a:pt x="515" y="274"/>
                    </a:lnTo>
                    <a:lnTo>
                      <a:pt x="515" y="274"/>
                    </a:lnTo>
                    <a:lnTo>
                      <a:pt x="518" y="274"/>
                    </a:lnTo>
                    <a:lnTo>
                      <a:pt x="518" y="274"/>
                    </a:lnTo>
                    <a:lnTo>
                      <a:pt x="523" y="271"/>
                    </a:lnTo>
                    <a:lnTo>
                      <a:pt x="523" y="271"/>
                    </a:lnTo>
                    <a:lnTo>
                      <a:pt x="526" y="271"/>
                    </a:lnTo>
                    <a:lnTo>
                      <a:pt x="526" y="271"/>
                    </a:lnTo>
                    <a:lnTo>
                      <a:pt x="532" y="271"/>
                    </a:lnTo>
                    <a:lnTo>
                      <a:pt x="532" y="271"/>
                    </a:lnTo>
                    <a:lnTo>
                      <a:pt x="534" y="271"/>
                    </a:lnTo>
                    <a:lnTo>
                      <a:pt x="534" y="271"/>
                    </a:lnTo>
                    <a:lnTo>
                      <a:pt x="540" y="267"/>
                    </a:lnTo>
                    <a:lnTo>
                      <a:pt x="540" y="267"/>
                    </a:lnTo>
                    <a:lnTo>
                      <a:pt x="543" y="267"/>
                    </a:lnTo>
                    <a:lnTo>
                      <a:pt x="543" y="267"/>
                    </a:lnTo>
                    <a:lnTo>
                      <a:pt x="548" y="267"/>
                    </a:lnTo>
                    <a:lnTo>
                      <a:pt x="548" y="267"/>
                    </a:lnTo>
                    <a:lnTo>
                      <a:pt x="551" y="267"/>
                    </a:lnTo>
                    <a:lnTo>
                      <a:pt x="551" y="267"/>
                    </a:lnTo>
                    <a:lnTo>
                      <a:pt x="557" y="264"/>
                    </a:lnTo>
                    <a:lnTo>
                      <a:pt x="557" y="264"/>
                    </a:lnTo>
                    <a:lnTo>
                      <a:pt x="560" y="264"/>
                    </a:lnTo>
                    <a:lnTo>
                      <a:pt x="560" y="264"/>
                    </a:lnTo>
                    <a:lnTo>
                      <a:pt x="562" y="264"/>
                    </a:lnTo>
                    <a:lnTo>
                      <a:pt x="562" y="264"/>
                    </a:lnTo>
                    <a:lnTo>
                      <a:pt x="565" y="264"/>
                    </a:lnTo>
                    <a:lnTo>
                      <a:pt x="565" y="264"/>
                    </a:lnTo>
                    <a:lnTo>
                      <a:pt x="571" y="264"/>
                    </a:lnTo>
                    <a:lnTo>
                      <a:pt x="571" y="264"/>
                    </a:lnTo>
                    <a:lnTo>
                      <a:pt x="574" y="261"/>
                    </a:lnTo>
                    <a:lnTo>
                      <a:pt x="574" y="261"/>
                    </a:lnTo>
                    <a:lnTo>
                      <a:pt x="576" y="261"/>
                    </a:lnTo>
                    <a:lnTo>
                      <a:pt x="576" y="261"/>
                    </a:lnTo>
                    <a:lnTo>
                      <a:pt x="579" y="261"/>
                    </a:lnTo>
                    <a:lnTo>
                      <a:pt x="579" y="261"/>
                    </a:lnTo>
                    <a:lnTo>
                      <a:pt x="585" y="261"/>
                    </a:lnTo>
                    <a:lnTo>
                      <a:pt x="585" y="261"/>
                    </a:lnTo>
                    <a:lnTo>
                      <a:pt x="588" y="258"/>
                    </a:lnTo>
                    <a:lnTo>
                      <a:pt x="588" y="258"/>
                    </a:lnTo>
                    <a:lnTo>
                      <a:pt x="590" y="258"/>
                    </a:lnTo>
                    <a:lnTo>
                      <a:pt x="590" y="258"/>
                    </a:lnTo>
                    <a:lnTo>
                      <a:pt x="596" y="258"/>
                    </a:lnTo>
                    <a:lnTo>
                      <a:pt x="596" y="258"/>
                    </a:lnTo>
                    <a:lnTo>
                      <a:pt x="599" y="258"/>
                    </a:lnTo>
                    <a:lnTo>
                      <a:pt x="599" y="258"/>
                    </a:lnTo>
                    <a:lnTo>
                      <a:pt x="604" y="255"/>
                    </a:lnTo>
                    <a:lnTo>
                      <a:pt x="604" y="255"/>
                    </a:lnTo>
                    <a:lnTo>
                      <a:pt x="604" y="255"/>
                    </a:lnTo>
                    <a:lnTo>
                      <a:pt x="604" y="255"/>
                    </a:lnTo>
                    <a:lnTo>
                      <a:pt x="610" y="255"/>
                    </a:lnTo>
                    <a:lnTo>
                      <a:pt x="610" y="255"/>
                    </a:lnTo>
                    <a:lnTo>
                      <a:pt x="602" y="246"/>
                    </a:lnTo>
                    <a:lnTo>
                      <a:pt x="602" y="246"/>
                    </a:lnTo>
                    <a:lnTo>
                      <a:pt x="593" y="228"/>
                    </a:lnTo>
                    <a:lnTo>
                      <a:pt x="593" y="228"/>
                    </a:lnTo>
                    <a:lnTo>
                      <a:pt x="590" y="225"/>
                    </a:lnTo>
                    <a:lnTo>
                      <a:pt x="590" y="225"/>
                    </a:lnTo>
                    <a:lnTo>
                      <a:pt x="585" y="228"/>
                    </a:lnTo>
                    <a:lnTo>
                      <a:pt x="576" y="231"/>
                    </a:lnTo>
                    <a:lnTo>
                      <a:pt x="576" y="231"/>
                    </a:lnTo>
                    <a:lnTo>
                      <a:pt x="576" y="231"/>
                    </a:lnTo>
                    <a:lnTo>
                      <a:pt x="576" y="231"/>
                    </a:lnTo>
                    <a:lnTo>
                      <a:pt x="562" y="228"/>
                    </a:lnTo>
                    <a:lnTo>
                      <a:pt x="554" y="222"/>
                    </a:lnTo>
                    <a:lnTo>
                      <a:pt x="548" y="210"/>
                    </a:lnTo>
                    <a:lnTo>
                      <a:pt x="548" y="210"/>
                    </a:lnTo>
                    <a:lnTo>
                      <a:pt x="548" y="204"/>
                    </a:lnTo>
                    <a:lnTo>
                      <a:pt x="548" y="204"/>
                    </a:lnTo>
                    <a:lnTo>
                      <a:pt x="554" y="201"/>
                    </a:lnTo>
                    <a:lnTo>
                      <a:pt x="554" y="201"/>
                    </a:lnTo>
                    <a:lnTo>
                      <a:pt x="557" y="201"/>
                    </a:lnTo>
                    <a:lnTo>
                      <a:pt x="565" y="195"/>
                    </a:lnTo>
                    <a:lnTo>
                      <a:pt x="565" y="195"/>
                    </a:lnTo>
                    <a:lnTo>
                      <a:pt x="554" y="188"/>
                    </a:lnTo>
                    <a:lnTo>
                      <a:pt x="554" y="188"/>
                    </a:lnTo>
                    <a:lnTo>
                      <a:pt x="546" y="185"/>
                    </a:lnTo>
                    <a:lnTo>
                      <a:pt x="543" y="179"/>
                    </a:lnTo>
                    <a:lnTo>
                      <a:pt x="543" y="179"/>
                    </a:lnTo>
                    <a:lnTo>
                      <a:pt x="546" y="173"/>
                    </a:lnTo>
                    <a:lnTo>
                      <a:pt x="546" y="173"/>
                    </a:lnTo>
                    <a:lnTo>
                      <a:pt x="548" y="170"/>
                    </a:lnTo>
                    <a:lnTo>
                      <a:pt x="548" y="170"/>
                    </a:lnTo>
                    <a:lnTo>
                      <a:pt x="554" y="167"/>
                    </a:lnTo>
                    <a:lnTo>
                      <a:pt x="557" y="161"/>
                    </a:lnTo>
                    <a:lnTo>
                      <a:pt x="557" y="161"/>
                    </a:lnTo>
                    <a:lnTo>
                      <a:pt x="557" y="161"/>
                    </a:lnTo>
                    <a:lnTo>
                      <a:pt x="557" y="161"/>
                    </a:lnTo>
                    <a:lnTo>
                      <a:pt x="554" y="158"/>
                    </a:lnTo>
                    <a:lnTo>
                      <a:pt x="554" y="158"/>
                    </a:lnTo>
                    <a:lnTo>
                      <a:pt x="540" y="149"/>
                    </a:lnTo>
                    <a:lnTo>
                      <a:pt x="540" y="149"/>
                    </a:lnTo>
                    <a:lnTo>
                      <a:pt x="534" y="146"/>
                    </a:lnTo>
                    <a:lnTo>
                      <a:pt x="534" y="143"/>
                    </a:lnTo>
                    <a:lnTo>
                      <a:pt x="534" y="137"/>
                    </a:lnTo>
                    <a:lnTo>
                      <a:pt x="534" y="137"/>
                    </a:lnTo>
                    <a:lnTo>
                      <a:pt x="537" y="134"/>
                    </a:lnTo>
                    <a:lnTo>
                      <a:pt x="540" y="131"/>
                    </a:lnTo>
                    <a:lnTo>
                      <a:pt x="548" y="131"/>
                    </a:lnTo>
                    <a:lnTo>
                      <a:pt x="548" y="131"/>
                    </a:lnTo>
                    <a:lnTo>
                      <a:pt x="551" y="128"/>
                    </a:lnTo>
                    <a:lnTo>
                      <a:pt x="551" y="128"/>
                    </a:lnTo>
                    <a:lnTo>
                      <a:pt x="551" y="128"/>
                    </a:lnTo>
                    <a:lnTo>
                      <a:pt x="551" y="128"/>
                    </a:lnTo>
                    <a:lnTo>
                      <a:pt x="551" y="122"/>
                    </a:lnTo>
                    <a:lnTo>
                      <a:pt x="551" y="122"/>
                    </a:lnTo>
                    <a:lnTo>
                      <a:pt x="548" y="113"/>
                    </a:lnTo>
                    <a:lnTo>
                      <a:pt x="543" y="106"/>
                    </a:lnTo>
                    <a:lnTo>
                      <a:pt x="509" y="100"/>
                    </a:lnTo>
                    <a:lnTo>
                      <a:pt x="509" y="100"/>
                    </a:lnTo>
                    <a:lnTo>
                      <a:pt x="509" y="97"/>
                    </a:lnTo>
                    <a:lnTo>
                      <a:pt x="509" y="97"/>
                    </a:lnTo>
                    <a:lnTo>
                      <a:pt x="509" y="97"/>
                    </a:lnTo>
                    <a:lnTo>
                      <a:pt x="509" y="97"/>
                    </a:lnTo>
                    <a:lnTo>
                      <a:pt x="506" y="97"/>
                    </a:lnTo>
                    <a:lnTo>
                      <a:pt x="506" y="97"/>
                    </a:lnTo>
                    <a:lnTo>
                      <a:pt x="506" y="97"/>
                    </a:lnTo>
                    <a:lnTo>
                      <a:pt x="506" y="97"/>
                    </a:lnTo>
                    <a:lnTo>
                      <a:pt x="492" y="88"/>
                    </a:lnTo>
                    <a:lnTo>
                      <a:pt x="492" y="88"/>
                    </a:lnTo>
                    <a:lnTo>
                      <a:pt x="492" y="85"/>
                    </a:lnTo>
                    <a:lnTo>
                      <a:pt x="492" y="85"/>
                    </a:lnTo>
                    <a:lnTo>
                      <a:pt x="490" y="85"/>
                    </a:lnTo>
                    <a:lnTo>
                      <a:pt x="490" y="85"/>
                    </a:lnTo>
                    <a:lnTo>
                      <a:pt x="481" y="82"/>
                    </a:lnTo>
                    <a:lnTo>
                      <a:pt x="481" y="82"/>
                    </a:lnTo>
                    <a:lnTo>
                      <a:pt x="473" y="79"/>
                    </a:lnTo>
                    <a:lnTo>
                      <a:pt x="470" y="76"/>
                    </a:lnTo>
                    <a:lnTo>
                      <a:pt x="467" y="70"/>
                    </a:lnTo>
                    <a:lnTo>
                      <a:pt x="467" y="34"/>
                    </a:lnTo>
                    <a:lnTo>
                      <a:pt x="467" y="34"/>
                    </a:lnTo>
                    <a:lnTo>
                      <a:pt x="467" y="27"/>
                    </a:lnTo>
                    <a:lnTo>
                      <a:pt x="462" y="21"/>
                    </a:lnTo>
                    <a:lnTo>
                      <a:pt x="462" y="21"/>
                    </a:lnTo>
                    <a:lnTo>
                      <a:pt x="459" y="18"/>
                    </a:lnTo>
                    <a:lnTo>
                      <a:pt x="459" y="18"/>
                    </a:lnTo>
                    <a:lnTo>
                      <a:pt x="453" y="15"/>
                    </a:lnTo>
                    <a:lnTo>
                      <a:pt x="453" y="15"/>
                    </a:lnTo>
                    <a:lnTo>
                      <a:pt x="445" y="12"/>
                    </a:lnTo>
                    <a:lnTo>
                      <a:pt x="436" y="9"/>
                    </a:lnTo>
                    <a:lnTo>
                      <a:pt x="436" y="9"/>
                    </a:lnTo>
                    <a:lnTo>
                      <a:pt x="436" y="6"/>
                    </a:lnTo>
                    <a:lnTo>
                      <a:pt x="436" y="6"/>
                    </a:lnTo>
                    <a:lnTo>
                      <a:pt x="434" y="6"/>
                    </a:lnTo>
                    <a:lnTo>
                      <a:pt x="434" y="6"/>
                    </a:lnTo>
                    <a:lnTo>
                      <a:pt x="434" y="6"/>
                    </a:lnTo>
                    <a:lnTo>
                      <a:pt x="434" y="6"/>
                    </a:lnTo>
                    <a:lnTo>
                      <a:pt x="434" y="6"/>
                    </a:lnTo>
                    <a:lnTo>
                      <a:pt x="434" y="6"/>
                    </a:lnTo>
                    <a:lnTo>
                      <a:pt x="431" y="3"/>
                    </a:lnTo>
                    <a:lnTo>
                      <a:pt x="431" y="3"/>
                    </a:lnTo>
                    <a:lnTo>
                      <a:pt x="431" y="3"/>
                    </a:lnTo>
                    <a:lnTo>
                      <a:pt x="431" y="3"/>
                    </a:lnTo>
                    <a:lnTo>
                      <a:pt x="428" y="3"/>
                    </a:lnTo>
                    <a:lnTo>
                      <a:pt x="428" y="3"/>
                    </a:lnTo>
                    <a:lnTo>
                      <a:pt x="428" y="3"/>
                    </a:lnTo>
                    <a:lnTo>
                      <a:pt x="428" y="3"/>
                    </a:lnTo>
                    <a:lnTo>
                      <a:pt x="425" y="0"/>
                    </a:lnTo>
                    <a:lnTo>
                      <a:pt x="425" y="0"/>
                    </a:lnTo>
                    <a:lnTo>
                      <a:pt x="425" y="0"/>
                    </a:lnTo>
                    <a:lnTo>
                      <a:pt x="425" y="0"/>
                    </a:lnTo>
                    <a:lnTo>
                      <a:pt x="425" y="0"/>
                    </a:lnTo>
                    <a:lnTo>
                      <a:pt x="425" y="0"/>
                    </a:lnTo>
                    <a:lnTo>
                      <a:pt x="425" y="0"/>
                    </a:lnTo>
                    <a:lnTo>
                      <a:pt x="425" y="0"/>
                    </a:lnTo>
                    <a:lnTo>
                      <a:pt x="422" y="0"/>
                    </a:lnTo>
                    <a:lnTo>
                      <a:pt x="422" y="0"/>
                    </a:lnTo>
                    <a:lnTo>
                      <a:pt x="408" y="12"/>
                    </a:lnTo>
                    <a:lnTo>
                      <a:pt x="403" y="15"/>
                    </a:lnTo>
                    <a:lnTo>
                      <a:pt x="395" y="18"/>
                    </a:lnTo>
                    <a:lnTo>
                      <a:pt x="395" y="18"/>
                    </a:lnTo>
                    <a:lnTo>
                      <a:pt x="392" y="21"/>
                    </a:lnTo>
                    <a:lnTo>
                      <a:pt x="392" y="21"/>
                    </a:lnTo>
                    <a:close/>
                  </a:path>
                </a:pathLst>
              </a:custGeom>
              <a:solidFill>
                <a:srgbClr val="92CEF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21" name="Google Shape;501;p12">
                <a:extLst>
                  <a:ext uri="{FF2B5EF4-FFF2-40B4-BE49-F238E27FC236}">
                    <a16:creationId xmlns:a16="http://schemas.microsoft.com/office/drawing/2014/main" id="{E9935ECF-292B-32BF-ADDF-2F4A65ACB89C}"/>
                  </a:ext>
                </a:extLst>
              </p:cNvPr>
              <p:cNvSpPr/>
              <p:nvPr/>
            </p:nvSpPr>
            <p:spPr>
              <a:xfrm>
                <a:off x="10957581" y="3338051"/>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22" name="Google Shape;502;p12">
                <a:extLst>
                  <a:ext uri="{FF2B5EF4-FFF2-40B4-BE49-F238E27FC236}">
                    <a16:creationId xmlns:a16="http://schemas.microsoft.com/office/drawing/2014/main" id="{D8EFD10C-84E5-6B8F-880B-51066E171BAA}"/>
                  </a:ext>
                </a:extLst>
              </p:cNvPr>
              <p:cNvSpPr/>
              <p:nvPr/>
            </p:nvSpPr>
            <p:spPr>
              <a:xfrm>
                <a:off x="10642020" y="3168977"/>
                <a:ext cx="445121" cy="335717"/>
              </a:xfrm>
              <a:custGeom>
                <a:avLst/>
                <a:gdLst/>
                <a:ahLst/>
                <a:cxnLst/>
                <a:rect l="l" t="t" r="r" b="b"/>
                <a:pathLst>
                  <a:path w="347" h="276" extrusionOk="0">
                    <a:moveTo>
                      <a:pt x="117" y="15"/>
                    </a:moveTo>
                    <a:lnTo>
                      <a:pt x="117" y="15"/>
                    </a:lnTo>
                    <a:lnTo>
                      <a:pt x="117" y="15"/>
                    </a:lnTo>
                    <a:lnTo>
                      <a:pt x="117" y="15"/>
                    </a:lnTo>
                    <a:lnTo>
                      <a:pt x="117" y="15"/>
                    </a:lnTo>
                    <a:lnTo>
                      <a:pt x="117" y="15"/>
                    </a:lnTo>
                    <a:lnTo>
                      <a:pt x="115" y="15"/>
                    </a:lnTo>
                    <a:lnTo>
                      <a:pt x="115" y="15"/>
                    </a:lnTo>
                    <a:lnTo>
                      <a:pt x="115" y="15"/>
                    </a:lnTo>
                    <a:lnTo>
                      <a:pt x="115" y="15"/>
                    </a:lnTo>
                    <a:lnTo>
                      <a:pt x="112" y="15"/>
                    </a:lnTo>
                    <a:lnTo>
                      <a:pt x="112" y="15"/>
                    </a:lnTo>
                    <a:lnTo>
                      <a:pt x="112" y="9"/>
                    </a:lnTo>
                    <a:lnTo>
                      <a:pt x="109" y="6"/>
                    </a:lnTo>
                    <a:lnTo>
                      <a:pt x="109" y="6"/>
                    </a:lnTo>
                    <a:lnTo>
                      <a:pt x="106" y="12"/>
                    </a:lnTo>
                    <a:lnTo>
                      <a:pt x="106" y="12"/>
                    </a:lnTo>
                    <a:lnTo>
                      <a:pt x="101" y="18"/>
                    </a:lnTo>
                    <a:lnTo>
                      <a:pt x="98" y="24"/>
                    </a:lnTo>
                    <a:lnTo>
                      <a:pt x="98" y="33"/>
                    </a:lnTo>
                    <a:lnTo>
                      <a:pt x="98" y="33"/>
                    </a:lnTo>
                    <a:lnTo>
                      <a:pt x="98" y="33"/>
                    </a:lnTo>
                    <a:lnTo>
                      <a:pt x="98" y="33"/>
                    </a:lnTo>
                    <a:lnTo>
                      <a:pt x="98" y="36"/>
                    </a:lnTo>
                    <a:lnTo>
                      <a:pt x="98" y="36"/>
                    </a:lnTo>
                    <a:lnTo>
                      <a:pt x="98" y="42"/>
                    </a:lnTo>
                    <a:lnTo>
                      <a:pt x="92" y="54"/>
                    </a:lnTo>
                    <a:lnTo>
                      <a:pt x="87" y="60"/>
                    </a:lnTo>
                    <a:lnTo>
                      <a:pt x="81" y="63"/>
                    </a:lnTo>
                    <a:lnTo>
                      <a:pt x="73" y="69"/>
                    </a:lnTo>
                    <a:lnTo>
                      <a:pt x="64" y="69"/>
                    </a:lnTo>
                    <a:lnTo>
                      <a:pt x="64" y="69"/>
                    </a:lnTo>
                    <a:lnTo>
                      <a:pt x="59" y="69"/>
                    </a:lnTo>
                    <a:lnTo>
                      <a:pt x="53" y="73"/>
                    </a:lnTo>
                    <a:lnTo>
                      <a:pt x="53" y="73"/>
                    </a:lnTo>
                    <a:lnTo>
                      <a:pt x="53" y="79"/>
                    </a:lnTo>
                    <a:lnTo>
                      <a:pt x="53" y="85"/>
                    </a:lnTo>
                    <a:lnTo>
                      <a:pt x="53" y="85"/>
                    </a:lnTo>
                    <a:lnTo>
                      <a:pt x="53" y="88"/>
                    </a:lnTo>
                    <a:lnTo>
                      <a:pt x="53" y="88"/>
                    </a:lnTo>
                    <a:lnTo>
                      <a:pt x="50" y="97"/>
                    </a:lnTo>
                    <a:lnTo>
                      <a:pt x="47" y="103"/>
                    </a:lnTo>
                    <a:lnTo>
                      <a:pt x="39" y="109"/>
                    </a:lnTo>
                    <a:lnTo>
                      <a:pt x="39" y="109"/>
                    </a:lnTo>
                    <a:lnTo>
                      <a:pt x="33" y="109"/>
                    </a:lnTo>
                    <a:lnTo>
                      <a:pt x="33" y="109"/>
                    </a:lnTo>
                    <a:lnTo>
                      <a:pt x="25" y="109"/>
                    </a:lnTo>
                    <a:lnTo>
                      <a:pt x="25" y="109"/>
                    </a:lnTo>
                    <a:lnTo>
                      <a:pt x="22" y="121"/>
                    </a:lnTo>
                    <a:lnTo>
                      <a:pt x="22" y="121"/>
                    </a:lnTo>
                    <a:lnTo>
                      <a:pt x="22" y="124"/>
                    </a:lnTo>
                    <a:lnTo>
                      <a:pt x="17" y="142"/>
                    </a:lnTo>
                    <a:lnTo>
                      <a:pt x="17" y="142"/>
                    </a:lnTo>
                    <a:lnTo>
                      <a:pt x="17" y="145"/>
                    </a:lnTo>
                    <a:lnTo>
                      <a:pt x="8" y="155"/>
                    </a:lnTo>
                    <a:lnTo>
                      <a:pt x="14" y="182"/>
                    </a:lnTo>
                    <a:lnTo>
                      <a:pt x="14" y="182"/>
                    </a:lnTo>
                    <a:lnTo>
                      <a:pt x="11" y="188"/>
                    </a:lnTo>
                    <a:lnTo>
                      <a:pt x="11" y="188"/>
                    </a:lnTo>
                    <a:lnTo>
                      <a:pt x="11" y="191"/>
                    </a:lnTo>
                    <a:lnTo>
                      <a:pt x="11" y="191"/>
                    </a:lnTo>
                    <a:lnTo>
                      <a:pt x="11" y="191"/>
                    </a:lnTo>
                    <a:lnTo>
                      <a:pt x="11" y="191"/>
                    </a:lnTo>
                    <a:lnTo>
                      <a:pt x="8" y="191"/>
                    </a:lnTo>
                    <a:lnTo>
                      <a:pt x="8" y="191"/>
                    </a:lnTo>
                    <a:lnTo>
                      <a:pt x="8" y="191"/>
                    </a:lnTo>
                    <a:lnTo>
                      <a:pt x="8" y="191"/>
                    </a:lnTo>
                    <a:lnTo>
                      <a:pt x="8" y="191"/>
                    </a:lnTo>
                    <a:lnTo>
                      <a:pt x="8" y="191"/>
                    </a:lnTo>
                    <a:lnTo>
                      <a:pt x="8" y="191"/>
                    </a:lnTo>
                    <a:lnTo>
                      <a:pt x="8" y="191"/>
                    </a:lnTo>
                    <a:lnTo>
                      <a:pt x="8" y="191"/>
                    </a:lnTo>
                    <a:lnTo>
                      <a:pt x="8" y="191"/>
                    </a:lnTo>
                    <a:lnTo>
                      <a:pt x="5" y="191"/>
                    </a:lnTo>
                    <a:lnTo>
                      <a:pt x="3" y="188"/>
                    </a:lnTo>
                    <a:lnTo>
                      <a:pt x="3" y="188"/>
                    </a:lnTo>
                    <a:lnTo>
                      <a:pt x="0" y="191"/>
                    </a:lnTo>
                    <a:lnTo>
                      <a:pt x="0" y="191"/>
                    </a:lnTo>
                    <a:lnTo>
                      <a:pt x="0" y="191"/>
                    </a:lnTo>
                    <a:lnTo>
                      <a:pt x="0" y="191"/>
                    </a:lnTo>
                    <a:lnTo>
                      <a:pt x="0" y="191"/>
                    </a:lnTo>
                    <a:lnTo>
                      <a:pt x="0" y="191"/>
                    </a:lnTo>
                    <a:lnTo>
                      <a:pt x="0" y="194"/>
                    </a:lnTo>
                    <a:lnTo>
                      <a:pt x="0" y="194"/>
                    </a:lnTo>
                    <a:lnTo>
                      <a:pt x="0" y="194"/>
                    </a:lnTo>
                    <a:lnTo>
                      <a:pt x="0" y="194"/>
                    </a:lnTo>
                    <a:lnTo>
                      <a:pt x="0" y="194"/>
                    </a:lnTo>
                    <a:lnTo>
                      <a:pt x="0" y="194"/>
                    </a:lnTo>
                    <a:lnTo>
                      <a:pt x="0" y="197"/>
                    </a:lnTo>
                    <a:lnTo>
                      <a:pt x="0" y="197"/>
                    </a:lnTo>
                    <a:lnTo>
                      <a:pt x="0" y="197"/>
                    </a:lnTo>
                    <a:lnTo>
                      <a:pt x="0" y="197"/>
                    </a:lnTo>
                    <a:lnTo>
                      <a:pt x="0" y="200"/>
                    </a:lnTo>
                    <a:lnTo>
                      <a:pt x="0" y="200"/>
                    </a:lnTo>
                    <a:lnTo>
                      <a:pt x="0" y="200"/>
                    </a:lnTo>
                    <a:lnTo>
                      <a:pt x="0" y="200"/>
                    </a:lnTo>
                    <a:lnTo>
                      <a:pt x="0" y="203"/>
                    </a:lnTo>
                    <a:lnTo>
                      <a:pt x="0" y="203"/>
                    </a:lnTo>
                    <a:lnTo>
                      <a:pt x="3" y="218"/>
                    </a:lnTo>
                    <a:lnTo>
                      <a:pt x="5" y="227"/>
                    </a:lnTo>
                    <a:lnTo>
                      <a:pt x="11" y="234"/>
                    </a:lnTo>
                    <a:lnTo>
                      <a:pt x="11" y="234"/>
                    </a:lnTo>
                    <a:lnTo>
                      <a:pt x="11" y="237"/>
                    </a:lnTo>
                    <a:lnTo>
                      <a:pt x="11" y="237"/>
                    </a:lnTo>
                    <a:lnTo>
                      <a:pt x="11" y="237"/>
                    </a:lnTo>
                    <a:lnTo>
                      <a:pt x="11" y="237"/>
                    </a:lnTo>
                    <a:lnTo>
                      <a:pt x="11" y="237"/>
                    </a:lnTo>
                    <a:lnTo>
                      <a:pt x="11" y="237"/>
                    </a:lnTo>
                    <a:lnTo>
                      <a:pt x="11" y="237"/>
                    </a:lnTo>
                    <a:lnTo>
                      <a:pt x="11" y="237"/>
                    </a:lnTo>
                    <a:lnTo>
                      <a:pt x="14" y="237"/>
                    </a:lnTo>
                    <a:lnTo>
                      <a:pt x="14" y="237"/>
                    </a:lnTo>
                    <a:lnTo>
                      <a:pt x="14" y="240"/>
                    </a:lnTo>
                    <a:lnTo>
                      <a:pt x="14" y="240"/>
                    </a:lnTo>
                    <a:lnTo>
                      <a:pt x="14" y="240"/>
                    </a:lnTo>
                    <a:lnTo>
                      <a:pt x="14" y="240"/>
                    </a:lnTo>
                    <a:lnTo>
                      <a:pt x="14" y="240"/>
                    </a:lnTo>
                    <a:lnTo>
                      <a:pt x="14" y="240"/>
                    </a:lnTo>
                    <a:lnTo>
                      <a:pt x="14" y="240"/>
                    </a:lnTo>
                    <a:lnTo>
                      <a:pt x="14" y="240"/>
                    </a:lnTo>
                    <a:lnTo>
                      <a:pt x="17" y="243"/>
                    </a:lnTo>
                    <a:lnTo>
                      <a:pt x="17" y="243"/>
                    </a:lnTo>
                    <a:lnTo>
                      <a:pt x="17" y="243"/>
                    </a:lnTo>
                    <a:lnTo>
                      <a:pt x="17" y="243"/>
                    </a:lnTo>
                    <a:lnTo>
                      <a:pt x="17" y="243"/>
                    </a:lnTo>
                    <a:lnTo>
                      <a:pt x="17" y="243"/>
                    </a:lnTo>
                    <a:lnTo>
                      <a:pt x="17" y="246"/>
                    </a:lnTo>
                    <a:lnTo>
                      <a:pt x="17" y="246"/>
                    </a:lnTo>
                    <a:lnTo>
                      <a:pt x="17" y="246"/>
                    </a:lnTo>
                    <a:lnTo>
                      <a:pt x="17" y="246"/>
                    </a:lnTo>
                    <a:lnTo>
                      <a:pt x="19" y="246"/>
                    </a:lnTo>
                    <a:lnTo>
                      <a:pt x="19" y="246"/>
                    </a:lnTo>
                    <a:lnTo>
                      <a:pt x="25" y="240"/>
                    </a:lnTo>
                    <a:lnTo>
                      <a:pt x="33" y="240"/>
                    </a:lnTo>
                    <a:lnTo>
                      <a:pt x="33" y="240"/>
                    </a:lnTo>
                    <a:lnTo>
                      <a:pt x="39" y="243"/>
                    </a:lnTo>
                    <a:lnTo>
                      <a:pt x="42" y="249"/>
                    </a:lnTo>
                    <a:lnTo>
                      <a:pt x="42" y="249"/>
                    </a:lnTo>
                    <a:lnTo>
                      <a:pt x="47" y="264"/>
                    </a:lnTo>
                    <a:lnTo>
                      <a:pt x="50" y="270"/>
                    </a:lnTo>
                    <a:lnTo>
                      <a:pt x="64" y="276"/>
                    </a:lnTo>
                    <a:lnTo>
                      <a:pt x="64" y="276"/>
                    </a:lnTo>
                    <a:lnTo>
                      <a:pt x="75" y="255"/>
                    </a:lnTo>
                    <a:lnTo>
                      <a:pt x="75" y="255"/>
                    </a:lnTo>
                    <a:lnTo>
                      <a:pt x="81" y="252"/>
                    </a:lnTo>
                    <a:lnTo>
                      <a:pt x="87" y="252"/>
                    </a:lnTo>
                    <a:lnTo>
                      <a:pt x="92" y="249"/>
                    </a:lnTo>
                    <a:lnTo>
                      <a:pt x="92" y="249"/>
                    </a:lnTo>
                    <a:lnTo>
                      <a:pt x="95" y="249"/>
                    </a:lnTo>
                    <a:lnTo>
                      <a:pt x="95" y="249"/>
                    </a:lnTo>
                    <a:lnTo>
                      <a:pt x="112" y="258"/>
                    </a:lnTo>
                    <a:lnTo>
                      <a:pt x="112" y="258"/>
                    </a:lnTo>
                    <a:lnTo>
                      <a:pt x="123" y="249"/>
                    </a:lnTo>
                    <a:lnTo>
                      <a:pt x="123" y="249"/>
                    </a:lnTo>
                    <a:lnTo>
                      <a:pt x="129" y="246"/>
                    </a:lnTo>
                    <a:lnTo>
                      <a:pt x="129" y="246"/>
                    </a:lnTo>
                    <a:lnTo>
                      <a:pt x="145" y="246"/>
                    </a:lnTo>
                    <a:lnTo>
                      <a:pt x="145" y="246"/>
                    </a:lnTo>
                    <a:lnTo>
                      <a:pt x="148" y="246"/>
                    </a:lnTo>
                    <a:lnTo>
                      <a:pt x="148" y="246"/>
                    </a:lnTo>
                    <a:lnTo>
                      <a:pt x="157" y="237"/>
                    </a:lnTo>
                    <a:lnTo>
                      <a:pt x="157" y="234"/>
                    </a:lnTo>
                    <a:lnTo>
                      <a:pt x="157" y="234"/>
                    </a:lnTo>
                    <a:lnTo>
                      <a:pt x="159" y="221"/>
                    </a:lnTo>
                    <a:lnTo>
                      <a:pt x="162" y="203"/>
                    </a:lnTo>
                    <a:lnTo>
                      <a:pt x="162" y="203"/>
                    </a:lnTo>
                    <a:lnTo>
                      <a:pt x="171" y="188"/>
                    </a:lnTo>
                    <a:lnTo>
                      <a:pt x="179" y="179"/>
                    </a:lnTo>
                    <a:lnTo>
                      <a:pt x="179" y="179"/>
                    </a:lnTo>
                    <a:lnTo>
                      <a:pt x="187" y="173"/>
                    </a:lnTo>
                    <a:lnTo>
                      <a:pt x="187" y="173"/>
                    </a:lnTo>
                    <a:lnTo>
                      <a:pt x="196" y="167"/>
                    </a:lnTo>
                    <a:lnTo>
                      <a:pt x="196" y="167"/>
                    </a:lnTo>
                    <a:lnTo>
                      <a:pt x="199" y="155"/>
                    </a:lnTo>
                    <a:lnTo>
                      <a:pt x="199" y="155"/>
                    </a:lnTo>
                    <a:lnTo>
                      <a:pt x="199" y="148"/>
                    </a:lnTo>
                    <a:lnTo>
                      <a:pt x="201" y="142"/>
                    </a:lnTo>
                    <a:lnTo>
                      <a:pt x="201" y="142"/>
                    </a:lnTo>
                    <a:lnTo>
                      <a:pt x="207" y="136"/>
                    </a:lnTo>
                    <a:lnTo>
                      <a:pt x="215" y="136"/>
                    </a:lnTo>
                    <a:lnTo>
                      <a:pt x="221" y="136"/>
                    </a:lnTo>
                    <a:lnTo>
                      <a:pt x="224" y="139"/>
                    </a:lnTo>
                    <a:lnTo>
                      <a:pt x="224" y="139"/>
                    </a:lnTo>
                    <a:lnTo>
                      <a:pt x="229" y="142"/>
                    </a:lnTo>
                    <a:lnTo>
                      <a:pt x="238" y="142"/>
                    </a:lnTo>
                    <a:lnTo>
                      <a:pt x="238" y="142"/>
                    </a:lnTo>
                    <a:lnTo>
                      <a:pt x="246" y="139"/>
                    </a:lnTo>
                    <a:lnTo>
                      <a:pt x="246" y="139"/>
                    </a:lnTo>
                    <a:lnTo>
                      <a:pt x="252" y="127"/>
                    </a:lnTo>
                    <a:lnTo>
                      <a:pt x="263" y="115"/>
                    </a:lnTo>
                    <a:lnTo>
                      <a:pt x="274" y="100"/>
                    </a:lnTo>
                    <a:lnTo>
                      <a:pt x="274" y="100"/>
                    </a:lnTo>
                    <a:lnTo>
                      <a:pt x="285" y="97"/>
                    </a:lnTo>
                    <a:lnTo>
                      <a:pt x="285" y="97"/>
                    </a:lnTo>
                    <a:lnTo>
                      <a:pt x="294" y="91"/>
                    </a:lnTo>
                    <a:lnTo>
                      <a:pt x="294" y="91"/>
                    </a:lnTo>
                    <a:lnTo>
                      <a:pt x="291" y="91"/>
                    </a:lnTo>
                    <a:lnTo>
                      <a:pt x="291" y="91"/>
                    </a:lnTo>
                    <a:lnTo>
                      <a:pt x="288" y="88"/>
                    </a:lnTo>
                    <a:lnTo>
                      <a:pt x="285" y="82"/>
                    </a:lnTo>
                    <a:lnTo>
                      <a:pt x="285" y="82"/>
                    </a:lnTo>
                    <a:lnTo>
                      <a:pt x="285" y="79"/>
                    </a:lnTo>
                    <a:lnTo>
                      <a:pt x="285" y="79"/>
                    </a:lnTo>
                    <a:lnTo>
                      <a:pt x="285" y="76"/>
                    </a:lnTo>
                    <a:lnTo>
                      <a:pt x="288" y="73"/>
                    </a:lnTo>
                    <a:lnTo>
                      <a:pt x="297" y="66"/>
                    </a:lnTo>
                    <a:lnTo>
                      <a:pt x="297" y="66"/>
                    </a:lnTo>
                    <a:lnTo>
                      <a:pt x="308" y="60"/>
                    </a:lnTo>
                    <a:lnTo>
                      <a:pt x="313" y="54"/>
                    </a:lnTo>
                    <a:lnTo>
                      <a:pt x="313" y="54"/>
                    </a:lnTo>
                    <a:lnTo>
                      <a:pt x="319" y="48"/>
                    </a:lnTo>
                    <a:lnTo>
                      <a:pt x="325" y="48"/>
                    </a:lnTo>
                    <a:lnTo>
                      <a:pt x="325" y="48"/>
                    </a:lnTo>
                    <a:lnTo>
                      <a:pt x="333" y="42"/>
                    </a:lnTo>
                    <a:lnTo>
                      <a:pt x="347" y="33"/>
                    </a:lnTo>
                    <a:lnTo>
                      <a:pt x="347" y="33"/>
                    </a:lnTo>
                    <a:lnTo>
                      <a:pt x="347" y="30"/>
                    </a:lnTo>
                    <a:lnTo>
                      <a:pt x="347" y="30"/>
                    </a:lnTo>
                    <a:lnTo>
                      <a:pt x="347" y="30"/>
                    </a:lnTo>
                    <a:lnTo>
                      <a:pt x="347" y="30"/>
                    </a:lnTo>
                    <a:lnTo>
                      <a:pt x="347" y="30"/>
                    </a:lnTo>
                    <a:lnTo>
                      <a:pt x="347" y="30"/>
                    </a:lnTo>
                    <a:lnTo>
                      <a:pt x="347" y="27"/>
                    </a:lnTo>
                    <a:lnTo>
                      <a:pt x="347" y="27"/>
                    </a:lnTo>
                    <a:lnTo>
                      <a:pt x="347" y="27"/>
                    </a:lnTo>
                    <a:lnTo>
                      <a:pt x="347" y="27"/>
                    </a:lnTo>
                    <a:lnTo>
                      <a:pt x="347" y="27"/>
                    </a:lnTo>
                    <a:lnTo>
                      <a:pt x="347" y="27"/>
                    </a:lnTo>
                    <a:lnTo>
                      <a:pt x="344" y="27"/>
                    </a:lnTo>
                    <a:lnTo>
                      <a:pt x="344" y="27"/>
                    </a:lnTo>
                    <a:lnTo>
                      <a:pt x="344" y="24"/>
                    </a:lnTo>
                    <a:lnTo>
                      <a:pt x="344" y="24"/>
                    </a:lnTo>
                    <a:lnTo>
                      <a:pt x="344" y="24"/>
                    </a:lnTo>
                    <a:lnTo>
                      <a:pt x="344" y="24"/>
                    </a:lnTo>
                    <a:lnTo>
                      <a:pt x="344" y="24"/>
                    </a:lnTo>
                    <a:lnTo>
                      <a:pt x="344" y="24"/>
                    </a:lnTo>
                    <a:lnTo>
                      <a:pt x="344" y="24"/>
                    </a:lnTo>
                    <a:lnTo>
                      <a:pt x="344" y="24"/>
                    </a:lnTo>
                    <a:lnTo>
                      <a:pt x="344" y="24"/>
                    </a:lnTo>
                    <a:lnTo>
                      <a:pt x="344" y="24"/>
                    </a:lnTo>
                    <a:lnTo>
                      <a:pt x="344" y="24"/>
                    </a:lnTo>
                    <a:lnTo>
                      <a:pt x="344" y="24"/>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6" y="18"/>
                    </a:lnTo>
                    <a:lnTo>
                      <a:pt x="336" y="18"/>
                    </a:lnTo>
                    <a:lnTo>
                      <a:pt x="322" y="12"/>
                    </a:lnTo>
                    <a:lnTo>
                      <a:pt x="308" y="0"/>
                    </a:lnTo>
                    <a:lnTo>
                      <a:pt x="308" y="0"/>
                    </a:lnTo>
                    <a:lnTo>
                      <a:pt x="299" y="6"/>
                    </a:lnTo>
                    <a:lnTo>
                      <a:pt x="299" y="6"/>
                    </a:lnTo>
                    <a:lnTo>
                      <a:pt x="297" y="6"/>
                    </a:lnTo>
                    <a:lnTo>
                      <a:pt x="297" y="6"/>
                    </a:lnTo>
                    <a:lnTo>
                      <a:pt x="274" y="9"/>
                    </a:lnTo>
                    <a:lnTo>
                      <a:pt x="263" y="12"/>
                    </a:lnTo>
                    <a:lnTo>
                      <a:pt x="263" y="12"/>
                    </a:lnTo>
                    <a:lnTo>
                      <a:pt x="252" y="30"/>
                    </a:lnTo>
                    <a:lnTo>
                      <a:pt x="238" y="51"/>
                    </a:lnTo>
                    <a:lnTo>
                      <a:pt x="238" y="51"/>
                    </a:lnTo>
                    <a:lnTo>
                      <a:pt x="238" y="54"/>
                    </a:lnTo>
                    <a:lnTo>
                      <a:pt x="215" y="73"/>
                    </a:lnTo>
                    <a:lnTo>
                      <a:pt x="215" y="73"/>
                    </a:lnTo>
                    <a:lnTo>
                      <a:pt x="210" y="76"/>
                    </a:lnTo>
                    <a:lnTo>
                      <a:pt x="210" y="76"/>
                    </a:lnTo>
                    <a:lnTo>
                      <a:pt x="207" y="69"/>
                    </a:lnTo>
                    <a:lnTo>
                      <a:pt x="204" y="57"/>
                    </a:lnTo>
                    <a:lnTo>
                      <a:pt x="199" y="3"/>
                    </a:lnTo>
                    <a:lnTo>
                      <a:pt x="117" y="15"/>
                    </a:lnTo>
                    <a:close/>
                  </a:path>
                </a:pathLst>
              </a:custGeom>
              <a:solidFill>
                <a:schemeClr val="accent1">
                  <a:lumMod val="75000"/>
                </a:scheme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23" name="Google Shape;503;p12">
                <a:extLst>
                  <a:ext uri="{FF2B5EF4-FFF2-40B4-BE49-F238E27FC236}">
                    <a16:creationId xmlns:a16="http://schemas.microsoft.com/office/drawing/2014/main" id="{E321B516-CFF6-3F9D-5F36-176CB0B87F9E}"/>
                  </a:ext>
                </a:extLst>
              </p:cNvPr>
              <p:cNvSpPr/>
              <p:nvPr/>
            </p:nvSpPr>
            <p:spPr>
              <a:xfrm>
                <a:off x="10781842" y="3176275"/>
                <a:ext cx="1283" cy="1216"/>
              </a:xfrm>
              <a:prstGeom prst="rect">
                <a:avLst/>
              </a:pr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24" name="Google Shape;504;p12">
                <a:extLst>
                  <a:ext uri="{FF2B5EF4-FFF2-40B4-BE49-F238E27FC236}">
                    <a16:creationId xmlns:a16="http://schemas.microsoft.com/office/drawing/2014/main" id="{620DCF75-DD34-824D-2F49-5EDAF54993E0}"/>
                  </a:ext>
                </a:extLst>
              </p:cNvPr>
              <p:cNvSpPr/>
              <p:nvPr/>
            </p:nvSpPr>
            <p:spPr>
              <a:xfrm>
                <a:off x="10792104" y="3187222"/>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25" name="Google Shape;505;p12">
                <a:extLst>
                  <a:ext uri="{FF2B5EF4-FFF2-40B4-BE49-F238E27FC236}">
                    <a16:creationId xmlns:a16="http://schemas.microsoft.com/office/drawing/2014/main" id="{CBAC3913-C820-2B3B-C18C-E489890F93D9}"/>
                  </a:ext>
                </a:extLst>
              </p:cNvPr>
              <p:cNvSpPr/>
              <p:nvPr/>
            </p:nvSpPr>
            <p:spPr>
              <a:xfrm>
                <a:off x="10789539" y="318722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26" name="Google Shape;506;p12">
                <a:extLst>
                  <a:ext uri="{FF2B5EF4-FFF2-40B4-BE49-F238E27FC236}">
                    <a16:creationId xmlns:a16="http://schemas.microsoft.com/office/drawing/2014/main" id="{6A2C563C-3891-B164-50A5-E1851C296D7C}"/>
                  </a:ext>
                </a:extLst>
              </p:cNvPr>
              <p:cNvSpPr/>
              <p:nvPr/>
            </p:nvSpPr>
            <p:spPr>
              <a:xfrm>
                <a:off x="10674090" y="3490097"/>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27" name="Google Shape;507;p12">
                <a:extLst>
                  <a:ext uri="{FF2B5EF4-FFF2-40B4-BE49-F238E27FC236}">
                    <a16:creationId xmlns:a16="http://schemas.microsoft.com/office/drawing/2014/main" id="{6009FD87-03A6-DBDB-EED5-AA92EA35FF8C}"/>
                  </a:ext>
                </a:extLst>
              </p:cNvPr>
              <p:cNvSpPr/>
              <p:nvPr/>
            </p:nvSpPr>
            <p:spPr>
              <a:xfrm>
                <a:off x="10674090" y="3482799"/>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28" name="Google Shape;508;p12">
                <a:extLst>
                  <a:ext uri="{FF2B5EF4-FFF2-40B4-BE49-F238E27FC236}">
                    <a16:creationId xmlns:a16="http://schemas.microsoft.com/office/drawing/2014/main" id="{C83781A6-BA6F-F327-D8AC-4942BD58F0CA}"/>
                  </a:ext>
                </a:extLst>
              </p:cNvPr>
              <p:cNvSpPr/>
              <p:nvPr/>
            </p:nvSpPr>
            <p:spPr>
              <a:xfrm>
                <a:off x="10674090" y="348644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29" name="Google Shape;509;p12">
                <a:extLst>
                  <a:ext uri="{FF2B5EF4-FFF2-40B4-BE49-F238E27FC236}">
                    <a16:creationId xmlns:a16="http://schemas.microsoft.com/office/drawing/2014/main" id="{C58E8593-C97C-D5BE-08AC-C883B8B83AEC}"/>
                  </a:ext>
                </a:extLst>
              </p:cNvPr>
              <p:cNvSpPr/>
              <p:nvPr/>
            </p:nvSpPr>
            <p:spPr>
              <a:xfrm>
                <a:off x="10642020" y="3408600"/>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30" name="Google Shape;510;p12">
                <a:extLst>
                  <a:ext uri="{FF2B5EF4-FFF2-40B4-BE49-F238E27FC236}">
                    <a16:creationId xmlns:a16="http://schemas.microsoft.com/office/drawing/2014/main" id="{A9B12F05-9CE1-E9B9-4501-71452C21D58C}"/>
                  </a:ext>
                </a:extLst>
              </p:cNvPr>
              <p:cNvSpPr/>
              <p:nvPr/>
            </p:nvSpPr>
            <p:spPr>
              <a:xfrm>
                <a:off x="10642020" y="3412250"/>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31" name="Google Shape;511;p12">
                <a:extLst>
                  <a:ext uri="{FF2B5EF4-FFF2-40B4-BE49-F238E27FC236}">
                    <a16:creationId xmlns:a16="http://schemas.microsoft.com/office/drawing/2014/main" id="{71AB7D75-9339-1347-BDD4-19889E1D7BC9}"/>
                  </a:ext>
                </a:extLst>
              </p:cNvPr>
              <p:cNvSpPr/>
              <p:nvPr/>
            </p:nvSpPr>
            <p:spPr>
              <a:xfrm>
                <a:off x="10642020" y="3404951"/>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32" name="Google Shape;512;p12">
                <a:extLst>
                  <a:ext uri="{FF2B5EF4-FFF2-40B4-BE49-F238E27FC236}">
                    <a16:creationId xmlns:a16="http://schemas.microsoft.com/office/drawing/2014/main" id="{E82DDAFF-2022-D289-435B-821525CFC448}"/>
                  </a:ext>
                </a:extLst>
              </p:cNvPr>
              <p:cNvSpPr/>
              <p:nvPr/>
            </p:nvSpPr>
            <p:spPr>
              <a:xfrm>
                <a:off x="10656131" y="345725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33" name="Google Shape;513;p12">
                <a:extLst>
                  <a:ext uri="{FF2B5EF4-FFF2-40B4-BE49-F238E27FC236}">
                    <a16:creationId xmlns:a16="http://schemas.microsoft.com/office/drawing/2014/main" id="{71AA23E5-3223-5AD0-BAE9-3A761FB82012}"/>
                  </a:ext>
                </a:extLst>
              </p:cNvPr>
              <p:cNvSpPr/>
              <p:nvPr/>
            </p:nvSpPr>
            <p:spPr>
              <a:xfrm>
                <a:off x="10642020" y="340495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34" name="Google Shape;514;p12">
                <a:extLst>
                  <a:ext uri="{FF2B5EF4-FFF2-40B4-BE49-F238E27FC236}">
                    <a16:creationId xmlns:a16="http://schemas.microsoft.com/office/drawing/2014/main" id="{0B4ABEBA-1C30-4C9B-1C20-AFB2876E33D7}"/>
                  </a:ext>
                </a:extLst>
              </p:cNvPr>
              <p:cNvSpPr/>
              <p:nvPr/>
            </p:nvSpPr>
            <p:spPr>
              <a:xfrm>
                <a:off x="10642020" y="3397653"/>
                <a:ext cx="3848" cy="3649"/>
              </a:xfrm>
              <a:custGeom>
                <a:avLst/>
                <a:gdLst/>
                <a:ahLst/>
                <a:cxnLst/>
                <a:rect l="l" t="t" r="r" b="b"/>
                <a:pathLst>
                  <a:path w="3" h="3" extrusionOk="0">
                    <a:moveTo>
                      <a:pt x="3" y="0"/>
                    </a:moveTo>
                    <a:lnTo>
                      <a:pt x="3" y="0"/>
                    </a:lnTo>
                    <a:lnTo>
                      <a:pt x="0" y="3"/>
                    </a:lnTo>
                    <a:lnTo>
                      <a:pt x="0" y="3"/>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35" name="Google Shape;515;p12">
                <a:extLst>
                  <a:ext uri="{FF2B5EF4-FFF2-40B4-BE49-F238E27FC236}">
                    <a16:creationId xmlns:a16="http://schemas.microsoft.com/office/drawing/2014/main" id="{76C2EE7F-6175-5EC2-E456-0AD4E3927EC0}"/>
                  </a:ext>
                </a:extLst>
              </p:cNvPr>
              <p:cNvSpPr/>
              <p:nvPr/>
            </p:nvSpPr>
            <p:spPr>
              <a:xfrm>
                <a:off x="10642020" y="340130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36" name="Google Shape;516;p12">
                <a:extLst>
                  <a:ext uri="{FF2B5EF4-FFF2-40B4-BE49-F238E27FC236}">
                    <a16:creationId xmlns:a16="http://schemas.microsoft.com/office/drawing/2014/main" id="{CC42D326-1E9D-19BC-A817-8AF0BA919638}"/>
                  </a:ext>
                </a:extLst>
              </p:cNvPr>
              <p:cNvSpPr/>
              <p:nvPr/>
            </p:nvSpPr>
            <p:spPr>
              <a:xfrm>
                <a:off x="10659979" y="3460904"/>
                <a:ext cx="3848" cy="3649"/>
              </a:xfrm>
              <a:custGeom>
                <a:avLst/>
                <a:gdLst/>
                <a:ahLst/>
                <a:cxnLst/>
                <a:rect l="l" t="t" r="r" b="b"/>
                <a:pathLst>
                  <a:path w="3" h="3" extrusionOk="0">
                    <a:moveTo>
                      <a:pt x="3" y="3"/>
                    </a:moveTo>
                    <a:lnTo>
                      <a:pt x="3" y="3"/>
                    </a:lnTo>
                    <a:lnTo>
                      <a:pt x="0" y="0"/>
                    </a:lnTo>
                    <a:lnTo>
                      <a:pt x="0" y="0"/>
                    </a:lnTo>
                    <a:lnTo>
                      <a:pt x="3" y="3"/>
                    </a:lnTo>
                    <a:lnTo>
                      <a:pt x="3"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37" name="Google Shape;517;p12">
                <a:extLst>
                  <a:ext uri="{FF2B5EF4-FFF2-40B4-BE49-F238E27FC236}">
                    <a16:creationId xmlns:a16="http://schemas.microsoft.com/office/drawing/2014/main" id="{0E82C2C1-3C5C-A543-C2AD-D4325F645BC1}"/>
                  </a:ext>
                </a:extLst>
              </p:cNvPr>
              <p:cNvSpPr/>
              <p:nvPr/>
            </p:nvSpPr>
            <p:spPr>
              <a:xfrm>
                <a:off x="10663827" y="346455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38" name="Google Shape;518;p12">
                <a:extLst>
                  <a:ext uri="{FF2B5EF4-FFF2-40B4-BE49-F238E27FC236}">
                    <a16:creationId xmlns:a16="http://schemas.microsoft.com/office/drawing/2014/main" id="{61D0A156-3A5F-CC35-B46F-7AAF1692F63A}"/>
                  </a:ext>
                </a:extLst>
              </p:cNvPr>
              <p:cNvSpPr/>
              <p:nvPr/>
            </p:nvSpPr>
            <p:spPr>
              <a:xfrm>
                <a:off x="10663827" y="346820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39" name="Google Shape;519;p12">
                <a:extLst>
                  <a:ext uri="{FF2B5EF4-FFF2-40B4-BE49-F238E27FC236}">
                    <a16:creationId xmlns:a16="http://schemas.microsoft.com/office/drawing/2014/main" id="{393A0CFD-D19C-53B3-B65B-FD318D5E39BA}"/>
                  </a:ext>
                </a:extLst>
              </p:cNvPr>
              <p:cNvSpPr/>
              <p:nvPr/>
            </p:nvSpPr>
            <p:spPr>
              <a:xfrm>
                <a:off x="10552227" y="3600786"/>
                <a:ext cx="32069" cy="29193"/>
              </a:xfrm>
              <a:custGeom>
                <a:avLst/>
                <a:gdLst/>
                <a:ahLst/>
                <a:cxnLst/>
                <a:rect l="l" t="t" r="r" b="b"/>
                <a:pathLst>
                  <a:path w="25" h="24" extrusionOk="0">
                    <a:moveTo>
                      <a:pt x="0" y="24"/>
                    </a:moveTo>
                    <a:lnTo>
                      <a:pt x="25" y="0"/>
                    </a:lnTo>
                    <a:lnTo>
                      <a:pt x="0" y="24"/>
                    </a:lnTo>
                    <a:lnTo>
                      <a:pt x="0" y="24"/>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40" name="Google Shape;520;p12">
                <a:extLst>
                  <a:ext uri="{FF2B5EF4-FFF2-40B4-BE49-F238E27FC236}">
                    <a16:creationId xmlns:a16="http://schemas.microsoft.com/office/drawing/2014/main" id="{AF6F7C01-1946-5A20-BAC5-AF8A84EDC4D5}"/>
                  </a:ext>
                </a:extLst>
              </p:cNvPr>
              <p:cNvSpPr/>
              <p:nvPr/>
            </p:nvSpPr>
            <p:spPr>
              <a:xfrm>
                <a:off x="10674090" y="3490097"/>
                <a:ext cx="3848" cy="3649"/>
              </a:xfrm>
              <a:custGeom>
                <a:avLst/>
                <a:gdLst/>
                <a:ahLst/>
                <a:cxnLst/>
                <a:rect l="l" t="t" r="r" b="b"/>
                <a:pathLst>
                  <a:path w="3" h="3" extrusionOk="0">
                    <a:moveTo>
                      <a:pt x="0" y="0"/>
                    </a:moveTo>
                    <a:lnTo>
                      <a:pt x="0" y="0"/>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41" name="Google Shape;521;p12">
                <a:extLst>
                  <a:ext uri="{FF2B5EF4-FFF2-40B4-BE49-F238E27FC236}">
                    <a16:creationId xmlns:a16="http://schemas.microsoft.com/office/drawing/2014/main" id="{05FC944E-1E71-18BE-C317-E3A841AE7E09}"/>
                  </a:ext>
                </a:extLst>
              </p:cNvPr>
              <p:cNvSpPr/>
              <p:nvPr/>
            </p:nvSpPr>
            <p:spPr>
              <a:xfrm>
                <a:off x="10656131" y="345725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42" name="Google Shape;522;p12">
                <a:extLst>
                  <a:ext uri="{FF2B5EF4-FFF2-40B4-BE49-F238E27FC236}">
                    <a16:creationId xmlns:a16="http://schemas.microsoft.com/office/drawing/2014/main" id="{53B06FE2-5468-C9F5-DE53-9A0707392844}"/>
                  </a:ext>
                </a:extLst>
              </p:cNvPr>
              <p:cNvSpPr/>
              <p:nvPr/>
            </p:nvSpPr>
            <p:spPr>
              <a:xfrm>
                <a:off x="10659979" y="3457255"/>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43" name="Google Shape;523;p12">
                <a:extLst>
                  <a:ext uri="{FF2B5EF4-FFF2-40B4-BE49-F238E27FC236}">
                    <a16:creationId xmlns:a16="http://schemas.microsoft.com/office/drawing/2014/main" id="{56D30877-6ACC-D282-9590-7B12E4FEF6FC}"/>
                  </a:ext>
                </a:extLst>
              </p:cNvPr>
              <p:cNvSpPr/>
              <p:nvPr/>
            </p:nvSpPr>
            <p:spPr>
              <a:xfrm>
                <a:off x="10659979" y="346090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44" name="Google Shape;524;p12">
                <a:extLst>
                  <a:ext uri="{FF2B5EF4-FFF2-40B4-BE49-F238E27FC236}">
                    <a16:creationId xmlns:a16="http://schemas.microsoft.com/office/drawing/2014/main" id="{D1DF4C84-F717-C042-A68C-8E9DF9AD7D89}"/>
                  </a:ext>
                </a:extLst>
              </p:cNvPr>
              <p:cNvSpPr/>
              <p:nvPr/>
            </p:nvSpPr>
            <p:spPr>
              <a:xfrm>
                <a:off x="10656131" y="3397653"/>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45" name="Google Shape;525;p12">
                <a:extLst>
                  <a:ext uri="{FF2B5EF4-FFF2-40B4-BE49-F238E27FC236}">
                    <a16:creationId xmlns:a16="http://schemas.microsoft.com/office/drawing/2014/main" id="{19678BD7-1FF2-0ED1-C244-A91F9BC2CE13}"/>
                  </a:ext>
                </a:extLst>
              </p:cNvPr>
              <p:cNvSpPr/>
              <p:nvPr/>
            </p:nvSpPr>
            <p:spPr>
              <a:xfrm>
                <a:off x="10652283" y="3401302"/>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46" name="Google Shape;526;p12">
                <a:extLst>
                  <a:ext uri="{FF2B5EF4-FFF2-40B4-BE49-F238E27FC236}">
                    <a16:creationId xmlns:a16="http://schemas.microsoft.com/office/drawing/2014/main" id="{013CCAAC-91AE-27B2-84CE-447E7360F662}"/>
                  </a:ext>
                </a:extLst>
              </p:cNvPr>
              <p:cNvSpPr/>
              <p:nvPr/>
            </p:nvSpPr>
            <p:spPr>
              <a:xfrm>
                <a:off x="10648434" y="3401302"/>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47" name="Google Shape;527;p12">
                <a:extLst>
                  <a:ext uri="{FF2B5EF4-FFF2-40B4-BE49-F238E27FC236}">
                    <a16:creationId xmlns:a16="http://schemas.microsoft.com/office/drawing/2014/main" id="{831B0F24-497C-FC03-ACFC-C592B77A2E03}"/>
                  </a:ext>
                </a:extLst>
              </p:cNvPr>
              <p:cNvSpPr/>
              <p:nvPr/>
            </p:nvSpPr>
            <p:spPr>
              <a:xfrm>
                <a:off x="10652283" y="3401302"/>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48" name="Google Shape;528;p12">
                <a:extLst>
                  <a:ext uri="{FF2B5EF4-FFF2-40B4-BE49-F238E27FC236}">
                    <a16:creationId xmlns:a16="http://schemas.microsoft.com/office/drawing/2014/main" id="{896B261E-EE31-9D39-0F08-24A516BEE89E}"/>
                  </a:ext>
                </a:extLst>
              </p:cNvPr>
              <p:cNvSpPr/>
              <p:nvPr/>
            </p:nvSpPr>
            <p:spPr>
              <a:xfrm>
                <a:off x="10767732" y="3209117"/>
                <a:ext cx="0" cy="3649"/>
              </a:xfrm>
              <a:custGeom>
                <a:avLst/>
                <a:gdLst/>
                <a:ahLst/>
                <a:cxnLst/>
                <a:rect l="l" t="t" r="r" b="b"/>
                <a:pathLst>
                  <a:path w="120000" h="3" extrusionOk="0">
                    <a:moveTo>
                      <a:pt x="0" y="0"/>
                    </a:moveTo>
                    <a:lnTo>
                      <a:pt x="0" y="0"/>
                    </a:ln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49" name="Google Shape;529;p12">
                <a:extLst>
                  <a:ext uri="{FF2B5EF4-FFF2-40B4-BE49-F238E27FC236}">
                    <a16:creationId xmlns:a16="http://schemas.microsoft.com/office/drawing/2014/main" id="{4D5A5291-5A9D-E532-6E6E-183CEE0581F9}"/>
                  </a:ext>
                </a:extLst>
              </p:cNvPr>
              <p:cNvSpPr/>
              <p:nvPr/>
            </p:nvSpPr>
            <p:spPr>
              <a:xfrm>
                <a:off x="11191045" y="3553348"/>
                <a:ext cx="3848" cy="3649"/>
              </a:xfrm>
              <a:custGeom>
                <a:avLst/>
                <a:gdLst/>
                <a:ahLst/>
                <a:cxnLst/>
                <a:rect l="l" t="t" r="r" b="b"/>
                <a:pathLst>
                  <a:path w="3" h="3" extrusionOk="0">
                    <a:moveTo>
                      <a:pt x="3" y="0"/>
                    </a:moveTo>
                    <a:lnTo>
                      <a:pt x="3" y="0"/>
                    </a:lnTo>
                    <a:lnTo>
                      <a:pt x="0" y="3"/>
                    </a:lnTo>
                    <a:lnTo>
                      <a:pt x="0" y="3"/>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50" name="Google Shape;530;p12">
                <a:extLst>
                  <a:ext uri="{FF2B5EF4-FFF2-40B4-BE49-F238E27FC236}">
                    <a16:creationId xmlns:a16="http://schemas.microsoft.com/office/drawing/2014/main" id="{F717FBA7-96ED-8167-EBB4-FB8490FC0424}"/>
                  </a:ext>
                </a:extLst>
              </p:cNvPr>
              <p:cNvSpPr/>
              <p:nvPr/>
            </p:nvSpPr>
            <p:spPr>
              <a:xfrm>
                <a:off x="11169238" y="3556997"/>
                <a:ext cx="3848" cy="3649"/>
              </a:xfrm>
              <a:custGeom>
                <a:avLst/>
                <a:gdLst/>
                <a:ahLst/>
                <a:cxnLst/>
                <a:rect l="l" t="t" r="r" b="b"/>
                <a:pathLst>
                  <a:path w="3" h="3" extrusionOk="0">
                    <a:moveTo>
                      <a:pt x="3" y="0"/>
                    </a:moveTo>
                    <a:lnTo>
                      <a:pt x="3" y="0"/>
                    </a:lnTo>
                    <a:lnTo>
                      <a:pt x="0" y="3"/>
                    </a:lnTo>
                    <a:lnTo>
                      <a:pt x="0" y="3"/>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51" name="Google Shape;531;p12">
                <a:extLst>
                  <a:ext uri="{FF2B5EF4-FFF2-40B4-BE49-F238E27FC236}">
                    <a16:creationId xmlns:a16="http://schemas.microsoft.com/office/drawing/2014/main" id="{8475E81A-C6B0-F297-16DC-C4545D3949BC}"/>
                  </a:ext>
                </a:extLst>
              </p:cNvPr>
              <p:cNvSpPr/>
              <p:nvPr/>
            </p:nvSpPr>
            <p:spPr>
              <a:xfrm>
                <a:off x="11212852" y="3553348"/>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52" name="Google Shape;532;p12">
                <a:extLst>
                  <a:ext uri="{FF2B5EF4-FFF2-40B4-BE49-F238E27FC236}">
                    <a16:creationId xmlns:a16="http://schemas.microsoft.com/office/drawing/2014/main" id="{4B569BF7-F1AB-1B5F-30BB-6007FAA40C65}"/>
                  </a:ext>
                </a:extLst>
              </p:cNvPr>
              <p:cNvSpPr/>
              <p:nvPr/>
            </p:nvSpPr>
            <p:spPr>
              <a:xfrm>
                <a:off x="11327019" y="3530237"/>
                <a:ext cx="7697" cy="0"/>
              </a:xfrm>
              <a:custGeom>
                <a:avLst/>
                <a:gdLst/>
                <a:ahLst/>
                <a:cxnLst/>
                <a:rect l="l" t="t" r="r" b="b"/>
                <a:pathLst>
                  <a:path w="6" h="120000" extrusionOk="0">
                    <a:moveTo>
                      <a:pt x="6" y="0"/>
                    </a:moveTo>
                    <a:lnTo>
                      <a:pt x="6" y="0"/>
                    </a:lnTo>
                    <a:lnTo>
                      <a:pt x="6" y="0"/>
                    </a:lnTo>
                    <a:lnTo>
                      <a:pt x="0" y="0"/>
                    </a:lnTo>
                    <a:lnTo>
                      <a:pt x="0" y="0"/>
                    </a:lnTo>
                    <a:lnTo>
                      <a:pt x="6" y="0"/>
                    </a:lnTo>
                    <a:lnTo>
                      <a:pt x="6"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53" name="Google Shape;533;p12">
                <a:extLst>
                  <a:ext uri="{FF2B5EF4-FFF2-40B4-BE49-F238E27FC236}">
                    <a16:creationId xmlns:a16="http://schemas.microsoft.com/office/drawing/2014/main" id="{0C1C7133-3628-ED3D-2540-3D088901FEA2}"/>
                  </a:ext>
                </a:extLst>
              </p:cNvPr>
              <p:cNvSpPr/>
              <p:nvPr/>
            </p:nvSpPr>
            <p:spPr>
              <a:xfrm>
                <a:off x="11180783" y="3556997"/>
                <a:ext cx="2566" cy="0"/>
              </a:xfrm>
              <a:custGeom>
                <a:avLst/>
                <a:gdLst/>
                <a:ahLst/>
                <a:cxnLst/>
                <a:rect l="l" t="t" r="r" b="b"/>
                <a:pathLst>
                  <a:path w="2" h="120000" extrusionOk="0">
                    <a:moveTo>
                      <a:pt x="2" y="0"/>
                    </a:moveTo>
                    <a:lnTo>
                      <a:pt x="2" y="0"/>
                    </a:lnTo>
                    <a:lnTo>
                      <a:pt x="0" y="0"/>
                    </a:lnTo>
                    <a:lnTo>
                      <a:pt x="0" y="0"/>
                    </a:lnTo>
                    <a:lnTo>
                      <a:pt x="2" y="0"/>
                    </a:lnTo>
                    <a:lnTo>
                      <a:pt x="2"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54" name="Google Shape;534;p12">
                <a:extLst>
                  <a:ext uri="{FF2B5EF4-FFF2-40B4-BE49-F238E27FC236}">
                    <a16:creationId xmlns:a16="http://schemas.microsoft.com/office/drawing/2014/main" id="{4FB01305-4501-084D-88A6-E0BD47B20502}"/>
                  </a:ext>
                </a:extLst>
              </p:cNvPr>
              <p:cNvSpPr/>
              <p:nvPr/>
            </p:nvSpPr>
            <p:spPr>
              <a:xfrm>
                <a:off x="11320605" y="3530237"/>
                <a:ext cx="6414" cy="3649"/>
              </a:xfrm>
              <a:custGeom>
                <a:avLst/>
                <a:gdLst/>
                <a:ahLst/>
                <a:cxnLst/>
                <a:rect l="l" t="t" r="r" b="b"/>
                <a:pathLst>
                  <a:path w="5" h="3" extrusionOk="0">
                    <a:moveTo>
                      <a:pt x="5" y="0"/>
                    </a:moveTo>
                    <a:lnTo>
                      <a:pt x="5" y="0"/>
                    </a:lnTo>
                    <a:lnTo>
                      <a:pt x="0" y="3"/>
                    </a:lnTo>
                    <a:lnTo>
                      <a:pt x="0" y="3"/>
                    </a:lnTo>
                    <a:lnTo>
                      <a:pt x="5" y="0"/>
                    </a:lnTo>
                    <a:lnTo>
                      <a:pt x="5"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55" name="Google Shape;535;p12">
                <a:extLst>
                  <a:ext uri="{FF2B5EF4-FFF2-40B4-BE49-F238E27FC236}">
                    <a16:creationId xmlns:a16="http://schemas.microsoft.com/office/drawing/2014/main" id="{204D3918-9867-9031-9D8B-A0FA4D1AABCA}"/>
                  </a:ext>
                </a:extLst>
              </p:cNvPr>
              <p:cNvSpPr/>
              <p:nvPr/>
            </p:nvSpPr>
            <p:spPr>
              <a:xfrm>
                <a:off x="11201308" y="3553348"/>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56" name="Google Shape;536;p12">
                <a:extLst>
                  <a:ext uri="{FF2B5EF4-FFF2-40B4-BE49-F238E27FC236}">
                    <a16:creationId xmlns:a16="http://schemas.microsoft.com/office/drawing/2014/main" id="{A9C9126E-0E0C-1EA9-8361-5A3B6060A746}"/>
                  </a:ext>
                </a:extLst>
              </p:cNvPr>
              <p:cNvSpPr/>
              <p:nvPr/>
            </p:nvSpPr>
            <p:spPr>
              <a:xfrm>
                <a:off x="11244922" y="3544833"/>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57" name="Google Shape;537;p12">
                <a:extLst>
                  <a:ext uri="{FF2B5EF4-FFF2-40B4-BE49-F238E27FC236}">
                    <a16:creationId xmlns:a16="http://schemas.microsoft.com/office/drawing/2014/main" id="{D3A6671A-B7E3-554D-41A2-263859EFDB8C}"/>
                  </a:ext>
                </a:extLst>
              </p:cNvPr>
              <p:cNvSpPr/>
              <p:nvPr/>
            </p:nvSpPr>
            <p:spPr>
              <a:xfrm>
                <a:off x="10889595" y="3593488"/>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58" name="Google Shape;538;p12">
                <a:extLst>
                  <a:ext uri="{FF2B5EF4-FFF2-40B4-BE49-F238E27FC236}">
                    <a16:creationId xmlns:a16="http://schemas.microsoft.com/office/drawing/2014/main" id="{A7677BB6-A5E8-033E-519B-BDCB3AFFC80D}"/>
                  </a:ext>
                </a:extLst>
              </p:cNvPr>
              <p:cNvSpPr/>
              <p:nvPr/>
            </p:nvSpPr>
            <p:spPr>
              <a:xfrm>
                <a:off x="11273143" y="3541184"/>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59" name="Google Shape;539;p12">
                <a:extLst>
                  <a:ext uri="{FF2B5EF4-FFF2-40B4-BE49-F238E27FC236}">
                    <a16:creationId xmlns:a16="http://schemas.microsoft.com/office/drawing/2014/main" id="{B6E4BEEB-CDF5-4DE9-4C36-13AE81139630}"/>
                  </a:ext>
                </a:extLst>
              </p:cNvPr>
              <p:cNvSpPr/>
              <p:nvPr/>
            </p:nvSpPr>
            <p:spPr>
              <a:xfrm>
                <a:off x="10957581" y="3586190"/>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60" name="Google Shape;540;p12">
                <a:extLst>
                  <a:ext uri="{FF2B5EF4-FFF2-40B4-BE49-F238E27FC236}">
                    <a16:creationId xmlns:a16="http://schemas.microsoft.com/office/drawing/2014/main" id="{46BBB4C9-B243-1178-2E91-0FBD487AAD2B}"/>
                  </a:ext>
                </a:extLst>
              </p:cNvPr>
              <p:cNvSpPr/>
              <p:nvPr/>
            </p:nvSpPr>
            <p:spPr>
              <a:xfrm>
                <a:off x="11302646" y="3533886"/>
                <a:ext cx="3848" cy="3649"/>
              </a:xfrm>
              <a:custGeom>
                <a:avLst/>
                <a:gdLst/>
                <a:ahLst/>
                <a:cxnLst/>
                <a:rect l="l" t="t" r="r" b="b"/>
                <a:pathLst>
                  <a:path w="3" h="3" extrusionOk="0">
                    <a:moveTo>
                      <a:pt x="3" y="0"/>
                    </a:moveTo>
                    <a:lnTo>
                      <a:pt x="3" y="0"/>
                    </a:lnTo>
                    <a:lnTo>
                      <a:pt x="0" y="3"/>
                    </a:lnTo>
                    <a:lnTo>
                      <a:pt x="0" y="3"/>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61" name="Google Shape;541;p12">
                <a:extLst>
                  <a:ext uri="{FF2B5EF4-FFF2-40B4-BE49-F238E27FC236}">
                    <a16:creationId xmlns:a16="http://schemas.microsoft.com/office/drawing/2014/main" id="{D596C904-D5E6-C4F7-1967-9BFEAF834E19}"/>
                  </a:ext>
                </a:extLst>
              </p:cNvPr>
              <p:cNvSpPr/>
              <p:nvPr/>
            </p:nvSpPr>
            <p:spPr>
              <a:xfrm>
                <a:off x="11011458" y="357889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62" name="Google Shape;542;p12">
                <a:extLst>
                  <a:ext uri="{FF2B5EF4-FFF2-40B4-BE49-F238E27FC236}">
                    <a16:creationId xmlns:a16="http://schemas.microsoft.com/office/drawing/2014/main" id="{65FC35CF-8C57-6EB4-7C65-C3CD384B36AE}"/>
                  </a:ext>
                </a:extLst>
              </p:cNvPr>
              <p:cNvSpPr/>
              <p:nvPr/>
            </p:nvSpPr>
            <p:spPr>
              <a:xfrm>
                <a:off x="10971692" y="3586190"/>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63" name="Google Shape;543;p12">
                <a:extLst>
                  <a:ext uri="{FF2B5EF4-FFF2-40B4-BE49-F238E27FC236}">
                    <a16:creationId xmlns:a16="http://schemas.microsoft.com/office/drawing/2014/main" id="{03B2A75A-BC16-54CE-F8E0-D72FA6FEA773}"/>
                  </a:ext>
                </a:extLst>
              </p:cNvPr>
              <p:cNvSpPr/>
              <p:nvPr/>
            </p:nvSpPr>
            <p:spPr>
              <a:xfrm>
                <a:off x="10875484" y="3597137"/>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64" name="Google Shape;544;p12">
                <a:extLst>
                  <a:ext uri="{FF2B5EF4-FFF2-40B4-BE49-F238E27FC236}">
                    <a16:creationId xmlns:a16="http://schemas.microsoft.com/office/drawing/2014/main" id="{846DC3D9-6139-04CF-F818-DCC479E93A0C}"/>
                  </a:ext>
                </a:extLst>
              </p:cNvPr>
              <p:cNvSpPr/>
              <p:nvPr/>
            </p:nvSpPr>
            <p:spPr>
              <a:xfrm>
                <a:off x="10917816" y="3589839"/>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65" name="Google Shape;545;p12">
                <a:extLst>
                  <a:ext uri="{FF2B5EF4-FFF2-40B4-BE49-F238E27FC236}">
                    <a16:creationId xmlns:a16="http://schemas.microsoft.com/office/drawing/2014/main" id="{3EDFB88A-6A3C-C1B1-56D5-CF1A3A762FFC}"/>
                  </a:ext>
                </a:extLst>
              </p:cNvPr>
              <p:cNvSpPr/>
              <p:nvPr/>
            </p:nvSpPr>
            <p:spPr>
              <a:xfrm>
                <a:off x="11223115" y="3549699"/>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66" name="Google Shape;546;p12">
                <a:extLst>
                  <a:ext uri="{FF2B5EF4-FFF2-40B4-BE49-F238E27FC236}">
                    <a16:creationId xmlns:a16="http://schemas.microsoft.com/office/drawing/2014/main" id="{F2B37D40-A53C-BD6C-4A3B-5CE02F7158C7}"/>
                  </a:ext>
                </a:extLst>
              </p:cNvPr>
              <p:cNvSpPr/>
              <p:nvPr/>
            </p:nvSpPr>
            <p:spPr>
              <a:xfrm>
                <a:off x="11255184" y="3544833"/>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67" name="Google Shape;547;p12">
                <a:extLst>
                  <a:ext uri="{FF2B5EF4-FFF2-40B4-BE49-F238E27FC236}">
                    <a16:creationId xmlns:a16="http://schemas.microsoft.com/office/drawing/2014/main" id="{405921EF-9E6F-AD95-2259-10ED795C99E6}"/>
                  </a:ext>
                </a:extLst>
              </p:cNvPr>
              <p:cNvSpPr/>
              <p:nvPr/>
            </p:nvSpPr>
            <p:spPr>
              <a:xfrm>
                <a:off x="10943471" y="3586190"/>
                <a:ext cx="3848" cy="3649"/>
              </a:xfrm>
              <a:custGeom>
                <a:avLst/>
                <a:gdLst/>
                <a:ahLst/>
                <a:cxnLst/>
                <a:rect l="l" t="t" r="r" b="b"/>
                <a:pathLst>
                  <a:path w="3" h="3" extrusionOk="0">
                    <a:moveTo>
                      <a:pt x="3" y="0"/>
                    </a:moveTo>
                    <a:lnTo>
                      <a:pt x="3" y="0"/>
                    </a:lnTo>
                    <a:lnTo>
                      <a:pt x="0" y="3"/>
                    </a:lnTo>
                    <a:lnTo>
                      <a:pt x="0" y="3"/>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68" name="Google Shape;548;p12">
                <a:extLst>
                  <a:ext uri="{FF2B5EF4-FFF2-40B4-BE49-F238E27FC236}">
                    <a16:creationId xmlns:a16="http://schemas.microsoft.com/office/drawing/2014/main" id="{AE8A141D-8865-E55E-EF0A-A1904D4A23D0}"/>
                  </a:ext>
                </a:extLst>
              </p:cNvPr>
              <p:cNvSpPr/>
              <p:nvPr/>
            </p:nvSpPr>
            <p:spPr>
              <a:xfrm>
                <a:off x="10933209" y="3589839"/>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69" name="Google Shape;549;p12">
                <a:extLst>
                  <a:ext uri="{FF2B5EF4-FFF2-40B4-BE49-F238E27FC236}">
                    <a16:creationId xmlns:a16="http://schemas.microsoft.com/office/drawing/2014/main" id="{F42FC22C-C3BA-AAAA-F6BB-BE96BFC1915F}"/>
                  </a:ext>
                </a:extLst>
              </p:cNvPr>
              <p:cNvSpPr/>
              <p:nvPr/>
            </p:nvSpPr>
            <p:spPr>
              <a:xfrm>
                <a:off x="10903705" y="3593488"/>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70" name="Google Shape;550;p12">
                <a:extLst>
                  <a:ext uri="{FF2B5EF4-FFF2-40B4-BE49-F238E27FC236}">
                    <a16:creationId xmlns:a16="http://schemas.microsoft.com/office/drawing/2014/main" id="{BDAC06C5-F812-A285-BAE4-4142CF1C7944}"/>
                  </a:ext>
                </a:extLst>
              </p:cNvPr>
              <p:cNvSpPr/>
              <p:nvPr/>
            </p:nvSpPr>
            <p:spPr>
              <a:xfrm>
                <a:off x="11266729" y="3541184"/>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71" name="Google Shape;551;p12">
                <a:extLst>
                  <a:ext uri="{FF2B5EF4-FFF2-40B4-BE49-F238E27FC236}">
                    <a16:creationId xmlns:a16="http://schemas.microsoft.com/office/drawing/2014/main" id="{077F5990-727D-A7D7-4375-6C4BE82E42CE}"/>
                  </a:ext>
                </a:extLst>
              </p:cNvPr>
              <p:cNvSpPr/>
              <p:nvPr/>
            </p:nvSpPr>
            <p:spPr>
              <a:xfrm>
                <a:off x="10987085" y="358254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72" name="Google Shape;552;p12">
                <a:extLst>
                  <a:ext uri="{FF2B5EF4-FFF2-40B4-BE49-F238E27FC236}">
                    <a16:creationId xmlns:a16="http://schemas.microsoft.com/office/drawing/2014/main" id="{D927C6B4-8827-D094-5654-B639511AEE47}"/>
                  </a:ext>
                </a:extLst>
              </p:cNvPr>
              <p:cNvSpPr/>
              <p:nvPr/>
            </p:nvSpPr>
            <p:spPr>
              <a:xfrm>
                <a:off x="11123059" y="3564295"/>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73" name="Google Shape;553;p12">
                <a:extLst>
                  <a:ext uri="{FF2B5EF4-FFF2-40B4-BE49-F238E27FC236}">
                    <a16:creationId xmlns:a16="http://schemas.microsoft.com/office/drawing/2014/main" id="{332889FF-D547-4F3D-1CA4-F7814F34A371}"/>
                  </a:ext>
                </a:extLst>
              </p:cNvPr>
              <p:cNvSpPr/>
              <p:nvPr/>
            </p:nvSpPr>
            <p:spPr>
              <a:xfrm>
                <a:off x="11234660" y="3549699"/>
                <a:ext cx="2566" cy="0"/>
              </a:xfrm>
              <a:custGeom>
                <a:avLst/>
                <a:gdLst/>
                <a:ahLst/>
                <a:cxnLst/>
                <a:rect l="l" t="t" r="r" b="b"/>
                <a:pathLst>
                  <a:path w="2" h="120000" extrusionOk="0">
                    <a:moveTo>
                      <a:pt x="2" y="0"/>
                    </a:moveTo>
                    <a:lnTo>
                      <a:pt x="2" y="0"/>
                    </a:lnTo>
                    <a:lnTo>
                      <a:pt x="0" y="0"/>
                    </a:lnTo>
                    <a:lnTo>
                      <a:pt x="0" y="0"/>
                    </a:lnTo>
                    <a:lnTo>
                      <a:pt x="2" y="0"/>
                    </a:lnTo>
                    <a:lnTo>
                      <a:pt x="2"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74" name="Google Shape;554;p12">
                <a:extLst>
                  <a:ext uri="{FF2B5EF4-FFF2-40B4-BE49-F238E27FC236}">
                    <a16:creationId xmlns:a16="http://schemas.microsoft.com/office/drawing/2014/main" id="{F55166FE-7B5F-C979-8D0D-1EAA7A1C3A8A}"/>
                  </a:ext>
                </a:extLst>
              </p:cNvPr>
              <p:cNvSpPr/>
              <p:nvPr/>
            </p:nvSpPr>
            <p:spPr>
              <a:xfrm>
                <a:off x="10997347" y="3582541"/>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75" name="Google Shape;555;p12">
                <a:extLst>
                  <a:ext uri="{FF2B5EF4-FFF2-40B4-BE49-F238E27FC236}">
                    <a16:creationId xmlns:a16="http://schemas.microsoft.com/office/drawing/2014/main" id="{92F38EC9-8162-16BC-67CE-4B06932256D4}"/>
                  </a:ext>
                </a:extLst>
              </p:cNvPr>
              <p:cNvSpPr/>
              <p:nvPr/>
            </p:nvSpPr>
            <p:spPr>
              <a:xfrm>
                <a:off x="10849829" y="3600786"/>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76" name="Google Shape;556;p12">
                <a:extLst>
                  <a:ext uri="{FF2B5EF4-FFF2-40B4-BE49-F238E27FC236}">
                    <a16:creationId xmlns:a16="http://schemas.microsoft.com/office/drawing/2014/main" id="{1EF5AE7E-6085-A2C0-8FE0-5378D4D0705C}"/>
                  </a:ext>
                </a:extLst>
              </p:cNvPr>
              <p:cNvSpPr/>
              <p:nvPr/>
            </p:nvSpPr>
            <p:spPr>
              <a:xfrm>
                <a:off x="11147431" y="3560646"/>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77" name="Google Shape;557;p12">
                <a:extLst>
                  <a:ext uri="{FF2B5EF4-FFF2-40B4-BE49-F238E27FC236}">
                    <a16:creationId xmlns:a16="http://schemas.microsoft.com/office/drawing/2014/main" id="{5747415D-0005-EE4F-C7F6-E2B1EC716935}"/>
                  </a:ext>
                </a:extLst>
              </p:cNvPr>
              <p:cNvSpPr/>
              <p:nvPr/>
            </p:nvSpPr>
            <p:spPr>
              <a:xfrm>
                <a:off x="11309060" y="3533886"/>
                <a:ext cx="7697" cy="0"/>
              </a:xfrm>
              <a:custGeom>
                <a:avLst/>
                <a:gdLst/>
                <a:ahLst/>
                <a:cxnLst/>
                <a:rect l="l" t="t" r="r" b="b"/>
                <a:pathLst>
                  <a:path w="6" h="120000" extrusionOk="0">
                    <a:moveTo>
                      <a:pt x="6" y="0"/>
                    </a:moveTo>
                    <a:lnTo>
                      <a:pt x="6" y="0"/>
                    </a:lnTo>
                    <a:lnTo>
                      <a:pt x="0" y="0"/>
                    </a:lnTo>
                    <a:lnTo>
                      <a:pt x="0" y="0"/>
                    </a:lnTo>
                    <a:lnTo>
                      <a:pt x="6" y="0"/>
                    </a:lnTo>
                    <a:lnTo>
                      <a:pt x="6"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78" name="Google Shape;558;p12">
                <a:extLst>
                  <a:ext uri="{FF2B5EF4-FFF2-40B4-BE49-F238E27FC236}">
                    <a16:creationId xmlns:a16="http://schemas.microsoft.com/office/drawing/2014/main" id="{B68B7D76-2189-1A52-1CE8-1123F802E61B}"/>
                  </a:ext>
                </a:extLst>
              </p:cNvPr>
              <p:cNvSpPr/>
              <p:nvPr/>
            </p:nvSpPr>
            <p:spPr>
              <a:xfrm>
                <a:off x="11158976" y="3560646"/>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79" name="Google Shape;559;p12">
                <a:extLst>
                  <a:ext uri="{FF2B5EF4-FFF2-40B4-BE49-F238E27FC236}">
                    <a16:creationId xmlns:a16="http://schemas.microsoft.com/office/drawing/2014/main" id="{396AE646-902F-FE34-3D8B-E56C7FCE18ED}"/>
                  </a:ext>
                </a:extLst>
              </p:cNvPr>
              <p:cNvSpPr/>
              <p:nvPr/>
            </p:nvSpPr>
            <p:spPr>
              <a:xfrm>
                <a:off x="10835718" y="3600786"/>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80" name="Google Shape;560;p12">
                <a:extLst>
                  <a:ext uri="{FF2B5EF4-FFF2-40B4-BE49-F238E27FC236}">
                    <a16:creationId xmlns:a16="http://schemas.microsoft.com/office/drawing/2014/main" id="{9DFEB9A2-252E-FEE5-ED1F-BF876E33FF26}"/>
                  </a:ext>
                </a:extLst>
              </p:cNvPr>
              <p:cNvSpPr/>
              <p:nvPr/>
            </p:nvSpPr>
            <p:spPr>
              <a:xfrm>
                <a:off x="11133321" y="3564295"/>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81" name="Google Shape;561;p12">
                <a:extLst>
                  <a:ext uri="{FF2B5EF4-FFF2-40B4-BE49-F238E27FC236}">
                    <a16:creationId xmlns:a16="http://schemas.microsoft.com/office/drawing/2014/main" id="{B8CB8000-33C6-F398-435A-426273C90108}"/>
                  </a:ext>
                </a:extLst>
              </p:cNvPr>
              <p:cNvSpPr/>
              <p:nvPr/>
            </p:nvSpPr>
            <p:spPr>
              <a:xfrm>
                <a:off x="10861374" y="3597137"/>
                <a:ext cx="2566" cy="0"/>
              </a:xfrm>
              <a:custGeom>
                <a:avLst/>
                <a:gdLst/>
                <a:ahLst/>
                <a:cxnLst/>
                <a:rect l="l" t="t" r="r" b="b"/>
                <a:pathLst>
                  <a:path w="2" h="120000" extrusionOk="0">
                    <a:moveTo>
                      <a:pt x="2" y="0"/>
                    </a:moveTo>
                    <a:lnTo>
                      <a:pt x="2" y="0"/>
                    </a:lnTo>
                    <a:lnTo>
                      <a:pt x="0" y="0"/>
                    </a:lnTo>
                    <a:lnTo>
                      <a:pt x="0" y="0"/>
                    </a:lnTo>
                    <a:lnTo>
                      <a:pt x="2" y="0"/>
                    </a:lnTo>
                    <a:lnTo>
                      <a:pt x="2"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82" name="Google Shape;562;p12">
                <a:extLst>
                  <a:ext uri="{FF2B5EF4-FFF2-40B4-BE49-F238E27FC236}">
                    <a16:creationId xmlns:a16="http://schemas.microsoft.com/office/drawing/2014/main" id="{8CC5401C-0733-EFAB-2649-517CFD2E2D13}"/>
                  </a:ext>
                </a:extLst>
              </p:cNvPr>
              <p:cNvSpPr/>
              <p:nvPr/>
            </p:nvSpPr>
            <p:spPr>
              <a:xfrm>
                <a:off x="11291101" y="3537535"/>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83" name="Google Shape;563;p12">
                <a:extLst>
                  <a:ext uri="{FF2B5EF4-FFF2-40B4-BE49-F238E27FC236}">
                    <a16:creationId xmlns:a16="http://schemas.microsoft.com/office/drawing/2014/main" id="{F303AEA4-2AAD-9487-E0B5-7CB55C842C9C}"/>
                  </a:ext>
                </a:extLst>
              </p:cNvPr>
              <p:cNvSpPr/>
              <p:nvPr/>
            </p:nvSpPr>
            <p:spPr>
              <a:xfrm>
                <a:off x="11284688" y="3537535"/>
                <a:ext cx="3848" cy="3649"/>
              </a:xfrm>
              <a:custGeom>
                <a:avLst/>
                <a:gdLst/>
                <a:ahLst/>
                <a:cxnLst/>
                <a:rect l="l" t="t" r="r" b="b"/>
                <a:pathLst>
                  <a:path w="3" h="3" extrusionOk="0">
                    <a:moveTo>
                      <a:pt x="3" y="0"/>
                    </a:moveTo>
                    <a:lnTo>
                      <a:pt x="3" y="0"/>
                    </a:lnTo>
                    <a:lnTo>
                      <a:pt x="0" y="3"/>
                    </a:lnTo>
                    <a:lnTo>
                      <a:pt x="0" y="3"/>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84" name="Google Shape;564;p12">
                <a:extLst>
                  <a:ext uri="{FF2B5EF4-FFF2-40B4-BE49-F238E27FC236}">
                    <a16:creationId xmlns:a16="http://schemas.microsoft.com/office/drawing/2014/main" id="{D123750F-6A1A-4BB9-E271-D689D3C7B7CA}"/>
                  </a:ext>
                </a:extLst>
              </p:cNvPr>
              <p:cNvSpPr/>
              <p:nvPr/>
            </p:nvSpPr>
            <p:spPr>
              <a:xfrm>
                <a:off x="11111514" y="356794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85" name="Google Shape;565;p12">
                <a:extLst>
                  <a:ext uri="{FF2B5EF4-FFF2-40B4-BE49-F238E27FC236}">
                    <a16:creationId xmlns:a16="http://schemas.microsoft.com/office/drawing/2014/main" id="{908FFEA6-5DF6-E91F-C0C1-44D48DF80D54}"/>
                  </a:ext>
                </a:extLst>
              </p:cNvPr>
              <p:cNvSpPr/>
              <p:nvPr/>
            </p:nvSpPr>
            <p:spPr>
              <a:xfrm>
                <a:off x="11280839" y="3113024"/>
                <a:ext cx="67987" cy="152046"/>
              </a:xfrm>
              <a:custGeom>
                <a:avLst/>
                <a:gdLst/>
                <a:ahLst/>
                <a:cxnLst/>
                <a:rect l="l" t="t" r="r" b="b"/>
                <a:pathLst>
                  <a:path w="53" h="125" extrusionOk="0">
                    <a:moveTo>
                      <a:pt x="0" y="0"/>
                    </a:moveTo>
                    <a:lnTo>
                      <a:pt x="31" y="125"/>
                    </a:lnTo>
                    <a:lnTo>
                      <a:pt x="50" y="122"/>
                    </a:lnTo>
                    <a:lnTo>
                      <a:pt x="50" y="122"/>
                    </a:lnTo>
                    <a:lnTo>
                      <a:pt x="53" y="109"/>
                    </a:lnTo>
                    <a:lnTo>
                      <a:pt x="50" y="94"/>
                    </a:lnTo>
                    <a:lnTo>
                      <a:pt x="50" y="94"/>
                    </a:lnTo>
                    <a:lnTo>
                      <a:pt x="48" y="85"/>
                    </a:lnTo>
                    <a:lnTo>
                      <a:pt x="42" y="76"/>
                    </a:lnTo>
                    <a:lnTo>
                      <a:pt x="42" y="76"/>
                    </a:lnTo>
                    <a:lnTo>
                      <a:pt x="31" y="64"/>
                    </a:lnTo>
                    <a:lnTo>
                      <a:pt x="31" y="64"/>
                    </a:lnTo>
                    <a:lnTo>
                      <a:pt x="22" y="49"/>
                    </a:lnTo>
                    <a:lnTo>
                      <a:pt x="22" y="49"/>
                    </a:lnTo>
                    <a:lnTo>
                      <a:pt x="11" y="33"/>
                    </a:lnTo>
                    <a:lnTo>
                      <a:pt x="8" y="27"/>
                    </a:lnTo>
                    <a:lnTo>
                      <a:pt x="8" y="21"/>
                    </a:lnTo>
                    <a:lnTo>
                      <a:pt x="6" y="18"/>
                    </a:lnTo>
                    <a:lnTo>
                      <a:pt x="0" y="0"/>
                    </a:lnTo>
                    <a:lnTo>
                      <a:pt x="0" y="0"/>
                    </a:lnTo>
                    <a:close/>
                  </a:path>
                </a:pathLst>
              </a:custGeom>
              <a:solidFill>
                <a:schemeClr val="accen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86" name="Google Shape;566;p12">
                <a:extLst>
                  <a:ext uri="{FF2B5EF4-FFF2-40B4-BE49-F238E27FC236}">
                    <a16:creationId xmlns:a16="http://schemas.microsoft.com/office/drawing/2014/main" id="{5F9AA32F-7809-ED69-FE6B-D2A0BFBEC8BA}"/>
                  </a:ext>
                </a:extLst>
              </p:cNvPr>
              <p:cNvSpPr/>
              <p:nvPr/>
            </p:nvSpPr>
            <p:spPr>
              <a:xfrm>
                <a:off x="10911402" y="3116673"/>
                <a:ext cx="441272" cy="225027"/>
              </a:xfrm>
              <a:custGeom>
                <a:avLst/>
                <a:gdLst/>
                <a:ahLst/>
                <a:cxnLst/>
                <a:rect l="l" t="t" r="r" b="b"/>
                <a:pathLst>
                  <a:path w="344" h="185" extrusionOk="0">
                    <a:moveTo>
                      <a:pt x="0" y="43"/>
                    </a:moveTo>
                    <a:lnTo>
                      <a:pt x="5" y="100"/>
                    </a:lnTo>
                    <a:lnTo>
                      <a:pt x="19" y="88"/>
                    </a:lnTo>
                    <a:lnTo>
                      <a:pt x="19" y="88"/>
                    </a:lnTo>
                    <a:lnTo>
                      <a:pt x="31" y="67"/>
                    </a:lnTo>
                    <a:lnTo>
                      <a:pt x="45" y="49"/>
                    </a:lnTo>
                    <a:lnTo>
                      <a:pt x="45" y="49"/>
                    </a:lnTo>
                    <a:lnTo>
                      <a:pt x="50" y="43"/>
                    </a:lnTo>
                    <a:lnTo>
                      <a:pt x="61" y="40"/>
                    </a:lnTo>
                    <a:lnTo>
                      <a:pt x="84" y="37"/>
                    </a:lnTo>
                    <a:lnTo>
                      <a:pt x="84" y="37"/>
                    </a:lnTo>
                    <a:lnTo>
                      <a:pt x="92" y="30"/>
                    </a:lnTo>
                    <a:lnTo>
                      <a:pt x="98" y="30"/>
                    </a:lnTo>
                    <a:lnTo>
                      <a:pt x="103" y="33"/>
                    </a:lnTo>
                    <a:lnTo>
                      <a:pt x="103" y="33"/>
                    </a:lnTo>
                    <a:lnTo>
                      <a:pt x="126" y="49"/>
                    </a:lnTo>
                    <a:lnTo>
                      <a:pt x="126" y="49"/>
                    </a:lnTo>
                    <a:lnTo>
                      <a:pt x="131" y="52"/>
                    </a:lnTo>
                    <a:lnTo>
                      <a:pt x="131" y="52"/>
                    </a:lnTo>
                    <a:lnTo>
                      <a:pt x="142" y="58"/>
                    </a:lnTo>
                    <a:lnTo>
                      <a:pt x="145" y="64"/>
                    </a:lnTo>
                    <a:lnTo>
                      <a:pt x="148" y="73"/>
                    </a:lnTo>
                    <a:lnTo>
                      <a:pt x="148" y="73"/>
                    </a:lnTo>
                    <a:lnTo>
                      <a:pt x="156" y="79"/>
                    </a:lnTo>
                    <a:lnTo>
                      <a:pt x="165" y="85"/>
                    </a:lnTo>
                    <a:lnTo>
                      <a:pt x="165" y="85"/>
                    </a:lnTo>
                    <a:lnTo>
                      <a:pt x="176" y="91"/>
                    </a:lnTo>
                    <a:lnTo>
                      <a:pt x="176" y="91"/>
                    </a:lnTo>
                    <a:lnTo>
                      <a:pt x="184" y="94"/>
                    </a:lnTo>
                    <a:lnTo>
                      <a:pt x="184" y="94"/>
                    </a:lnTo>
                    <a:lnTo>
                      <a:pt x="187" y="97"/>
                    </a:lnTo>
                    <a:lnTo>
                      <a:pt x="187" y="97"/>
                    </a:lnTo>
                    <a:lnTo>
                      <a:pt x="196" y="103"/>
                    </a:lnTo>
                    <a:lnTo>
                      <a:pt x="198" y="109"/>
                    </a:lnTo>
                    <a:lnTo>
                      <a:pt x="198" y="119"/>
                    </a:lnTo>
                    <a:lnTo>
                      <a:pt x="198" y="155"/>
                    </a:lnTo>
                    <a:lnTo>
                      <a:pt x="198" y="155"/>
                    </a:lnTo>
                    <a:lnTo>
                      <a:pt x="204" y="155"/>
                    </a:lnTo>
                    <a:lnTo>
                      <a:pt x="204" y="155"/>
                    </a:lnTo>
                    <a:lnTo>
                      <a:pt x="212" y="158"/>
                    </a:lnTo>
                    <a:lnTo>
                      <a:pt x="218" y="161"/>
                    </a:lnTo>
                    <a:lnTo>
                      <a:pt x="218" y="161"/>
                    </a:lnTo>
                    <a:lnTo>
                      <a:pt x="235" y="173"/>
                    </a:lnTo>
                    <a:lnTo>
                      <a:pt x="254" y="179"/>
                    </a:lnTo>
                    <a:lnTo>
                      <a:pt x="254" y="179"/>
                    </a:lnTo>
                    <a:lnTo>
                      <a:pt x="257" y="170"/>
                    </a:lnTo>
                    <a:lnTo>
                      <a:pt x="257" y="170"/>
                    </a:lnTo>
                    <a:lnTo>
                      <a:pt x="257" y="164"/>
                    </a:lnTo>
                    <a:lnTo>
                      <a:pt x="257" y="155"/>
                    </a:lnTo>
                    <a:lnTo>
                      <a:pt x="257" y="155"/>
                    </a:lnTo>
                    <a:lnTo>
                      <a:pt x="254" y="146"/>
                    </a:lnTo>
                    <a:lnTo>
                      <a:pt x="254" y="146"/>
                    </a:lnTo>
                    <a:lnTo>
                      <a:pt x="252" y="140"/>
                    </a:lnTo>
                    <a:lnTo>
                      <a:pt x="252" y="140"/>
                    </a:lnTo>
                    <a:lnTo>
                      <a:pt x="249" y="131"/>
                    </a:lnTo>
                    <a:lnTo>
                      <a:pt x="249" y="131"/>
                    </a:lnTo>
                    <a:lnTo>
                      <a:pt x="240" y="122"/>
                    </a:lnTo>
                    <a:lnTo>
                      <a:pt x="238" y="109"/>
                    </a:lnTo>
                    <a:lnTo>
                      <a:pt x="238" y="109"/>
                    </a:lnTo>
                    <a:lnTo>
                      <a:pt x="238" y="97"/>
                    </a:lnTo>
                    <a:lnTo>
                      <a:pt x="238" y="97"/>
                    </a:lnTo>
                    <a:lnTo>
                      <a:pt x="238" y="88"/>
                    </a:lnTo>
                    <a:lnTo>
                      <a:pt x="235" y="82"/>
                    </a:lnTo>
                    <a:lnTo>
                      <a:pt x="235" y="82"/>
                    </a:lnTo>
                    <a:lnTo>
                      <a:pt x="226" y="58"/>
                    </a:lnTo>
                    <a:lnTo>
                      <a:pt x="226" y="58"/>
                    </a:lnTo>
                    <a:lnTo>
                      <a:pt x="224" y="52"/>
                    </a:lnTo>
                    <a:lnTo>
                      <a:pt x="226" y="49"/>
                    </a:lnTo>
                    <a:lnTo>
                      <a:pt x="229" y="43"/>
                    </a:lnTo>
                    <a:lnTo>
                      <a:pt x="229" y="43"/>
                    </a:lnTo>
                    <a:lnTo>
                      <a:pt x="229" y="40"/>
                    </a:lnTo>
                    <a:lnTo>
                      <a:pt x="229" y="40"/>
                    </a:lnTo>
                    <a:lnTo>
                      <a:pt x="235" y="30"/>
                    </a:lnTo>
                    <a:lnTo>
                      <a:pt x="240" y="24"/>
                    </a:lnTo>
                    <a:lnTo>
                      <a:pt x="240" y="24"/>
                    </a:lnTo>
                    <a:lnTo>
                      <a:pt x="246" y="21"/>
                    </a:lnTo>
                    <a:lnTo>
                      <a:pt x="252" y="15"/>
                    </a:lnTo>
                    <a:lnTo>
                      <a:pt x="252" y="15"/>
                    </a:lnTo>
                    <a:lnTo>
                      <a:pt x="257" y="9"/>
                    </a:lnTo>
                    <a:lnTo>
                      <a:pt x="263" y="9"/>
                    </a:lnTo>
                    <a:lnTo>
                      <a:pt x="263" y="9"/>
                    </a:lnTo>
                    <a:lnTo>
                      <a:pt x="266" y="12"/>
                    </a:lnTo>
                    <a:lnTo>
                      <a:pt x="266" y="18"/>
                    </a:lnTo>
                    <a:lnTo>
                      <a:pt x="263" y="27"/>
                    </a:lnTo>
                    <a:lnTo>
                      <a:pt x="263" y="27"/>
                    </a:lnTo>
                    <a:lnTo>
                      <a:pt x="263" y="30"/>
                    </a:lnTo>
                    <a:lnTo>
                      <a:pt x="263" y="30"/>
                    </a:lnTo>
                    <a:lnTo>
                      <a:pt x="263" y="40"/>
                    </a:lnTo>
                    <a:lnTo>
                      <a:pt x="257" y="67"/>
                    </a:lnTo>
                    <a:lnTo>
                      <a:pt x="257" y="67"/>
                    </a:lnTo>
                    <a:lnTo>
                      <a:pt x="257" y="70"/>
                    </a:lnTo>
                    <a:lnTo>
                      <a:pt x="257" y="70"/>
                    </a:lnTo>
                    <a:lnTo>
                      <a:pt x="257" y="70"/>
                    </a:lnTo>
                    <a:lnTo>
                      <a:pt x="257" y="70"/>
                    </a:lnTo>
                    <a:lnTo>
                      <a:pt x="260" y="73"/>
                    </a:lnTo>
                    <a:lnTo>
                      <a:pt x="260" y="73"/>
                    </a:lnTo>
                    <a:lnTo>
                      <a:pt x="263" y="79"/>
                    </a:lnTo>
                    <a:lnTo>
                      <a:pt x="266" y="85"/>
                    </a:lnTo>
                    <a:lnTo>
                      <a:pt x="263" y="103"/>
                    </a:lnTo>
                    <a:lnTo>
                      <a:pt x="263" y="103"/>
                    </a:lnTo>
                    <a:lnTo>
                      <a:pt x="266" y="109"/>
                    </a:lnTo>
                    <a:lnTo>
                      <a:pt x="271" y="116"/>
                    </a:lnTo>
                    <a:lnTo>
                      <a:pt x="271" y="116"/>
                    </a:lnTo>
                    <a:lnTo>
                      <a:pt x="277" y="125"/>
                    </a:lnTo>
                    <a:lnTo>
                      <a:pt x="280" y="131"/>
                    </a:lnTo>
                    <a:lnTo>
                      <a:pt x="280" y="131"/>
                    </a:lnTo>
                    <a:lnTo>
                      <a:pt x="282" y="137"/>
                    </a:lnTo>
                    <a:lnTo>
                      <a:pt x="282" y="137"/>
                    </a:lnTo>
                    <a:lnTo>
                      <a:pt x="285" y="146"/>
                    </a:lnTo>
                    <a:lnTo>
                      <a:pt x="294" y="152"/>
                    </a:lnTo>
                    <a:lnTo>
                      <a:pt x="294" y="152"/>
                    </a:lnTo>
                    <a:lnTo>
                      <a:pt x="299" y="155"/>
                    </a:lnTo>
                    <a:lnTo>
                      <a:pt x="302" y="161"/>
                    </a:lnTo>
                    <a:lnTo>
                      <a:pt x="305" y="170"/>
                    </a:lnTo>
                    <a:lnTo>
                      <a:pt x="305" y="170"/>
                    </a:lnTo>
                    <a:lnTo>
                      <a:pt x="308" y="176"/>
                    </a:lnTo>
                    <a:lnTo>
                      <a:pt x="308" y="176"/>
                    </a:lnTo>
                    <a:lnTo>
                      <a:pt x="308" y="179"/>
                    </a:lnTo>
                    <a:lnTo>
                      <a:pt x="310" y="182"/>
                    </a:lnTo>
                    <a:lnTo>
                      <a:pt x="310" y="182"/>
                    </a:lnTo>
                    <a:lnTo>
                      <a:pt x="319" y="185"/>
                    </a:lnTo>
                    <a:lnTo>
                      <a:pt x="319" y="185"/>
                    </a:lnTo>
                    <a:lnTo>
                      <a:pt x="327" y="185"/>
                    </a:lnTo>
                    <a:lnTo>
                      <a:pt x="333" y="179"/>
                    </a:lnTo>
                    <a:lnTo>
                      <a:pt x="333" y="179"/>
                    </a:lnTo>
                    <a:lnTo>
                      <a:pt x="336" y="176"/>
                    </a:lnTo>
                    <a:lnTo>
                      <a:pt x="336" y="170"/>
                    </a:lnTo>
                    <a:lnTo>
                      <a:pt x="336" y="170"/>
                    </a:lnTo>
                    <a:lnTo>
                      <a:pt x="336" y="155"/>
                    </a:lnTo>
                    <a:lnTo>
                      <a:pt x="341" y="149"/>
                    </a:lnTo>
                    <a:lnTo>
                      <a:pt x="341" y="149"/>
                    </a:lnTo>
                    <a:lnTo>
                      <a:pt x="344" y="143"/>
                    </a:lnTo>
                    <a:lnTo>
                      <a:pt x="344" y="143"/>
                    </a:lnTo>
                    <a:lnTo>
                      <a:pt x="344" y="140"/>
                    </a:lnTo>
                    <a:lnTo>
                      <a:pt x="344" y="140"/>
                    </a:lnTo>
                    <a:lnTo>
                      <a:pt x="344" y="140"/>
                    </a:lnTo>
                    <a:lnTo>
                      <a:pt x="344" y="140"/>
                    </a:lnTo>
                    <a:lnTo>
                      <a:pt x="338" y="137"/>
                    </a:lnTo>
                    <a:lnTo>
                      <a:pt x="336" y="134"/>
                    </a:lnTo>
                    <a:lnTo>
                      <a:pt x="336" y="134"/>
                    </a:lnTo>
                    <a:lnTo>
                      <a:pt x="336" y="131"/>
                    </a:lnTo>
                    <a:lnTo>
                      <a:pt x="316" y="137"/>
                    </a:lnTo>
                    <a:lnTo>
                      <a:pt x="316" y="137"/>
                    </a:lnTo>
                    <a:lnTo>
                      <a:pt x="310" y="134"/>
                    </a:lnTo>
                    <a:lnTo>
                      <a:pt x="308" y="131"/>
                    </a:lnTo>
                    <a:lnTo>
                      <a:pt x="277" y="0"/>
                    </a:lnTo>
                    <a:lnTo>
                      <a:pt x="170" y="15"/>
                    </a:lnTo>
                    <a:lnTo>
                      <a:pt x="0" y="43"/>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87" name="Google Shape;567;p12">
                <a:extLst>
                  <a:ext uri="{FF2B5EF4-FFF2-40B4-BE49-F238E27FC236}">
                    <a16:creationId xmlns:a16="http://schemas.microsoft.com/office/drawing/2014/main" id="{4924974F-B6AD-E8CA-D6A2-57D3E9583B57}"/>
                  </a:ext>
                </a:extLst>
              </p:cNvPr>
              <p:cNvSpPr/>
              <p:nvPr/>
            </p:nvSpPr>
            <p:spPr>
              <a:xfrm>
                <a:off x="11129472" y="3116673"/>
                <a:ext cx="137256" cy="18245"/>
              </a:xfrm>
              <a:custGeom>
                <a:avLst/>
                <a:gdLst/>
                <a:ahLst/>
                <a:cxnLst/>
                <a:rect l="l" t="t" r="r" b="b"/>
                <a:pathLst>
                  <a:path w="107" h="15" extrusionOk="0">
                    <a:moveTo>
                      <a:pt x="0" y="15"/>
                    </a:moveTo>
                    <a:lnTo>
                      <a:pt x="107" y="0"/>
                    </a:lnTo>
                    <a:lnTo>
                      <a:pt x="107" y="0"/>
                    </a:lnTo>
                    <a:lnTo>
                      <a:pt x="0" y="15"/>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88" name="Google Shape;568;p12">
                <a:extLst>
                  <a:ext uri="{FF2B5EF4-FFF2-40B4-BE49-F238E27FC236}">
                    <a16:creationId xmlns:a16="http://schemas.microsoft.com/office/drawing/2014/main" id="{7F36BF68-D38C-55A2-EEDA-EFA42BA1307A}"/>
                  </a:ext>
                </a:extLst>
              </p:cNvPr>
              <p:cNvSpPr/>
              <p:nvPr/>
            </p:nvSpPr>
            <p:spPr>
              <a:xfrm>
                <a:off x="11212852" y="3327104"/>
                <a:ext cx="24373" cy="7298"/>
              </a:xfrm>
              <a:custGeom>
                <a:avLst/>
                <a:gdLst/>
                <a:ahLst/>
                <a:cxnLst/>
                <a:rect l="l" t="t" r="r" b="b"/>
                <a:pathLst>
                  <a:path w="19" h="6" extrusionOk="0">
                    <a:moveTo>
                      <a:pt x="19" y="6"/>
                    </a:moveTo>
                    <a:lnTo>
                      <a:pt x="19" y="6"/>
                    </a:lnTo>
                    <a:lnTo>
                      <a:pt x="0" y="0"/>
                    </a:lnTo>
                    <a:lnTo>
                      <a:pt x="19" y="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89" name="Google Shape;569;p12">
                <a:extLst>
                  <a:ext uri="{FF2B5EF4-FFF2-40B4-BE49-F238E27FC236}">
                    <a16:creationId xmlns:a16="http://schemas.microsoft.com/office/drawing/2014/main" id="{093A89B6-A53A-02CC-FA65-CEB084F7DA62}"/>
                  </a:ext>
                </a:extLst>
              </p:cNvPr>
              <p:cNvSpPr/>
              <p:nvPr/>
            </p:nvSpPr>
            <p:spPr>
              <a:xfrm>
                <a:off x="11191045" y="3312508"/>
                <a:ext cx="21807" cy="14596"/>
              </a:xfrm>
              <a:custGeom>
                <a:avLst/>
                <a:gdLst/>
                <a:ahLst/>
                <a:cxnLst/>
                <a:rect l="l" t="t" r="r" b="b"/>
                <a:pathLst>
                  <a:path w="17" h="12" extrusionOk="0">
                    <a:moveTo>
                      <a:pt x="17" y="12"/>
                    </a:moveTo>
                    <a:lnTo>
                      <a:pt x="17" y="12"/>
                    </a:lnTo>
                    <a:lnTo>
                      <a:pt x="0" y="0"/>
                    </a:lnTo>
                    <a:lnTo>
                      <a:pt x="0" y="0"/>
                    </a:lnTo>
                    <a:lnTo>
                      <a:pt x="17" y="12"/>
                    </a:lnTo>
                    <a:lnTo>
                      <a:pt x="17" y="12"/>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90" name="Google Shape;570;p12">
                <a:extLst>
                  <a:ext uri="{FF2B5EF4-FFF2-40B4-BE49-F238E27FC236}">
                    <a16:creationId xmlns:a16="http://schemas.microsoft.com/office/drawing/2014/main" id="{E3C21EC9-9131-409E-ED03-0AE623EAADED}"/>
                  </a:ext>
                </a:extLst>
              </p:cNvPr>
              <p:cNvSpPr/>
              <p:nvPr/>
            </p:nvSpPr>
            <p:spPr>
              <a:xfrm>
                <a:off x="11294950" y="2880698"/>
                <a:ext cx="119297" cy="299226"/>
              </a:xfrm>
              <a:custGeom>
                <a:avLst/>
                <a:gdLst/>
                <a:ahLst/>
                <a:cxnLst/>
                <a:rect l="l" t="t" r="r" b="b"/>
                <a:pathLst>
                  <a:path w="93" h="246" extrusionOk="0">
                    <a:moveTo>
                      <a:pt x="31" y="0"/>
                    </a:moveTo>
                    <a:lnTo>
                      <a:pt x="31" y="0"/>
                    </a:lnTo>
                    <a:lnTo>
                      <a:pt x="31" y="0"/>
                    </a:lnTo>
                    <a:lnTo>
                      <a:pt x="31" y="24"/>
                    </a:lnTo>
                    <a:lnTo>
                      <a:pt x="31" y="24"/>
                    </a:lnTo>
                    <a:lnTo>
                      <a:pt x="25" y="36"/>
                    </a:lnTo>
                    <a:lnTo>
                      <a:pt x="25" y="36"/>
                    </a:lnTo>
                    <a:lnTo>
                      <a:pt x="20" y="54"/>
                    </a:lnTo>
                    <a:lnTo>
                      <a:pt x="20" y="54"/>
                    </a:lnTo>
                    <a:lnTo>
                      <a:pt x="20" y="57"/>
                    </a:lnTo>
                    <a:lnTo>
                      <a:pt x="20" y="57"/>
                    </a:lnTo>
                    <a:lnTo>
                      <a:pt x="20" y="57"/>
                    </a:lnTo>
                    <a:lnTo>
                      <a:pt x="20" y="57"/>
                    </a:lnTo>
                    <a:lnTo>
                      <a:pt x="20" y="57"/>
                    </a:lnTo>
                    <a:lnTo>
                      <a:pt x="20" y="57"/>
                    </a:lnTo>
                    <a:lnTo>
                      <a:pt x="20" y="60"/>
                    </a:lnTo>
                    <a:lnTo>
                      <a:pt x="20" y="60"/>
                    </a:lnTo>
                    <a:lnTo>
                      <a:pt x="20" y="60"/>
                    </a:lnTo>
                    <a:lnTo>
                      <a:pt x="20" y="60"/>
                    </a:lnTo>
                    <a:lnTo>
                      <a:pt x="20" y="63"/>
                    </a:lnTo>
                    <a:lnTo>
                      <a:pt x="20" y="63"/>
                    </a:lnTo>
                    <a:lnTo>
                      <a:pt x="20" y="63"/>
                    </a:lnTo>
                    <a:lnTo>
                      <a:pt x="20" y="63"/>
                    </a:lnTo>
                    <a:lnTo>
                      <a:pt x="20" y="63"/>
                    </a:lnTo>
                    <a:lnTo>
                      <a:pt x="20" y="63"/>
                    </a:lnTo>
                    <a:lnTo>
                      <a:pt x="20" y="63"/>
                    </a:lnTo>
                    <a:lnTo>
                      <a:pt x="20" y="63"/>
                    </a:lnTo>
                    <a:lnTo>
                      <a:pt x="20" y="73"/>
                    </a:lnTo>
                    <a:lnTo>
                      <a:pt x="23" y="76"/>
                    </a:lnTo>
                    <a:lnTo>
                      <a:pt x="23" y="76"/>
                    </a:lnTo>
                    <a:lnTo>
                      <a:pt x="37" y="94"/>
                    </a:lnTo>
                    <a:lnTo>
                      <a:pt x="37" y="94"/>
                    </a:lnTo>
                    <a:lnTo>
                      <a:pt x="42" y="100"/>
                    </a:lnTo>
                    <a:lnTo>
                      <a:pt x="42" y="100"/>
                    </a:lnTo>
                    <a:lnTo>
                      <a:pt x="42" y="100"/>
                    </a:lnTo>
                    <a:lnTo>
                      <a:pt x="42" y="100"/>
                    </a:lnTo>
                    <a:lnTo>
                      <a:pt x="45" y="106"/>
                    </a:lnTo>
                    <a:lnTo>
                      <a:pt x="45" y="112"/>
                    </a:lnTo>
                    <a:lnTo>
                      <a:pt x="39" y="130"/>
                    </a:lnTo>
                    <a:lnTo>
                      <a:pt x="39" y="133"/>
                    </a:lnTo>
                    <a:lnTo>
                      <a:pt x="39" y="133"/>
                    </a:lnTo>
                    <a:lnTo>
                      <a:pt x="37" y="142"/>
                    </a:lnTo>
                    <a:lnTo>
                      <a:pt x="31" y="145"/>
                    </a:lnTo>
                    <a:lnTo>
                      <a:pt x="23" y="152"/>
                    </a:lnTo>
                    <a:lnTo>
                      <a:pt x="0" y="185"/>
                    </a:lnTo>
                    <a:lnTo>
                      <a:pt x="6" y="203"/>
                    </a:lnTo>
                    <a:lnTo>
                      <a:pt x="6" y="203"/>
                    </a:lnTo>
                    <a:lnTo>
                      <a:pt x="14" y="206"/>
                    </a:lnTo>
                    <a:lnTo>
                      <a:pt x="25" y="215"/>
                    </a:lnTo>
                    <a:lnTo>
                      <a:pt x="25" y="215"/>
                    </a:lnTo>
                    <a:lnTo>
                      <a:pt x="28" y="218"/>
                    </a:lnTo>
                    <a:lnTo>
                      <a:pt x="28" y="218"/>
                    </a:lnTo>
                    <a:lnTo>
                      <a:pt x="34" y="218"/>
                    </a:lnTo>
                    <a:lnTo>
                      <a:pt x="34" y="218"/>
                    </a:lnTo>
                    <a:lnTo>
                      <a:pt x="42" y="227"/>
                    </a:lnTo>
                    <a:lnTo>
                      <a:pt x="53" y="234"/>
                    </a:lnTo>
                    <a:lnTo>
                      <a:pt x="53" y="234"/>
                    </a:lnTo>
                    <a:lnTo>
                      <a:pt x="56" y="243"/>
                    </a:lnTo>
                    <a:lnTo>
                      <a:pt x="56" y="243"/>
                    </a:lnTo>
                    <a:lnTo>
                      <a:pt x="56" y="246"/>
                    </a:lnTo>
                    <a:lnTo>
                      <a:pt x="56" y="246"/>
                    </a:lnTo>
                    <a:lnTo>
                      <a:pt x="67" y="224"/>
                    </a:lnTo>
                    <a:lnTo>
                      <a:pt x="76" y="191"/>
                    </a:lnTo>
                    <a:lnTo>
                      <a:pt x="76" y="191"/>
                    </a:lnTo>
                    <a:lnTo>
                      <a:pt x="79" y="179"/>
                    </a:lnTo>
                    <a:lnTo>
                      <a:pt x="79" y="179"/>
                    </a:lnTo>
                    <a:lnTo>
                      <a:pt x="81" y="170"/>
                    </a:lnTo>
                    <a:lnTo>
                      <a:pt x="81" y="170"/>
                    </a:lnTo>
                    <a:lnTo>
                      <a:pt x="87" y="161"/>
                    </a:lnTo>
                    <a:lnTo>
                      <a:pt x="90" y="148"/>
                    </a:lnTo>
                    <a:lnTo>
                      <a:pt x="90" y="148"/>
                    </a:lnTo>
                    <a:lnTo>
                      <a:pt x="93" y="124"/>
                    </a:lnTo>
                    <a:lnTo>
                      <a:pt x="90" y="106"/>
                    </a:lnTo>
                    <a:lnTo>
                      <a:pt x="90" y="106"/>
                    </a:lnTo>
                    <a:lnTo>
                      <a:pt x="87" y="94"/>
                    </a:lnTo>
                    <a:lnTo>
                      <a:pt x="87" y="88"/>
                    </a:lnTo>
                    <a:lnTo>
                      <a:pt x="87" y="88"/>
                    </a:lnTo>
                    <a:lnTo>
                      <a:pt x="87" y="82"/>
                    </a:lnTo>
                    <a:lnTo>
                      <a:pt x="87" y="76"/>
                    </a:lnTo>
                    <a:lnTo>
                      <a:pt x="87" y="76"/>
                    </a:lnTo>
                    <a:lnTo>
                      <a:pt x="79" y="66"/>
                    </a:lnTo>
                    <a:lnTo>
                      <a:pt x="79" y="66"/>
                    </a:lnTo>
                    <a:lnTo>
                      <a:pt x="70" y="57"/>
                    </a:lnTo>
                    <a:lnTo>
                      <a:pt x="67" y="54"/>
                    </a:lnTo>
                    <a:lnTo>
                      <a:pt x="67" y="48"/>
                    </a:lnTo>
                    <a:lnTo>
                      <a:pt x="67" y="48"/>
                    </a:lnTo>
                    <a:lnTo>
                      <a:pt x="70" y="42"/>
                    </a:lnTo>
                    <a:lnTo>
                      <a:pt x="87" y="21"/>
                    </a:lnTo>
                    <a:lnTo>
                      <a:pt x="87" y="21"/>
                    </a:lnTo>
                    <a:lnTo>
                      <a:pt x="87" y="21"/>
                    </a:lnTo>
                    <a:lnTo>
                      <a:pt x="87" y="21"/>
                    </a:lnTo>
                    <a:lnTo>
                      <a:pt x="84" y="21"/>
                    </a:lnTo>
                    <a:lnTo>
                      <a:pt x="84" y="21"/>
                    </a:lnTo>
                    <a:lnTo>
                      <a:pt x="81" y="18"/>
                    </a:lnTo>
                    <a:lnTo>
                      <a:pt x="81" y="18"/>
                    </a:lnTo>
                    <a:lnTo>
                      <a:pt x="81" y="18"/>
                    </a:lnTo>
                    <a:lnTo>
                      <a:pt x="81" y="18"/>
                    </a:lnTo>
                    <a:lnTo>
                      <a:pt x="79" y="18"/>
                    </a:lnTo>
                    <a:lnTo>
                      <a:pt x="79" y="18"/>
                    </a:lnTo>
                    <a:lnTo>
                      <a:pt x="76" y="15"/>
                    </a:lnTo>
                    <a:lnTo>
                      <a:pt x="76" y="15"/>
                    </a:lnTo>
                    <a:lnTo>
                      <a:pt x="76" y="15"/>
                    </a:lnTo>
                    <a:lnTo>
                      <a:pt x="76" y="15"/>
                    </a:lnTo>
                    <a:lnTo>
                      <a:pt x="70" y="15"/>
                    </a:lnTo>
                    <a:lnTo>
                      <a:pt x="70" y="15"/>
                    </a:lnTo>
                    <a:lnTo>
                      <a:pt x="70" y="15"/>
                    </a:lnTo>
                    <a:lnTo>
                      <a:pt x="70" y="15"/>
                    </a:lnTo>
                    <a:lnTo>
                      <a:pt x="67" y="12"/>
                    </a:lnTo>
                    <a:lnTo>
                      <a:pt x="67" y="12"/>
                    </a:lnTo>
                    <a:lnTo>
                      <a:pt x="67" y="12"/>
                    </a:lnTo>
                    <a:lnTo>
                      <a:pt x="67" y="12"/>
                    </a:lnTo>
                    <a:lnTo>
                      <a:pt x="65" y="12"/>
                    </a:lnTo>
                    <a:lnTo>
                      <a:pt x="65" y="12"/>
                    </a:lnTo>
                    <a:lnTo>
                      <a:pt x="62" y="12"/>
                    </a:lnTo>
                    <a:lnTo>
                      <a:pt x="62" y="12"/>
                    </a:lnTo>
                    <a:lnTo>
                      <a:pt x="59" y="9"/>
                    </a:lnTo>
                    <a:lnTo>
                      <a:pt x="59" y="9"/>
                    </a:lnTo>
                    <a:lnTo>
                      <a:pt x="59" y="9"/>
                    </a:lnTo>
                    <a:lnTo>
                      <a:pt x="59" y="9"/>
                    </a:lnTo>
                    <a:lnTo>
                      <a:pt x="56" y="9"/>
                    </a:lnTo>
                    <a:lnTo>
                      <a:pt x="56" y="9"/>
                    </a:lnTo>
                    <a:lnTo>
                      <a:pt x="53" y="6"/>
                    </a:lnTo>
                    <a:lnTo>
                      <a:pt x="53" y="6"/>
                    </a:lnTo>
                    <a:lnTo>
                      <a:pt x="51" y="6"/>
                    </a:lnTo>
                    <a:lnTo>
                      <a:pt x="51" y="6"/>
                    </a:lnTo>
                    <a:lnTo>
                      <a:pt x="51" y="6"/>
                    </a:lnTo>
                    <a:lnTo>
                      <a:pt x="51" y="6"/>
                    </a:lnTo>
                    <a:lnTo>
                      <a:pt x="48" y="6"/>
                    </a:lnTo>
                    <a:lnTo>
                      <a:pt x="48" y="6"/>
                    </a:lnTo>
                    <a:lnTo>
                      <a:pt x="48" y="6"/>
                    </a:lnTo>
                    <a:lnTo>
                      <a:pt x="48" y="6"/>
                    </a:lnTo>
                    <a:lnTo>
                      <a:pt x="42" y="3"/>
                    </a:lnTo>
                    <a:lnTo>
                      <a:pt x="42" y="3"/>
                    </a:lnTo>
                    <a:lnTo>
                      <a:pt x="39" y="3"/>
                    </a:lnTo>
                    <a:lnTo>
                      <a:pt x="39" y="3"/>
                    </a:lnTo>
                    <a:lnTo>
                      <a:pt x="39" y="3"/>
                    </a:lnTo>
                    <a:lnTo>
                      <a:pt x="39" y="3"/>
                    </a:lnTo>
                    <a:lnTo>
                      <a:pt x="37" y="0"/>
                    </a:lnTo>
                    <a:lnTo>
                      <a:pt x="37" y="0"/>
                    </a:lnTo>
                    <a:lnTo>
                      <a:pt x="31" y="0"/>
                    </a:lnTo>
                    <a:lnTo>
                      <a:pt x="31"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91" name="Google Shape;571;p12">
                <a:extLst>
                  <a:ext uri="{FF2B5EF4-FFF2-40B4-BE49-F238E27FC236}">
                    <a16:creationId xmlns:a16="http://schemas.microsoft.com/office/drawing/2014/main" id="{CDB19AB8-7103-11A5-FD21-4A0192EDC92D}"/>
                  </a:ext>
                </a:extLst>
              </p:cNvPr>
              <p:cNvSpPr/>
              <p:nvPr/>
            </p:nvSpPr>
            <p:spPr>
              <a:xfrm>
                <a:off x="11320605" y="2953680"/>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92" name="Google Shape;572;p12">
                <a:extLst>
                  <a:ext uri="{FF2B5EF4-FFF2-40B4-BE49-F238E27FC236}">
                    <a16:creationId xmlns:a16="http://schemas.microsoft.com/office/drawing/2014/main" id="{2827FD84-840D-DC88-884D-BF8259CA7F0E}"/>
                  </a:ext>
                </a:extLst>
              </p:cNvPr>
              <p:cNvSpPr/>
              <p:nvPr/>
            </p:nvSpPr>
            <p:spPr>
              <a:xfrm>
                <a:off x="11320605" y="2957329"/>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93" name="Google Shape;573;p12">
                <a:extLst>
                  <a:ext uri="{FF2B5EF4-FFF2-40B4-BE49-F238E27FC236}">
                    <a16:creationId xmlns:a16="http://schemas.microsoft.com/office/drawing/2014/main" id="{81ADD14B-533C-7205-7A85-E765EC8A6827}"/>
                  </a:ext>
                </a:extLst>
              </p:cNvPr>
              <p:cNvSpPr/>
              <p:nvPr/>
            </p:nvSpPr>
            <p:spPr>
              <a:xfrm>
                <a:off x="11320605" y="2950031"/>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94" name="Google Shape;574;p12">
                <a:extLst>
                  <a:ext uri="{FF2B5EF4-FFF2-40B4-BE49-F238E27FC236}">
                    <a16:creationId xmlns:a16="http://schemas.microsoft.com/office/drawing/2014/main" id="{688E24E0-4532-E3EC-5720-7D085660FCED}"/>
                  </a:ext>
                </a:extLst>
              </p:cNvPr>
              <p:cNvSpPr/>
              <p:nvPr/>
            </p:nvSpPr>
            <p:spPr>
              <a:xfrm>
                <a:off x="11320605" y="295003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95" name="Google Shape;575;p12">
                <a:extLst>
                  <a:ext uri="{FF2B5EF4-FFF2-40B4-BE49-F238E27FC236}">
                    <a16:creationId xmlns:a16="http://schemas.microsoft.com/office/drawing/2014/main" id="{59EE4F27-ACC5-2445-6807-7BF107D683F4}"/>
                  </a:ext>
                </a:extLst>
              </p:cNvPr>
              <p:cNvSpPr/>
              <p:nvPr/>
            </p:nvSpPr>
            <p:spPr>
              <a:xfrm>
                <a:off x="11342412" y="2995037"/>
                <a:ext cx="6414" cy="7298"/>
              </a:xfrm>
              <a:custGeom>
                <a:avLst/>
                <a:gdLst/>
                <a:ahLst/>
                <a:cxnLst/>
                <a:rect l="l" t="t" r="r" b="b"/>
                <a:pathLst>
                  <a:path w="5" h="6" extrusionOk="0">
                    <a:moveTo>
                      <a:pt x="5" y="6"/>
                    </a:moveTo>
                    <a:lnTo>
                      <a:pt x="5" y="6"/>
                    </a:lnTo>
                    <a:lnTo>
                      <a:pt x="0" y="0"/>
                    </a:lnTo>
                    <a:lnTo>
                      <a:pt x="0" y="0"/>
                    </a:lnTo>
                    <a:lnTo>
                      <a:pt x="5" y="6"/>
                    </a:lnTo>
                    <a:lnTo>
                      <a:pt x="5" y="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96" name="Google Shape;576;p12">
                <a:extLst>
                  <a:ext uri="{FF2B5EF4-FFF2-40B4-BE49-F238E27FC236}">
                    <a16:creationId xmlns:a16="http://schemas.microsoft.com/office/drawing/2014/main" id="{4866DB22-8929-AD9C-02A8-3EEB89C193F5}"/>
                  </a:ext>
                </a:extLst>
              </p:cNvPr>
              <p:cNvSpPr/>
              <p:nvPr/>
            </p:nvSpPr>
            <p:spPr>
              <a:xfrm>
                <a:off x="11593835" y="2703109"/>
                <a:ext cx="74401" cy="85145"/>
              </a:xfrm>
              <a:custGeom>
                <a:avLst/>
                <a:gdLst/>
                <a:ahLst/>
                <a:cxnLst/>
                <a:rect l="l" t="t" r="r" b="b"/>
                <a:pathLst>
                  <a:path w="58" h="70" extrusionOk="0">
                    <a:moveTo>
                      <a:pt x="0" y="12"/>
                    </a:moveTo>
                    <a:lnTo>
                      <a:pt x="0" y="12"/>
                    </a:lnTo>
                    <a:lnTo>
                      <a:pt x="2" y="12"/>
                    </a:lnTo>
                    <a:lnTo>
                      <a:pt x="2" y="12"/>
                    </a:lnTo>
                    <a:lnTo>
                      <a:pt x="2" y="15"/>
                    </a:lnTo>
                    <a:lnTo>
                      <a:pt x="2" y="15"/>
                    </a:lnTo>
                    <a:lnTo>
                      <a:pt x="2" y="18"/>
                    </a:lnTo>
                    <a:lnTo>
                      <a:pt x="2" y="18"/>
                    </a:lnTo>
                    <a:lnTo>
                      <a:pt x="2" y="18"/>
                    </a:lnTo>
                    <a:lnTo>
                      <a:pt x="2" y="18"/>
                    </a:lnTo>
                    <a:lnTo>
                      <a:pt x="5" y="21"/>
                    </a:lnTo>
                    <a:lnTo>
                      <a:pt x="5" y="21"/>
                    </a:lnTo>
                    <a:lnTo>
                      <a:pt x="5" y="24"/>
                    </a:lnTo>
                    <a:lnTo>
                      <a:pt x="5" y="24"/>
                    </a:lnTo>
                    <a:lnTo>
                      <a:pt x="5" y="27"/>
                    </a:lnTo>
                    <a:lnTo>
                      <a:pt x="5" y="27"/>
                    </a:lnTo>
                    <a:lnTo>
                      <a:pt x="5" y="27"/>
                    </a:lnTo>
                    <a:lnTo>
                      <a:pt x="5" y="27"/>
                    </a:lnTo>
                    <a:lnTo>
                      <a:pt x="8" y="30"/>
                    </a:lnTo>
                    <a:lnTo>
                      <a:pt x="8" y="30"/>
                    </a:lnTo>
                    <a:lnTo>
                      <a:pt x="8" y="33"/>
                    </a:lnTo>
                    <a:lnTo>
                      <a:pt x="8" y="33"/>
                    </a:lnTo>
                    <a:lnTo>
                      <a:pt x="8" y="36"/>
                    </a:lnTo>
                    <a:lnTo>
                      <a:pt x="8" y="36"/>
                    </a:lnTo>
                    <a:lnTo>
                      <a:pt x="8" y="36"/>
                    </a:lnTo>
                    <a:lnTo>
                      <a:pt x="8" y="36"/>
                    </a:lnTo>
                    <a:lnTo>
                      <a:pt x="11" y="42"/>
                    </a:lnTo>
                    <a:lnTo>
                      <a:pt x="11" y="42"/>
                    </a:lnTo>
                    <a:lnTo>
                      <a:pt x="11" y="42"/>
                    </a:lnTo>
                    <a:lnTo>
                      <a:pt x="11" y="42"/>
                    </a:lnTo>
                    <a:lnTo>
                      <a:pt x="11" y="45"/>
                    </a:lnTo>
                    <a:lnTo>
                      <a:pt x="11" y="45"/>
                    </a:lnTo>
                    <a:lnTo>
                      <a:pt x="11" y="48"/>
                    </a:lnTo>
                    <a:lnTo>
                      <a:pt x="11" y="48"/>
                    </a:lnTo>
                    <a:lnTo>
                      <a:pt x="11" y="51"/>
                    </a:lnTo>
                    <a:lnTo>
                      <a:pt x="11" y="51"/>
                    </a:lnTo>
                    <a:lnTo>
                      <a:pt x="14" y="51"/>
                    </a:lnTo>
                    <a:lnTo>
                      <a:pt x="14" y="51"/>
                    </a:lnTo>
                    <a:lnTo>
                      <a:pt x="14" y="58"/>
                    </a:lnTo>
                    <a:lnTo>
                      <a:pt x="14" y="58"/>
                    </a:lnTo>
                    <a:lnTo>
                      <a:pt x="14" y="58"/>
                    </a:lnTo>
                    <a:lnTo>
                      <a:pt x="14" y="58"/>
                    </a:lnTo>
                    <a:lnTo>
                      <a:pt x="14" y="61"/>
                    </a:lnTo>
                    <a:lnTo>
                      <a:pt x="14" y="61"/>
                    </a:lnTo>
                    <a:lnTo>
                      <a:pt x="14" y="64"/>
                    </a:lnTo>
                    <a:lnTo>
                      <a:pt x="14" y="64"/>
                    </a:lnTo>
                    <a:lnTo>
                      <a:pt x="14" y="67"/>
                    </a:lnTo>
                    <a:lnTo>
                      <a:pt x="14" y="67"/>
                    </a:lnTo>
                    <a:lnTo>
                      <a:pt x="14" y="70"/>
                    </a:lnTo>
                    <a:lnTo>
                      <a:pt x="14" y="70"/>
                    </a:lnTo>
                    <a:lnTo>
                      <a:pt x="14" y="70"/>
                    </a:lnTo>
                    <a:lnTo>
                      <a:pt x="14" y="70"/>
                    </a:lnTo>
                    <a:lnTo>
                      <a:pt x="14" y="70"/>
                    </a:lnTo>
                    <a:lnTo>
                      <a:pt x="14" y="70"/>
                    </a:lnTo>
                    <a:lnTo>
                      <a:pt x="19" y="67"/>
                    </a:lnTo>
                    <a:lnTo>
                      <a:pt x="25" y="61"/>
                    </a:lnTo>
                    <a:lnTo>
                      <a:pt x="25" y="54"/>
                    </a:lnTo>
                    <a:lnTo>
                      <a:pt x="22" y="45"/>
                    </a:lnTo>
                    <a:lnTo>
                      <a:pt x="22" y="45"/>
                    </a:lnTo>
                    <a:lnTo>
                      <a:pt x="22" y="42"/>
                    </a:lnTo>
                    <a:lnTo>
                      <a:pt x="22" y="42"/>
                    </a:lnTo>
                    <a:lnTo>
                      <a:pt x="22" y="36"/>
                    </a:lnTo>
                    <a:lnTo>
                      <a:pt x="22" y="30"/>
                    </a:lnTo>
                    <a:lnTo>
                      <a:pt x="28" y="24"/>
                    </a:lnTo>
                    <a:lnTo>
                      <a:pt x="33" y="21"/>
                    </a:lnTo>
                    <a:lnTo>
                      <a:pt x="33" y="21"/>
                    </a:lnTo>
                    <a:lnTo>
                      <a:pt x="39" y="21"/>
                    </a:lnTo>
                    <a:lnTo>
                      <a:pt x="44" y="24"/>
                    </a:lnTo>
                    <a:lnTo>
                      <a:pt x="53" y="36"/>
                    </a:lnTo>
                    <a:lnTo>
                      <a:pt x="53" y="39"/>
                    </a:lnTo>
                    <a:lnTo>
                      <a:pt x="53" y="39"/>
                    </a:lnTo>
                    <a:lnTo>
                      <a:pt x="53" y="42"/>
                    </a:lnTo>
                    <a:lnTo>
                      <a:pt x="53" y="42"/>
                    </a:lnTo>
                    <a:lnTo>
                      <a:pt x="58" y="39"/>
                    </a:lnTo>
                    <a:lnTo>
                      <a:pt x="58" y="39"/>
                    </a:lnTo>
                    <a:lnTo>
                      <a:pt x="58" y="39"/>
                    </a:lnTo>
                    <a:lnTo>
                      <a:pt x="58" y="39"/>
                    </a:lnTo>
                    <a:lnTo>
                      <a:pt x="55" y="36"/>
                    </a:lnTo>
                    <a:lnTo>
                      <a:pt x="55" y="36"/>
                    </a:lnTo>
                    <a:lnTo>
                      <a:pt x="55" y="36"/>
                    </a:lnTo>
                    <a:lnTo>
                      <a:pt x="55" y="36"/>
                    </a:lnTo>
                    <a:lnTo>
                      <a:pt x="55" y="33"/>
                    </a:lnTo>
                    <a:lnTo>
                      <a:pt x="55" y="33"/>
                    </a:lnTo>
                    <a:lnTo>
                      <a:pt x="55" y="33"/>
                    </a:lnTo>
                    <a:lnTo>
                      <a:pt x="55" y="33"/>
                    </a:lnTo>
                    <a:lnTo>
                      <a:pt x="53" y="30"/>
                    </a:lnTo>
                    <a:lnTo>
                      <a:pt x="53" y="30"/>
                    </a:lnTo>
                    <a:lnTo>
                      <a:pt x="53" y="30"/>
                    </a:lnTo>
                    <a:lnTo>
                      <a:pt x="53" y="30"/>
                    </a:lnTo>
                    <a:lnTo>
                      <a:pt x="53" y="27"/>
                    </a:lnTo>
                    <a:lnTo>
                      <a:pt x="53" y="27"/>
                    </a:lnTo>
                    <a:lnTo>
                      <a:pt x="53" y="27"/>
                    </a:lnTo>
                    <a:lnTo>
                      <a:pt x="53" y="27"/>
                    </a:lnTo>
                    <a:lnTo>
                      <a:pt x="53" y="24"/>
                    </a:lnTo>
                    <a:lnTo>
                      <a:pt x="53" y="24"/>
                    </a:lnTo>
                    <a:lnTo>
                      <a:pt x="53" y="24"/>
                    </a:lnTo>
                    <a:lnTo>
                      <a:pt x="53" y="24"/>
                    </a:lnTo>
                    <a:lnTo>
                      <a:pt x="50" y="24"/>
                    </a:lnTo>
                    <a:lnTo>
                      <a:pt x="50" y="24"/>
                    </a:lnTo>
                    <a:lnTo>
                      <a:pt x="50" y="24"/>
                    </a:lnTo>
                    <a:lnTo>
                      <a:pt x="50" y="24"/>
                    </a:lnTo>
                    <a:lnTo>
                      <a:pt x="50" y="21"/>
                    </a:lnTo>
                    <a:lnTo>
                      <a:pt x="50" y="21"/>
                    </a:lnTo>
                    <a:lnTo>
                      <a:pt x="50" y="21"/>
                    </a:lnTo>
                    <a:lnTo>
                      <a:pt x="50" y="21"/>
                    </a:lnTo>
                    <a:lnTo>
                      <a:pt x="50" y="21"/>
                    </a:lnTo>
                    <a:lnTo>
                      <a:pt x="50" y="21"/>
                    </a:lnTo>
                    <a:lnTo>
                      <a:pt x="39" y="15"/>
                    </a:lnTo>
                    <a:lnTo>
                      <a:pt x="39" y="15"/>
                    </a:lnTo>
                    <a:lnTo>
                      <a:pt x="36" y="12"/>
                    </a:lnTo>
                    <a:lnTo>
                      <a:pt x="36" y="12"/>
                    </a:lnTo>
                    <a:lnTo>
                      <a:pt x="28" y="0"/>
                    </a:lnTo>
                    <a:lnTo>
                      <a:pt x="28" y="0"/>
                    </a:lnTo>
                    <a:lnTo>
                      <a:pt x="25" y="0"/>
                    </a:lnTo>
                    <a:lnTo>
                      <a:pt x="25" y="0"/>
                    </a:lnTo>
                    <a:lnTo>
                      <a:pt x="25" y="0"/>
                    </a:lnTo>
                    <a:lnTo>
                      <a:pt x="25" y="0"/>
                    </a:lnTo>
                    <a:lnTo>
                      <a:pt x="25" y="0"/>
                    </a:lnTo>
                    <a:lnTo>
                      <a:pt x="25" y="0"/>
                    </a:lnTo>
                    <a:lnTo>
                      <a:pt x="25" y="0"/>
                    </a:lnTo>
                    <a:lnTo>
                      <a:pt x="25" y="0"/>
                    </a:lnTo>
                    <a:lnTo>
                      <a:pt x="25" y="0"/>
                    </a:lnTo>
                    <a:lnTo>
                      <a:pt x="25" y="0"/>
                    </a:lnTo>
                    <a:lnTo>
                      <a:pt x="22" y="0"/>
                    </a:lnTo>
                    <a:lnTo>
                      <a:pt x="22" y="0"/>
                    </a:lnTo>
                    <a:lnTo>
                      <a:pt x="22" y="0"/>
                    </a:lnTo>
                    <a:lnTo>
                      <a:pt x="22" y="0"/>
                    </a:lnTo>
                    <a:lnTo>
                      <a:pt x="22" y="0"/>
                    </a:lnTo>
                    <a:lnTo>
                      <a:pt x="22" y="0"/>
                    </a:lnTo>
                    <a:lnTo>
                      <a:pt x="22" y="0"/>
                    </a:lnTo>
                    <a:lnTo>
                      <a:pt x="22" y="0"/>
                    </a:lnTo>
                    <a:lnTo>
                      <a:pt x="19" y="3"/>
                    </a:lnTo>
                    <a:lnTo>
                      <a:pt x="19" y="3"/>
                    </a:lnTo>
                    <a:lnTo>
                      <a:pt x="19" y="3"/>
                    </a:lnTo>
                    <a:lnTo>
                      <a:pt x="19" y="3"/>
                    </a:lnTo>
                    <a:lnTo>
                      <a:pt x="19" y="3"/>
                    </a:lnTo>
                    <a:lnTo>
                      <a:pt x="19" y="3"/>
                    </a:lnTo>
                    <a:lnTo>
                      <a:pt x="16" y="3"/>
                    </a:lnTo>
                    <a:lnTo>
                      <a:pt x="16" y="3"/>
                    </a:lnTo>
                    <a:lnTo>
                      <a:pt x="16" y="3"/>
                    </a:lnTo>
                    <a:lnTo>
                      <a:pt x="16" y="3"/>
                    </a:lnTo>
                    <a:lnTo>
                      <a:pt x="14" y="3"/>
                    </a:lnTo>
                    <a:lnTo>
                      <a:pt x="14" y="3"/>
                    </a:lnTo>
                    <a:lnTo>
                      <a:pt x="14" y="3"/>
                    </a:lnTo>
                    <a:lnTo>
                      <a:pt x="14" y="3"/>
                    </a:lnTo>
                    <a:lnTo>
                      <a:pt x="14" y="3"/>
                    </a:lnTo>
                    <a:lnTo>
                      <a:pt x="14" y="3"/>
                    </a:lnTo>
                    <a:lnTo>
                      <a:pt x="11" y="6"/>
                    </a:lnTo>
                    <a:lnTo>
                      <a:pt x="11" y="6"/>
                    </a:lnTo>
                    <a:lnTo>
                      <a:pt x="11" y="6"/>
                    </a:lnTo>
                    <a:lnTo>
                      <a:pt x="11" y="6"/>
                    </a:lnTo>
                    <a:lnTo>
                      <a:pt x="8" y="6"/>
                    </a:lnTo>
                    <a:lnTo>
                      <a:pt x="8" y="6"/>
                    </a:lnTo>
                    <a:lnTo>
                      <a:pt x="8" y="6"/>
                    </a:lnTo>
                    <a:lnTo>
                      <a:pt x="8" y="6"/>
                    </a:lnTo>
                    <a:lnTo>
                      <a:pt x="8" y="6"/>
                    </a:lnTo>
                    <a:lnTo>
                      <a:pt x="8" y="6"/>
                    </a:lnTo>
                    <a:lnTo>
                      <a:pt x="5" y="6"/>
                    </a:lnTo>
                    <a:lnTo>
                      <a:pt x="5" y="6"/>
                    </a:lnTo>
                    <a:lnTo>
                      <a:pt x="5" y="9"/>
                    </a:lnTo>
                    <a:lnTo>
                      <a:pt x="5" y="9"/>
                    </a:lnTo>
                    <a:lnTo>
                      <a:pt x="0" y="9"/>
                    </a:lnTo>
                    <a:lnTo>
                      <a:pt x="0" y="9"/>
                    </a:lnTo>
                    <a:lnTo>
                      <a:pt x="0" y="9"/>
                    </a:lnTo>
                    <a:lnTo>
                      <a:pt x="0" y="9"/>
                    </a:lnTo>
                    <a:lnTo>
                      <a:pt x="0" y="12"/>
                    </a:lnTo>
                    <a:lnTo>
                      <a:pt x="0" y="12"/>
                    </a:lnTo>
                    <a:close/>
                  </a:path>
                </a:pathLst>
              </a:custGeom>
              <a:solidFill>
                <a:schemeClr val="accen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97" name="Google Shape;577;p12">
                <a:extLst>
                  <a:ext uri="{FF2B5EF4-FFF2-40B4-BE49-F238E27FC236}">
                    <a16:creationId xmlns:a16="http://schemas.microsoft.com/office/drawing/2014/main" id="{D20B9550-D6E3-892E-B9B6-A86ABC84D807}"/>
                  </a:ext>
                </a:extLst>
              </p:cNvPr>
              <p:cNvSpPr/>
              <p:nvPr/>
            </p:nvSpPr>
            <p:spPr>
              <a:xfrm>
                <a:off x="11600249" y="273595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98" name="Google Shape;578;p12">
                <a:extLst>
                  <a:ext uri="{FF2B5EF4-FFF2-40B4-BE49-F238E27FC236}">
                    <a16:creationId xmlns:a16="http://schemas.microsoft.com/office/drawing/2014/main" id="{908FE810-ABD0-49A9-5C68-B333BB6BA02D}"/>
                  </a:ext>
                </a:extLst>
              </p:cNvPr>
              <p:cNvSpPr/>
              <p:nvPr/>
            </p:nvSpPr>
            <p:spPr>
              <a:xfrm>
                <a:off x="11596400" y="272500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399" name="Google Shape;579;p12">
                <a:extLst>
                  <a:ext uri="{FF2B5EF4-FFF2-40B4-BE49-F238E27FC236}">
                    <a16:creationId xmlns:a16="http://schemas.microsoft.com/office/drawing/2014/main" id="{724DCA62-FCE1-F596-7F7A-25FBFB763BA7}"/>
                  </a:ext>
                </a:extLst>
              </p:cNvPr>
              <p:cNvSpPr/>
              <p:nvPr/>
            </p:nvSpPr>
            <p:spPr>
              <a:xfrm>
                <a:off x="11600249" y="2728653"/>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00" name="Google Shape;580;p12">
                <a:extLst>
                  <a:ext uri="{FF2B5EF4-FFF2-40B4-BE49-F238E27FC236}">
                    <a16:creationId xmlns:a16="http://schemas.microsoft.com/office/drawing/2014/main" id="{6DCCDE8E-93A1-A91C-3215-9C406E728582}"/>
                  </a:ext>
                </a:extLst>
              </p:cNvPr>
              <p:cNvSpPr/>
              <p:nvPr/>
            </p:nvSpPr>
            <p:spPr>
              <a:xfrm>
                <a:off x="11611794" y="277365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01" name="Google Shape;581;p12">
                <a:extLst>
                  <a:ext uri="{FF2B5EF4-FFF2-40B4-BE49-F238E27FC236}">
                    <a16:creationId xmlns:a16="http://schemas.microsoft.com/office/drawing/2014/main" id="{9AD5BE84-A8D0-6477-FF1F-572880923427}"/>
                  </a:ext>
                </a:extLst>
              </p:cNvPr>
              <p:cNvSpPr/>
              <p:nvPr/>
            </p:nvSpPr>
            <p:spPr>
              <a:xfrm>
                <a:off x="11593835" y="2714056"/>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02" name="Google Shape;582;p12">
                <a:extLst>
                  <a:ext uri="{FF2B5EF4-FFF2-40B4-BE49-F238E27FC236}">
                    <a16:creationId xmlns:a16="http://schemas.microsoft.com/office/drawing/2014/main" id="{FD83F842-C819-1AF6-FCAF-07404125FC93}"/>
                  </a:ext>
                </a:extLst>
              </p:cNvPr>
              <p:cNvSpPr/>
              <p:nvPr/>
            </p:nvSpPr>
            <p:spPr>
              <a:xfrm>
                <a:off x="11611794" y="2777307"/>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03" name="Google Shape;583;p12">
                <a:extLst>
                  <a:ext uri="{FF2B5EF4-FFF2-40B4-BE49-F238E27FC236}">
                    <a16:creationId xmlns:a16="http://schemas.microsoft.com/office/drawing/2014/main" id="{9B94035A-F75C-BBAC-A4E2-5303D002AE3F}"/>
                  </a:ext>
                </a:extLst>
              </p:cNvPr>
              <p:cNvSpPr/>
              <p:nvPr/>
            </p:nvSpPr>
            <p:spPr>
              <a:xfrm>
                <a:off x="11607945" y="2765144"/>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04" name="Google Shape;584;p12">
                <a:extLst>
                  <a:ext uri="{FF2B5EF4-FFF2-40B4-BE49-F238E27FC236}">
                    <a16:creationId xmlns:a16="http://schemas.microsoft.com/office/drawing/2014/main" id="{3F994B71-9B38-4FEE-ADD3-FBE4A8607364}"/>
                  </a:ext>
                </a:extLst>
              </p:cNvPr>
              <p:cNvSpPr/>
              <p:nvPr/>
            </p:nvSpPr>
            <p:spPr>
              <a:xfrm>
                <a:off x="11611794" y="2784606"/>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05" name="Google Shape;585;p12">
                <a:extLst>
                  <a:ext uri="{FF2B5EF4-FFF2-40B4-BE49-F238E27FC236}">
                    <a16:creationId xmlns:a16="http://schemas.microsoft.com/office/drawing/2014/main" id="{12F45F3E-7977-DD50-CE69-3AAD04815907}"/>
                  </a:ext>
                </a:extLst>
              </p:cNvPr>
              <p:cNvSpPr/>
              <p:nvPr/>
            </p:nvSpPr>
            <p:spPr>
              <a:xfrm>
                <a:off x="11604097" y="2739600"/>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06" name="Google Shape;586;p12">
                <a:extLst>
                  <a:ext uri="{FF2B5EF4-FFF2-40B4-BE49-F238E27FC236}">
                    <a16:creationId xmlns:a16="http://schemas.microsoft.com/office/drawing/2014/main" id="{6E7F722A-35FC-EEA5-51A2-552BDE58B0A0}"/>
                  </a:ext>
                </a:extLst>
              </p:cNvPr>
              <p:cNvSpPr/>
              <p:nvPr/>
            </p:nvSpPr>
            <p:spPr>
              <a:xfrm>
                <a:off x="11604097" y="274689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07" name="Google Shape;587;p12">
                <a:extLst>
                  <a:ext uri="{FF2B5EF4-FFF2-40B4-BE49-F238E27FC236}">
                    <a16:creationId xmlns:a16="http://schemas.microsoft.com/office/drawing/2014/main" id="{C65A75E6-44D6-C768-29E8-22F51AE6BD2D}"/>
                  </a:ext>
                </a:extLst>
              </p:cNvPr>
              <p:cNvSpPr/>
              <p:nvPr/>
            </p:nvSpPr>
            <p:spPr>
              <a:xfrm>
                <a:off x="11607945" y="2757846"/>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08" name="Google Shape;588;p12">
                <a:extLst>
                  <a:ext uri="{FF2B5EF4-FFF2-40B4-BE49-F238E27FC236}">
                    <a16:creationId xmlns:a16="http://schemas.microsoft.com/office/drawing/2014/main" id="{2F3D1915-C6FE-C13E-5FFA-EB8319F4BC78}"/>
                  </a:ext>
                </a:extLst>
              </p:cNvPr>
              <p:cNvSpPr/>
              <p:nvPr/>
            </p:nvSpPr>
            <p:spPr>
              <a:xfrm>
                <a:off x="11607945" y="2754197"/>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09" name="Google Shape;589;p12">
                <a:extLst>
                  <a:ext uri="{FF2B5EF4-FFF2-40B4-BE49-F238E27FC236}">
                    <a16:creationId xmlns:a16="http://schemas.microsoft.com/office/drawing/2014/main" id="{0C9E1938-2AF1-A3A7-14E8-FD1EE0C59A26}"/>
                  </a:ext>
                </a:extLst>
              </p:cNvPr>
              <p:cNvSpPr/>
              <p:nvPr/>
            </p:nvSpPr>
            <p:spPr>
              <a:xfrm>
                <a:off x="11596400" y="2717706"/>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10" name="Google Shape;590;p12">
                <a:extLst>
                  <a:ext uri="{FF2B5EF4-FFF2-40B4-BE49-F238E27FC236}">
                    <a16:creationId xmlns:a16="http://schemas.microsoft.com/office/drawing/2014/main" id="{5C80C5AC-D1AA-130D-7488-5181848DB713}"/>
                  </a:ext>
                </a:extLst>
              </p:cNvPr>
              <p:cNvSpPr/>
              <p:nvPr/>
            </p:nvSpPr>
            <p:spPr>
              <a:xfrm>
                <a:off x="10821608" y="2366176"/>
                <a:ext cx="610598" cy="529118"/>
              </a:xfrm>
              <a:custGeom>
                <a:avLst/>
                <a:gdLst/>
                <a:ahLst/>
                <a:cxnLst/>
                <a:rect l="l" t="t" r="r" b="b"/>
                <a:pathLst>
                  <a:path w="476" h="435" extrusionOk="0">
                    <a:moveTo>
                      <a:pt x="453" y="313"/>
                    </a:moveTo>
                    <a:lnTo>
                      <a:pt x="453" y="313"/>
                    </a:lnTo>
                    <a:lnTo>
                      <a:pt x="453" y="313"/>
                    </a:lnTo>
                    <a:lnTo>
                      <a:pt x="453" y="301"/>
                    </a:lnTo>
                    <a:lnTo>
                      <a:pt x="453" y="301"/>
                    </a:lnTo>
                    <a:lnTo>
                      <a:pt x="456" y="286"/>
                    </a:lnTo>
                    <a:lnTo>
                      <a:pt x="456" y="286"/>
                    </a:lnTo>
                    <a:lnTo>
                      <a:pt x="456" y="256"/>
                    </a:lnTo>
                    <a:lnTo>
                      <a:pt x="456" y="256"/>
                    </a:lnTo>
                    <a:lnTo>
                      <a:pt x="456" y="246"/>
                    </a:lnTo>
                    <a:lnTo>
                      <a:pt x="456" y="246"/>
                    </a:lnTo>
                    <a:lnTo>
                      <a:pt x="459" y="240"/>
                    </a:lnTo>
                    <a:lnTo>
                      <a:pt x="459" y="240"/>
                    </a:lnTo>
                    <a:lnTo>
                      <a:pt x="456" y="228"/>
                    </a:lnTo>
                    <a:lnTo>
                      <a:pt x="456" y="228"/>
                    </a:lnTo>
                    <a:lnTo>
                      <a:pt x="456" y="228"/>
                    </a:lnTo>
                    <a:lnTo>
                      <a:pt x="456" y="228"/>
                    </a:lnTo>
                    <a:lnTo>
                      <a:pt x="450" y="222"/>
                    </a:lnTo>
                    <a:lnTo>
                      <a:pt x="450" y="222"/>
                    </a:lnTo>
                    <a:lnTo>
                      <a:pt x="445" y="210"/>
                    </a:lnTo>
                    <a:lnTo>
                      <a:pt x="439" y="192"/>
                    </a:lnTo>
                    <a:lnTo>
                      <a:pt x="439" y="161"/>
                    </a:lnTo>
                    <a:lnTo>
                      <a:pt x="439" y="161"/>
                    </a:lnTo>
                    <a:lnTo>
                      <a:pt x="431" y="146"/>
                    </a:lnTo>
                    <a:lnTo>
                      <a:pt x="431" y="146"/>
                    </a:lnTo>
                    <a:lnTo>
                      <a:pt x="428" y="146"/>
                    </a:lnTo>
                    <a:lnTo>
                      <a:pt x="428" y="146"/>
                    </a:lnTo>
                    <a:lnTo>
                      <a:pt x="425" y="143"/>
                    </a:lnTo>
                    <a:lnTo>
                      <a:pt x="425" y="143"/>
                    </a:lnTo>
                    <a:lnTo>
                      <a:pt x="420" y="134"/>
                    </a:lnTo>
                    <a:lnTo>
                      <a:pt x="420" y="122"/>
                    </a:lnTo>
                    <a:lnTo>
                      <a:pt x="420" y="122"/>
                    </a:lnTo>
                    <a:lnTo>
                      <a:pt x="417" y="110"/>
                    </a:lnTo>
                    <a:lnTo>
                      <a:pt x="417" y="110"/>
                    </a:lnTo>
                    <a:lnTo>
                      <a:pt x="411" y="88"/>
                    </a:lnTo>
                    <a:lnTo>
                      <a:pt x="411" y="88"/>
                    </a:lnTo>
                    <a:lnTo>
                      <a:pt x="411" y="79"/>
                    </a:lnTo>
                    <a:lnTo>
                      <a:pt x="411" y="79"/>
                    </a:lnTo>
                    <a:lnTo>
                      <a:pt x="408" y="61"/>
                    </a:lnTo>
                    <a:lnTo>
                      <a:pt x="408" y="61"/>
                    </a:lnTo>
                    <a:lnTo>
                      <a:pt x="406" y="52"/>
                    </a:lnTo>
                    <a:lnTo>
                      <a:pt x="403" y="43"/>
                    </a:lnTo>
                    <a:lnTo>
                      <a:pt x="403" y="43"/>
                    </a:lnTo>
                    <a:lnTo>
                      <a:pt x="397" y="31"/>
                    </a:lnTo>
                    <a:lnTo>
                      <a:pt x="397" y="22"/>
                    </a:lnTo>
                    <a:lnTo>
                      <a:pt x="397" y="0"/>
                    </a:lnTo>
                    <a:lnTo>
                      <a:pt x="397" y="0"/>
                    </a:lnTo>
                    <a:lnTo>
                      <a:pt x="355" y="6"/>
                    </a:lnTo>
                    <a:lnTo>
                      <a:pt x="319" y="9"/>
                    </a:lnTo>
                    <a:lnTo>
                      <a:pt x="319" y="9"/>
                    </a:lnTo>
                    <a:lnTo>
                      <a:pt x="305" y="16"/>
                    </a:lnTo>
                    <a:lnTo>
                      <a:pt x="294" y="25"/>
                    </a:lnTo>
                    <a:lnTo>
                      <a:pt x="271" y="46"/>
                    </a:lnTo>
                    <a:lnTo>
                      <a:pt x="271" y="46"/>
                    </a:lnTo>
                    <a:lnTo>
                      <a:pt x="260" y="58"/>
                    </a:lnTo>
                    <a:lnTo>
                      <a:pt x="260" y="58"/>
                    </a:lnTo>
                    <a:lnTo>
                      <a:pt x="254" y="67"/>
                    </a:lnTo>
                    <a:lnTo>
                      <a:pt x="246" y="82"/>
                    </a:lnTo>
                    <a:lnTo>
                      <a:pt x="246" y="82"/>
                    </a:lnTo>
                    <a:lnTo>
                      <a:pt x="240" y="98"/>
                    </a:lnTo>
                    <a:lnTo>
                      <a:pt x="235" y="107"/>
                    </a:lnTo>
                    <a:lnTo>
                      <a:pt x="235" y="107"/>
                    </a:lnTo>
                    <a:lnTo>
                      <a:pt x="232" y="110"/>
                    </a:lnTo>
                    <a:lnTo>
                      <a:pt x="229" y="116"/>
                    </a:lnTo>
                    <a:lnTo>
                      <a:pt x="229" y="116"/>
                    </a:lnTo>
                    <a:lnTo>
                      <a:pt x="235" y="122"/>
                    </a:lnTo>
                    <a:lnTo>
                      <a:pt x="246" y="125"/>
                    </a:lnTo>
                    <a:lnTo>
                      <a:pt x="246" y="125"/>
                    </a:lnTo>
                    <a:lnTo>
                      <a:pt x="254" y="125"/>
                    </a:lnTo>
                    <a:lnTo>
                      <a:pt x="257" y="128"/>
                    </a:lnTo>
                    <a:lnTo>
                      <a:pt x="260" y="134"/>
                    </a:lnTo>
                    <a:lnTo>
                      <a:pt x="260" y="134"/>
                    </a:lnTo>
                    <a:lnTo>
                      <a:pt x="260" y="137"/>
                    </a:lnTo>
                    <a:lnTo>
                      <a:pt x="257" y="143"/>
                    </a:lnTo>
                    <a:lnTo>
                      <a:pt x="249" y="155"/>
                    </a:lnTo>
                    <a:lnTo>
                      <a:pt x="249" y="155"/>
                    </a:lnTo>
                    <a:lnTo>
                      <a:pt x="243" y="161"/>
                    </a:lnTo>
                    <a:lnTo>
                      <a:pt x="243" y="161"/>
                    </a:lnTo>
                    <a:lnTo>
                      <a:pt x="240" y="164"/>
                    </a:lnTo>
                    <a:lnTo>
                      <a:pt x="240" y="164"/>
                    </a:lnTo>
                    <a:lnTo>
                      <a:pt x="240" y="177"/>
                    </a:lnTo>
                    <a:lnTo>
                      <a:pt x="240" y="186"/>
                    </a:lnTo>
                    <a:lnTo>
                      <a:pt x="235" y="198"/>
                    </a:lnTo>
                    <a:lnTo>
                      <a:pt x="229" y="204"/>
                    </a:lnTo>
                    <a:lnTo>
                      <a:pt x="229" y="204"/>
                    </a:lnTo>
                    <a:lnTo>
                      <a:pt x="210" y="216"/>
                    </a:lnTo>
                    <a:lnTo>
                      <a:pt x="173" y="234"/>
                    </a:lnTo>
                    <a:lnTo>
                      <a:pt x="173" y="234"/>
                    </a:lnTo>
                    <a:lnTo>
                      <a:pt x="165" y="237"/>
                    </a:lnTo>
                    <a:lnTo>
                      <a:pt x="165" y="237"/>
                    </a:lnTo>
                    <a:lnTo>
                      <a:pt x="154" y="243"/>
                    </a:lnTo>
                    <a:lnTo>
                      <a:pt x="148" y="243"/>
                    </a:lnTo>
                    <a:lnTo>
                      <a:pt x="148" y="243"/>
                    </a:lnTo>
                    <a:lnTo>
                      <a:pt x="140" y="240"/>
                    </a:lnTo>
                    <a:lnTo>
                      <a:pt x="140" y="240"/>
                    </a:lnTo>
                    <a:lnTo>
                      <a:pt x="126" y="240"/>
                    </a:lnTo>
                    <a:lnTo>
                      <a:pt x="120" y="237"/>
                    </a:lnTo>
                    <a:lnTo>
                      <a:pt x="120" y="237"/>
                    </a:lnTo>
                    <a:lnTo>
                      <a:pt x="115" y="234"/>
                    </a:lnTo>
                    <a:lnTo>
                      <a:pt x="109" y="234"/>
                    </a:lnTo>
                    <a:lnTo>
                      <a:pt x="109" y="234"/>
                    </a:lnTo>
                    <a:lnTo>
                      <a:pt x="109" y="234"/>
                    </a:lnTo>
                    <a:lnTo>
                      <a:pt x="109" y="234"/>
                    </a:lnTo>
                    <a:lnTo>
                      <a:pt x="98" y="237"/>
                    </a:lnTo>
                    <a:lnTo>
                      <a:pt x="89" y="240"/>
                    </a:lnTo>
                    <a:lnTo>
                      <a:pt x="70" y="256"/>
                    </a:lnTo>
                    <a:lnTo>
                      <a:pt x="70" y="256"/>
                    </a:lnTo>
                    <a:lnTo>
                      <a:pt x="56" y="262"/>
                    </a:lnTo>
                    <a:lnTo>
                      <a:pt x="56" y="262"/>
                    </a:lnTo>
                    <a:lnTo>
                      <a:pt x="50" y="268"/>
                    </a:lnTo>
                    <a:lnTo>
                      <a:pt x="45" y="274"/>
                    </a:lnTo>
                    <a:lnTo>
                      <a:pt x="45" y="274"/>
                    </a:lnTo>
                    <a:lnTo>
                      <a:pt x="45" y="277"/>
                    </a:lnTo>
                    <a:lnTo>
                      <a:pt x="47" y="283"/>
                    </a:lnTo>
                    <a:lnTo>
                      <a:pt x="47" y="283"/>
                    </a:lnTo>
                    <a:lnTo>
                      <a:pt x="50" y="295"/>
                    </a:lnTo>
                    <a:lnTo>
                      <a:pt x="53" y="304"/>
                    </a:lnTo>
                    <a:lnTo>
                      <a:pt x="50" y="319"/>
                    </a:lnTo>
                    <a:lnTo>
                      <a:pt x="50" y="319"/>
                    </a:lnTo>
                    <a:lnTo>
                      <a:pt x="47" y="325"/>
                    </a:lnTo>
                    <a:lnTo>
                      <a:pt x="42" y="331"/>
                    </a:lnTo>
                    <a:lnTo>
                      <a:pt x="42" y="331"/>
                    </a:lnTo>
                    <a:lnTo>
                      <a:pt x="36" y="341"/>
                    </a:lnTo>
                    <a:lnTo>
                      <a:pt x="36" y="341"/>
                    </a:lnTo>
                    <a:lnTo>
                      <a:pt x="22" y="359"/>
                    </a:lnTo>
                    <a:lnTo>
                      <a:pt x="22" y="359"/>
                    </a:lnTo>
                    <a:lnTo>
                      <a:pt x="17" y="368"/>
                    </a:lnTo>
                    <a:lnTo>
                      <a:pt x="17" y="368"/>
                    </a:lnTo>
                    <a:lnTo>
                      <a:pt x="11" y="377"/>
                    </a:lnTo>
                    <a:lnTo>
                      <a:pt x="11" y="377"/>
                    </a:lnTo>
                    <a:lnTo>
                      <a:pt x="0" y="386"/>
                    </a:lnTo>
                    <a:lnTo>
                      <a:pt x="3" y="407"/>
                    </a:lnTo>
                    <a:lnTo>
                      <a:pt x="3" y="407"/>
                    </a:lnTo>
                    <a:lnTo>
                      <a:pt x="187" y="368"/>
                    </a:lnTo>
                    <a:lnTo>
                      <a:pt x="316" y="344"/>
                    </a:lnTo>
                    <a:lnTo>
                      <a:pt x="316" y="344"/>
                    </a:lnTo>
                    <a:lnTo>
                      <a:pt x="333" y="347"/>
                    </a:lnTo>
                    <a:lnTo>
                      <a:pt x="344" y="353"/>
                    </a:lnTo>
                    <a:lnTo>
                      <a:pt x="350" y="356"/>
                    </a:lnTo>
                    <a:lnTo>
                      <a:pt x="350" y="356"/>
                    </a:lnTo>
                    <a:lnTo>
                      <a:pt x="383" y="401"/>
                    </a:lnTo>
                    <a:lnTo>
                      <a:pt x="394" y="407"/>
                    </a:lnTo>
                    <a:lnTo>
                      <a:pt x="394" y="407"/>
                    </a:lnTo>
                    <a:lnTo>
                      <a:pt x="408" y="410"/>
                    </a:lnTo>
                    <a:lnTo>
                      <a:pt x="408" y="410"/>
                    </a:lnTo>
                    <a:lnTo>
                      <a:pt x="408" y="410"/>
                    </a:lnTo>
                    <a:lnTo>
                      <a:pt x="408" y="410"/>
                    </a:lnTo>
                    <a:lnTo>
                      <a:pt x="408" y="414"/>
                    </a:lnTo>
                    <a:lnTo>
                      <a:pt x="408" y="414"/>
                    </a:lnTo>
                    <a:lnTo>
                      <a:pt x="411" y="414"/>
                    </a:lnTo>
                    <a:lnTo>
                      <a:pt x="411" y="414"/>
                    </a:lnTo>
                    <a:lnTo>
                      <a:pt x="411" y="414"/>
                    </a:lnTo>
                    <a:lnTo>
                      <a:pt x="411" y="414"/>
                    </a:lnTo>
                    <a:lnTo>
                      <a:pt x="411" y="414"/>
                    </a:lnTo>
                    <a:lnTo>
                      <a:pt x="411" y="414"/>
                    </a:lnTo>
                    <a:lnTo>
                      <a:pt x="414" y="414"/>
                    </a:lnTo>
                    <a:lnTo>
                      <a:pt x="414" y="414"/>
                    </a:lnTo>
                    <a:lnTo>
                      <a:pt x="414" y="414"/>
                    </a:lnTo>
                    <a:lnTo>
                      <a:pt x="414" y="414"/>
                    </a:lnTo>
                    <a:lnTo>
                      <a:pt x="417" y="414"/>
                    </a:lnTo>
                    <a:lnTo>
                      <a:pt x="417" y="414"/>
                    </a:lnTo>
                    <a:lnTo>
                      <a:pt x="417" y="417"/>
                    </a:lnTo>
                    <a:lnTo>
                      <a:pt x="417" y="417"/>
                    </a:lnTo>
                    <a:lnTo>
                      <a:pt x="420" y="417"/>
                    </a:lnTo>
                    <a:lnTo>
                      <a:pt x="420" y="417"/>
                    </a:lnTo>
                    <a:lnTo>
                      <a:pt x="420" y="417"/>
                    </a:lnTo>
                    <a:lnTo>
                      <a:pt x="420" y="417"/>
                    </a:lnTo>
                    <a:lnTo>
                      <a:pt x="422" y="417"/>
                    </a:lnTo>
                    <a:lnTo>
                      <a:pt x="422" y="417"/>
                    </a:lnTo>
                    <a:lnTo>
                      <a:pt x="422" y="417"/>
                    </a:lnTo>
                    <a:lnTo>
                      <a:pt x="422" y="417"/>
                    </a:lnTo>
                    <a:lnTo>
                      <a:pt x="425" y="420"/>
                    </a:lnTo>
                    <a:lnTo>
                      <a:pt x="425" y="420"/>
                    </a:lnTo>
                    <a:lnTo>
                      <a:pt x="425" y="420"/>
                    </a:lnTo>
                    <a:lnTo>
                      <a:pt x="425" y="420"/>
                    </a:lnTo>
                    <a:lnTo>
                      <a:pt x="431" y="420"/>
                    </a:lnTo>
                    <a:lnTo>
                      <a:pt x="431" y="420"/>
                    </a:lnTo>
                    <a:lnTo>
                      <a:pt x="434" y="420"/>
                    </a:lnTo>
                    <a:lnTo>
                      <a:pt x="434" y="420"/>
                    </a:lnTo>
                    <a:lnTo>
                      <a:pt x="434" y="423"/>
                    </a:lnTo>
                    <a:lnTo>
                      <a:pt x="434" y="423"/>
                    </a:lnTo>
                    <a:lnTo>
                      <a:pt x="436" y="423"/>
                    </a:lnTo>
                    <a:lnTo>
                      <a:pt x="436" y="423"/>
                    </a:lnTo>
                    <a:lnTo>
                      <a:pt x="436" y="423"/>
                    </a:lnTo>
                    <a:lnTo>
                      <a:pt x="436" y="423"/>
                    </a:lnTo>
                    <a:lnTo>
                      <a:pt x="439" y="423"/>
                    </a:lnTo>
                    <a:lnTo>
                      <a:pt x="439" y="423"/>
                    </a:lnTo>
                    <a:lnTo>
                      <a:pt x="442" y="426"/>
                    </a:lnTo>
                    <a:lnTo>
                      <a:pt x="442" y="426"/>
                    </a:lnTo>
                    <a:lnTo>
                      <a:pt x="442" y="426"/>
                    </a:lnTo>
                    <a:lnTo>
                      <a:pt x="442" y="426"/>
                    </a:lnTo>
                    <a:lnTo>
                      <a:pt x="445" y="426"/>
                    </a:lnTo>
                    <a:lnTo>
                      <a:pt x="445" y="426"/>
                    </a:lnTo>
                    <a:lnTo>
                      <a:pt x="445" y="426"/>
                    </a:lnTo>
                    <a:lnTo>
                      <a:pt x="445" y="426"/>
                    </a:lnTo>
                    <a:lnTo>
                      <a:pt x="448" y="429"/>
                    </a:lnTo>
                    <a:lnTo>
                      <a:pt x="448" y="429"/>
                    </a:lnTo>
                    <a:lnTo>
                      <a:pt x="448" y="429"/>
                    </a:lnTo>
                    <a:lnTo>
                      <a:pt x="448" y="429"/>
                    </a:lnTo>
                    <a:lnTo>
                      <a:pt x="450" y="429"/>
                    </a:lnTo>
                    <a:lnTo>
                      <a:pt x="450" y="429"/>
                    </a:lnTo>
                    <a:lnTo>
                      <a:pt x="453" y="429"/>
                    </a:lnTo>
                    <a:lnTo>
                      <a:pt x="453" y="429"/>
                    </a:lnTo>
                    <a:lnTo>
                      <a:pt x="453" y="429"/>
                    </a:lnTo>
                    <a:lnTo>
                      <a:pt x="453" y="429"/>
                    </a:lnTo>
                    <a:lnTo>
                      <a:pt x="456" y="432"/>
                    </a:lnTo>
                    <a:lnTo>
                      <a:pt x="456" y="432"/>
                    </a:lnTo>
                    <a:lnTo>
                      <a:pt x="456" y="432"/>
                    </a:lnTo>
                    <a:lnTo>
                      <a:pt x="456" y="432"/>
                    </a:lnTo>
                    <a:lnTo>
                      <a:pt x="459" y="432"/>
                    </a:lnTo>
                    <a:lnTo>
                      <a:pt x="459" y="432"/>
                    </a:lnTo>
                    <a:lnTo>
                      <a:pt x="462" y="435"/>
                    </a:lnTo>
                    <a:lnTo>
                      <a:pt x="462" y="435"/>
                    </a:lnTo>
                    <a:lnTo>
                      <a:pt x="462" y="435"/>
                    </a:lnTo>
                    <a:lnTo>
                      <a:pt x="462" y="435"/>
                    </a:lnTo>
                    <a:lnTo>
                      <a:pt x="464" y="435"/>
                    </a:lnTo>
                    <a:lnTo>
                      <a:pt x="476" y="423"/>
                    </a:lnTo>
                    <a:lnTo>
                      <a:pt x="476" y="423"/>
                    </a:lnTo>
                    <a:lnTo>
                      <a:pt x="476" y="420"/>
                    </a:lnTo>
                    <a:lnTo>
                      <a:pt x="476" y="420"/>
                    </a:lnTo>
                    <a:lnTo>
                      <a:pt x="476" y="420"/>
                    </a:lnTo>
                    <a:lnTo>
                      <a:pt x="476" y="420"/>
                    </a:lnTo>
                    <a:lnTo>
                      <a:pt x="476" y="417"/>
                    </a:lnTo>
                    <a:lnTo>
                      <a:pt x="476" y="417"/>
                    </a:lnTo>
                    <a:lnTo>
                      <a:pt x="476" y="417"/>
                    </a:lnTo>
                    <a:lnTo>
                      <a:pt x="476" y="417"/>
                    </a:lnTo>
                    <a:lnTo>
                      <a:pt x="473" y="414"/>
                    </a:lnTo>
                    <a:lnTo>
                      <a:pt x="473" y="414"/>
                    </a:lnTo>
                    <a:lnTo>
                      <a:pt x="473" y="414"/>
                    </a:lnTo>
                    <a:lnTo>
                      <a:pt x="473" y="414"/>
                    </a:lnTo>
                    <a:lnTo>
                      <a:pt x="473" y="410"/>
                    </a:lnTo>
                    <a:lnTo>
                      <a:pt x="473" y="410"/>
                    </a:lnTo>
                    <a:lnTo>
                      <a:pt x="473" y="410"/>
                    </a:lnTo>
                    <a:lnTo>
                      <a:pt x="473" y="410"/>
                    </a:lnTo>
                    <a:lnTo>
                      <a:pt x="470" y="407"/>
                    </a:lnTo>
                    <a:lnTo>
                      <a:pt x="470" y="407"/>
                    </a:lnTo>
                    <a:lnTo>
                      <a:pt x="470" y="407"/>
                    </a:lnTo>
                    <a:lnTo>
                      <a:pt x="470" y="407"/>
                    </a:lnTo>
                    <a:lnTo>
                      <a:pt x="470" y="404"/>
                    </a:lnTo>
                    <a:lnTo>
                      <a:pt x="470" y="404"/>
                    </a:lnTo>
                    <a:lnTo>
                      <a:pt x="470" y="404"/>
                    </a:lnTo>
                    <a:lnTo>
                      <a:pt x="470" y="404"/>
                    </a:lnTo>
                    <a:lnTo>
                      <a:pt x="470" y="401"/>
                    </a:lnTo>
                    <a:lnTo>
                      <a:pt x="470" y="401"/>
                    </a:lnTo>
                    <a:lnTo>
                      <a:pt x="464" y="377"/>
                    </a:lnTo>
                    <a:lnTo>
                      <a:pt x="464" y="377"/>
                    </a:lnTo>
                    <a:lnTo>
                      <a:pt x="464" y="371"/>
                    </a:lnTo>
                    <a:lnTo>
                      <a:pt x="464" y="371"/>
                    </a:lnTo>
                    <a:lnTo>
                      <a:pt x="459" y="350"/>
                    </a:lnTo>
                    <a:lnTo>
                      <a:pt x="453" y="328"/>
                    </a:lnTo>
                    <a:lnTo>
                      <a:pt x="453" y="313"/>
                    </a:lnTo>
                    <a:lnTo>
                      <a:pt x="453" y="313"/>
                    </a:lnTo>
                    <a:lnTo>
                      <a:pt x="453" y="313"/>
                    </a:lnTo>
                    <a:lnTo>
                      <a:pt x="453" y="313"/>
                    </a:lnTo>
                    <a:lnTo>
                      <a:pt x="453" y="313"/>
                    </a:lnTo>
                    <a:close/>
                  </a:path>
                </a:pathLst>
              </a:custGeom>
              <a:solidFill>
                <a:srgbClr val="92CEF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11" name="Google Shape;591;p12">
                <a:extLst>
                  <a:ext uri="{FF2B5EF4-FFF2-40B4-BE49-F238E27FC236}">
                    <a16:creationId xmlns:a16="http://schemas.microsoft.com/office/drawing/2014/main" id="{4490A462-3D21-BF56-3109-53994EA6A191}"/>
                  </a:ext>
                </a:extLst>
              </p:cNvPr>
              <p:cNvSpPr/>
              <p:nvPr/>
            </p:nvSpPr>
            <p:spPr>
              <a:xfrm>
                <a:off x="11344978" y="2315089"/>
                <a:ext cx="169325" cy="317471"/>
              </a:xfrm>
              <a:custGeom>
                <a:avLst/>
                <a:gdLst/>
                <a:ahLst/>
                <a:cxnLst/>
                <a:rect l="l" t="t" r="r" b="b"/>
                <a:pathLst>
                  <a:path w="132" h="261" extrusionOk="0">
                    <a:moveTo>
                      <a:pt x="107" y="231"/>
                    </a:moveTo>
                    <a:lnTo>
                      <a:pt x="107" y="231"/>
                    </a:lnTo>
                    <a:lnTo>
                      <a:pt x="101" y="209"/>
                    </a:lnTo>
                    <a:lnTo>
                      <a:pt x="98" y="173"/>
                    </a:lnTo>
                    <a:lnTo>
                      <a:pt x="98" y="173"/>
                    </a:lnTo>
                    <a:lnTo>
                      <a:pt x="101" y="152"/>
                    </a:lnTo>
                    <a:lnTo>
                      <a:pt x="104" y="146"/>
                    </a:lnTo>
                    <a:lnTo>
                      <a:pt x="104" y="146"/>
                    </a:lnTo>
                    <a:lnTo>
                      <a:pt x="104" y="146"/>
                    </a:lnTo>
                    <a:lnTo>
                      <a:pt x="104" y="88"/>
                    </a:lnTo>
                    <a:lnTo>
                      <a:pt x="104" y="88"/>
                    </a:lnTo>
                    <a:lnTo>
                      <a:pt x="104" y="79"/>
                    </a:lnTo>
                    <a:lnTo>
                      <a:pt x="110" y="73"/>
                    </a:lnTo>
                    <a:lnTo>
                      <a:pt x="110" y="73"/>
                    </a:lnTo>
                    <a:lnTo>
                      <a:pt x="112" y="70"/>
                    </a:lnTo>
                    <a:lnTo>
                      <a:pt x="112" y="64"/>
                    </a:lnTo>
                    <a:lnTo>
                      <a:pt x="112" y="64"/>
                    </a:lnTo>
                    <a:lnTo>
                      <a:pt x="115" y="61"/>
                    </a:lnTo>
                    <a:lnTo>
                      <a:pt x="115" y="61"/>
                    </a:lnTo>
                    <a:lnTo>
                      <a:pt x="115" y="58"/>
                    </a:lnTo>
                    <a:lnTo>
                      <a:pt x="115" y="58"/>
                    </a:lnTo>
                    <a:lnTo>
                      <a:pt x="121" y="51"/>
                    </a:lnTo>
                    <a:lnTo>
                      <a:pt x="126" y="48"/>
                    </a:lnTo>
                    <a:lnTo>
                      <a:pt x="126" y="48"/>
                    </a:lnTo>
                    <a:lnTo>
                      <a:pt x="126" y="48"/>
                    </a:lnTo>
                    <a:lnTo>
                      <a:pt x="126" y="48"/>
                    </a:lnTo>
                    <a:lnTo>
                      <a:pt x="129" y="42"/>
                    </a:lnTo>
                    <a:lnTo>
                      <a:pt x="132" y="33"/>
                    </a:lnTo>
                    <a:lnTo>
                      <a:pt x="132" y="33"/>
                    </a:lnTo>
                    <a:lnTo>
                      <a:pt x="129" y="27"/>
                    </a:lnTo>
                    <a:lnTo>
                      <a:pt x="129" y="27"/>
                    </a:lnTo>
                    <a:lnTo>
                      <a:pt x="124" y="21"/>
                    </a:lnTo>
                    <a:lnTo>
                      <a:pt x="121" y="15"/>
                    </a:lnTo>
                    <a:lnTo>
                      <a:pt x="121" y="15"/>
                    </a:lnTo>
                    <a:lnTo>
                      <a:pt x="121" y="12"/>
                    </a:lnTo>
                    <a:lnTo>
                      <a:pt x="121" y="12"/>
                    </a:lnTo>
                    <a:lnTo>
                      <a:pt x="118" y="9"/>
                    </a:lnTo>
                    <a:lnTo>
                      <a:pt x="118" y="9"/>
                    </a:lnTo>
                    <a:lnTo>
                      <a:pt x="118" y="6"/>
                    </a:lnTo>
                    <a:lnTo>
                      <a:pt x="118" y="6"/>
                    </a:lnTo>
                    <a:lnTo>
                      <a:pt x="118" y="6"/>
                    </a:lnTo>
                    <a:lnTo>
                      <a:pt x="118" y="6"/>
                    </a:lnTo>
                    <a:lnTo>
                      <a:pt x="118" y="3"/>
                    </a:lnTo>
                    <a:lnTo>
                      <a:pt x="118" y="3"/>
                    </a:lnTo>
                    <a:lnTo>
                      <a:pt x="118" y="3"/>
                    </a:lnTo>
                    <a:lnTo>
                      <a:pt x="118" y="3"/>
                    </a:lnTo>
                    <a:lnTo>
                      <a:pt x="118" y="0"/>
                    </a:lnTo>
                    <a:lnTo>
                      <a:pt x="118" y="0"/>
                    </a:lnTo>
                    <a:lnTo>
                      <a:pt x="118" y="0"/>
                    </a:lnTo>
                    <a:lnTo>
                      <a:pt x="118" y="0"/>
                    </a:lnTo>
                    <a:lnTo>
                      <a:pt x="28" y="33"/>
                    </a:lnTo>
                    <a:lnTo>
                      <a:pt x="28" y="33"/>
                    </a:lnTo>
                    <a:lnTo>
                      <a:pt x="0" y="39"/>
                    </a:lnTo>
                    <a:lnTo>
                      <a:pt x="0" y="64"/>
                    </a:lnTo>
                    <a:lnTo>
                      <a:pt x="0" y="64"/>
                    </a:lnTo>
                    <a:lnTo>
                      <a:pt x="0" y="70"/>
                    </a:lnTo>
                    <a:lnTo>
                      <a:pt x="3" y="79"/>
                    </a:lnTo>
                    <a:lnTo>
                      <a:pt x="3" y="79"/>
                    </a:lnTo>
                    <a:lnTo>
                      <a:pt x="9" y="91"/>
                    </a:lnTo>
                    <a:lnTo>
                      <a:pt x="12" y="103"/>
                    </a:lnTo>
                    <a:lnTo>
                      <a:pt x="12" y="103"/>
                    </a:lnTo>
                    <a:lnTo>
                      <a:pt x="14" y="118"/>
                    </a:lnTo>
                    <a:lnTo>
                      <a:pt x="14" y="118"/>
                    </a:lnTo>
                    <a:lnTo>
                      <a:pt x="14" y="130"/>
                    </a:lnTo>
                    <a:lnTo>
                      <a:pt x="14" y="130"/>
                    </a:lnTo>
                    <a:lnTo>
                      <a:pt x="20" y="149"/>
                    </a:lnTo>
                    <a:lnTo>
                      <a:pt x="20" y="149"/>
                    </a:lnTo>
                    <a:lnTo>
                      <a:pt x="23" y="164"/>
                    </a:lnTo>
                    <a:lnTo>
                      <a:pt x="23" y="164"/>
                    </a:lnTo>
                    <a:lnTo>
                      <a:pt x="26" y="176"/>
                    </a:lnTo>
                    <a:lnTo>
                      <a:pt x="26" y="176"/>
                    </a:lnTo>
                    <a:lnTo>
                      <a:pt x="26" y="176"/>
                    </a:lnTo>
                    <a:lnTo>
                      <a:pt x="26" y="176"/>
                    </a:lnTo>
                    <a:lnTo>
                      <a:pt x="28" y="176"/>
                    </a:lnTo>
                    <a:lnTo>
                      <a:pt x="28" y="176"/>
                    </a:lnTo>
                    <a:lnTo>
                      <a:pt x="31" y="179"/>
                    </a:lnTo>
                    <a:lnTo>
                      <a:pt x="34" y="182"/>
                    </a:lnTo>
                    <a:lnTo>
                      <a:pt x="34" y="182"/>
                    </a:lnTo>
                    <a:lnTo>
                      <a:pt x="40" y="197"/>
                    </a:lnTo>
                    <a:lnTo>
                      <a:pt x="40" y="197"/>
                    </a:lnTo>
                    <a:lnTo>
                      <a:pt x="40" y="200"/>
                    </a:lnTo>
                    <a:lnTo>
                      <a:pt x="40" y="200"/>
                    </a:lnTo>
                    <a:lnTo>
                      <a:pt x="42" y="234"/>
                    </a:lnTo>
                    <a:lnTo>
                      <a:pt x="45" y="249"/>
                    </a:lnTo>
                    <a:lnTo>
                      <a:pt x="51" y="255"/>
                    </a:lnTo>
                    <a:lnTo>
                      <a:pt x="51" y="255"/>
                    </a:lnTo>
                    <a:lnTo>
                      <a:pt x="54" y="261"/>
                    </a:lnTo>
                    <a:lnTo>
                      <a:pt x="107" y="246"/>
                    </a:lnTo>
                    <a:lnTo>
                      <a:pt x="107" y="237"/>
                    </a:lnTo>
                    <a:lnTo>
                      <a:pt x="107" y="237"/>
                    </a:lnTo>
                    <a:lnTo>
                      <a:pt x="107" y="231"/>
                    </a:lnTo>
                    <a:lnTo>
                      <a:pt x="107" y="231"/>
                    </a:lnTo>
                    <a:close/>
                  </a:path>
                </a:pathLst>
              </a:custGeom>
              <a:solidFill>
                <a:schemeClr val="accen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12" name="Google Shape;592;p12">
                <a:extLst>
                  <a:ext uri="{FF2B5EF4-FFF2-40B4-BE49-F238E27FC236}">
                    <a16:creationId xmlns:a16="http://schemas.microsoft.com/office/drawing/2014/main" id="{35BAEA47-F0F0-0434-E308-36CCF88A8801}"/>
                  </a:ext>
                </a:extLst>
              </p:cNvPr>
              <p:cNvSpPr/>
              <p:nvPr/>
            </p:nvSpPr>
            <p:spPr>
              <a:xfrm>
                <a:off x="11416813" y="2572958"/>
                <a:ext cx="330954" cy="170291"/>
              </a:xfrm>
              <a:custGeom>
                <a:avLst/>
                <a:gdLst/>
                <a:ahLst/>
                <a:cxnLst/>
                <a:rect l="l" t="t" r="r" b="b"/>
                <a:pathLst>
                  <a:path w="258" h="140" extrusionOk="0">
                    <a:moveTo>
                      <a:pt x="258" y="116"/>
                    </a:moveTo>
                    <a:lnTo>
                      <a:pt x="258" y="116"/>
                    </a:lnTo>
                    <a:lnTo>
                      <a:pt x="255" y="119"/>
                    </a:lnTo>
                    <a:lnTo>
                      <a:pt x="255" y="119"/>
                    </a:lnTo>
                    <a:lnTo>
                      <a:pt x="252" y="119"/>
                    </a:lnTo>
                    <a:lnTo>
                      <a:pt x="252" y="119"/>
                    </a:lnTo>
                    <a:lnTo>
                      <a:pt x="241" y="128"/>
                    </a:lnTo>
                    <a:lnTo>
                      <a:pt x="241" y="128"/>
                    </a:lnTo>
                    <a:lnTo>
                      <a:pt x="235" y="131"/>
                    </a:lnTo>
                    <a:lnTo>
                      <a:pt x="233" y="131"/>
                    </a:lnTo>
                    <a:lnTo>
                      <a:pt x="233" y="128"/>
                    </a:lnTo>
                    <a:lnTo>
                      <a:pt x="233" y="128"/>
                    </a:lnTo>
                    <a:lnTo>
                      <a:pt x="227" y="119"/>
                    </a:lnTo>
                    <a:lnTo>
                      <a:pt x="221" y="116"/>
                    </a:lnTo>
                    <a:lnTo>
                      <a:pt x="219" y="116"/>
                    </a:lnTo>
                    <a:lnTo>
                      <a:pt x="219" y="116"/>
                    </a:lnTo>
                    <a:lnTo>
                      <a:pt x="216" y="119"/>
                    </a:lnTo>
                    <a:lnTo>
                      <a:pt x="213" y="122"/>
                    </a:lnTo>
                    <a:lnTo>
                      <a:pt x="210" y="131"/>
                    </a:lnTo>
                    <a:lnTo>
                      <a:pt x="210" y="131"/>
                    </a:lnTo>
                    <a:lnTo>
                      <a:pt x="205" y="140"/>
                    </a:lnTo>
                    <a:lnTo>
                      <a:pt x="205" y="140"/>
                    </a:lnTo>
                    <a:lnTo>
                      <a:pt x="202" y="128"/>
                    </a:lnTo>
                    <a:lnTo>
                      <a:pt x="196" y="119"/>
                    </a:lnTo>
                    <a:lnTo>
                      <a:pt x="196" y="119"/>
                    </a:lnTo>
                    <a:lnTo>
                      <a:pt x="188" y="116"/>
                    </a:lnTo>
                    <a:lnTo>
                      <a:pt x="188" y="116"/>
                    </a:lnTo>
                    <a:lnTo>
                      <a:pt x="182" y="113"/>
                    </a:lnTo>
                    <a:lnTo>
                      <a:pt x="182" y="113"/>
                    </a:lnTo>
                    <a:lnTo>
                      <a:pt x="174" y="101"/>
                    </a:lnTo>
                    <a:lnTo>
                      <a:pt x="171" y="95"/>
                    </a:lnTo>
                    <a:lnTo>
                      <a:pt x="166" y="95"/>
                    </a:lnTo>
                    <a:lnTo>
                      <a:pt x="166" y="95"/>
                    </a:lnTo>
                    <a:lnTo>
                      <a:pt x="163" y="95"/>
                    </a:lnTo>
                    <a:lnTo>
                      <a:pt x="163" y="95"/>
                    </a:lnTo>
                    <a:lnTo>
                      <a:pt x="163" y="95"/>
                    </a:lnTo>
                    <a:lnTo>
                      <a:pt x="163" y="95"/>
                    </a:lnTo>
                    <a:lnTo>
                      <a:pt x="163" y="95"/>
                    </a:lnTo>
                    <a:lnTo>
                      <a:pt x="163" y="95"/>
                    </a:lnTo>
                    <a:lnTo>
                      <a:pt x="163" y="95"/>
                    </a:lnTo>
                    <a:lnTo>
                      <a:pt x="163" y="95"/>
                    </a:lnTo>
                    <a:lnTo>
                      <a:pt x="160" y="95"/>
                    </a:lnTo>
                    <a:lnTo>
                      <a:pt x="160" y="95"/>
                    </a:lnTo>
                    <a:lnTo>
                      <a:pt x="160" y="95"/>
                    </a:lnTo>
                    <a:lnTo>
                      <a:pt x="160" y="95"/>
                    </a:lnTo>
                    <a:lnTo>
                      <a:pt x="157" y="95"/>
                    </a:lnTo>
                    <a:lnTo>
                      <a:pt x="157" y="95"/>
                    </a:lnTo>
                    <a:lnTo>
                      <a:pt x="157" y="95"/>
                    </a:lnTo>
                    <a:lnTo>
                      <a:pt x="157" y="95"/>
                    </a:lnTo>
                    <a:lnTo>
                      <a:pt x="138" y="104"/>
                    </a:lnTo>
                    <a:lnTo>
                      <a:pt x="138" y="104"/>
                    </a:lnTo>
                    <a:lnTo>
                      <a:pt x="135" y="104"/>
                    </a:lnTo>
                    <a:lnTo>
                      <a:pt x="135" y="104"/>
                    </a:lnTo>
                    <a:lnTo>
                      <a:pt x="129" y="104"/>
                    </a:lnTo>
                    <a:lnTo>
                      <a:pt x="124" y="104"/>
                    </a:lnTo>
                    <a:lnTo>
                      <a:pt x="124" y="104"/>
                    </a:lnTo>
                    <a:lnTo>
                      <a:pt x="112" y="107"/>
                    </a:lnTo>
                    <a:lnTo>
                      <a:pt x="112" y="107"/>
                    </a:lnTo>
                    <a:lnTo>
                      <a:pt x="104" y="110"/>
                    </a:lnTo>
                    <a:lnTo>
                      <a:pt x="96" y="113"/>
                    </a:lnTo>
                    <a:lnTo>
                      <a:pt x="96" y="113"/>
                    </a:lnTo>
                    <a:lnTo>
                      <a:pt x="76" y="116"/>
                    </a:lnTo>
                    <a:lnTo>
                      <a:pt x="56" y="125"/>
                    </a:lnTo>
                    <a:lnTo>
                      <a:pt x="56" y="125"/>
                    </a:lnTo>
                    <a:lnTo>
                      <a:pt x="40" y="128"/>
                    </a:lnTo>
                    <a:lnTo>
                      <a:pt x="40" y="128"/>
                    </a:lnTo>
                    <a:lnTo>
                      <a:pt x="37" y="128"/>
                    </a:lnTo>
                    <a:lnTo>
                      <a:pt x="37" y="128"/>
                    </a:lnTo>
                    <a:lnTo>
                      <a:pt x="26" y="131"/>
                    </a:lnTo>
                    <a:lnTo>
                      <a:pt x="6" y="134"/>
                    </a:lnTo>
                    <a:lnTo>
                      <a:pt x="6" y="134"/>
                    </a:lnTo>
                    <a:lnTo>
                      <a:pt x="0" y="134"/>
                    </a:lnTo>
                    <a:lnTo>
                      <a:pt x="0" y="134"/>
                    </a:lnTo>
                    <a:lnTo>
                      <a:pt x="0" y="134"/>
                    </a:lnTo>
                    <a:lnTo>
                      <a:pt x="0" y="131"/>
                    </a:lnTo>
                    <a:lnTo>
                      <a:pt x="0" y="131"/>
                    </a:lnTo>
                    <a:lnTo>
                      <a:pt x="0" y="116"/>
                    </a:lnTo>
                    <a:lnTo>
                      <a:pt x="0" y="116"/>
                    </a:lnTo>
                    <a:lnTo>
                      <a:pt x="3" y="86"/>
                    </a:lnTo>
                    <a:lnTo>
                      <a:pt x="3" y="86"/>
                    </a:lnTo>
                    <a:lnTo>
                      <a:pt x="3" y="76"/>
                    </a:lnTo>
                    <a:lnTo>
                      <a:pt x="3" y="76"/>
                    </a:lnTo>
                    <a:lnTo>
                      <a:pt x="3" y="70"/>
                    </a:lnTo>
                    <a:lnTo>
                      <a:pt x="3" y="70"/>
                    </a:lnTo>
                    <a:lnTo>
                      <a:pt x="3" y="61"/>
                    </a:lnTo>
                    <a:lnTo>
                      <a:pt x="59" y="46"/>
                    </a:lnTo>
                    <a:lnTo>
                      <a:pt x="154" y="22"/>
                    </a:lnTo>
                    <a:lnTo>
                      <a:pt x="154" y="22"/>
                    </a:lnTo>
                    <a:lnTo>
                      <a:pt x="154" y="19"/>
                    </a:lnTo>
                    <a:lnTo>
                      <a:pt x="154" y="19"/>
                    </a:lnTo>
                    <a:lnTo>
                      <a:pt x="157" y="16"/>
                    </a:lnTo>
                    <a:lnTo>
                      <a:pt x="157" y="16"/>
                    </a:lnTo>
                    <a:lnTo>
                      <a:pt x="157" y="13"/>
                    </a:lnTo>
                    <a:lnTo>
                      <a:pt x="157" y="13"/>
                    </a:lnTo>
                    <a:lnTo>
                      <a:pt x="160" y="10"/>
                    </a:lnTo>
                    <a:lnTo>
                      <a:pt x="160" y="10"/>
                    </a:lnTo>
                    <a:lnTo>
                      <a:pt x="163" y="10"/>
                    </a:lnTo>
                    <a:lnTo>
                      <a:pt x="163" y="10"/>
                    </a:lnTo>
                    <a:lnTo>
                      <a:pt x="171" y="3"/>
                    </a:lnTo>
                    <a:lnTo>
                      <a:pt x="171" y="3"/>
                    </a:lnTo>
                    <a:lnTo>
                      <a:pt x="171" y="3"/>
                    </a:lnTo>
                    <a:lnTo>
                      <a:pt x="171" y="3"/>
                    </a:lnTo>
                    <a:lnTo>
                      <a:pt x="171" y="3"/>
                    </a:lnTo>
                    <a:lnTo>
                      <a:pt x="171" y="3"/>
                    </a:lnTo>
                    <a:lnTo>
                      <a:pt x="174" y="3"/>
                    </a:lnTo>
                    <a:lnTo>
                      <a:pt x="174" y="3"/>
                    </a:lnTo>
                    <a:lnTo>
                      <a:pt x="174" y="3"/>
                    </a:lnTo>
                    <a:lnTo>
                      <a:pt x="174" y="3"/>
                    </a:lnTo>
                    <a:lnTo>
                      <a:pt x="174" y="3"/>
                    </a:lnTo>
                    <a:lnTo>
                      <a:pt x="174" y="3"/>
                    </a:lnTo>
                    <a:lnTo>
                      <a:pt x="174" y="3"/>
                    </a:lnTo>
                    <a:lnTo>
                      <a:pt x="174" y="3"/>
                    </a:lnTo>
                    <a:lnTo>
                      <a:pt x="177" y="0"/>
                    </a:lnTo>
                    <a:lnTo>
                      <a:pt x="177" y="0"/>
                    </a:lnTo>
                    <a:lnTo>
                      <a:pt x="177" y="0"/>
                    </a:lnTo>
                    <a:lnTo>
                      <a:pt x="177" y="0"/>
                    </a:lnTo>
                    <a:lnTo>
                      <a:pt x="177" y="0"/>
                    </a:lnTo>
                    <a:lnTo>
                      <a:pt x="177" y="0"/>
                    </a:lnTo>
                    <a:lnTo>
                      <a:pt x="177" y="0"/>
                    </a:lnTo>
                    <a:lnTo>
                      <a:pt x="177" y="0"/>
                    </a:lnTo>
                    <a:lnTo>
                      <a:pt x="180" y="0"/>
                    </a:lnTo>
                    <a:lnTo>
                      <a:pt x="180" y="0"/>
                    </a:lnTo>
                    <a:lnTo>
                      <a:pt x="180" y="0"/>
                    </a:lnTo>
                    <a:lnTo>
                      <a:pt x="180" y="0"/>
                    </a:lnTo>
                    <a:lnTo>
                      <a:pt x="180" y="0"/>
                    </a:lnTo>
                    <a:lnTo>
                      <a:pt x="180" y="0"/>
                    </a:lnTo>
                    <a:lnTo>
                      <a:pt x="180" y="0"/>
                    </a:lnTo>
                    <a:lnTo>
                      <a:pt x="180" y="0"/>
                    </a:lnTo>
                    <a:lnTo>
                      <a:pt x="180" y="0"/>
                    </a:lnTo>
                    <a:lnTo>
                      <a:pt x="180" y="0"/>
                    </a:lnTo>
                    <a:lnTo>
                      <a:pt x="180" y="0"/>
                    </a:lnTo>
                    <a:lnTo>
                      <a:pt x="180" y="0"/>
                    </a:lnTo>
                    <a:lnTo>
                      <a:pt x="182" y="7"/>
                    </a:lnTo>
                    <a:lnTo>
                      <a:pt x="182" y="7"/>
                    </a:lnTo>
                    <a:lnTo>
                      <a:pt x="188" y="22"/>
                    </a:lnTo>
                    <a:lnTo>
                      <a:pt x="188" y="22"/>
                    </a:lnTo>
                    <a:lnTo>
                      <a:pt x="191" y="28"/>
                    </a:lnTo>
                    <a:lnTo>
                      <a:pt x="191" y="28"/>
                    </a:lnTo>
                    <a:lnTo>
                      <a:pt x="188" y="37"/>
                    </a:lnTo>
                    <a:lnTo>
                      <a:pt x="188" y="37"/>
                    </a:lnTo>
                    <a:lnTo>
                      <a:pt x="182" y="46"/>
                    </a:lnTo>
                    <a:lnTo>
                      <a:pt x="180" y="52"/>
                    </a:lnTo>
                    <a:lnTo>
                      <a:pt x="180" y="52"/>
                    </a:lnTo>
                    <a:lnTo>
                      <a:pt x="180" y="52"/>
                    </a:lnTo>
                    <a:lnTo>
                      <a:pt x="182" y="61"/>
                    </a:lnTo>
                    <a:lnTo>
                      <a:pt x="182" y="67"/>
                    </a:lnTo>
                    <a:lnTo>
                      <a:pt x="188" y="70"/>
                    </a:lnTo>
                    <a:lnTo>
                      <a:pt x="196" y="76"/>
                    </a:lnTo>
                    <a:lnTo>
                      <a:pt x="196" y="76"/>
                    </a:lnTo>
                    <a:lnTo>
                      <a:pt x="205" y="76"/>
                    </a:lnTo>
                    <a:lnTo>
                      <a:pt x="205" y="76"/>
                    </a:lnTo>
                    <a:lnTo>
                      <a:pt x="207" y="82"/>
                    </a:lnTo>
                    <a:lnTo>
                      <a:pt x="207" y="82"/>
                    </a:lnTo>
                    <a:lnTo>
                      <a:pt x="216" y="89"/>
                    </a:lnTo>
                    <a:lnTo>
                      <a:pt x="221" y="92"/>
                    </a:lnTo>
                    <a:lnTo>
                      <a:pt x="227" y="101"/>
                    </a:lnTo>
                    <a:lnTo>
                      <a:pt x="233" y="107"/>
                    </a:lnTo>
                    <a:lnTo>
                      <a:pt x="235" y="107"/>
                    </a:lnTo>
                    <a:lnTo>
                      <a:pt x="241" y="107"/>
                    </a:lnTo>
                    <a:lnTo>
                      <a:pt x="241" y="107"/>
                    </a:lnTo>
                    <a:lnTo>
                      <a:pt x="244" y="104"/>
                    </a:lnTo>
                    <a:lnTo>
                      <a:pt x="252" y="101"/>
                    </a:lnTo>
                    <a:lnTo>
                      <a:pt x="252" y="101"/>
                    </a:lnTo>
                    <a:lnTo>
                      <a:pt x="255" y="104"/>
                    </a:lnTo>
                    <a:lnTo>
                      <a:pt x="258" y="107"/>
                    </a:lnTo>
                    <a:lnTo>
                      <a:pt x="258" y="113"/>
                    </a:lnTo>
                    <a:lnTo>
                      <a:pt x="258" y="116"/>
                    </a:lnTo>
                    <a:lnTo>
                      <a:pt x="258" y="116"/>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13" name="Google Shape;593;p12">
                <a:extLst>
                  <a:ext uri="{FF2B5EF4-FFF2-40B4-BE49-F238E27FC236}">
                    <a16:creationId xmlns:a16="http://schemas.microsoft.com/office/drawing/2014/main" id="{6F94E050-05AF-2257-F550-E470C9AF8B83}"/>
                  </a:ext>
                </a:extLst>
              </p:cNvPr>
              <p:cNvSpPr/>
              <p:nvPr/>
            </p:nvSpPr>
            <p:spPr>
              <a:xfrm>
                <a:off x="10821608" y="2835693"/>
                <a:ext cx="3848" cy="25544"/>
              </a:xfrm>
              <a:custGeom>
                <a:avLst/>
                <a:gdLst/>
                <a:ahLst/>
                <a:cxnLst/>
                <a:rect l="l" t="t" r="r" b="b"/>
                <a:pathLst>
                  <a:path w="3" h="21" extrusionOk="0">
                    <a:moveTo>
                      <a:pt x="0" y="0"/>
                    </a:moveTo>
                    <a:lnTo>
                      <a:pt x="3" y="21"/>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14" name="Google Shape;594;p12">
                <a:extLst>
                  <a:ext uri="{FF2B5EF4-FFF2-40B4-BE49-F238E27FC236}">
                    <a16:creationId xmlns:a16="http://schemas.microsoft.com/office/drawing/2014/main" id="{CE12B2A4-E502-F993-BDE5-8CFFA809FC8A}"/>
                  </a:ext>
                </a:extLst>
              </p:cNvPr>
              <p:cNvSpPr/>
              <p:nvPr/>
            </p:nvSpPr>
            <p:spPr>
              <a:xfrm>
                <a:off x="11647711" y="2572958"/>
                <a:ext cx="0" cy="3649"/>
              </a:xfrm>
              <a:custGeom>
                <a:avLst/>
                <a:gdLst/>
                <a:ahLst/>
                <a:cxnLst/>
                <a:rect l="l" t="t" r="r" b="b"/>
                <a:pathLst>
                  <a:path w="120000" h="3" extrusionOk="0">
                    <a:moveTo>
                      <a:pt x="0" y="3"/>
                    </a:moveTo>
                    <a:lnTo>
                      <a:pt x="0" y="3"/>
                    </a:lnTo>
                    <a:lnTo>
                      <a:pt x="0" y="0"/>
                    </a:lnTo>
                    <a:lnTo>
                      <a:pt x="0" y="0"/>
                    </a:lnTo>
                    <a:lnTo>
                      <a:pt x="0" y="0"/>
                    </a:lnTo>
                    <a:lnTo>
                      <a:pt x="0" y="0"/>
                    </a:lnTo>
                    <a:lnTo>
                      <a:pt x="0" y="3"/>
                    </a:lnTo>
                    <a:lnTo>
                      <a:pt x="0" y="3"/>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15" name="Google Shape;595;p12">
                <a:extLst>
                  <a:ext uri="{FF2B5EF4-FFF2-40B4-BE49-F238E27FC236}">
                    <a16:creationId xmlns:a16="http://schemas.microsoft.com/office/drawing/2014/main" id="{D34C7A92-3E68-27C3-4695-4FF0E4BED847}"/>
                  </a:ext>
                </a:extLst>
              </p:cNvPr>
              <p:cNvSpPr/>
              <p:nvPr/>
            </p:nvSpPr>
            <p:spPr>
              <a:xfrm>
                <a:off x="11402702" y="2746898"/>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16" name="Google Shape;596;p12">
                <a:extLst>
                  <a:ext uri="{FF2B5EF4-FFF2-40B4-BE49-F238E27FC236}">
                    <a16:creationId xmlns:a16="http://schemas.microsoft.com/office/drawing/2014/main" id="{B5FCA1DF-C90E-9F1D-4019-C51EB911591C}"/>
                  </a:ext>
                </a:extLst>
              </p:cNvPr>
              <p:cNvSpPr/>
              <p:nvPr/>
            </p:nvSpPr>
            <p:spPr>
              <a:xfrm>
                <a:off x="11643863" y="2572958"/>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17" name="Google Shape;597;p12">
                <a:extLst>
                  <a:ext uri="{FF2B5EF4-FFF2-40B4-BE49-F238E27FC236}">
                    <a16:creationId xmlns:a16="http://schemas.microsoft.com/office/drawing/2014/main" id="{78C2E957-40A2-F229-D0B6-611E7AB3DBBD}"/>
                  </a:ext>
                </a:extLst>
              </p:cNvPr>
              <p:cNvSpPr/>
              <p:nvPr/>
            </p:nvSpPr>
            <p:spPr>
              <a:xfrm>
                <a:off x="11643863" y="257295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18" name="Google Shape;598;p12">
                <a:extLst>
                  <a:ext uri="{FF2B5EF4-FFF2-40B4-BE49-F238E27FC236}">
                    <a16:creationId xmlns:a16="http://schemas.microsoft.com/office/drawing/2014/main" id="{CF66136B-8D0C-DB07-694A-8CDC1E2C6E15}"/>
                  </a:ext>
                </a:extLst>
              </p:cNvPr>
              <p:cNvSpPr/>
              <p:nvPr/>
            </p:nvSpPr>
            <p:spPr>
              <a:xfrm>
                <a:off x="11640014" y="2572958"/>
                <a:ext cx="3848" cy="3649"/>
              </a:xfrm>
              <a:custGeom>
                <a:avLst/>
                <a:gdLst/>
                <a:ahLst/>
                <a:cxnLst/>
                <a:rect l="l" t="t" r="r" b="b"/>
                <a:pathLst>
                  <a:path w="3" h="3" extrusionOk="0">
                    <a:moveTo>
                      <a:pt x="0" y="3"/>
                    </a:moveTo>
                    <a:lnTo>
                      <a:pt x="0" y="3"/>
                    </a:lnTo>
                    <a:lnTo>
                      <a:pt x="3" y="0"/>
                    </a:lnTo>
                    <a:lnTo>
                      <a:pt x="3"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19" name="Google Shape;599;p12">
                <a:extLst>
                  <a:ext uri="{FF2B5EF4-FFF2-40B4-BE49-F238E27FC236}">
                    <a16:creationId xmlns:a16="http://schemas.microsoft.com/office/drawing/2014/main" id="{CFA20735-7FAD-2EF5-25DA-51B87530E93C}"/>
                  </a:ext>
                </a:extLst>
              </p:cNvPr>
              <p:cNvSpPr/>
              <p:nvPr/>
            </p:nvSpPr>
            <p:spPr>
              <a:xfrm>
                <a:off x="11496344" y="2315089"/>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20" name="Google Shape;600;p12">
                <a:extLst>
                  <a:ext uri="{FF2B5EF4-FFF2-40B4-BE49-F238E27FC236}">
                    <a16:creationId xmlns:a16="http://schemas.microsoft.com/office/drawing/2014/main" id="{B32B4B36-247D-3F21-671B-9379D5B478C9}"/>
                  </a:ext>
                </a:extLst>
              </p:cNvPr>
              <p:cNvSpPr/>
              <p:nvPr/>
            </p:nvSpPr>
            <p:spPr>
              <a:xfrm>
                <a:off x="11614359" y="2596069"/>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21" name="Google Shape;601;p12">
                <a:extLst>
                  <a:ext uri="{FF2B5EF4-FFF2-40B4-BE49-F238E27FC236}">
                    <a16:creationId xmlns:a16="http://schemas.microsoft.com/office/drawing/2014/main" id="{32C7E117-3619-F535-466A-6BAA198E9E7A}"/>
                  </a:ext>
                </a:extLst>
              </p:cNvPr>
              <p:cNvSpPr/>
              <p:nvPr/>
            </p:nvSpPr>
            <p:spPr>
              <a:xfrm>
                <a:off x="11622056" y="2585122"/>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22" name="Google Shape;602;p12">
                <a:extLst>
                  <a:ext uri="{FF2B5EF4-FFF2-40B4-BE49-F238E27FC236}">
                    <a16:creationId xmlns:a16="http://schemas.microsoft.com/office/drawing/2014/main" id="{37C3DD80-4418-436D-F253-0B9CCABD63B1}"/>
                  </a:ext>
                </a:extLst>
              </p:cNvPr>
              <p:cNvSpPr/>
              <p:nvPr/>
            </p:nvSpPr>
            <p:spPr>
              <a:xfrm>
                <a:off x="11636166" y="2576607"/>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23" name="Google Shape;603;p12">
                <a:extLst>
                  <a:ext uri="{FF2B5EF4-FFF2-40B4-BE49-F238E27FC236}">
                    <a16:creationId xmlns:a16="http://schemas.microsoft.com/office/drawing/2014/main" id="{A9ECC527-FD71-6880-7B4B-068BBF64A229}"/>
                  </a:ext>
                </a:extLst>
              </p:cNvPr>
              <p:cNvSpPr/>
              <p:nvPr/>
            </p:nvSpPr>
            <p:spPr>
              <a:xfrm>
                <a:off x="11500193" y="2329685"/>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24" name="Google Shape;604;p12">
                <a:extLst>
                  <a:ext uri="{FF2B5EF4-FFF2-40B4-BE49-F238E27FC236}">
                    <a16:creationId xmlns:a16="http://schemas.microsoft.com/office/drawing/2014/main" id="{849431BF-204F-615F-5077-27BB352061AB}"/>
                  </a:ext>
                </a:extLst>
              </p:cNvPr>
              <p:cNvSpPr/>
              <p:nvPr/>
            </p:nvSpPr>
            <p:spPr>
              <a:xfrm>
                <a:off x="11625904" y="2576607"/>
                <a:ext cx="10262" cy="8515"/>
              </a:xfrm>
              <a:custGeom>
                <a:avLst/>
                <a:gdLst/>
                <a:ahLst/>
                <a:cxnLst/>
                <a:rect l="l" t="t" r="r" b="b"/>
                <a:pathLst>
                  <a:path w="8" h="7" extrusionOk="0">
                    <a:moveTo>
                      <a:pt x="0" y="7"/>
                    </a:moveTo>
                    <a:lnTo>
                      <a:pt x="0" y="7"/>
                    </a:lnTo>
                    <a:lnTo>
                      <a:pt x="8" y="0"/>
                    </a:lnTo>
                    <a:lnTo>
                      <a:pt x="8" y="0"/>
                    </a:lnTo>
                    <a:lnTo>
                      <a:pt x="0" y="7"/>
                    </a:lnTo>
                    <a:lnTo>
                      <a:pt x="0" y="7"/>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25" name="Google Shape;605;p12">
                <a:extLst>
                  <a:ext uri="{FF2B5EF4-FFF2-40B4-BE49-F238E27FC236}">
                    <a16:creationId xmlns:a16="http://schemas.microsoft.com/office/drawing/2014/main" id="{156B74D3-1845-69B8-1CF2-541EF7CA50CD}"/>
                  </a:ext>
                </a:extLst>
              </p:cNvPr>
              <p:cNvSpPr/>
              <p:nvPr/>
            </p:nvSpPr>
            <p:spPr>
              <a:xfrm>
                <a:off x="11636166" y="2576607"/>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26" name="Google Shape;606;p12">
                <a:extLst>
                  <a:ext uri="{FF2B5EF4-FFF2-40B4-BE49-F238E27FC236}">
                    <a16:creationId xmlns:a16="http://schemas.microsoft.com/office/drawing/2014/main" id="{29F1438D-D4D8-673F-55E6-74FB4409C274}"/>
                  </a:ext>
                </a:extLst>
              </p:cNvPr>
              <p:cNvSpPr/>
              <p:nvPr/>
            </p:nvSpPr>
            <p:spPr>
              <a:xfrm>
                <a:off x="11640014" y="2576607"/>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27" name="Google Shape;607;p12">
                <a:extLst>
                  <a:ext uri="{FF2B5EF4-FFF2-40B4-BE49-F238E27FC236}">
                    <a16:creationId xmlns:a16="http://schemas.microsoft.com/office/drawing/2014/main" id="{478F6E00-1CC6-618C-ECD6-DCA5B37FFF93}"/>
                  </a:ext>
                </a:extLst>
              </p:cNvPr>
              <p:cNvSpPr/>
              <p:nvPr/>
            </p:nvSpPr>
            <p:spPr>
              <a:xfrm>
                <a:off x="11496344" y="2318738"/>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28" name="Google Shape;608;p12">
                <a:extLst>
                  <a:ext uri="{FF2B5EF4-FFF2-40B4-BE49-F238E27FC236}">
                    <a16:creationId xmlns:a16="http://schemas.microsoft.com/office/drawing/2014/main" id="{B15FEAFE-39DD-43DA-D9E4-C964AD08B8B5}"/>
                  </a:ext>
                </a:extLst>
              </p:cNvPr>
              <p:cNvSpPr/>
              <p:nvPr/>
            </p:nvSpPr>
            <p:spPr>
              <a:xfrm>
                <a:off x="11647711" y="2572958"/>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29" name="Google Shape;609;p12">
                <a:extLst>
                  <a:ext uri="{FF2B5EF4-FFF2-40B4-BE49-F238E27FC236}">
                    <a16:creationId xmlns:a16="http://schemas.microsoft.com/office/drawing/2014/main" id="{1389C459-B925-2C6C-E22A-29532EAC653F}"/>
                  </a:ext>
                </a:extLst>
              </p:cNvPr>
              <p:cNvSpPr/>
              <p:nvPr/>
            </p:nvSpPr>
            <p:spPr>
              <a:xfrm>
                <a:off x="11496344" y="2322387"/>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30" name="Google Shape;610;p12">
                <a:extLst>
                  <a:ext uri="{FF2B5EF4-FFF2-40B4-BE49-F238E27FC236}">
                    <a16:creationId xmlns:a16="http://schemas.microsoft.com/office/drawing/2014/main" id="{B336FFB0-D6C6-A5ED-B77F-552929BF7AA1}"/>
                  </a:ext>
                </a:extLst>
              </p:cNvPr>
              <p:cNvSpPr/>
              <p:nvPr/>
            </p:nvSpPr>
            <p:spPr>
              <a:xfrm>
                <a:off x="11647711" y="257295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31" name="Google Shape;611;p12">
                <a:extLst>
                  <a:ext uri="{FF2B5EF4-FFF2-40B4-BE49-F238E27FC236}">
                    <a16:creationId xmlns:a16="http://schemas.microsoft.com/office/drawing/2014/main" id="{88DEC086-1D22-CE7B-A568-008E435E2F06}"/>
                  </a:ext>
                </a:extLst>
              </p:cNvPr>
              <p:cNvSpPr/>
              <p:nvPr/>
            </p:nvSpPr>
            <p:spPr>
              <a:xfrm>
                <a:off x="11416813" y="2735951"/>
                <a:ext cx="7697" cy="0"/>
              </a:xfrm>
              <a:custGeom>
                <a:avLst/>
                <a:gdLst/>
                <a:ahLst/>
                <a:cxnLst/>
                <a:rect l="l" t="t" r="r" b="b"/>
                <a:pathLst>
                  <a:path w="6" h="120000" extrusionOk="0">
                    <a:moveTo>
                      <a:pt x="0" y="0"/>
                    </a:moveTo>
                    <a:lnTo>
                      <a:pt x="0" y="0"/>
                    </a:lnTo>
                    <a:lnTo>
                      <a:pt x="6" y="0"/>
                    </a:lnTo>
                    <a:lnTo>
                      <a:pt x="6"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32" name="Google Shape;612;p12">
                <a:extLst>
                  <a:ext uri="{FF2B5EF4-FFF2-40B4-BE49-F238E27FC236}">
                    <a16:creationId xmlns:a16="http://schemas.microsoft.com/office/drawing/2014/main" id="{3B9C9810-677E-2B29-938A-44BD29FB01B3}"/>
                  </a:ext>
                </a:extLst>
              </p:cNvPr>
              <p:cNvSpPr/>
              <p:nvPr/>
            </p:nvSpPr>
            <p:spPr>
              <a:xfrm>
                <a:off x="11428358" y="2864886"/>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33" name="Google Shape;613;p12">
                <a:extLst>
                  <a:ext uri="{FF2B5EF4-FFF2-40B4-BE49-F238E27FC236}">
                    <a16:creationId xmlns:a16="http://schemas.microsoft.com/office/drawing/2014/main" id="{FA5CE70C-C410-E162-81EB-E6862F67306C}"/>
                  </a:ext>
                </a:extLst>
              </p:cNvPr>
              <p:cNvSpPr/>
              <p:nvPr/>
            </p:nvSpPr>
            <p:spPr>
              <a:xfrm>
                <a:off x="11416812" y="285758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34" name="Google Shape;614;p12">
                <a:extLst>
                  <a:ext uri="{FF2B5EF4-FFF2-40B4-BE49-F238E27FC236}">
                    <a16:creationId xmlns:a16="http://schemas.microsoft.com/office/drawing/2014/main" id="{16EBC00F-3F61-AC00-731D-5751D95FBF4D}"/>
                  </a:ext>
                </a:extLst>
              </p:cNvPr>
              <p:cNvSpPr/>
              <p:nvPr/>
            </p:nvSpPr>
            <p:spPr>
              <a:xfrm>
                <a:off x="11416812" y="2861237"/>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35" name="Google Shape;615;p12">
                <a:extLst>
                  <a:ext uri="{FF2B5EF4-FFF2-40B4-BE49-F238E27FC236}">
                    <a16:creationId xmlns:a16="http://schemas.microsoft.com/office/drawing/2014/main" id="{8F86D087-D549-9B1A-40EE-A070F61E7CC7}"/>
                  </a:ext>
                </a:extLst>
              </p:cNvPr>
              <p:cNvSpPr/>
              <p:nvPr/>
            </p:nvSpPr>
            <p:spPr>
              <a:xfrm>
                <a:off x="11424509" y="2877049"/>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36" name="Google Shape;616;p12">
                <a:extLst>
                  <a:ext uri="{FF2B5EF4-FFF2-40B4-BE49-F238E27FC236}">
                    <a16:creationId xmlns:a16="http://schemas.microsoft.com/office/drawing/2014/main" id="{C4EA9D56-680B-D7A0-A1BF-A1A4F421C22C}"/>
                  </a:ext>
                </a:extLst>
              </p:cNvPr>
              <p:cNvSpPr/>
              <p:nvPr/>
            </p:nvSpPr>
            <p:spPr>
              <a:xfrm>
                <a:off x="11420660" y="286975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37" name="Google Shape;617;p12">
                <a:extLst>
                  <a:ext uri="{FF2B5EF4-FFF2-40B4-BE49-F238E27FC236}">
                    <a16:creationId xmlns:a16="http://schemas.microsoft.com/office/drawing/2014/main" id="{66F3C6B3-0CF8-4CF1-FEF8-F8907A469B87}"/>
                  </a:ext>
                </a:extLst>
              </p:cNvPr>
              <p:cNvSpPr/>
              <p:nvPr/>
            </p:nvSpPr>
            <p:spPr>
              <a:xfrm>
                <a:off x="11424509" y="287340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38" name="Google Shape;618;p12">
                <a:extLst>
                  <a:ext uri="{FF2B5EF4-FFF2-40B4-BE49-F238E27FC236}">
                    <a16:creationId xmlns:a16="http://schemas.microsoft.com/office/drawing/2014/main" id="{36672A8A-CEDC-0C92-CB07-648D13342A7D}"/>
                  </a:ext>
                </a:extLst>
              </p:cNvPr>
              <p:cNvSpPr/>
              <p:nvPr/>
            </p:nvSpPr>
            <p:spPr>
              <a:xfrm>
                <a:off x="11398853" y="2891646"/>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39" name="Google Shape;619;p12">
                <a:extLst>
                  <a:ext uri="{FF2B5EF4-FFF2-40B4-BE49-F238E27FC236}">
                    <a16:creationId xmlns:a16="http://schemas.microsoft.com/office/drawing/2014/main" id="{45E80128-47DB-679B-3501-E5AAEEC1A8AD}"/>
                  </a:ext>
                </a:extLst>
              </p:cNvPr>
              <p:cNvSpPr/>
              <p:nvPr/>
            </p:nvSpPr>
            <p:spPr>
              <a:xfrm>
                <a:off x="11370632" y="2880699"/>
                <a:ext cx="2566" cy="0"/>
              </a:xfrm>
              <a:custGeom>
                <a:avLst/>
                <a:gdLst/>
                <a:ahLst/>
                <a:cxnLst/>
                <a:rect l="l" t="t" r="r" b="b"/>
                <a:pathLst>
                  <a:path w="2" h="120000" extrusionOk="0">
                    <a:moveTo>
                      <a:pt x="2" y="0"/>
                    </a:moveTo>
                    <a:lnTo>
                      <a:pt x="2" y="0"/>
                    </a:lnTo>
                    <a:lnTo>
                      <a:pt x="0" y="0"/>
                    </a:lnTo>
                    <a:lnTo>
                      <a:pt x="0" y="0"/>
                    </a:lnTo>
                    <a:lnTo>
                      <a:pt x="2" y="0"/>
                    </a:lnTo>
                    <a:lnTo>
                      <a:pt x="2"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40" name="Google Shape;620;p12">
                <a:extLst>
                  <a:ext uri="{FF2B5EF4-FFF2-40B4-BE49-F238E27FC236}">
                    <a16:creationId xmlns:a16="http://schemas.microsoft.com/office/drawing/2014/main" id="{26B52AF6-8C07-1DC5-6F8D-CB06D897BDFE}"/>
                  </a:ext>
                </a:extLst>
              </p:cNvPr>
              <p:cNvSpPr/>
              <p:nvPr/>
            </p:nvSpPr>
            <p:spPr>
              <a:xfrm>
                <a:off x="11406550" y="289529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41" name="Google Shape;621;p12">
                <a:extLst>
                  <a:ext uri="{FF2B5EF4-FFF2-40B4-BE49-F238E27FC236}">
                    <a16:creationId xmlns:a16="http://schemas.microsoft.com/office/drawing/2014/main" id="{E1F8A04A-091C-0B72-138D-4D6AFBEB0FDA}"/>
                  </a:ext>
                </a:extLst>
              </p:cNvPr>
              <p:cNvSpPr/>
              <p:nvPr/>
            </p:nvSpPr>
            <p:spPr>
              <a:xfrm>
                <a:off x="11373198" y="2880699"/>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42" name="Google Shape;622;p12">
                <a:extLst>
                  <a:ext uri="{FF2B5EF4-FFF2-40B4-BE49-F238E27FC236}">
                    <a16:creationId xmlns:a16="http://schemas.microsoft.com/office/drawing/2014/main" id="{BE4FE02D-087D-C487-52B0-ACF957416846}"/>
                  </a:ext>
                </a:extLst>
              </p:cNvPr>
              <p:cNvSpPr/>
              <p:nvPr/>
            </p:nvSpPr>
            <p:spPr>
              <a:xfrm>
                <a:off x="11395005" y="2887997"/>
                <a:ext cx="3848" cy="3649"/>
              </a:xfrm>
              <a:custGeom>
                <a:avLst/>
                <a:gdLst/>
                <a:ahLst/>
                <a:cxnLst/>
                <a:rect l="l" t="t" r="r" b="b"/>
                <a:pathLst>
                  <a:path w="3" h="3" extrusionOk="0">
                    <a:moveTo>
                      <a:pt x="3" y="3"/>
                    </a:moveTo>
                    <a:lnTo>
                      <a:pt x="3" y="3"/>
                    </a:lnTo>
                    <a:lnTo>
                      <a:pt x="0" y="0"/>
                    </a:lnTo>
                    <a:lnTo>
                      <a:pt x="0" y="0"/>
                    </a:lnTo>
                    <a:lnTo>
                      <a:pt x="3" y="3"/>
                    </a:lnTo>
                    <a:lnTo>
                      <a:pt x="3"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43" name="Google Shape;623;p12">
                <a:extLst>
                  <a:ext uri="{FF2B5EF4-FFF2-40B4-BE49-F238E27FC236}">
                    <a16:creationId xmlns:a16="http://schemas.microsoft.com/office/drawing/2014/main" id="{B5157A38-E90E-5A97-2A26-8D542539696F}"/>
                  </a:ext>
                </a:extLst>
              </p:cNvPr>
              <p:cNvSpPr/>
              <p:nvPr/>
            </p:nvSpPr>
            <p:spPr>
              <a:xfrm>
                <a:off x="11366784" y="2877049"/>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44" name="Google Shape;624;p12">
                <a:extLst>
                  <a:ext uri="{FF2B5EF4-FFF2-40B4-BE49-F238E27FC236}">
                    <a16:creationId xmlns:a16="http://schemas.microsoft.com/office/drawing/2014/main" id="{7E4D6C56-2537-09F4-4029-44C6641719B6}"/>
                  </a:ext>
                </a:extLst>
              </p:cNvPr>
              <p:cNvSpPr/>
              <p:nvPr/>
            </p:nvSpPr>
            <p:spPr>
              <a:xfrm>
                <a:off x="11337280" y="2864886"/>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45" name="Google Shape;625;p12">
                <a:extLst>
                  <a:ext uri="{FF2B5EF4-FFF2-40B4-BE49-F238E27FC236}">
                    <a16:creationId xmlns:a16="http://schemas.microsoft.com/office/drawing/2014/main" id="{F68310C7-1BD7-D6AF-0FA1-BBAF82AD431C}"/>
                  </a:ext>
                </a:extLst>
              </p:cNvPr>
              <p:cNvSpPr/>
              <p:nvPr/>
            </p:nvSpPr>
            <p:spPr>
              <a:xfrm>
                <a:off x="11348825" y="2869751"/>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46" name="Google Shape;626;p12">
                <a:extLst>
                  <a:ext uri="{FF2B5EF4-FFF2-40B4-BE49-F238E27FC236}">
                    <a16:creationId xmlns:a16="http://schemas.microsoft.com/office/drawing/2014/main" id="{0CF15E10-3C4B-3263-B2AE-79CB8EBDD5EB}"/>
                  </a:ext>
                </a:extLst>
              </p:cNvPr>
              <p:cNvSpPr/>
              <p:nvPr/>
            </p:nvSpPr>
            <p:spPr>
              <a:xfrm>
                <a:off x="11359088" y="2877049"/>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47" name="Google Shape;627;p12">
                <a:extLst>
                  <a:ext uri="{FF2B5EF4-FFF2-40B4-BE49-F238E27FC236}">
                    <a16:creationId xmlns:a16="http://schemas.microsoft.com/office/drawing/2014/main" id="{2A518971-29E3-620F-3828-D252EBCE189E}"/>
                  </a:ext>
                </a:extLst>
              </p:cNvPr>
              <p:cNvSpPr/>
              <p:nvPr/>
            </p:nvSpPr>
            <p:spPr>
              <a:xfrm>
                <a:off x="11344977" y="286975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48" name="Google Shape;628;p12">
                <a:extLst>
                  <a:ext uri="{FF2B5EF4-FFF2-40B4-BE49-F238E27FC236}">
                    <a16:creationId xmlns:a16="http://schemas.microsoft.com/office/drawing/2014/main" id="{C26799DC-E009-D011-E0C8-73AF55F0A11A}"/>
                  </a:ext>
                </a:extLst>
              </p:cNvPr>
              <p:cNvSpPr/>
              <p:nvPr/>
            </p:nvSpPr>
            <p:spPr>
              <a:xfrm>
                <a:off x="11388591" y="2887997"/>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49" name="Google Shape;629;p12">
                <a:extLst>
                  <a:ext uri="{FF2B5EF4-FFF2-40B4-BE49-F238E27FC236}">
                    <a16:creationId xmlns:a16="http://schemas.microsoft.com/office/drawing/2014/main" id="{39DE740D-6868-0122-4323-68D04B113591}"/>
                  </a:ext>
                </a:extLst>
              </p:cNvPr>
              <p:cNvSpPr/>
              <p:nvPr/>
            </p:nvSpPr>
            <p:spPr>
              <a:xfrm>
                <a:off x="11391157" y="2887997"/>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50" name="Google Shape;630;p12">
                <a:extLst>
                  <a:ext uri="{FF2B5EF4-FFF2-40B4-BE49-F238E27FC236}">
                    <a16:creationId xmlns:a16="http://schemas.microsoft.com/office/drawing/2014/main" id="{34226627-C2E9-EE38-79DE-F488126418FA}"/>
                  </a:ext>
                </a:extLst>
              </p:cNvPr>
              <p:cNvSpPr/>
              <p:nvPr/>
            </p:nvSpPr>
            <p:spPr>
              <a:xfrm>
                <a:off x="11380895" y="288434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51" name="Google Shape;631;p12">
                <a:extLst>
                  <a:ext uri="{FF2B5EF4-FFF2-40B4-BE49-F238E27FC236}">
                    <a16:creationId xmlns:a16="http://schemas.microsoft.com/office/drawing/2014/main" id="{BDAD5596-3411-77B3-7D56-EC52CC3B5607}"/>
                  </a:ext>
                </a:extLst>
              </p:cNvPr>
              <p:cNvSpPr/>
              <p:nvPr/>
            </p:nvSpPr>
            <p:spPr>
              <a:xfrm>
                <a:off x="11384743" y="288434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52" name="Google Shape;632;p12">
                <a:extLst>
                  <a:ext uri="{FF2B5EF4-FFF2-40B4-BE49-F238E27FC236}">
                    <a16:creationId xmlns:a16="http://schemas.microsoft.com/office/drawing/2014/main" id="{17E2CA72-6DE5-AD31-5F87-784DDD8D95BC}"/>
                  </a:ext>
                </a:extLst>
              </p:cNvPr>
              <p:cNvSpPr/>
              <p:nvPr/>
            </p:nvSpPr>
            <p:spPr>
              <a:xfrm>
                <a:off x="11352674" y="287340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53" name="Google Shape;633;p12">
                <a:extLst>
                  <a:ext uri="{FF2B5EF4-FFF2-40B4-BE49-F238E27FC236}">
                    <a16:creationId xmlns:a16="http://schemas.microsoft.com/office/drawing/2014/main" id="{96C94659-C6CF-3F3D-2FDE-D90BF575F8E8}"/>
                  </a:ext>
                </a:extLst>
              </p:cNvPr>
              <p:cNvSpPr/>
              <p:nvPr/>
            </p:nvSpPr>
            <p:spPr>
              <a:xfrm>
                <a:off x="11355239" y="287340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54" name="Google Shape;634;p12">
                <a:extLst>
                  <a:ext uri="{FF2B5EF4-FFF2-40B4-BE49-F238E27FC236}">
                    <a16:creationId xmlns:a16="http://schemas.microsoft.com/office/drawing/2014/main" id="{ACE95CA5-4880-C15A-0674-BD31875A3A77}"/>
                  </a:ext>
                </a:extLst>
              </p:cNvPr>
              <p:cNvSpPr/>
              <p:nvPr/>
            </p:nvSpPr>
            <p:spPr>
              <a:xfrm>
                <a:off x="11341129" y="286975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55" name="Google Shape;635;p12">
                <a:extLst>
                  <a:ext uri="{FF2B5EF4-FFF2-40B4-BE49-F238E27FC236}">
                    <a16:creationId xmlns:a16="http://schemas.microsoft.com/office/drawing/2014/main" id="{6A27ED9A-9ECC-DE5E-1BA9-4869267EDDDF}"/>
                  </a:ext>
                </a:extLst>
              </p:cNvPr>
              <p:cNvSpPr/>
              <p:nvPr/>
            </p:nvSpPr>
            <p:spPr>
              <a:xfrm>
                <a:off x="11337280" y="2869751"/>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56" name="Google Shape;636;p12">
                <a:extLst>
                  <a:ext uri="{FF2B5EF4-FFF2-40B4-BE49-F238E27FC236}">
                    <a16:creationId xmlns:a16="http://schemas.microsoft.com/office/drawing/2014/main" id="{2FC739EF-D8ED-F68E-8E8C-D62EC48DDE3F}"/>
                  </a:ext>
                </a:extLst>
              </p:cNvPr>
              <p:cNvSpPr/>
              <p:nvPr/>
            </p:nvSpPr>
            <p:spPr>
              <a:xfrm>
                <a:off x="11664386" y="2721355"/>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57" name="Google Shape;637;p12">
                <a:extLst>
                  <a:ext uri="{FF2B5EF4-FFF2-40B4-BE49-F238E27FC236}">
                    <a16:creationId xmlns:a16="http://schemas.microsoft.com/office/drawing/2014/main" id="{C28D3F80-FA20-6E64-8D3C-670DC06E851B}"/>
                  </a:ext>
                </a:extLst>
              </p:cNvPr>
              <p:cNvSpPr/>
              <p:nvPr/>
            </p:nvSpPr>
            <p:spPr>
              <a:xfrm>
                <a:off x="11604096" y="269216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58" name="Google Shape;638;p12">
                <a:extLst>
                  <a:ext uri="{FF2B5EF4-FFF2-40B4-BE49-F238E27FC236}">
                    <a16:creationId xmlns:a16="http://schemas.microsoft.com/office/drawing/2014/main" id="{066644E3-C550-B9DF-D166-61AE35FD4AE1}"/>
                  </a:ext>
                </a:extLst>
              </p:cNvPr>
              <p:cNvSpPr/>
              <p:nvPr/>
            </p:nvSpPr>
            <p:spPr>
              <a:xfrm>
                <a:off x="11618207" y="268851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59" name="Google Shape;639;p12">
                <a:extLst>
                  <a:ext uri="{FF2B5EF4-FFF2-40B4-BE49-F238E27FC236}">
                    <a16:creationId xmlns:a16="http://schemas.microsoft.com/office/drawing/2014/main" id="{DF9C5605-BF10-B210-80FE-AEBBDD5CD5C4}"/>
                  </a:ext>
                </a:extLst>
              </p:cNvPr>
              <p:cNvSpPr/>
              <p:nvPr/>
            </p:nvSpPr>
            <p:spPr>
              <a:xfrm>
                <a:off x="11600248" y="269581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60" name="Google Shape;640;p12">
                <a:extLst>
                  <a:ext uri="{FF2B5EF4-FFF2-40B4-BE49-F238E27FC236}">
                    <a16:creationId xmlns:a16="http://schemas.microsoft.com/office/drawing/2014/main" id="{4CAB46BD-1243-201E-F8EE-AC68C48876D7}"/>
                  </a:ext>
                </a:extLst>
              </p:cNvPr>
              <p:cNvSpPr/>
              <p:nvPr/>
            </p:nvSpPr>
            <p:spPr>
              <a:xfrm>
                <a:off x="11664386" y="2728653"/>
                <a:ext cx="3848" cy="3649"/>
              </a:xfrm>
              <a:custGeom>
                <a:avLst/>
                <a:gdLst/>
                <a:ahLst/>
                <a:cxnLst/>
                <a:rect l="l" t="t" r="r" b="b"/>
                <a:pathLst>
                  <a:path w="3" h="3" extrusionOk="0">
                    <a:moveTo>
                      <a:pt x="3" y="3"/>
                    </a:moveTo>
                    <a:lnTo>
                      <a:pt x="3" y="3"/>
                    </a:lnTo>
                    <a:lnTo>
                      <a:pt x="0" y="0"/>
                    </a:lnTo>
                    <a:lnTo>
                      <a:pt x="0" y="0"/>
                    </a:lnTo>
                    <a:lnTo>
                      <a:pt x="3" y="3"/>
                    </a:lnTo>
                    <a:lnTo>
                      <a:pt x="3"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61" name="Google Shape;641;p12">
                <a:extLst>
                  <a:ext uri="{FF2B5EF4-FFF2-40B4-BE49-F238E27FC236}">
                    <a16:creationId xmlns:a16="http://schemas.microsoft.com/office/drawing/2014/main" id="{3FAD3074-4AD1-7188-993A-971B453977D8}"/>
                  </a:ext>
                </a:extLst>
              </p:cNvPr>
              <p:cNvSpPr/>
              <p:nvPr/>
            </p:nvSpPr>
            <p:spPr>
              <a:xfrm>
                <a:off x="11582289" y="269946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62" name="Google Shape;642;p12">
                <a:extLst>
                  <a:ext uri="{FF2B5EF4-FFF2-40B4-BE49-F238E27FC236}">
                    <a16:creationId xmlns:a16="http://schemas.microsoft.com/office/drawing/2014/main" id="{29E09710-1564-BDBF-6F6C-3D958DC9D11A}"/>
                  </a:ext>
                </a:extLst>
              </p:cNvPr>
              <p:cNvSpPr/>
              <p:nvPr/>
            </p:nvSpPr>
            <p:spPr>
              <a:xfrm>
                <a:off x="11660538" y="2717706"/>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63" name="Google Shape;643;p12">
                <a:extLst>
                  <a:ext uri="{FF2B5EF4-FFF2-40B4-BE49-F238E27FC236}">
                    <a16:creationId xmlns:a16="http://schemas.microsoft.com/office/drawing/2014/main" id="{55D94F66-CB1D-150A-3DBF-252CB1B26C6D}"/>
                  </a:ext>
                </a:extLst>
              </p:cNvPr>
              <p:cNvSpPr/>
              <p:nvPr/>
            </p:nvSpPr>
            <p:spPr>
              <a:xfrm>
                <a:off x="11668235" y="2732302"/>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64" name="Google Shape;644;p12">
                <a:extLst>
                  <a:ext uri="{FF2B5EF4-FFF2-40B4-BE49-F238E27FC236}">
                    <a16:creationId xmlns:a16="http://schemas.microsoft.com/office/drawing/2014/main" id="{F4C84974-4F42-D9B4-44B7-06003EAA9193}"/>
                  </a:ext>
                </a:extLst>
              </p:cNvPr>
              <p:cNvSpPr/>
              <p:nvPr/>
            </p:nvSpPr>
            <p:spPr>
              <a:xfrm>
                <a:off x="11618207" y="268851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65" name="Google Shape;645;p12">
                <a:extLst>
                  <a:ext uri="{FF2B5EF4-FFF2-40B4-BE49-F238E27FC236}">
                    <a16:creationId xmlns:a16="http://schemas.microsoft.com/office/drawing/2014/main" id="{EFA1CB63-3796-F624-386C-999DD517F002}"/>
                  </a:ext>
                </a:extLst>
              </p:cNvPr>
              <p:cNvSpPr/>
              <p:nvPr/>
            </p:nvSpPr>
            <p:spPr>
              <a:xfrm>
                <a:off x="11664386" y="2725004"/>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66" name="Google Shape;646;p12">
                <a:extLst>
                  <a:ext uri="{FF2B5EF4-FFF2-40B4-BE49-F238E27FC236}">
                    <a16:creationId xmlns:a16="http://schemas.microsoft.com/office/drawing/2014/main" id="{49072F44-8855-F63C-9DDE-755851A0B970}"/>
                  </a:ext>
                </a:extLst>
              </p:cNvPr>
              <p:cNvSpPr/>
              <p:nvPr/>
            </p:nvSpPr>
            <p:spPr>
              <a:xfrm>
                <a:off x="11586138" y="269946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67" name="Google Shape;647;p12">
                <a:extLst>
                  <a:ext uri="{FF2B5EF4-FFF2-40B4-BE49-F238E27FC236}">
                    <a16:creationId xmlns:a16="http://schemas.microsoft.com/office/drawing/2014/main" id="{BC2678A9-D04B-1C48-920A-F57CB3C56BEA}"/>
                  </a:ext>
                </a:extLst>
              </p:cNvPr>
              <p:cNvSpPr/>
              <p:nvPr/>
            </p:nvSpPr>
            <p:spPr>
              <a:xfrm>
                <a:off x="11588703" y="269946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68" name="Google Shape;648;p12">
                <a:extLst>
                  <a:ext uri="{FF2B5EF4-FFF2-40B4-BE49-F238E27FC236}">
                    <a16:creationId xmlns:a16="http://schemas.microsoft.com/office/drawing/2014/main" id="{9B69B897-D6B7-607B-3B64-EBA27986A94B}"/>
                  </a:ext>
                </a:extLst>
              </p:cNvPr>
              <p:cNvSpPr/>
              <p:nvPr/>
            </p:nvSpPr>
            <p:spPr>
              <a:xfrm>
                <a:off x="11660538" y="2721355"/>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69" name="Google Shape;649;p12">
                <a:extLst>
                  <a:ext uri="{FF2B5EF4-FFF2-40B4-BE49-F238E27FC236}">
                    <a16:creationId xmlns:a16="http://schemas.microsoft.com/office/drawing/2014/main" id="{36DFEDCB-17A2-A010-D5E0-FDDE024263E3}"/>
                  </a:ext>
                </a:extLst>
              </p:cNvPr>
              <p:cNvSpPr/>
              <p:nvPr/>
            </p:nvSpPr>
            <p:spPr>
              <a:xfrm>
                <a:off x="11596400" y="269581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70" name="Google Shape;650;p12">
                <a:extLst>
                  <a:ext uri="{FF2B5EF4-FFF2-40B4-BE49-F238E27FC236}">
                    <a16:creationId xmlns:a16="http://schemas.microsoft.com/office/drawing/2014/main" id="{074C43AF-37E2-54F8-D2EE-373AE61A9B5C}"/>
                  </a:ext>
                </a:extLst>
              </p:cNvPr>
              <p:cNvSpPr/>
              <p:nvPr/>
            </p:nvSpPr>
            <p:spPr>
              <a:xfrm>
                <a:off x="11604096" y="2692162"/>
                <a:ext cx="2566" cy="0"/>
              </a:xfrm>
              <a:custGeom>
                <a:avLst/>
                <a:gdLst/>
                <a:ahLst/>
                <a:cxnLst/>
                <a:rect l="l" t="t" r="r" b="b"/>
                <a:pathLst>
                  <a:path w="2" h="120000" extrusionOk="0">
                    <a:moveTo>
                      <a:pt x="2" y="0"/>
                    </a:moveTo>
                    <a:lnTo>
                      <a:pt x="2" y="0"/>
                    </a:lnTo>
                    <a:lnTo>
                      <a:pt x="0" y="0"/>
                    </a:lnTo>
                    <a:lnTo>
                      <a:pt x="0" y="0"/>
                    </a:lnTo>
                    <a:lnTo>
                      <a:pt x="2" y="0"/>
                    </a:lnTo>
                    <a:lnTo>
                      <a:pt x="2"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71" name="Google Shape;651;p12">
                <a:extLst>
                  <a:ext uri="{FF2B5EF4-FFF2-40B4-BE49-F238E27FC236}">
                    <a16:creationId xmlns:a16="http://schemas.microsoft.com/office/drawing/2014/main" id="{47D2EC31-C221-AA5A-CF34-A2F4642D2F90}"/>
                  </a:ext>
                </a:extLst>
              </p:cNvPr>
              <p:cNvSpPr/>
              <p:nvPr/>
            </p:nvSpPr>
            <p:spPr>
              <a:xfrm>
                <a:off x="11610510" y="269216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72" name="Google Shape;652;p12">
                <a:extLst>
                  <a:ext uri="{FF2B5EF4-FFF2-40B4-BE49-F238E27FC236}">
                    <a16:creationId xmlns:a16="http://schemas.microsoft.com/office/drawing/2014/main" id="{C82BF4B0-A53E-90DA-0480-5AE7974D0209}"/>
                  </a:ext>
                </a:extLst>
              </p:cNvPr>
              <p:cNvSpPr/>
              <p:nvPr/>
            </p:nvSpPr>
            <p:spPr>
              <a:xfrm>
                <a:off x="11614358" y="268851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73" name="Google Shape;653;p12">
                <a:extLst>
                  <a:ext uri="{FF2B5EF4-FFF2-40B4-BE49-F238E27FC236}">
                    <a16:creationId xmlns:a16="http://schemas.microsoft.com/office/drawing/2014/main" id="{10F6AE24-90ED-988E-5967-C38A6EE70CBC}"/>
                  </a:ext>
                </a:extLst>
              </p:cNvPr>
              <p:cNvSpPr/>
              <p:nvPr/>
            </p:nvSpPr>
            <p:spPr>
              <a:xfrm>
                <a:off x="11672083" y="2739600"/>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74" name="Google Shape;654;p12">
                <a:extLst>
                  <a:ext uri="{FF2B5EF4-FFF2-40B4-BE49-F238E27FC236}">
                    <a16:creationId xmlns:a16="http://schemas.microsoft.com/office/drawing/2014/main" id="{67013084-06EF-B88D-943E-4DDED6021AD0}"/>
                  </a:ext>
                </a:extLst>
              </p:cNvPr>
              <p:cNvSpPr/>
              <p:nvPr/>
            </p:nvSpPr>
            <p:spPr>
              <a:xfrm>
                <a:off x="11610510" y="268851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75" name="Google Shape;655;p12">
                <a:extLst>
                  <a:ext uri="{FF2B5EF4-FFF2-40B4-BE49-F238E27FC236}">
                    <a16:creationId xmlns:a16="http://schemas.microsoft.com/office/drawing/2014/main" id="{35EA188A-3244-3BD6-F982-130C8F0806A0}"/>
                  </a:ext>
                </a:extLst>
              </p:cNvPr>
              <p:cNvSpPr/>
              <p:nvPr/>
            </p:nvSpPr>
            <p:spPr>
              <a:xfrm>
                <a:off x="11668235" y="2735951"/>
                <a:ext cx="3848" cy="3649"/>
              </a:xfrm>
              <a:custGeom>
                <a:avLst/>
                <a:gdLst/>
                <a:ahLst/>
                <a:cxnLst/>
                <a:rect l="l" t="t" r="r" b="b"/>
                <a:pathLst>
                  <a:path w="3" h="3" extrusionOk="0">
                    <a:moveTo>
                      <a:pt x="3" y="3"/>
                    </a:moveTo>
                    <a:lnTo>
                      <a:pt x="3" y="3"/>
                    </a:lnTo>
                    <a:lnTo>
                      <a:pt x="0" y="0"/>
                    </a:lnTo>
                    <a:lnTo>
                      <a:pt x="0" y="0"/>
                    </a:lnTo>
                    <a:lnTo>
                      <a:pt x="3" y="3"/>
                    </a:lnTo>
                    <a:lnTo>
                      <a:pt x="3"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76" name="Google Shape;656;p12">
                <a:extLst>
                  <a:ext uri="{FF2B5EF4-FFF2-40B4-BE49-F238E27FC236}">
                    <a16:creationId xmlns:a16="http://schemas.microsoft.com/office/drawing/2014/main" id="{F5CF5622-35E5-0D93-82AF-86FCF5D132BE}"/>
                  </a:ext>
                </a:extLst>
              </p:cNvPr>
              <p:cNvSpPr/>
              <p:nvPr/>
            </p:nvSpPr>
            <p:spPr>
              <a:xfrm>
                <a:off x="7083621" y="2684864"/>
                <a:ext cx="0" cy="3649"/>
              </a:xfrm>
              <a:custGeom>
                <a:avLst/>
                <a:gdLst/>
                <a:ahLst/>
                <a:cxnLst/>
                <a:rect l="l" t="t" r="r" b="b"/>
                <a:pathLst>
                  <a:path w="120000" h="3" extrusionOk="0">
                    <a:moveTo>
                      <a:pt x="0" y="0"/>
                    </a:moveTo>
                    <a:lnTo>
                      <a:pt x="0" y="0"/>
                    </a:lnTo>
                    <a:lnTo>
                      <a:pt x="0" y="0"/>
                    </a:lnTo>
                    <a:lnTo>
                      <a:pt x="0" y="0"/>
                    </a:lnTo>
                    <a:lnTo>
                      <a:pt x="0" y="0"/>
                    </a:lnTo>
                    <a:lnTo>
                      <a:pt x="0" y="0"/>
                    </a:ln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77" name="Google Shape;657;p12">
                <a:extLst>
                  <a:ext uri="{FF2B5EF4-FFF2-40B4-BE49-F238E27FC236}">
                    <a16:creationId xmlns:a16="http://schemas.microsoft.com/office/drawing/2014/main" id="{E1E67BF1-02BE-B881-3BA9-266003975BE6}"/>
                  </a:ext>
                </a:extLst>
              </p:cNvPr>
              <p:cNvSpPr/>
              <p:nvPr/>
            </p:nvSpPr>
            <p:spPr>
              <a:xfrm>
                <a:off x="7302974" y="3426846"/>
                <a:ext cx="17959" cy="81496"/>
              </a:xfrm>
              <a:custGeom>
                <a:avLst/>
                <a:gdLst/>
                <a:ahLst/>
                <a:cxnLst/>
                <a:rect l="l" t="t" r="r" b="b"/>
                <a:pathLst>
                  <a:path w="14" h="67" extrusionOk="0">
                    <a:moveTo>
                      <a:pt x="0" y="67"/>
                    </a:moveTo>
                    <a:lnTo>
                      <a:pt x="14" y="0"/>
                    </a:lnTo>
                    <a:lnTo>
                      <a:pt x="14" y="0"/>
                    </a:lnTo>
                    <a:lnTo>
                      <a:pt x="14" y="0"/>
                    </a:lnTo>
                    <a:lnTo>
                      <a:pt x="0" y="67"/>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78" name="Google Shape;658;p12">
                <a:extLst>
                  <a:ext uri="{FF2B5EF4-FFF2-40B4-BE49-F238E27FC236}">
                    <a16:creationId xmlns:a16="http://schemas.microsoft.com/office/drawing/2014/main" id="{4C980F22-51F7-18E2-3580-550CD376E296}"/>
                  </a:ext>
                </a:extLst>
              </p:cNvPr>
              <p:cNvSpPr/>
              <p:nvPr/>
            </p:nvSpPr>
            <p:spPr>
              <a:xfrm>
                <a:off x="7263208" y="3519290"/>
                <a:ext cx="32069" cy="7298"/>
              </a:xfrm>
              <a:custGeom>
                <a:avLst/>
                <a:gdLst/>
                <a:ahLst/>
                <a:cxnLst/>
                <a:rect l="l" t="t" r="r" b="b"/>
                <a:pathLst>
                  <a:path w="25" h="6" extrusionOk="0">
                    <a:moveTo>
                      <a:pt x="0" y="0"/>
                    </a:moveTo>
                    <a:lnTo>
                      <a:pt x="0" y="0"/>
                    </a:lnTo>
                    <a:lnTo>
                      <a:pt x="11" y="3"/>
                    </a:lnTo>
                    <a:lnTo>
                      <a:pt x="22" y="6"/>
                    </a:lnTo>
                    <a:lnTo>
                      <a:pt x="22" y="6"/>
                    </a:lnTo>
                    <a:lnTo>
                      <a:pt x="25" y="3"/>
                    </a:lnTo>
                    <a:lnTo>
                      <a:pt x="25" y="3"/>
                    </a:lnTo>
                    <a:lnTo>
                      <a:pt x="22" y="6"/>
                    </a:lnTo>
                    <a:lnTo>
                      <a:pt x="22" y="6"/>
                    </a:lnTo>
                    <a:lnTo>
                      <a:pt x="11"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79" name="Google Shape;659;p12">
                <a:extLst>
                  <a:ext uri="{FF2B5EF4-FFF2-40B4-BE49-F238E27FC236}">
                    <a16:creationId xmlns:a16="http://schemas.microsoft.com/office/drawing/2014/main" id="{85C1787A-5269-9517-52F0-00117F6D92CB}"/>
                  </a:ext>
                </a:extLst>
              </p:cNvPr>
              <p:cNvSpPr/>
              <p:nvPr/>
            </p:nvSpPr>
            <p:spPr>
              <a:xfrm>
                <a:off x="6914296" y="2636209"/>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80" name="Google Shape;660;p12">
                <a:extLst>
                  <a:ext uri="{FF2B5EF4-FFF2-40B4-BE49-F238E27FC236}">
                    <a16:creationId xmlns:a16="http://schemas.microsoft.com/office/drawing/2014/main" id="{230324AC-EC3A-84DB-A9E8-BF3F6F5D889C}"/>
                  </a:ext>
                </a:extLst>
              </p:cNvPr>
              <p:cNvSpPr/>
              <p:nvPr/>
            </p:nvSpPr>
            <p:spPr>
              <a:xfrm>
                <a:off x="6914296" y="2636209"/>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81" name="Google Shape;661;p12">
                <a:extLst>
                  <a:ext uri="{FF2B5EF4-FFF2-40B4-BE49-F238E27FC236}">
                    <a16:creationId xmlns:a16="http://schemas.microsoft.com/office/drawing/2014/main" id="{661636E0-DD9B-AD54-E1E6-9AFFD7D3F851}"/>
                  </a:ext>
                </a:extLst>
              </p:cNvPr>
              <p:cNvSpPr/>
              <p:nvPr/>
            </p:nvSpPr>
            <p:spPr>
              <a:xfrm>
                <a:off x="6947648" y="2647156"/>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82" name="Google Shape;662;p12">
                <a:extLst>
                  <a:ext uri="{FF2B5EF4-FFF2-40B4-BE49-F238E27FC236}">
                    <a16:creationId xmlns:a16="http://schemas.microsoft.com/office/drawing/2014/main" id="{6BFD5747-800B-5F39-A59D-B6B63A7338EA}"/>
                  </a:ext>
                </a:extLst>
              </p:cNvPr>
              <p:cNvSpPr/>
              <p:nvPr/>
            </p:nvSpPr>
            <p:spPr>
              <a:xfrm>
                <a:off x="6947648" y="2647156"/>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83" name="Google Shape;663;p12">
                <a:extLst>
                  <a:ext uri="{FF2B5EF4-FFF2-40B4-BE49-F238E27FC236}">
                    <a16:creationId xmlns:a16="http://schemas.microsoft.com/office/drawing/2014/main" id="{300DA31D-B760-E970-E076-23FC824054D1}"/>
                  </a:ext>
                </a:extLst>
              </p:cNvPr>
              <p:cNvSpPr/>
              <p:nvPr/>
            </p:nvSpPr>
            <p:spPr>
              <a:xfrm>
                <a:off x="7453058" y="2780957"/>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84" name="Google Shape;664;p12">
                <a:extLst>
                  <a:ext uri="{FF2B5EF4-FFF2-40B4-BE49-F238E27FC236}">
                    <a16:creationId xmlns:a16="http://schemas.microsoft.com/office/drawing/2014/main" id="{E6988F4C-CF8C-90C4-5B00-285DC386FF61}"/>
                  </a:ext>
                </a:extLst>
              </p:cNvPr>
              <p:cNvSpPr/>
              <p:nvPr/>
            </p:nvSpPr>
            <p:spPr>
              <a:xfrm>
                <a:off x="6806543" y="3020580"/>
                <a:ext cx="0" cy="3649"/>
              </a:xfrm>
              <a:custGeom>
                <a:avLst/>
                <a:gdLst/>
                <a:ahLst/>
                <a:cxnLst/>
                <a:rect l="l" t="t" r="r" b="b"/>
                <a:pathLst>
                  <a:path w="120000" h="3" extrusionOk="0">
                    <a:moveTo>
                      <a:pt x="0" y="0"/>
                    </a:moveTo>
                    <a:lnTo>
                      <a:pt x="0" y="0"/>
                    </a:lnTo>
                    <a:lnTo>
                      <a:pt x="0" y="0"/>
                    </a:lnTo>
                    <a:lnTo>
                      <a:pt x="0" y="0"/>
                    </a:lnTo>
                    <a:lnTo>
                      <a:pt x="0" y="0"/>
                    </a:lnTo>
                    <a:lnTo>
                      <a:pt x="0" y="3"/>
                    </a:lnTo>
                    <a:lnTo>
                      <a:pt x="0" y="3"/>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85" name="Google Shape;665;p12">
                <a:extLst>
                  <a:ext uri="{FF2B5EF4-FFF2-40B4-BE49-F238E27FC236}">
                    <a16:creationId xmlns:a16="http://schemas.microsoft.com/office/drawing/2014/main" id="{58979D74-A5CF-79BB-448A-0E01B93C1360}"/>
                  </a:ext>
                </a:extLst>
              </p:cNvPr>
              <p:cNvSpPr/>
              <p:nvPr/>
            </p:nvSpPr>
            <p:spPr>
              <a:xfrm>
                <a:off x="6806543" y="302423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86" name="Google Shape;666;p12">
                <a:extLst>
                  <a:ext uri="{FF2B5EF4-FFF2-40B4-BE49-F238E27FC236}">
                    <a16:creationId xmlns:a16="http://schemas.microsoft.com/office/drawing/2014/main" id="{7A8C3945-739D-3A16-AE30-8C01B8D098BF}"/>
                  </a:ext>
                </a:extLst>
              </p:cNvPr>
              <p:cNvSpPr/>
              <p:nvPr/>
            </p:nvSpPr>
            <p:spPr>
              <a:xfrm>
                <a:off x="7758357" y="2451322"/>
                <a:ext cx="718350" cy="609399"/>
              </a:xfrm>
              <a:custGeom>
                <a:avLst/>
                <a:gdLst/>
                <a:ahLst/>
                <a:cxnLst/>
                <a:rect l="l" t="t" r="r" b="b"/>
                <a:pathLst>
                  <a:path w="560" h="501" extrusionOk="0">
                    <a:moveTo>
                      <a:pt x="0" y="413"/>
                    </a:moveTo>
                    <a:lnTo>
                      <a:pt x="0" y="413"/>
                    </a:lnTo>
                    <a:lnTo>
                      <a:pt x="39" y="422"/>
                    </a:lnTo>
                    <a:lnTo>
                      <a:pt x="39" y="422"/>
                    </a:lnTo>
                    <a:lnTo>
                      <a:pt x="39" y="422"/>
                    </a:lnTo>
                    <a:lnTo>
                      <a:pt x="39" y="422"/>
                    </a:lnTo>
                    <a:lnTo>
                      <a:pt x="45" y="422"/>
                    </a:lnTo>
                    <a:lnTo>
                      <a:pt x="45" y="422"/>
                    </a:lnTo>
                    <a:lnTo>
                      <a:pt x="48" y="422"/>
                    </a:lnTo>
                    <a:lnTo>
                      <a:pt x="48" y="422"/>
                    </a:lnTo>
                    <a:lnTo>
                      <a:pt x="50" y="426"/>
                    </a:lnTo>
                    <a:lnTo>
                      <a:pt x="50" y="426"/>
                    </a:lnTo>
                    <a:lnTo>
                      <a:pt x="53" y="426"/>
                    </a:lnTo>
                    <a:lnTo>
                      <a:pt x="53" y="426"/>
                    </a:lnTo>
                    <a:lnTo>
                      <a:pt x="56" y="426"/>
                    </a:lnTo>
                    <a:lnTo>
                      <a:pt x="56" y="426"/>
                    </a:lnTo>
                    <a:lnTo>
                      <a:pt x="59" y="426"/>
                    </a:lnTo>
                    <a:lnTo>
                      <a:pt x="59" y="426"/>
                    </a:lnTo>
                    <a:lnTo>
                      <a:pt x="64" y="426"/>
                    </a:lnTo>
                    <a:lnTo>
                      <a:pt x="64" y="426"/>
                    </a:lnTo>
                    <a:lnTo>
                      <a:pt x="67" y="429"/>
                    </a:lnTo>
                    <a:lnTo>
                      <a:pt x="67" y="429"/>
                    </a:lnTo>
                    <a:lnTo>
                      <a:pt x="76" y="429"/>
                    </a:lnTo>
                    <a:lnTo>
                      <a:pt x="81" y="429"/>
                    </a:lnTo>
                    <a:lnTo>
                      <a:pt x="81" y="429"/>
                    </a:lnTo>
                    <a:lnTo>
                      <a:pt x="104" y="435"/>
                    </a:lnTo>
                    <a:lnTo>
                      <a:pt x="104" y="435"/>
                    </a:lnTo>
                    <a:lnTo>
                      <a:pt x="106" y="435"/>
                    </a:lnTo>
                    <a:lnTo>
                      <a:pt x="106" y="435"/>
                    </a:lnTo>
                    <a:lnTo>
                      <a:pt x="151" y="444"/>
                    </a:lnTo>
                    <a:lnTo>
                      <a:pt x="151" y="444"/>
                    </a:lnTo>
                    <a:lnTo>
                      <a:pt x="165" y="447"/>
                    </a:lnTo>
                    <a:lnTo>
                      <a:pt x="165" y="447"/>
                    </a:lnTo>
                    <a:lnTo>
                      <a:pt x="188" y="450"/>
                    </a:lnTo>
                    <a:lnTo>
                      <a:pt x="188" y="450"/>
                    </a:lnTo>
                    <a:lnTo>
                      <a:pt x="207" y="453"/>
                    </a:lnTo>
                    <a:lnTo>
                      <a:pt x="207" y="453"/>
                    </a:lnTo>
                    <a:lnTo>
                      <a:pt x="221" y="456"/>
                    </a:lnTo>
                    <a:lnTo>
                      <a:pt x="221" y="456"/>
                    </a:lnTo>
                    <a:lnTo>
                      <a:pt x="241" y="459"/>
                    </a:lnTo>
                    <a:lnTo>
                      <a:pt x="241" y="459"/>
                    </a:lnTo>
                    <a:lnTo>
                      <a:pt x="252" y="459"/>
                    </a:lnTo>
                    <a:lnTo>
                      <a:pt x="252" y="459"/>
                    </a:lnTo>
                    <a:lnTo>
                      <a:pt x="283" y="465"/>
                    </a:lnTo>
                    <a:lnTo>
                      <a:pt x="409" y="486"/>
                    </a:lnTo>
                    <a:lnTo>
                      <a:pt x="431" y="489"/>
                    </a:lnTo>
                    <a:lnTo>
                      <a:pt x="431" y="489"/>
                    </a:lnTo>
                    <a:lnTo>
                      <a:pt x="451" y="492"/>
                    </a:lnTo>
                    <a:lnTo>
                      <a:pt x="515" y="501"/>
                    </a:lnTo>
                    <a:lnTo>
                      <a:pt x="515" y="501"/>
                    </a:lnTo>
                    <a:lnTo>
                      <a:pt x="515" y="498"/>
                    </a:lnTo>
                    <a:lnTo>
                      <a:pt x="515" y="498"/>
                    </a:lnTo>
                    <a:lnTo>
                      <a:pt x="515" y="498"/>
                    </a:lnTo>
                    <a:lnTo>
                      <a:pt x="515" y="498"/>
                    </a:lnTo>
                    <a:lnTo>
                      <a:pt x="518" y="489"/>
                    </a:lnTo>
                    <a:lnTo>
                      <a:pt x="518" y="489"/>
                    </a:lnTo>
                    <a:lnTo>
                      <a:pt x="518" y="489"/>
                    </a:lnTo>
                    <a:lnTo>
                      <a:pt x="518" y="489"/>
                    </a:lnTo>
                    <a:lnTo>
                      <a:pt x="518" y="480"/>
                    </a:lnTo>
                    <a:lnTo>
                      <a:pt x="518" y="480"/>
                    </a:lnTo>
                    <a:lnTo>
                      <a:pt x="518" y="477"/>
                    </a:lnTo>
                    <a:lnTo>
                      <a:pt x="518" y="477"/>
                    </a:lnTo>
                    <a:lnTo>
                      <a:pt x="518" y="468"/>
                    </a:lnTo>
                    <a:lnTo>
                      <a:pt x="518" y="468"/>
                    </a:lnTo>
                    <a:lnTo>
                      <a:pt x="518" y="468"/>
                    </a:lnTo>
                    <a:lnTo>
                      <a:pt x="518" y="468"/>
                    </a:lnTo>
                    <a:lnTo>
                      <a:pt x="521" y="456"/>
                    </a:lnTo>
                    <a:lnTo>
                      <a:pt x="521" y="456"/>
                    </a:lnTo>
                    <a:lnTo>
                      <a:pt x="521" y="456"/>
                    </a:lnTo>
                    <a:lnTo>
                      <a:pt x="521" y="456"/>
                    </a:lnTo>
                    <a:lnTo>
                      <a:pt x="521" y="444"/>
                    </a:lnTo>
                    <a:lnTo>
                      <a:pt x="521" y="444"/>
                    </a:lnTo>
                    <a:lnTo>
                      <a:pt x="521" y="444"/>
                    </a:lnTo>
                    <a:lnTo>
                      <a:pt x="521" y="444"/>
                    </a:lnTo>
                    <a:lnTo>
                      <a:pt x="523" y="432"/>
                    </a:lnTo>
                    <a:lnTo>
                      <a:pt x="523" y="432"/>
                    </a:lnTo>
                    <a:lnTo>
                      <a:pt x="523" y="432"/>
                    </a:lnTo>
                    <a:lnTo>
                      <a:pt x="523" y="432"/>
                    </a:lnTo>
                    <a:lnTo>
                      <a:pt x="523" y="419"/>
                    </a:lnTo>
                    <a:lnTo>
                      <a:pt x="523" y="419"/>
                    </a:lnTo>
                    <a:lnTo>
                      <a:pt x="523" y="416"/>
                    </a:lnTo>
                    <a:lnTo>
                      <a:pt x="523" y="416"/>
                    </a:lnTo>
                    <a:lnTo>
                      <a:pt x="526" y="404"/>
                    </a:lnTo>
                    <a:lnTo>
                      <a:pt x="526" y="404"/>
                    </a:lnTo>
                    <a:lnTo>
                      <a:pt x="526" y="404"/>
                    </a:lnTo>
                    <a:lnTo>
                      <a:pt x="526" y="404"/>
                    </a:lnTo>
                    <a:lnTo>
                      <a:pt x="529" y="374"/>
                    </a:lnTo>
                    <a:lnTo>
                      <a:pt x="529" y="374"/>
                    </a:lnTo>
                    <a:lnTo>
                      <a:pt x="529" y="374"/>
                    </a:lnTo>
                    <a:lnTo>
                      <a:pt x="529" y="374"/>
                    </a:lnTo>
                    <a:lnTo>
                      <a:pt x="532" y="344"/>
                    </a:lnTo>
                    <a:lnTo>
                      <a:pt x="532" y="344"/>
                    </a:lnTo>
                    <a:lnTo>
                      <a:pt x="532" y="340"/>
                    </a:lnTo>
                    <a:lnTo>
                      <a:pt x="532" y="340"/>
                    </a:lnTo>
                    <a:lnTo>
                      <a:pt x="535" y="325"/>
                    </a:lnTo>
                    <a:lnTo>
                      <a:pt x="535" y="325"/>
                    </a:lnTo>
                    <a:lnTo>
                      <a:pt x="535" y="325"/>
                    </a:lnTo>
                    <a:lnTo>
                      <a:pt x="535" y="325"/>
                    </a:lnTo>
                    <a:lnTo>
                      <a:pt x="537" y="289"/>
                    </a:lnTo>
                    <a:lnTo>
                      <a:pt x="537" y="289"/>
                    </a:lnTo>
                    <a:lnTo>
                      <a:pt x="549" y="201"/>
                    </a:lnTo>
                    <a:lnTo>
                      <a:pt x="549" y="201"/>
                    </a:lnTo>
                    <a:lnTo>
                      <a:pt x="549" y="201"/>
                    </a:lnTo>
                    <a:lnTo>
                      <a:pt x="549" y="201"/>
                    </a:lnTo>
                    <a:lnTo>
                      <a:pt x="549" y="189"/>
                    </a:lnTo>
                    <a:lnTo>
                      <a:pt x="549" y="189"/>
                    </a:lnTo>
                    <a:lnTo>
                      <a:pt x="549" y="182"/>
                    </a:lnTo>
                    <a:lnTo>
                      <a:pt x="549" y="182"/>
                    </a:lnTo>
                    <a:lnTo>
                      <a:pt x="551" y="176"/>
                    </a:lnTo>
                    <a:lnTo>
                      <a:pt x="551" y="176"/>
                    </a:lnTo>
                    <a:lnTo>
                      <a:pt x="554" y="152"/>
                    </a:lnTo>
                    <a:lnTo>
                      <a:pt x="554" y="152"/>
                    </a:lnTo>
                    <a:lnTo>
                      <a:pt x="554" y="149"/>
                    </a:lnTo>
                    <a:lnTo>
                      <a:pt x="554" y="149"/>
                    </a:lnTo>
                    <a:lnTo>
                      <a:pt x="560" y="79"/>
                    </a:lnTo>
                    <a:lnTo>
                      <a:pt x="526" y="73"/>
                    </a:lnTo>
                    <a:lnTo>
                      <a:pt x="84" y="0"/>
                    </a:lnTo>
                    <a:lnTo>
                      <a:pt x="76" y="46"/>
                    </a:lnTo>
                    <a:lnTo>
                      <a:pt x="76" y="46"/>
                    </a:lnTo>
                    <a:lnTo>
                      <a:pt x="76" y="46"/>
                    </a:lnTo>
                    <a:lnTo>
                      <a:pt x="73" y="49"/>
                    </a:lnTo>
                    <a:lnTo>
                      <a:pt x="70" y="67"/>
                    </a:lnTo>
                    <a:lnTo>
                      <a:pt x="70" y="67"/>
                    </a:lnTo>
                    <a:lnTo>
                      <a:pt x="20" y="316"/>
                    </a:lnTo>
                    <a:lnTo>
                      <a:pt x="20" y="316"/>
                    </a:lnTo>
                    <a:lnTo>
                      <a:pt x="0" y="413"/>
                    </a:lnTo>
                    <a:close/>
                  </a:path>
                </a:pathLst>
              </a:custGeom>
              <a:solidFill>
                <a:schemeClr val="accen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87" name="Google Shape;667;p12">
                <a:extLst>
                  <a:ext uri="{FF2B5EF4-FFF2-40B4-BE49-F238E27FC236}">
                    <a16:creationId xmlns:a16="http://schemas.microsoft.com/office/drawing/2014/main" id="{7DE6E052-5B54-0581-4A8B-3239D649EB49}"/>
                  </a:ext>
                </a:extLst>
              </p:cNvPr>
              <p:cNvSpPr/>
              <p:nvPr/>
            </p:nvSpPr>
            <p:spPr>
              <a:xfrm>
                <a:off x="8418983" y="305707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88" name="Google Shape;668;p12">
                <a:extLst>
                  <a:ext uri="{FF2B5EF4-FFF2-40B4-BE49-F238E27FC236}">
                    <a16:creationId xmlns:a16="http://schemas.microsoft.com/office/drawing/2014/main" id="{BC06AF72-3962-71A5-9656-A12641F02529}"/>
                  </a:ext>
                </a:extLst>
              </p:cNvPr>
              <p:cNvSpPr/>
              <p:nvPr/>
            </p:nvSpPr>
            <p:spPr>
              <a:xfrm>
                <a:off x="8422831" y="3031528"/>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89" name="Google Shape;669;p12">
                <a:extLst>
                  <a:ext uri="{FF2B5EF4-FFF2-40B4-BE49-F238E27FC236}">
                    <a16:creationId xmlns:a16="http://schemas.microsoft.com/office/drawing/2014/main" id="{0CB7C0BE-3C0C-E842-7E57-8BBB256CBA90}"/>
                  </a:ext>
                </a:extLst>
              </p:cNvPr>
              <p:cNvSpPr/>
              <p:nvPr/>
            </p:nvSpPr>
            <p:spPr>
              <a:xfrm>
                <a:off x="8429245" y="2957330"/>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90" name="Google Shape;670;p12">
                <a:extLst>
                  <a:ext uri="{FF2B5EF4-FFF2-40B4-BE49-F238E27FC236}">
                    <a16:creationId xmlns:a16="http://schemas.microsoft.com/office/drawing/2014/main" id="{4CAAFE15-4FDE-1431-1F40-116971DE9C9A}"/>
                  </a:ext>
                </a:extLst>
              </p:cNvPr>
              <p:cNvSpPr/>
              <p:nvPr/>
            </p:nvSpPr>
            <p:spPr>
              <a:xfrm>
                <a:off x="8426679" y="299138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91" name="Google Shape;671;p12">
                <a:extLst>
                  <a:ext uri="{FF2B5EF4-FFF2-40B4-BE49-F238E27FC236}">
                    <a16:creationId xmlns:a16="http://schemas.microsoft.com/office/drawing/2014/main" id="{6C59D2C4-2894-108E-1F93-21F2F5D57B8D}"/>
                  </a:ext>
                </a:extLst>
              </p:cNvPr>
              <p:cNvSpPr/>
              <p:nvPr/>
            </p:nvSpPr>
            <p:spPr>
              <a:xfrm>
                <a:off x="8429245" y="297679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92" name="Google Shape;672;p12">
                <a:extLst>
                  <a:ext uri="{FF2B5EF4-FFF2-40B4-BE49-F238E27FC236}">
                    <a16:creationId xmlns:a16="http://schemas.microsoft.com/office/drawing/2014/main" id="{61B8C778-3818-1470-E63C-E9331F682E13}"/>
                  </a:ext>
                </a:extLst>
              </p:cNvPr>
              <p:cNvSpPr/>
              <p:nvPr/>
            </p:nvSpPr>
            <p:spPr>
              <a:xfrm>
                <a:off x="8433093" y="294273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93" name="Google Shape;673;p12">
                <a:extLst>
                  <a:ext uri="{FF2B5EF4-FFF2-40B4-BE49-F238E27FC236}">
                    <a16:creationId xmlns:a16="http://schemas.microsoft.com/office/drawing/2014/main" id="{9B0C85EB-123C-61E3-7B86-0360D35691EE}"/>
                  </a:ext>
                </a:extLst>
              </p:cNvPr>
              <p:cNvSpPr/>
              <p:nvPr/>
            </p:nvSpPr>
            <p:spPr>
              <a:xfrm>
                <a:off x="8440790" y="2864886"/>
                <a:ext cx="0" cy="4865"/>
              </a:xfrm>
              <a:custGeom>
                <a:avLst/>
                <a:gdLst/>
                <a:ahLst/>
                <a:cxnLst/>
                <a:rect l="l" t="t" r="r" b="b"/>
                <a:pathLst>
                  <a:path w="120000" h="4" extrusionOk="0">
                    <a:moveTo>
                      <a:pt x="0" y="0"/>
                    </a:moveTo>
                    <a:lnTo>
                      <a:pt x="0" y="0"/>
                    </a:lnTo>
                    <a:lnTo>
                      <a:pt x="0" y="4"/>
                    </a:lnTo>
                    <a:lnTo>
                      <a:pt x="0" y="4"/>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94" name="Google Shape;674;p12">
                <a:extLst>
                  <a:ext uri="{FF2B5EF4-FFF2-40B4-BE49-F238E27FC236}">
                    <a16:creationId xmlns:a16="http://schemas.microsoft.com/office/drawing/2014/main" id="{BBCFD765-8884-72E0-F487-27317010CDFD}"/>
                  </a:ext>
                </a:extLst>
              </p:cNvPr>
              <p:cNvSpPr/>
              <p:nvPr/>
            </p:nvSpPr>
            <p:spPr>
              <a:xfrm>
                <a:off x="8436941" y="290624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95" name="Google Shape;675;p12">
                <a:extLst>
                  <a:ext uri="{FF2B5EF4-FFF2-40B4-BE49-F238E27FC236}">
                    <a16:creationId xmlns:a16="http://schemas.microsoft.com/office/drawing/2014/main" id="{8274F515-465F-5B03-1F8D-F50C8ECAAE4D}"/>
                  </a:ext>
                </a:extLst>
              </p:cNvPr>
              <p:cNvSpPr/>
              <p:nvPr/>
            </p:nvSpPr>
            <p:spPr>
              <a:xfrm>
                <a:off x="8422831" y="304612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96" name="Google Shape;676;p12">
                <a:extLst>
                  <a:ext uri="{FF2B5EF4-FFF2-40B4-BE49-F238E27FC236}">
                    <a16:creationId xmlns:a16="http://schemas.microsoft.com/office/drawing/2014/main" id="{8FF36154-3EA4-A4A3-766C-6945DA31C610}"/>
                  </a:ext>
                </a:extLst>
              </p:cNvPr>
              <p:cNvSpPr/>
              <p:nvPr/>
            </p:nvSpPr>
            <p:spPr>
              <a:xfrm>
                <a:off x="8426679" y="300598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97" name="Google Shape;677;p12">
                <a:extLst>
                  <a:ext uri="{FF2B5EF4-FFF2-40B4-BE49-F238E27FC236}">
                    <a16:creationId xmlns:a16="http://schemas.microsoft.com/office/drawing/2014/main" id="{A616AF1D-6EA8-2B96-9CF9-760CDA4C4AE3}"/>
                  </a:ext>
                </a:extLst>
              </p:cNvPr>
              <p:cNvSpPr/>
              <p:nvPr/>
            </p:nvSpPr>
            <p:spPr>
              <a:xfrm>
                <a:off x="8444638" y="284664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98" name="Google Shape;678;p12">
                <a:extLst>
                  <a:ext uri="{FF2B5EF4-FFF2-40B4-BE49-F238E27FC236}">
                    <a16:creationId xmlns:a16="http://schemas.microsoft.com/office/drawing/2014/main" id="{2B2991A8-BB06-64E7-BE88-34893A8E11B5}"/>
                  </a:ext>
                </a:extLst>
              </p:cNvPr>
              <p:cNvSpPr/>
              <p:nvPr/>
            </p:nvSpPr>
            <p:spPr>
              <a:xfrm>
                <a:off x="8422831" y="302058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99" name="Google Shape;679;p12">
                <a:extLst>
                  <a:ext uri="{FF2B5EF4-FFF2-40B4-BE49-F238E27FC236}">
                    <a16:creationId xmlns:a16="http://schemas.microsoft.com/office/drawing/2014/main" id="{D4D25314-DAE2-DB84-0D66-7181E0BED9B9}"/>
                  </a:ext>
                </a:extLst>
              </p:cNvPr>
              <p:cNvSpPr/>
              <p:nvPr/>
            </p:nvSpPr>
            <p:spPr>
              <a:xfrm>
                <a:off x="7335044" y="2788255"/>
                <a:ext cx="599053" cy="734684"/>
              </a:xfrm>
              <a:custGeom>
                <a:avLst/>
                <a:gdLst/>
                <a:ahLst/>
                <a:cxnLst/>
                <a:rect l="l" t="t" r="r" b="b"/>
                <a:pathLst>
                  <a:path w="467" h="604" extrusionOk="0">
                    <a:moveTo>
                      <a:pt x="464" y="176"/>
                    </a:moveTo>
                    <a:lnTo>
                      <a:pt x="464" y="176"/>
                    </a:lnTo>
                    <a:lnTo>
                      <a:pt x="439" y="170"/>
                    </a:lnTo>
                    <a:lnTo>
                      <a:pt x="439" y="170"/>
                    </a:lnTo>
                    <a:lnTo>
                      <a:pt x="439" y="170"/>
                    </a:lnTo>
                    <a:lnTo>
                      <a:pt x="439" y="170"/>
                    </a:lnTo>
                    <a:lnTo>
                      <a:pt x="434" y="170"/>
                    </a:lnTo>
                    <a:lnTo>
                      <a:pt x="434" y="170"/>
                    </a:lnTo>
                    <a:lnTo>
                      <a:pt x="434" y="170"/>
                    </a:lnTo>
                    <a:lnTo>
                      <a:pt x="434" y="170"/>
                    </a:lnTo>
                    <a:lnTo>
                      <a:pt x="408" y="164"/>
                    </a:lnTo>
                    <a:lnTo>
                      <a:pt x="403" y="164"/>
                    </a:lnTo>
                    <a:lnTo>
                      <a:pt x="403" y="164"/>
                    </a:lnTo>
                    <a:lnTo>
                      <a:pt x="380" y="158"/>
                    </a:lnTo>
                    <a:lnTo>
                      <a:pt x="380" y="158"/>
                    </a:lnTo>
                    <a:lnTo>
                      <a:pt x="324" y="149"/>
                    </a:lnTo>
                    <a:lnTo>
                      <a:pt x="324" y="149"/>
                    </a:lnTo>
                    <a:lnTo>
                      <a:pt x="322" y="149"/>
                    </a:lnTo>
                    <a:lnTo>
                      <a:pt x="322" y="149"/>
                    </a:lnTo>
                    <a:lnTo>
                      <a:pt x="319" y="145"/>
                    </a:lnTo>
                    <a:lnTo>
                      <a:pt x="319" y="145"/>
                    </a:lnTo>
                    <a:lnTo>
                      <a:pt x="319" y="139"/>
                    </a:lnTo>
                    <a:lnTo>
                      <a:pt x="338" y="45"/>
                    </a:lnTo>
                    <a:lnTo>
                      <a:pt x="338" y="45"/>
                    </a:lnTo>
                    <a:lnTo>
                      <a:pt x="313" y="39"/>
                    </a:lnTo>
                    <a:lnTo>
                      <a:pt x="313" y="39"/>
                    </a:lnTo>
                    <a:lnTo>
                      <a:pt x="302" y="36"/>
                    </a:lnTo>
                    <a:lnTo>
                      <a:pt x="302" y="36"/>
                    </a:lnTo>
                    <a:lnTo>
                      <a:pt x="257" y="27"/>
                    </a:lnTo>
                    <a:lnTo>
                      <a:pt x="257" y="27"/>
                    </a:lnTo>
                    <a:lnTo>
                      <a:pt x="257" y="27"/>
                    </a:lnTo>
                    <a:lnTo>
                      <a:pt x="235" y="24"/>
                    </a:lnTo>
                    <a:lnTo>
                      <a:pt x="229" y="21"/>
                    </a:lnTo>
                    <a:lnTo>
                      <a:pt x="229" y="21"/>
                    </a:lnTo>
                    <a:lnTo>
                      <a:pt x="212" y="18"/>
                    </a:lnTo>
                    <a:lnTo>
                      <a:pt x="199" y="15"/>
                    </a:lnTo>
                    <a:lnTo>
                      <a:pt x="199" y="15"/>
                    </a:lnTo>
                    <a:lnTo>
                      <a:pt x="190" y="15"/>
                    </a:lnTo>
                    <a:lnTo>
                      <a:pt x="182" y="12"/>
                    </a:lnTo>
                    <a:lnTo>
                      <a:pt x="182" y="12"/>
                    </a:lnTo>
                    <a:lnTo>
                      <a:pt x="171" y="9"/>
                    </a:lnTo>
                    <a:lnTo>
                      <a:pt x="159" y="9"/>
                    </a:lnTo>
                    <a:lnTo>
                      <a:pt x="159" y="9"/>
                    </a:lnTo>
                    <a:lnTo>
                      <a:pt x="143" y="3"/>
                    </a:lnTo>
                    <a:lnTo>
                      <a:pt x="134" y="3"/>
                    </a:lnTo>
                    <a:lnTo>
                      <a:pt x="134" y="3"/>
                    </a:lnTo>
                    <a:lnTo>
                      <a:pt x="123" y="0"/>
                    </a:lnTo>
                    <a:lnTo>
                      <a:pt x="106" y="70"/>
                    </a:lnTo>
                    <a:lnTo>
                      <a:pt x="0" y="522"/>
                    </a:lnTo>
                    <a:lnTo>
                      <a:pt x="0" y="522"/>
                    </a:lnTo>
                    <a:lnTo>
                      <a:pt x="31" y="531"/>
                    </a:lnTo>
                    <a:lnTo>
                      <a:pt x="31" y="531"/>
                    </a:lnTo>
                    <a:lnTo>
                      <a:pt x="31" y="531"/>
                    </a:lnTo>
                    <a:lnTo>
                      <a:pt x="31" y="531"/>
                    </a:lnTo>
                    <a:lnTo>
                      <a:pt x="36" y="531"/>
                    </a:lnTo>
                    <a:lnTo>
                      <a:pt x="36" y="531"/>
                    </a:lnTo>
                    <a:lnTo>
                      <a:pt x="36" y="531"/>
                    </a:lnTo>
                    <a:lnTo>
                      <a:pt x="36" y="531"/>
                    </a:lnTo>
                    <a:lnTo>
                      <a:pt x="45" y="534"/>
                    </a:lnTo>
                    <a:lnTo>
                      <a:pt x="45" y="534"/>
                    </a:lnTo>
                    <a:lnTo>
                      <a:pt x="47" y="534"/>
                    </a:lnTo>
                    <a:lnTo>
                      <a:pt x="47" y="534"/>
                    </a:lnTo>
                    <a:lnTo>
                      <a:pt x="53" y="534"/>
                    </a:lnTo>
                    <a:lnTo>
                      <a:pt x="53" y="534"/>
                    </a:lnTo>
                    <a:lnTo>
                      <a:pt x="56" y="534"/>
                    </a:lnTo>
                    <a:lnTo>
                      <a:pt x="56" y="534"/>
                    </a:lnTo>
                    <a:lnTo>
                      <a:pt x="64" y="537"/>
                    </a:lnTo>
                    <a:lnTo>
                      <a:pt x="64" y="537"/>
                    </a:lnTo>
                    <a:lnTo>
                      <a:pt x="64" y="537"/>
                    </a:lnTo>
                    <a:lnTo>
                      <a:pt x="64" y="537"/>
                    </a:lnTo>
                    <a:lnTo>
                      <a:pt x="73" y="540"/>
                    </a:lnTo>
                    <a:lnTo>
                      <a:pt x="73" y="540"/>
                    </a:lnTo>
                    <a:lnTo>
                      <a:pt x="75" y="540"/>
                    </a:lnTo>
                    <a:lnTo>
                      <a:pt x="75" y="540"/>
                    </a:lnTo>
                    <a:lnTo>
                      <a:pt x="84" y="540"/>
                    </a:lnTo>
                    <a:lnTo>
                      <a:pt x="84" y="540"/>
                    </a:lnTo>
                    <a:lnTo>
                      <a:pt x="84" y="543"/>
                    </a:lnTo>
                    <a:lnTo>
                      <a:pt x="84" y="543"/>
                    </a:lnTo>
                    <a:lnTo>
                      <a:pt x="92" y="543"/>
                    </a:lnTo>
                    <a:lnTo>
                      <a:pt x="92" y="543"/>
                    </a:lnTo>
                    <a:lnTo>
                      <a:pt x="95" y="543"/>
                    </a:lnTo>
                    <a:lnTo>
                      <a:pt x="95" y="543"/>
                    </a:lnTo>
                    <a:lnTo>
                      <a:pt x="103" y="547"/>
                    </a:lnTo>
                    <a:lnTo>
                      <a:pt x="103" y="547"/>
                    </a:lnTo>
                    <a:lnTo>
                      <a:pt x="106" y="547"/>
                    </a:lnTo>
                    <a:lnTo>
                      <a:pt x="106" y="547"/>
                    </a:lnTo>
                    <a:lnTo>
                      <a:pt x="115" y="550"/>
                    </a:lnTo>
                    <a:lnTo>
                      <a:pt x="115" y="550"/>
                    </a:lnTo>
                    <a:lnTo>
                      <a:pt x="117" y="550"/>
                    </a:lnTo>
                    <a:lnTo>
                      <a:pt x="117" y="550"/>
                    </a:lnTo>
                    <a:lnTo>
                      <a:pt x="126" y="553"/>
                    </a:lnTo>
                    <a:lnTo>
                      <a:pt x="126" y="553"/>
                    </a:lnTo>
                    <a:lnTo>
                      <a:pt x="131" y="553"/>
                    </a:lnTo>
                    <a:lnTo>
                      <a:pt x="131" y="553"/>
                    </a:lnTo>
                    <a:lnTo>
                      <a:pt x="140" y="553"/>
                    </a:lnTo>
                    <a:lnTo>
                      <a:pt x="140" y="553"/>
                    </a:lnTo>
                    <a:lnTo>
                      <a:pt x="143" y="556"/>
                    </a:lnTo>
                    <a:lnTo>
                      <a:pt x="143" y="556"/>
                    </a:lnTo>
                    <a:lnTo>
                      <a:pt x="151" y="556"/>
                    </a:lnTo>
                    <a:lnTo>
                      <a:pt x="151" y="556"/>
                    </a:lnTo>
                    <a:lnTo>
                      <a:pt x="157" y="556"/>
                    </a:lnTo>
                    <a:lnTo>
                      <a:pt x="157" y="556"/>
                    </a:lnTo>
                    <a:lnTo>
                      <a:pt x="165" y="559"/>
                    </a:lnTo>
                    <a:lnTo>
                      <a:pt x="165" y="559"/>
                    </a:lnTo>
                    <a:lnTo>
                      <a:pt x="168" y="559"/>
                    </a:lnTo>
                    <a:lnTo>
                      <a:pt x="168" y="559"/>
                    </a:lnTo>
                    <a:lnTo>
                      <a:pt x="176" y="562"/>
                    </a:lnTo>
                    <a:lnTo>
                      <a:pt x="176" y="562"/>
                    </a:lnTo>
                    <a:lnTo>
                      <a:pt x="182" y="562"/>
                    </a:lnTo>
                    <a:lnTo>
                      <a:pt x="182" y="562"/>
                    </a:lnTo>
                    <a:lnTo>
                      <a:pt x="190" y="565"/>
                    </a:lnTo>
                    <a:lnTo>
                      <a:pt x="190" y="565"/>
                    </a:lnTo>
                    <a:lnTo>
                      <a:pt x="196" y="565"/>
                    </a:lnTo>
                    <a:lnTo>
                      <a:pt x="196" y="565"/>
                    </a:lnTo>
                    <a:lnTo>
                      <a:pt x="204" y="568"/>
                    </a:lnTo>
                    <a:lnTo>
                      <a:pt x="204" y="568"/>
                    </a:lnTo>
                    <a:lnTo>
                      <a:pt x="210" y="568"/>
                    </a:lnTo>
                    <a:lnTo>
                      <a:pt x="210" y="568"/>
                    </a:lnTo>
                    <a:lnTo>
                      <a:pt x="218" y="571"/>
                    </a:lnTo>
                    <a:lnTo>
                      <a:pt x="218" y="571"/>
                    </a:lnTo>
                    <a:lnTo>
                      <a:pt x="226" y="571"/>
                    </a:lnTo>
                    <a:lnTo>
                      <a:pt x="226" y="571"/>
                    </a:lnTo>
                    <a:lnTo>
                      <a:pt x="235" y="574"/>
                    </a:lnTo>
                    <a:lnTo>
                      <a:pt x="235" y="574"/>
                    </a:lnTo>
                    <a:lnTo>
                      <a:pt x="243" y="574"/>
                    </a:lnTo>
                    <a:lnTo>
                      <a:pt x="243" y="574"/>
                    </a:lnTo>
                    <a:lnTo>
                      <a:pt x="249" y="577"/>
                    </a:lnTo>
                    <a:lnTo>
                      <a:pt x="249" y="577"/>
                    </a:lnTo>
                    <a:lnTo>
                      <a:pt x="263" y="577"/>
                    </a:lnTo>
                    <a:lnTo>
                      <a:pt x="263" y="577"/>
                    </a:lnTo>
                    <a:lnTo>
                      <a:pt x="266" y="577"/>
                    </a:lnTo>
                    <a:lnTo>
                      <a:pt x="266" y="577"/>
                    </a:lnTo>
                    <a:lnTo>
                      <a:pt x="282" y="580"/>
                    </a:lnTo>
                    <a:lnTo>
                      <a:pt x="282" y="580"/>
                    </a:lnTo>
                    <a:lnTo>
                      <a:pt x="282" y="583"/>
                    </a:lnTo>
                    <a:lnTo>
                      <a:pt x="282" y="583"/>
                    </a:lnTo>
                    <a:lnTo>
                      <a:pt x="299" y="583"/>
                    </a:lnTo>
                    <a:lnTo>
                      <a:pt x="299" y="583"/>
                    </a:lnTo>
                    <a:lnTo>
                      <a:pt x="302" y="586"/>
                    </a:lnTo>
                    <a:lnTo>
                      <a:pt x="302" y="586"/>
                    </a:lnTo>
                    <a:lnTo>
                      <a:pt x="316" y="586"/>
                    </a:lnTo>
                    <a:lnTo>
                      <a:pt x="316" y="586"/>
                    </a:lnTo>
                    <a:lnTo>
                      <a:pt x="319" y="589"/>
                    </a:lnTo>
                    <a:lnTo>
                      <a:pt x="319" y="589"/>
                    </a:lnTo>
                    <a:lnTo>
                      <a:pt x="333" y="592"/>
                    </a:lnTo>
                    <a:lnTo>
                      <a:pt x="333" y="592"/>
                    </a:lnTo>
                    <a:lnTo>
                      <a:pt x="336" y="592"/>
                    </a:lnTo>
                    <a:lnTo>
                      <a:pt x="336" y="592"/>
                    </a:lnTo>
                    <a:lnTo>
                      <a:pt x="350" y="595"/>
                    </a:lnTo>
                    <a:lnTo>
                      <a:pt x="350" y="595"/>
                    </a:lnTo>
                    <a:lnTo>
                      <a:pt x="355" y="595"/>
                    </a:lnTo>
                    <a:lnTo>
                      <a:pt x="355" y="595"/>
                    </a:lnTo>
                    <a:lnTo>
                      <a:pt x="369" y="598"/>
                    </a:lnTo>
                    <a:lnTo>
                      <a:pt x="369" y="598"/>
                    </a:lnTo>
                    <a:lnTo>
                      <a:pt x="375" y="598"/>
                    </a:lnTo>
                    <a:lnTo>
                      <a:pt x="375" y="598"/>
                    </a:lnTo>
                    <a:lnTo>
                      <a:pt x="389" y="601"/>
                    </a:lnTo>
                    <a:lnTo>
                      <a:pt x="389" y="601"/>
                    </a:lnTo>
                    <a:lnTo>
                      <a:pt x="392" y="601"/>
                    </a:lnTo>
                    <a:lnTo>
                      <a:pt x="392" y="601"/>
                    </a:lnTo>
                    <a:lnTo>
                      <a:pt x="403" y="604"/>
                    </a:lnTo>
                    <a:lnTo>
                      <a:pt x="467" y="176"/>
                    </a:lnTo>
                    <a:lnTo>
                      <a:pt x="467" y="176"/>
                    </a:lnTo>
                    <a:lnTo>
                      <a:pt x="464" y="176"/>
                    </a:lnTo>
                    <a:lnTo>
                      <a:pt x="464" y="176"/>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00" name="Google Shape;680;p12">
                <a:extLst>
                  <a:ext uri="{FF2B5EF4-FFF2-40B4-BE49-F238E27FC236}">
                    <a16:creationId xmlns:a16="http://schemas.microsoft.com/office/drawing/2014/main" id="{1A0547E0-8555-82A8-5CCE-579229B0B541}"/>
                  </a:ext>
                </a:extLst>
              </p:cNvPr>
              <p:cNvSpPr/>
              <p:nvPr/>
            </p:nvSpPr>
            <p:spPr>
              <a:xfrm>
                <a:off x="7578769" y="3475501"/>
                <a:ext cx="7697" cy="0"/>
              </a:xfrm>
              <a:custGeom>
                <a:avLst/>
                <a:gdLst/>
                <a:ahLst/>
                <a:cxnLst/>
                <a:rect l="l" t="t" r="r" b="b"/>
                <a:pathLst>
                  <a:path w="6" h="120000" extrusionOk="0">
                    <a:moveTo>
                      <a:pt x="6" y="0"/>
                    </a:moveTo>
                    <a:lnTo>
                      <a:pt x="6" y="0"/>
                    </a:lnTo>
                    <a:lnTo>
                      <a:pt x="0" y="0"/>
                    </a:lnTo>
                    <a:lnTo>
                      <a:pt x="0" y="0"/>
                    </a:lnTo>
                    <a:lnTo>
                      <a:pt x="6" y="0"/>
                    </a:lnTo>
                    <a:lnTo>
                      <a:pt x="6"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01" name="Google Shape;681;p12">
                <a:extLst>
                  <a:ext uri="{FF2B5EF4-FFF2-40B4-BE49-F238E27FC236}">
                    <a16:creationId xmlns:a16="http://schemas.microsoft.com/office/drawing/2014/main" id="{87B9E34D-1C59-4E8C-A297-A91AC1D045A4}"/>
                  </a:ext>
                </a:extLst>
              </p:cNvPr>
              <p:cNvSpPr/>
              <p:nvPr/>
            </p:nvSpPr>
            <p:spPr>
              <a:xfrm>
                <a:off x="7596728" y="3479150"/>
                <a:ext cx="7697" cy="0"/>
              </a:xfrm>
              <a:custGeom>
                <a:avLst/>
                <a:gdLst/>
                <a:ahLst/>
                <a:cxnLst/>
                <a:rect l="l" t="t" r="r" b="b"/>
                <a:pathLst>
                  <a:path w="6" h="120000" extrusionOk="0">
                    <a:moveTo>
                      <a:pt x="6" y="0"/>
                    </a:moveTo>
                    <a:lnTo>
                      <a:pt x="6" y="0"/>
                    </a:lnTo>
                    <a:lnTo>
                      <a:pt x="0" y="0"/>
                    </a:lnTo>
                    <a:lnTo>
                      <a:pt x="0" y="0"/>
                    </a:lnTo>
                    <a:lnTo>
                      <a:pt x="6" y="0"/>
                    </a:lnTo>
                    <a:lnTo>
                      <a:pt x="6"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02" name="Google Shape;682;p12">
                <a:extLst>
                  <a:ext uri="{FF2B5EF4-FFF2-40B4-BE49-F238E27FC236}">
                    <a16:creationId xmlns:a16="http://schemas.microsoft.com/office/drawing/2014/main" id="{5D57C276-1AD8-CEFE-D0DB-B29094C910E8}"/>
                  </a:ext>
                </a:extLst>
              </p:cNvPr>
              <p:cNvSpPr/>
              <p:nvPr/>
            </p:nvSpPr>
            <p:spPr>
              <a:xfrm>
                <a:off x="7837889" y="3519290"/>
                <a:ext cx="14110" cy="3649"/>
              </a:xfrm>
              <a:custGeom>
                <a:avLst/>
                <a:gdLst/>
                <a:ahLst/>
                <a:cxnLst/>
                <a:rect l="l" t="t" r="r" b="b"/>
                <a:pathLst>
                  <a:path w="11" h="3" extrusionOk="0">
                    <a:moveTo>
                      <a:pt x="11" y="3"/>
                    </a:moveTo>
                    <a:lnTo>
                      <a:pt x="11" y="3"/>
                    </a:lnTo>
                    <a:lnTo>
                      <a:pt x="11" y="3"/>
                    </a:lnTo>
                    <a:lnTo>
                      <a:pt x="0" y="0"/>
                    </a:lnTo>
                    <a:lnTo>
                      <a:pt x="0" y="0"/>
                    </a:lnTo>
                    <a:lnTo>
                      <a:pt x="11" y="3"/>
                    </a:lnTo>
                    <a:lnTo>
                      <a:pt x="11"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03" name="Google Shape;683;p12">
                <a:extLst>
                  <a:ext uri="{FF2B5EF4-FFF2-40B4-BE49-F238E27FC236}">
                    <a16:creationId xmlns:a16="http://schemas.microsoft.com/office/drawing/2014/main" id="{DE90F36C-C232-CE52-1A97-39A800CDD2B4}"/>
                  </a:ext>
                </a:extLst>
              </p:cNvPr>
              <p:cNvSpPr/>
              <p:nvPr/>
            </p:nvSpPr>
            <p:spPr>
              <a:xfrm>
                <a:off x="7528742" y="3464554"/>
                <a:ext cx="7697" cy="0"/>
              </a:xfrm>
              <a:custGeom>
                <a:avLst/>
                <a:gdLst/>
                <a:ahLst/>
                <a:cxnLst/>
                <a:rect l="l" t="t" r="r" b="b"/>
                <a:pathLst>
                  <a:path w="6" h="120000" extrusionOk="0">
                    <a:moveTo>
                      <a:pt x="6" y="0"/>
                    </a:moveTo>
                    <a:lnTo>
                      <a:pt x="6" y="0"/>
                    </a:lnTo>
                    <a:lnTo>
                      <a:pt x="0" y="0"/>
                    </a:lnTo>
                    <a:lnTo>
                      <a:pt x="0" y="0"/>
                    </a:lnTo>
                    <a:lnTo>
                      <a:pt x="6" y="0"/>
                    </a:lnTo>
                    <a:lnTo>
                      <a:pt x="6"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04" name="Google Shape;684;p12">
                <a:extLst>
                  <a:ext uri="{FF2B5EF4-FFF2-40B4-BE49-F238E27FC236}">
                    <a16:creationId xmlns:a16="http://schemas.microsoft.com/office/drawing/2014/main" id="{12F9F88E-DC12-9A66-9CC8-3ACD12D2B4C1}"/>
                  </a:ext>
                </a:extLst>
              </p:cNvPr>
              <p:cNvSpPr/>
              <p:nvPr/>
            </p:nvSpPr>
            <p:spPr>
              <a:xfrm>
                <a:off x="7546700" y="3468203"/>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05" name="Google Shape;685;p12">
                <a:extLst>
                  <a:ext uri="{FF2B5EF4-FFF2-40B4-BE49-F238E27FC236}">
                    <a16:creationId xmlns:a16="http://schemas.microsoft.com/office/drawing/2014/main" id="{4DAF1852-4874-BBB6-54B9-1CA1964C34F7}"/>
                  </a:ext>
                </a:extLst>
              </p:cNvPr>
              <p:cNvSpPr/>
              <p:nvPr/>
            </p:nvSpPr>
            <p:spPr>
              <a:xfrm>
                <a:off x="7560811" y="3471852"/>
                <a:ext cx="7697" cy="0"/>
              </a:xfrm>
              <a:custGeom>
                <a:avLst/>
                <a:gdLst/>
                <a:ahLst/>
                <a:cxnLst/>
                <a:rect l="l" t="t" r="r" b="b"/>
                <a:pathLst>
                  <a:path w="6" h="120000" extrusionOk="0">
                    <a:moveTo>
                      <a:pt x="6" y="0"/>
                    </a:moveTo>
                    <a:lnTo>
                      <a:pt x="6" y="0"/>
                    </a:lnTo>
                    <a:lnTo>
                      <a:pt x="0" y="0"/>
                    </a:lnTo>
                    <a:lnTo>
                      <a:pt x="0" y="0"/>
                    </a:lnTo>
                    <a:lnTo>
                      <a:pt x="6" y="0"/>
                    </a:lnTo>
                    <a:lnTo>
                      <a:pt x="6"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06" name="Google Shape;686;p12">
                <a:extLst>
                  <a:ext uri="{FF2B5EF4-FFF2-40B4-BE49-F238E27FC236}">
                    <a16:creationId xmlns:a16="http://schemas.microsoft.com/office/drawing/2014/main" id="{49353FA3-8F0C-FFD5-B9A6-95FEFCC83021}"/>
                  </a:ext>
                </a:extLst>
              </p:cNvPr>
              <p:cNvSpPr/>
              <p:nvPr/>
            </p:nvSpPr>
            <p:spPr>
              <a:xfrm>
                <a:off x="7676260" y="3490097"/>
                <a:ext cx="20524" cy="3649"/>
              </a:xfrm>
              <a:custGeom>
                <a:avLst/>
                <a:gdLst/>
                <a:ahLst/>
                <a:cxnLst/>
                <a:rect l="l" t="t" r="r" b="b"/>
                <a:pathLst>
                  <a:path w="16" h="3" extrusionOk="0">
                    <a:moveTo>
                      <a:pt x="16" y="3"/>
                    </a:moveTo>
                    <a:lnTo>
                      <a:pt x="16" y="3"/>
                    </a:lnTo>
                    <a:lnTo>
                      <a:pt x="0" y="0"/>
                    </a:lnTo>
                    <a:lnTo>
                      <a:pt x="0" y="0"/>
                    </a:lnTo>
                    <a:lnTo>
                      <a:pt x="16" y="3"/>
                    </a:lnTo>
                    <a:lnTo>
                      <a:pt x="16"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07" name="Google Shape;687;p12">
                <a:extLst>
                  <a:ext uri="{FF2B5EF4-FFF2-40B4-BE49-F238E27FC236}">
                    <a16:creationId xmlns:a16="http://schemas.microsoft.com/office/drawing/2014/main" id="{D0A2A914-B45F-3152-49FD-80FCAC314E64}"/>
                  </a:ext>
                </a:extLst>
              </p:cNvPr>
              <p:cNvSpPr/>
              <p:nvPr/>
            </p:nvSpPr>
            <p:spPr>
              <a:xfrm>
                <a:off x="7816082" y="3515641"/>
                <a:ext cx="17959" cy="3649"/>
              </a:xfrm>
              <a:custGeom>
                <a:avLst/>
                <a:gdLst/>
                <a:ahLst/>
                <a:cxnLst/>
                <a:rect l="l" t="t" r="r" b="b"/>
                <a:pathLst>
                  <a:path w="14" h="3" extrusionOk="0">
                    <a:moveTo>
                      <a:pt x="14" y="3"/>
                    </a:moveTo>
                    <a:lnTo>
                      <a:pt x="14" y="3"/>
                    </a:lnTo>
                    <a:lnTo>
                      <a:pt x="0" y="0"/>
                    </a:lnTo>
                    <a:lnTo>
                      <a:pt x="0" y="0"/>
                    </a:lnTo>
                    <a:lnTo>
                      <a:pt x="14" y="3"/>
                    </a:lnTo>
                    <a:lnTo>
                      <a:pt x="14"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08" name="Google Shape;688;p12">
                <a:extLst>
                  <a:ext uri="{FF2B5EF4-FFF2-40B4-BE49-F238E27FC236}">
                    <a16:creationId xmlns:a16="http://schemas.microsoft.com/office/drawing/2014/main" id="{93ABED2F-8B0D-5138-5635-B12AECD577AA}"/>
                  </a:ext>
                </a:extLst>
              </p:cNvPr>
              <p:cNvSpPr/>
              <p:nvPr/>
            </p:nvSpPr>
            <p:spPr>
              <a:xfrm>
                <a:off x="7654453" y="3490097"/>
                <a:ext cx="17959" cy="0"/>
              </a:xfrm>
              <a:custGeom>
                <a:avLst/>
                <a:gdLst/>
                <a:ahLst/>
                <a:cxnLst/>
                <a:rect l="l" t="t" r="r" b="b"/>
                <a:pathLst>
                  <a:path w="14" h="120000" extrusionOk="0">
                    <a:moveTo>
                      <a:pt x="14" y="0"/>
                    </a:moveTo>
                    <a:lnTo>
                      <a:pt x="14" y="0"/>
                    </a:lnTo>
                    <a:lnTo>
                      <a:pt x="0" y="0"/>
                    </a:lnTo>
                    <a:lnTo>
                      <a:pt x="0" y="0"/>
                    </a:lnTo>
                    <a:lnTo>
                      <a:pt x="14" y="0"/>
                    </a:lnTo>
                    <a:lnTo>
                      <a:pt x="14"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09" name="Google Shape;689;p12">
                <a:extLst>
                  <a:ext uri="{FF2B5EF4-FFF2-40B4-BE49-F238E27FC236}">
                    <a16:creationId xmlns:a16="http://schemas.microsoft.com/office/drawing/2014/main" id="{0E9381F3-0765-E102-CC39-DE1D78A96222}"/>
                  </a:ext>
                </a:extLst>
              </p:cNvPr>
              <p:cNvSpPr/>
              <p:nvPr/>
            </p:nvSpPr>
            <p:spPr>
              <a:xfrm>
                <a:off x="7614687" y="3482799"/>
                <a:ext cx="10262" cy="0"/>
              </a:xfrm>
              <a:custGeom>
                <a:avLst/>
                <a:gdLst/>
                <a:ahLst/>
                <a:cxnLst/>
                <a:rect l="l" t="t" r="r" b="b"/>
                <a:pathLst>
                  <a:path w="8" h="120000" extrusionOk="0">
                    <a:moveTo>
                      <a:pt x="8" y="0"/>
                    </a:moveTo>
                    <a:lnTo>
                      <a:pt x="8" y="0"/>
                    </a:lnTo>
                    <a:lnTo>
                      <a:pt x="0" y="0"/>
                    </a:lnTo>
                    <a:lnTo>
                      <a:pt x="0" y="0"/>
                    </a:lnTo>
                    <a:lnTo>
                      <a:pt x="8" y="0"/>
                    </a:lnTo>
                    <a:lnTo>
                      <a:pt x="8"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10" name="Google Shape;690;p12">
                <a:extLst>
                  <a:ext uri="{FF2B5EF4-FFF2-40B4-BE49-F238E27FC236}">
                    <a16:creationId xmlns:a16="http://schemas.microsoft.com/office/drawing/2014/main" id="{57401111-20A2-E8C8-790C-F27AB7674973}"/>
                  </a:ext>
                </a:extLst>
              </p:cNvPr>
              <p:cNvSpPr/>
              <p:nvPr/>
            </p:nvSpPr>
            <p:spPr>
              <a:xfrm>
                <a:off x="7696784" y="3497395"/>
                <a:ext cx="21807" cy="0"/>
              </a:xfrm>
              <a:custGeom>
                <a:avLst/>
                <a:gdLst/>
                <a:ahLst/>
                <a:cxnLst/>
                <a:rect l="l" t="t" r="r" b="b"/>
                <a:pathLst>
                  <a:path w="17" h="120000" extrusionOk="0">
                    <a:moveTo>
                      <a:pt x="17" y="0"/>
                    </a:moveTo>
                    <a:lnTo>
                      <a:pt x="17" y="0"/>
                    </a:lnTo>
                    <a:lnTo>
                      <a:pt x="0" y="0"/>
                    </a:lnTo>
                    <a:lnTo>
                      <a:pt x="0" y="0"/>
                    </a:lnTo>
                    <a:lnTo>
                      <a:pt x="17" y="0"/>
                    </a:lnTo>
                    <a:lnTo>
                      <a:pt x="17"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11" name="Google Shape;691;p12">
                <a:extLst>
                  <a:ext uri="{FF2B5EF4-FFF2-40B4-BE49-F238E27FC236}">
                    <a16:creationId xmlns:a16="http://schemas.microsoft.com/office/drawing/2014/main" id="{01617E54-7D0F-10AC-B821-AF57BC8D0A11}"/>
                  </a:ext>
                </a:extLst>
              </p:cNvPr>
              <p:cNvSpPr/>
              <p:nvPr/>
            </p:nvSpPr>
            <p:spPr>
              <a:xfrm>
                <a:off x="7636494" y="3486448"/>
                <a:ext cx="10262" cy="0"/>
              </a:xfrm>
              <a:custGeom>
                <a:avLst/>
                <a:gdLst/>
                <a:ahLst/>
                <a:cxnLst/>
                <a:rect l="l" t="t" r="r" b="b"/>
                <a:pathLst>
                  <a:path w="8" h="120000" extrusionOk="0">
                    <a:moveTo>
                      <a:pt x="8" y="0"/>
                    </a:moveTo>
                    <a:lnTo>
                      <a:pt x="8" y="0"/>
                    </a:lnTo>
                    <a:lnTo>
                      <a:pt x="0" y="0"/>
                    </a:lnTo>
                    <a:lnTo>
                      <a:pt x="0" y="0"/>
                    </a:lnTo>
                    <a:lnTo>
                      <a:pt x="8" y="0"/>
                    </a:lnTo>
                    <a:lnTo>
                      <a:pt x="8"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12" name="Google Shape;692;p12">
                <a:extLst>
                  <a:ext uri="{FF2B5EF4-FFF2-40B4-BE49-F238E27FC236}">
                    <a16:creationId xmlns:a16="http://schemas.microsoft.com/office/drawing/2014/main" id="{D469E08D-4FED-6169-0D54-D1F18DF7A8A8}"/>
                  </a:ext>
                </a:extLst>
              </p:cNvPr>
              <p:cNvSpPr/>
              <p:nvPr/>
            </p:nvSpPr>
            <p:spPr>
              <a:xfrm>
                <a:off x="7514631" y="3460905"/>
                <a:ext cx="3848" cy="3649"/>
              </a:xfrm>
              <a:custGeom>
                <a:avLst/>
                <a:gdLst/>
                <a:ahLst/>
                <a:cxnLst/>
                <a:rect l="l" t="t" r="r" b="b"/>
                <a:pathLst>
                  <a:path w="3" h="3" extrusionOk="0">
                    <a:moveTo>
                      <a:pt x="3" y="3"/>
                    </a:moveTo>
                    <a:lnTo>
                      <a:pt x="3" y="3"/>
                    </a:lnTo>
                    <a:lnTo>
                      <a:pt x="0" y="0"/>
                    </a:lnTo>
                    <a:lnTo>
                      <a:pt x="0" y="0"/>
                    </a:lnTo>
                    <a:lnTo>
                      <a:pt x="3" y="3"/>
                    </a:lnTo>
                    <a:lnTo>
                      <a:pt x="3"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13" name="Google Shape;693;p12">
                <a:extLst>
                  <a:ext uri="{FF2B5EF4-FFF2-40B4-BE49-F238E27FC236}">
                    <a16:creationId xmlns:a16="http://schemas.microsoft.com/office/drawing/2014/main" id="{0C37B97B-08C9-6410-5BDD-55C70D6C879F}"/>
                  </a:ext>
                </a:extLst>
              </p:cNvPr>
              <p:cNvSpPr/>
              <p:nvPr/>
            </p:nvSpPr>
            <p:spPr>
              <a:xfrm>
                <a:off x="7722440" y="3501045"/>
                <a:ext cx="17959" cy="0"/>
              </a:xfrm>
              <a:custGeom>
                <a:avLst/>
                <a:gdLst/>
                <a:ahLst/>
                <a:cxnLst/>
                <a:rect l="l" t="t" r="r" b="b"/>
                <a:pathLst>
                  <a:path w="14" h="120000" extrusionOk="0">
                    <a:moveTo>
                      <a:pt x="14" y="0"/>
                    </a:moveTo>
                    <a:lnTo>
                      <a:pt x="14" y="0"/>
                    </a:lnTo>
                    <a:lnTo>
                      <a:pt x="0" y="0"/>
                    </a:lnTo>
                    <a:lnTo>
                      <a:pt x="0" y="0"/>
                    </a:lnTo>
                    <a:lnTo>
                      <a:pt x="14" y="0"/>
                    </a:lnTo>
                    <a:lnTo>
                      <a:pt x="14"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14" name="Google Shape;694;p12">
                <a:extLst>
                  <a:ext uri="{FF2B5EF4-FFF2-40B4-BE49-F238E27FC236}">
                    <a16:creationId xmlns:a16="http://schemas.microsoft.com/office/drawing/2014/main" id="{9EA9C446-3637-5D49-81EE-1076A0FD0A2D}"/>
                  </a:ext>
                </a:extLst>
              </p:cNvPr>
              <p:cNvSpPr/>
              <p:nvPr/>
            </p:nvSpPr>
            <p:spPr>
              <a:xfrm>
                <a:off x="7766054" y="3508343"/>
                <a:ext cx="17959" cy="3649"/>
              </a:xfrm>
              <a:custGeom>
                <a:avLst/>
                <a:gdLst/>
                <a:ahLst/>
                <a:cxnLst/>
                <a:rect l="l" t="t" r="r" b="b"/>
                <a:pathLst>
                  <a:path w="14" h="3" extrusionOk="0">
                    <a:moveTo>
                      <a:pt x="14" y="3"/>
                    </a:moveTo>
                    <a:lnTo>
                      <a:pt x="14" y="3"/>
                    </a:lnTo>
                    <a:lnTo>
                      <a:pt x="0" y="0"/>
                    </a:lnTo>
                    <a:lnTo>
                      <a:pt x="0" y="0"/>
                    </a:lnTo>
                    <a:lnTo>
                      <a:pt x="14" y="3"/>
                    </a:lnTo>
                    <a:lnTo>
                      <a:pt x="14"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15" name="Google Shape;695;p12">
                <a:extLst>
                  <a:ext uri="{FF2B5EF4-FFF2-40B4-BE49-F238E27FC236}">
                    <a16:creationId xmlns:a16="http://schemas.microsoft.com/office/drawing/2014/main" id="{244A9B5A-2836-7C36-66C5-D78CF5173D17}"/>
                  </a:ext>
                </a:extLst>
              </p:cNvPr>
              <p:cNvSpPr/>
              <p:nvPr/>
            </p:nvSpPr>
            <p:spPr>
              <a:xfrm>
                <a:off x="7790426" y="3511992"/>
                <a:ext cx="17959" cy="3649"/>
              </a:xfrm>
              <a:custGeom>
                <a:avLst/>
                <a:gdLst/>
                <a:ahLst/>
                <a:cxnLst/>
                <a:rect l="l" t="t" r="r" b="b"/>
                <a:pathLst>
                  <a:path w="14" h="3" extrusionOk="0">
                    <a:moveTo>
                      <a:pt x="14" y="3"/>
                    </a:moveTo>
                    <a:lnTo>
                      <a:pt x="14" y="3"/>
                    </a:lnTo>
                    <a:lnTo>
                      <a:pt x="0" y="0"/>
                    </a:lnTo>
                    <a:lnTo>
                      <a:pt x="0" y="0"/>
                    </a:lnTo>
                    <a:lnTo>
                      <a:pt x="14" y="3"/>
                    </a:lnTo>
                    <a:lnTo>
                      <a:pt x="14"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16" name="Google Shape;696;p12">
                <a:extLst>
                  <a:ext uri="{FF2B5EF4-FFF2-40B4-BE49-F238E27FC236}">
                    <a16:creationId xmlns:a16="http://schemas.microsoft.com/office/drawing/2014/main" id="{E0297B57-6C96-ED25-50A2-60BE4DD11C0F}"/>
                  </a:ext>
                </a:extLst>
              </p:cNvPr>
              <p:cNvSpPr/>
              <p:nvPr/>
            </p:nvSpPr>
            <p:spPr>
              <a:xfrm>
                <a:off x="7744247" y="3504694"/>
                <a:ext cx="17959" cy="3649"/>
              </a:xfrm>
              <a:custGeom>
                <a:avLst/>
                <a:gdLst/>
                <a:ahLst/>
                <a:cxnLst/>
                <a:rect l="l" t="t" r="r" b="b"/>
                <a:pathLst>
                  <a:path w="14" h="3" extrusionOk="0">
                    <a:moveTo>
                      <a:pt x="14" y="3"/>
                    </a:moveTo>
                    <a:lnTo>
                      <a:pt x="14" y="3"/>
                    </a:lnTo>
                    <a:lnTo>
                      <a:pt x="0" y="0"/>
                    </a:lnTo>
                    <a:lnTo>
                      <a:pt x="0" y="0"/>
                    </a:lnTo>
                    <a:lnTo>
                      <a:pt x="14" y="3"/>
                    </a:lnTo>
                    <a:lnTo>
                      <a:pt x="14"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17" name="Google Shape;697;p12">
                <a:extLst>
                  <a:ext uri="{FF2B5EF4-FFF2-40B4-BE49-F238E27FC236}">
                    <a16:creationId xmlns:a16="http://schemas.microsoft.com/office/drawing/2014/main" id="{F33EB8FD-E79B-5D6F-C9A2-275EA86E1EE2}"/>
                  </a:ext>
                </a:extLst>
              </p:cNvPr>
              <p:cNvSpPr/>
              <p:nvPr/>
            </p:nvSpPr>
            <p:spPr>
              <a:xfrm>
                <a:off x="7403030" y="3437794"/>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18" name="Google Shape;698;p12">
                <a:extLst>
                  <a:ext uri="{FF2B5EF4-FFF2-40B4-BE49-F238E27FC236}">
                    <a16:creationId xmlns:a16="http://schemas.microsoft.com/office/drawing/2014/main" id="{20A95733-3DAA-233F-7C75-88B2F8FCC7FC}"/>
                  </a:ext>
                </a:extLst>
              </p:cNvPr>
              <p:cNvSpPr/>
              <p:nvPr/>
            </p:nvSpPr>
            <p:spPr>
              <a:xfrm>
                <a:off x="7392768" y="3437794"/>
                <a:ext cx="2566" cy="0"/>
              </a:xfrm>
              <a:custGeom>
                <a:avLst/>
                <a:gdLst/>
                <a:ahLst/>
                <a:cxnLst/>
                <a:rect l="l" t="t" r="r" b="b"/>
                <a:pathLst>
                  <a:path w="2" h="120000" extrusionOk="0">
                    <a:moveTo>
                      <a:pt x="2" y="0"/>
                    </a:moveTo>
                    <a:lnTo>
                      <a:pt x="2" y="0"/>
                    </a:lnTo>
                    <a:lnTo>
                      <a:pt x="0" y="0"/>
                    </a:lnTo>
                    <a:lnTo>
                      <a:pt x="0" y="0"/>
                    </a:lnTo>
                    <a:lnTo>
                      <a:pt x="2" y="0"/>
                    </a:lnTo>
                    <a:lnTo>
                      <a:pt x="2"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19" name="Google Shape;699;p12">
                <a:extLst>
                  <a:ext uri="{FF2B5EF4-FFF2-40B4-BE49-F238E27FC236}">
                    <a16:creationId xmlns:a16="http://schemas.microsoft.com/office/drawing/2014/main" id="{A413294F-6A83-E2ED-7A4A-DD77D3030A32}"/>
                  </a:ext>
                </a:extLst>
              </p:cNvPr>
              <p:cNvSpPr/>
              <p:nvPr/>
            </p:nvSpPr>
            <p:spPr>
              <a:xfrm>
                <a:off x="7496672" y="3460905"/>
                <a:ext cx="6414" cy="0"/>
              </a:xfrm>
              <a:custGeom>
                <a:avLst/>
                <a:gdLst/>
                <a:ahLst/>
                <a:cxnLst/>
                <a:rect l="l" t="t" r="r" b="b"/>
                <a:pathLst>
                  <a:path w="5" h="120000" extrusionOk="0">
                    <a:moveTo>
                      <a:pt x="5" y="0"/>
                    </a:moveTo>
                    <a:lnTo>
                      <a:pt x="5" y="0"/>
                    </a:lnTo>
                    <a:lnTo>
                      <a:pt x="0" y="0"/>
                    </a:lnTo>
                    <a:lnTo>
                      <a:pt x="0" y="0"/>
                    </a:lnTo>
                    <a:lnTo>
                      <a:pt x="5" y="0"/>
                    </a:lnTo>
                    <a:lnTo>
                      <a:pt x="5"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20" name="Google Shape;700;p12">
                <a:extLst>
                  <a:ext uri="{FF2B5EF4-FFF2-40B4-BE49-F238E27FC236}">
                    <a16:creationId xmlns:a16="http://schemas.microsoft.com/office/drawing/2014/main" id="{BEFCFBF9-E379-C83C-EAEB-878F7895F624}"/>
                  </a:ext>
                </a:extLst>
              </p:cNvPr>
              <p:cNvSpPr/>
              <p:nvPr/>
            </p:nvSpPr>
            <p:spPr>
              <a:xfrm>
                <a:off x="7374809" y="343414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21" name="Google Shape;701;p12">
                <a:extLst>
                  <a:ext uri="{FF2B5EF4-FFF2-40B4-BE49-F238E27FC236}">
                    <a16:creationId xmlns:a16="http://schemas.microsoft.com/office/drawing/2014/main" id="{E8589793-4100-9175-7B9F-22EA1740F4C9}"/>
                  </a:ext>
                </a:extLst>
              </p:cNvPr>
              <p:cNvSpPr/>
              <p:nvPr/>
            </p:nvSpPr>
            <p:spPr>
              <a:xfrm>
                <a:off x="7381223" y="343414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22" name="Google Shape;702;p12">
                <a:extLst>
                  <a:ext uri="{FF2B5EF4-FFF2-40B4-BE49-F238E27FC236}">
                    <a16:creationId xmlns:a16="http://schemas.microsoft.com/office/drawing/2014/main" id="{DAEC85F6-B3BE-5DA2-B4CA-3C9DA6D62428}"/>
                  </a:ext>
                </a:extLst>
              </p:cNvPr>
              <p:cNvSpPr/>
              <p:nvPr/>
            </p:nvSpPr>
            <p:spPr>
              <a:xfrm>
                <a:off x="7417141" y="344144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23" name="Google Shape;703;p12">
                <a:extLst>
                  <a:ext uri="{FF2B5EF4-FFF2-40B4-BE49-F238E27FC236}">
                    <a16:creationId xmlns:a16="http://schemas.microsoft.com/office/drawing/2014/main" id="{8835C29C-4005-E89C-529B-121CCE442BCA}"/>
                  </a:ext>
                </a:extLst>
              </p:cNvPr>
              <p:cNvSpPr/>
              <p:nvPr/>
            </p:nvSpPr>
            <p:spPr>
              <a:xfrm>
                <a:off x="7428686" y="3445092"/>
                <a:ext cx="2566" cy="0"/>
              </a:xfrm>
              <a:custGeom>
                <a:avLst/>
                <a:gdLst/>
                <a:ahLst/>
                <a:cxnLst/>
                <a:rect l="l" t="t" r="r" b="b"/>
                <a:pathLst>
                  <a:path w="2" h="120000" extrusionOk="0">
                    <a:moveTo>
                      <a:pt x="2" y="0"/>
                    </a:moveTo>
                    <a:lnTo>
                      <a:pt x="2" y="0"/>
                    </a:lnTo>
                    <a:lnTo>
                      <a:pt x="0" y="0"/>
                    </a:lnTo>
                    <a:lnTo>
                      <a:pt x="0" y="0"/>
                    </a:lnTo>
                    <a:lnTo>
                      <a:pt x="2" y="0"/>
                    </a:lnTo>
                    <a:lnTo>
                      <a:pt x="2"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24" name="Google Shape;704;p12">
                <a:extLst>
                  <a:ext uri="{FF2B5EF4-FFF2-40B4-BE49-F238E27FC236}">
                    <a16:creationId xmlns:a16="http://schemas.microsoft.com/office/drawing/2014/main" id="{11412BFF-557D-E63C-E629-4733D43ABC05}"/>
                  </a:ext>
                </a:extLst>
              </p:cNvPr>
              <p:cNvSpPr/>
              <p:nvPr/>
            </p:nvSpPr>
            <p:spPr>
              <a:xfrm>
                <a:off x="7453058" y="3448741"/>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25" name="Google Shape;705;p12">
                <a:extLst>
                  <a:ext uri="{FF2B5EF4-FFF2-40B4-BE49-F238E27FC236}">
                    <a16:creationId xmlns:a16="http://schemas.microsoft.com/office/drawing/2014/main" id="{E2C62E6A-C788-CE7D-3B52-D334BF643273}"/>
                  </a:ext>
                </a:extLst>
              </p:cNvPr>
              <p:cNvSpPr/>
              <p:nvPr/>
            </p:nvSpPr>
            <p:spPr>
              <a:xfrm>
                <a:off x="7467169" y="3453606"/>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26" name="Google Shape;706;p12">
                <a:extLst>
                  <a:ext uri="{FF2B5EF4-FFF2-40B4-BE49-F238E27FC236}">
                    <a16:creationId xmlns:a16="http://schemas.microsoft.com/office/drawing/2014/main" id="{536C8C5D-316E-8488-6758-30CD8CE885A5}"/>
                  </a:ext>
                </a:extLst>
              </p:cNvPr>
              <p:cNvSpPr/>
              <p:nvPr/>
            </p:nvSpPr>
            <p:spPr>
              <a:xfrm>
                <a:off x="7442796" y="3445092"/>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27" name="Google Shape;707;p12">
                <a:extLst>
                  <a:ext uri="{FF2B5EF4-FFF2-40B4-BE49-F238E27FC236}">
                    <a16:creationId xmlns:a16="http://schemas.microsoft.com/office/drawing/2014/main" id="{188F779F-0B03-9721-6C9A-1F3E17AF1824}"/>
                  </a:ext>
                </a:extLst>
              </p:cNvPr>
              <p:cNvSpPr/>
              <p:nvPr/>
            </p:nvSpPr>
            <p:spPr>
              <a:xfrm>
                <a:off x="7482562" y="3457255"/>
                <a:ext cx="2566" cy="0"/>
              </a:xfrm>
              <a:custGeom>
                <a:avLst/>
                <a:gdLst/>
                <a:ahLst/>
                <a:cxnLst/>
                <a:rect l="l" t="t" r="r" b="b"/>
                <a:pathLst>
                  <a:path w="2" h="120000" extrusionOk="0">
                    <a:moveTo>
                      <a:pt x="2" y="0"/>
                    </a:moveTo>
                    <a:lnTo>
                      <a:pt x="2" y="0"/>
                    </a:lnTo>
                    <a:lnTo>
                      <a:pt x="0" y="0"/>
                    </a:lnTo>
                    <a:lnTo>
                      <a:pt x="0" y="0"/>
                    </a:lnTo>
                    <a:lnTo>
                      <a:pt x="2" y="0"/>
                    </a:lnTo>
                    <a:lnTo>
                      <a:pt x="2"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28" name="Google Shape;708;p12">
                <a:extLst>
                  <a:ext uri="{FF2B5EF4-FFF2-40B4-BE49-F238E27FC236}">
                    <a16:creationId xmlns:a16="http://schemas.microsoft.com/office/drawing/2014/main" id="{CF4D8BCD-DA65-F098-A09C-4C1FDD033330}"/>
                  </a:ext>
                </a:extLst>
              </p:cNvPr>
              <p:cNvSpPr/>
              <p:nvPr/>
            </p:nvSpPr>
            <p:spPr>
              <a:xfrm>
                <a:off x="7335044" y="2873400"/>
                <a:ext cx="135973" cy="549797"/>
              </a:xfrm>
              <a:custGeom>
                <a:avLst/>
                <a:gdLst/>
                <a:ahLst/>
                <a:cxnLst/>
                <a:rect l="l" t="t" r="r" b="b"/>
                <a:pathLst>
                  <a:path w="106" h="452" extrusionOk="0">
                    <a:moveTo>
                      <a:pt x="0" y="452"/>
                    </a:moveTo>
                    <a:lnTo>
                      <a:pt x="106" y="0"/>
                    </a:lnTo>
                    <a:lnTo>
                      <a:pt x="0" y="452"/>
                    </a:lnTo>
                    <a:lnTo>
                      <a:pt x="0" y="452"/>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29" name="Google Shape;709;p12">
                <a:extLst>
                  <a:ext uri="{FF2B5EF4-FFF2-40B4-BE49-F238E27FC236}">
                    <a16:creationId xmlns:a16="http://schemas.microsoft.com/office/drawing/2014/main" id="{E86AE92A-172F-7ADD-87F7-56A7349DE00A}"/>
                  </a:ext>
                </a:extLst>
              </p:cNvPr>
              <p:cNvSpPr/>
              <p:nvPr/>
            </p:nvSpPr>
            <p:spPr>
              <a:xfrm>
                <a:off x="7744247" y="2842991"/>
                <a:ext cx="24373" cy="114338"/>
              </a:xfrm>
              <a:custGeom>
                <a:avLst/>
                <a:gdLst/>
                <a:ahLst/>
                <a:cxnLst/>
                <a:rect l="l" t="t" r="r" b="b"/>
                <a:pathLst>
                  <a:path w="19" h="94" extrusionOk="0">
                    <a:moveTo>
                      <a:pt x="19" y="0"/>
                    </a:moveTo>
                    <a:lnTo>
                      <a:pt x="0" y="94"/>
                    </a:lnTo>
                    <a:lnTo>
                      <a:pt x="19" y="0"/>
                    </a:lnTo>
                    <a:lnTo>
                      <a:pt x="19" y="0"/>
                    </a:lnTo>
                    <a:lnTo>
                      <a:pt x="19" y="0"/>
                    </a:lnTo>
                    <a:lnTo>
                      <a:pt x="19"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30" name="Google Shape;710;p12">
                <a:extLst>
                  <a:ext uri="{FF2B5EF4-FFF2-40B4-BE49-F238E27FC236}">
                    <a16:creationId xmlns:a16="http://schemas.microsoft.com/office/drawing/2014/main" id="{EBE09F06-941C-6203-1F9F-BA39D838B1F1}"/>
                  </a:ext>
                </a:extLst>
              </p:cNvPr>
              <p:cNvSpPr/>
              <p:nvPr/>
            </p:nvSpPr>
            <p:spPr>
              <a:xfrm>
                <a:off x="7891765" y="2995037"/>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31" name="Google Shape;711;p12">
                <a:extLst>
                  <a:ext uri="{FF2B5EF4-FFF2-40B4-BE49-F238E27FC236}">
                    <a16:creationId xmlns:a16="http://schemas.microsoft.com/office/drawing/2014/main" id="{9541ED5F-A905-ECC1-F4BC-2156B88D8B29}"/>
                  </a:ext>
                </a:extLst>
              </p:cNvPr>
              <p:cNvSpPr/>
              <p:nvPr/>
            </p:nvSpPr>
            <p:spPr>
              <a:xfrm>
                <a:off x="7750660" y="2969493"/>
                <a:ext cx="71835" cy="10947"/>
              </a:xfrm>
              <a:custGeom>
                <a:avLst/>
                <a:gdLst/>
                <a:ahLst/>
                <a:cxnLst/>
                <a:rect l="l" t="t" r="r" b="b"/>
                <a:pathLst>
                  <a:path w="56" h="9" extrusionOk="0">
                    <a:moveTo>
                      <a:pt x="0" y="0"/>
                    </a:moveTo>
                    <a:lnTo>
                      <a:pt x="0" y="0"/>
                    </a:lnTo>
                    <a:lnTo>
                      <a:pt x="56" y="9"/>
                    </a:lnTo>
                    <a:lnTo>
                      <a:pt x="56" y="9"/>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32" name="Google Shape;712;p12">
                <a:extLst>
                  <a:ext uri="{FF2B5EF4-FFF2-40B4-BE49-F238E27FC236}">
                    <a16:creationId xmlns:a16="http://schemas.microsoft.com/office/drawing/2014/main" id="{E3183424-3665-CA44-9A2D-93CB49735300}"/>
                  </a:ext>
                </a:extLst>
              </p:cNvPr>
              <p:cNvSpPr/>
              <p:nvPr/>
            </p:nvSpPr>
            <p:spPr>
              <a:xfrm>
                <a:off x="7891765" y="2995037"/>
                <a:ext cx="6414" cy="0"/>
              </a:xfrm>
              <a:custGeom>
                <a:avLst/>
                <a:gdLst/>
                <a:ahLst/>
                <a:cxnLst/>
                <a:rect l="l" t="t" r="r" b="b"/>
                <a:pathLst>
                  <a:path w="5" h="120000" extrusionOk="0">
                    <a:moveTo>
                      <a:pt x="0" y="0"/>
                    </a:moveTo>
                    <a:lnTo>
                      <a:pt x="0" y="0"/>
                    </a:lnTo>
                    <a:lnTo>
                      <a:pt x="5" y="0"/>
                    </a:lnTo>
                    <a:lnTo>
                      <a:pt x="5"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33" name="Google Shape;713;p12">
                <a:extLst>
                  <a:ext uri="{FF2B5EF4-FFF2-40B4-BE49-F238E27FC236}">
                    <a16:creationId xmlns:a16="http://schemas.microsoft.com/office/drawing/2014/main" id="{BB4F30F6-CBDA-1EE7-D325-1EA15D079B23}"/>
                  </a:ext>
                </a:extLst>
              </p:cNvPr>
              <p:cNvSpPr/>
              <p:nvPr/>
            </p:nvSpPr>
            <p:spPr>
              <a:xfrm>
                <a:off x="7858413" y="2987739"/>
                <a:ext cx="33352" cy="7298"/>
              </a:xfrm>
              <a:custGeom>
                <a:avLst/>
                <a:gdLst/>
                <a:ahLst/>
                <a:cxnLst/>
                <a:rect l="l" t="t" r="r" b="b"/>
                <a:pathLst>
                  <a:path w="26" h="6" extrusionOk="0">
                    <a:moveTo>
                      <a:pt x="26" y="6"/>
                    </a:moveTo>
                    <a:lnTo>
                      <a:pt x="26" y="6"/>
                    </a:lnTo>
                    <a:lnTo>
                      <a:pt x="0" y="0"/>
                    </a:lnTo>
                    <a:lnTo>
                      <a:pt x="0" y="0"/>
                    </a:lnTo>
                    <a:lnTo>
                      <a:pt x="26" y="6"/>
                    </a:lnTo>
                    <a:lnTo>
                      <a:pt x="26" y="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34" name="Google Shape;714;p12">
                <a:extLst>
                  <a:ext uri="{FF2B5EF4-FFF2-40B4-BE49-F238E27FC236}">
                    <a16:creationId xmlns:a16="http://schemas.microsoft.com/office/drawing/2014/main" id="{655B4649-23B8-A48E-BA1C-ADE688F83BC7}"/>
                  </a:ext>
                </a:extLst>
              </p:cNvPr>
              <p:cNvSpPr/>
              <p:nvPr/>
            </p:nvSpPr>
            <p:spPr>
              <a:xfrm>
                <a:off x="7909724" y="2998686"/>
                <a:ext cx="17959" cy="0"/>
              </a:xfrm>
              <a:custGeom>
                <a:avLst/>
                <a:gdLst/>
                <a:ahLst/>
                <a:cxnLst/>
                <a:rect l="l" t="t" r="r" b="b"/>
                <a:pathLst>
                  <a:path w="14" h="120000" extrusionOk="0">
                    <a:moveTo>
                      <a:pt x="14" y="0"/>
                    </a:moveTo>
                    <a:lnTo>
                      <a:pt x="14" y="0"/>
                    </a:lnTo>
                    <a:lnTo>
                      <a:pt x="0" y="0"/>
                    </a:lnTo>
                    <a:lnTo>
                      <a:pt x="0" y="0"/>
                    </a:lnTo>
                    <a:lnTo>
                      <a:pt x="14" y="0"/>
                    </a:lnTo>
                    <a:lnTo>
                      <a:pt x="14"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35" name="Google Shape;715;p12">
                <a:extLst>
                  <a:ext uri="{FF2B5EF4-FFF2-40B4-BE49-F238E27FC236}">
                    <a16:creationId xmlns:a16="http://schemas.microsoft.com/office/drawing/2014/main" id="{AD49A26D-54D5-3A2E-3328-AE56DA7DA361}"/>
                  </a:ext>
                </a:extLst>
              </p:cNvPr>
              <p:cNvSpPr/>
              <p:nvPr/>
            </p:nvSpPr>
            <p:spPr>
              <a:xfrm>
                <a:off x="7858413" y="2987739"/>
                <a:ext cx="35918" cy="7298"/>
              </a:xfrm>
              <a:custGeom>
                <a:avLst/>
                <a:gdLst/>
                <a:ahLst/>
                <a:cxnLst/>
                <a:rect l="l" t="t" r="r" b="b"/>
                <a:pathLst>
                  <a:path w="28" h="6" extrusionOk="0">
                    <a:moveTo>
                      <a:pt x="0" y="0"/>
                    </a:moveTo>
                    <a:lnTo>
                      <a:pt x="0" y="0"/>
                    </a:lnTo>
                    <a:lnTo>
                      <a:pt x="26" y="6"/>
                    </a:lnTo>
                    <a:lnTo>
                      <a:pt x="26" y="6"/>
                    </a:lnTo>
                    <a:lnTo>
                      <a:pt x="26" y="6"/>
                    </a:lnTo>
                    <a:lnTo>
                      <a:pt x="26" y="6"/>
                    </a:lnTo>
                    <a:lnTo>
                      <a:pt x="28" y="6"/>
                    </a:lnTo>
                    <a:lnTo>
                      <a:pt x="28" y="6"/>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36" name="Google Shape;716;p12">
                <a:extLst>
                  <a:ext uri="{FF2B5EF4-FFF2-40B4-BE49-F238E27FC236}">
                    <a16:creationId xmlns:a16="http://schemas.microsoft.com/office/drawing/2014/main" id="{2413C722-BAEC-E72A-478F-AAB07947AAD4}"/>
                  </a:ext>
                </a:extLst>
              </p:cNvPr>
              <p:cNvSpPr/>
              <p:nvPr/>
            </p:nvSpPr>
            <p:spPr>
              <a:xfrm>
                <a:off x="7866110" y="3005984"/>
                <a:ext cx="754268" cy="613048"/>
              </a:xfrm>
              <a:custGeom>
                <a:avLst/>
                <a:gdLst/>
                <a:ahLst/>
                <a:cxnLst/>
                <a:rect l="l" t="t" r="r" b="b"/>
                <a:pathLst>
                  <a:path w="588" h="504" extrusionOk="0">
                    <a:moveTo>
                      <a:pt x="549" y="501"/>
                    </a:moveTo>
                    <a:lnTo>
                      <a:pt x="549" y="501"/>
                    </a:lnTo>
                    <a:lnTo>
                      <a:pt x="551" y="498"/>
                    </a:lnTo>
                    <a:lnTo>
                      <a:pt x="551" y="498"/>
                    </a:lnTo>
                    <a:lnTo>
                      <a:pt x="557" y="437"/>
                    </a:lnTo>
                    <a:lnTo>
                      <a:pt x="557" y="437"/>
                    </a:lnTo>
                    <a:lnTo>
                      <a:pt x="557" y="434"/>
                    </a:lnTo>
                    <a:lnTo>
                      <a:pt x="557" y="434"/>
                    </a:lnTo>
                    <a:lnTo>
                      <a:pt x="557" y="419"/>
                    </a:lnTo>
                    <a:lnTo>
                      <a:pt x="557" y="419"/>
                    </a:lnTo>
                    <a:lnTo>
                      <a:pt x="557" y="413"/>
                    </a:lnTo>
                    <a:lnTo>
                      <a:pt x="557" y="413"/>
                    </a:lnTo>
                    <a:lnTo>
                      <a:pt x="560" y="404"/>
                    </a:lnTo>
                    <a:lnTo>
                      <a:pt x="560" y="404"/>
                    </a:lnTo>
                    <a:lnTo>
                      <a:pt x="560" y="392"/>
                    </a:lnTo>
                    <a:lnTo>
                      <a:pt x="560" y="392"/>
                    </a:lnTo>
                    <a:lnTo>
                      <a:pt x="560" y="386"/>
                    </a:lnTo>
                    <a:lnTo>
                      <a:pt x="560" y="386"/>
                    </a:lnTo>
                    <a:lnTo>
                      <a:pt x="563" y="371"/>
                    </a:lnTo>
                    <a:lnTo>
                      <a:pt x="563" y="371"/>
                    </a:lnTo>
                    <a:lnTo>
                      <a:pt x="563" y="368"/>
                    </a:lnTo>
                    <a:lnTo>
                      <a:pt x="563" y="368"/>
                    </a:lnTo>
                    <a:lnTo>
                      <a:pt x="563" y="349"/>
                    </a:lnTo>
                    <a:lnTo>
                      <a:pt x="563" y="349"/>
                    </a:lnTo>
                    <a:lnTo>
                      <a:pt x="563" y="346"/>
                    </a:lnTo>
                    <a:lnTo>
                      <a:pt x="563" y="346"/>
                    </a:lnTo>
                    <a:lnTo>
                      <a:pt x="565" y="328"/>
                    </a:lnTo>
                    <a:lnTo>
                      <a:pt x="565" y="328"/>
                    </a:lnTo>
                    <a:lnTo>
                      <a:pt x="565" y="325"/>
                    </a:lnTo>
                    <a:lnTo>
                      <a:pt x="565" y="325"/>
                    </a:lnTo>
                    <a:lnTo>
                      <a:pt x="565" y="307"/>
                    </a:lnTo>
                    <a:lnTo>
                      <a:pt x="565" y="307"/>
                    </a:lnTo>
                    <a:lnTo>
                      <a:pt x="568" y="304"/>
                    </a:lnTo>
                    <a:lnTo>
                      <a:pt x="568" y="304"/>
                    </a:lnTo>
                    <a:lnTo>
                      <a:pt x="571" y="267"/>
                    </a:lnTo>
                    <a:lnTo>
                      <a:pt x="571" y="267"/>
                    </a:lnTo>
                    <a:lnTo>
                      <a:pt x="571" y="264"/>
                    </a:lnTo>
                    <a:lnTo>
                      <a:pt x="571" y="264"/>
                    </a:lnTo>
                    <a:lnTo>
                      <a:pt x="571" y="249"/>
                    </a:lnTo>
                    <a:lnTo>
                      <a:pt x="571" y="249"/>
                    </a:lnTo>
                    <a:lnTo>
                      <a:pt x="571" y="246"/>
                    </a:lnTo>
                    <a:lnTo>
                      <a:pt x="571" y="246"/>
                    </a:lnTo>
                    <a:lnTo>
                      <a:pt x="577" y="210"/>
                    </a:lnTo>
                    <a:lnTo>
                      <a:pt x="577" y="210"/>
                    </a:lnTo>
                    <a:lnTo>
                      <a:pt x="577" y="210"/>
                    </a:lnTo>
                    <a:lnTo>
                      <a:pt x="579" y="170"/>
                    </a:lnTo>
                    <a:lnTo>
                      <a:pt x="579" y="170"/>
                    </a:lnTo>
                    <a:lnTo>
                      <a:pt x="588" y="82"/>
                    </a:lnTo>
                    <a:lnTo>
                      <a:pt x="588" y="82"/>
                    </a:lnTo>
                    <a:lnTo>
                      <a:pt x="437" y="61"/>
                    </a:lnTo>
                    <a:lnTo>
                      <a:pt x="414" y="58"/>
                    </a:lnTo>
                    <a:lnTo>
                      <a:pt x="364" y="49"/>
                    </a:lnTo>
                    <a:lnTo>
                      <a:pt x="364" y="49"/>
                    </a:lnTo>
                    <a:lnTo>
                      <a:pt x="344" y="45"/>
                    </a:lnTo>
                    <a:lnTo>
                      <a:pt x="213" y="24"/>
                    </a:lnTo>
                    <a:lnTo>
                      <a:pt x="196" y="21"/>
                    </a:lnTo>
                    <a:lnTo>
                      <a:pt x="196" y="21"/>
                    </a:lnTo>
                    <a:lnTo>
                      <a:pt x="168" y="15"/>
                    </a:lnTo>
                    <a:lnTo>
                      <a:pt x="168" y="15"/>
                    </a:lnTo>
                    <a:lnTo>
                      <a:pt x="162" y="15"/>
                    </a:lnTo>
                    <a:lnTo>
                      <a:pt x="162" y="15"/>
                    </a:lnTo>
                    <a:lnTo>
                      <a:pt x="157" y="15"/>
                    </a:lnTo>
                    <a:lnTo>
                      <a:pt x="157" y="15"/>
                    </a:lnTo>
                    <a:lnTo>
                      <a:pt x="157" y="15"/>
                    </a:lnTo>
                    <a:lnTo>
                      <a:pt x="157" y="15"/>
                    </a:lnTo>
                    <a:lnTo>
                      <a:pt x="137" y="12"/>
                    </a:lnTo>
                    <a:lnTo>
                      <a:pt x="137" y="12"/>
                    </a:lnTo>
                    <a:lnTo>
                      <a:pt x="129" y="9"/>
                    </a:lnTo>
                    <a:lnTo>
                      <a:pt x="129" y="9"/>
                    </a:lnTo>
                    <a:lnTo>
                      <a:pt x="123" y="9"/>
                    </a:lnTo>
                    <a:lnTo>
                      <a:pt x="123" y="9"/>
                    </a:lnTo>
                    <a:lnTo>
                      <a:pt x="106" y="6"/>
                    </a:lnTo>
                    <a:lnTo>
                      <a:pt x="106" y="6"/>
                    </a:lnTo>
                    <a:lnTo>
                      <a:pt x="95" y="3"/>
                    </a:lnTo>
                    <a:lnTo>
                      <a:pt x="95" y="3"/>
                    </a:lnTo>
                    <a:lnTo>
                      <a:pt x="87" y="3"/>
                    </a:lnTo>
                    <a:lnTo>
                      <a:pt x="87" y="3"/>
                    </a:lnTo>
                    <a:lnTo>
                      <a:pt x="67" y="0"/>
                    </a:lnTo>
                    <a:lnTo>
                      <a:pt x="67" y="0"/>
                    </a:lnTo>
                    <a:lnTo>
                      <a:pt x="64" y="0"/>
                    </a:lnTo>
                    <a:lnTo>
                      <a:pt x="0" y="425"/>
                    </a:lnTo>
                    <a:lnTo>
                      <a:pt x="0" y="425"/>
                    </a:lnTo>
                    <a:lnTo>
                      <a:pt x="22" y="428"/>
                    </a:lnTo>
                    <a:lnTo>
                      <a:pt x="22" y="428"/>
                    </a:lnTo>
                    <a:lnTo>
                      <a:pt x="34" y="431"/>
                    </a:lnTo>
                    <a:lnTo>
                      <a:pt x="34" y="431"/>
                    </a:lnTo>
                    <a:lnTo>
                      <a:pt x="53" y="434"/>
                    </a:lnTo>
                    <a:lnTo>
                      <a:pt x="53" y="434"/>
                    </a:lnTo>
                    <a:lnTo>
                      <a:pt x="67" y="437"/>
                    </a:lnTo>
                    <a:lnTo>
                      <a:pt x="67" y="437"/>
                    </a:lnTo>
                    <a:lnTo>
                      <a:pt x="87" y="440"/>
                    </a:lnTo>
                    <a:lnTo>
                      <a:pt x="87" y="440"/>
                    </a:lnTo>
                    <a:lnTo>
                      <a:pt x="101" y="443"/>
                    </a:lnTo>
                    <a:lnTo>
                      <a:pt x="101" y="443"/>
                    </a:lnTo>
                    <a:lnTo>
                      <a:pt x="120" y="447"/>
                    </a:lnTo>
                    <a:lnTo>
                      <a:pt x="120" y="447"/>
                    </a:lnTo>
                    <a:lnTo>
                      <a:pt x="134" y="447"/>
                    </a:lnTo>
                    <a:lnTo>
                      <a:pt x="134" y="447"/>
                    </a:lnTo>
                    <a:lnTo>
                      <a:pt x="151" y="450"/>
                    </a:lnTo>
                    <a:lnTo>
                      <a:pt x="151" y="450"/>
                    </a:lnTo>
                    <a:lnTo>
                      <a:pt x="168" y="453"/>
                    </a:lnTo>
                    <a:lnTo>
                      <a:pt x="168" y="453"/>
                    </a:lnTo>
                    <a:lnTo>
                      <a:pt x="185" y="456"/>
                    </a:lnTo>
                    <a:lnTo>
                      <a:pt x="185" y="456"/>
                    </a:lnTo>
                    <a:lnTo>
                      <a:pt x="202" y="459"/>
                    </a:lnTo>
                    <a:lnTo>
                      <a:pt x="202" y="459"/>
                    </a:lnTo>
                    <a:lnTo>
                      <a:pt x="218" y="459"/>
                    </a:lnTo>
                    <a:lnTo>
                      <a:pt x="218" y="459"/>
                    </a:lnTo>
                    <a:lnTo>
                      <a:pt x="235" y="462"/>
                    </a:lnTo>
                    <a:lnTo>
                      <a:pt x="235" y="462"/>
                    </a:lnTo>
                    <a:lnTo>
                      <a:pt x="252" y="465"/>
                    </a:lnTo>
                    <a:lnTo>
                      <a:pt x="252" y="465"/>
                    </a:lnTo>
                    <a:lnTo>
                      <a:pt x="269" y="468"/>
                    </a:lnTo>
                    <a:lnTo>
                      <a:pt x="269" y="468"/>
                    </a:lnTo>
                    <a:lnTo>
                      <a:pt x="285" y="471"/>
                    </a:lnTo>
                    <a:lnTo>
                      <a:pt x="285" y="471"/>
                    </a:lnTo>
                    <a:lnTo>
                      <a:pt x="302" y="471"/>
                    </a:lnTo>
                    <a:lnTo>
                      <a:pt x="302" y="471"/>
                    </a:lnTo>
                    <a:lnTo>
                      <a:pt x="322" y="474"/>
                    </a:lnTo>
                    <a:lnTo>
                      <a:pt x="322" y="474"/>
                    </a:lnTo>
                    <a:lnTo>
                      <a:pt x="339" y="477"/>
                    </a:lnTo>
                    <a:lnTo>
                      <a:pt x="339" y="477"/>
                    </a:lnTo>
                    <a:lnTo>
                      <a:pt x="355" y="480"/>
                    </a:lnTo>
                    <a:lnTo>
                      <a:pt x="355" y="480"/>
                    </a:lnTo>
                    <a:lnTo>
                      <a:pt x="372" y="483"/>
                    </a:lnTo>
                    <a:lnTo>
                      <a:pt x="372" y="483"/>
                    </a:lnTo>
                    <a:lnTo>
                      <a:pt x="389" y="483"/>
                    </a:lnTo>
                    <a:lnTo>
                      <a:pt x="389" y="483"/>
                    </a:lnTo>
                    <a:lnTo>
                      <a:pt x="409" y="486"/>
                    </a:lnTo>
                    <a:lnTo>
                      <a:pt x="409" y="486"/>
                    </a:lnTo>
                    <a:lnTo>
                      <a:pt x="425" y="489"/>
                    </a:lnTo>
                    <a:lnTo>
                      <a:pt x="425" y="489"/>
                    </a:lnTo>
                    <a:lnTo>
                      <a:pt x="442" y="492"/>
                    </a:lnTo>
                    <a:lnTo>
                      <a:pt x="442" y="492"/>
                    </a:lnTo>
                    <a:lnTo>
                      <a:pt x="462" y="492"/>
                    </a:lnTo>
                    <a:lnTo>
                      <a:pt x="462" y="492"/>
                    </a:lnTo>
                    <a:lnTo>
                      <a:pt x="479" y="495"/>
                    </a:lnTo>
                    <a:lnTo>
                      <a:pt x="479" y="495"/>
                    </a:lnTo>
                    <a:lnTo>
                      <a:pt x="501" y="498"/>
                    </a:lnTo>
                    <a:lnTo>
                      <a:pt x="501" y="498"/>
                    </a:lnTo>
                    <a:lnTo>
                      <a:pt x="515" y="498"/>
                    </a:lnTo>
                    <a:lnTo>
                      <a:pt x="515" y="498"/>
                    </a:lnTo>
                    <a:lnTo>
                      <a:pt x="551" y="504"/>
                    </a:lnTo>
                    <a:lnTo>
                      <a:pt x="551" y="504"/>
                    </a:lnTo>
                    <a:lnTo>
                      <a:pt x="551" y="504"/>
                    </a:lnTo>
                    <a:lnTo>
                      <a:pt x="549" y="501"/>
                    </a:lnTo>
                    <a:lnTo>
                      <a:pt x="549" y="501"/>
                    </a:lnTo>
                    <a:lnTo>
                      <a:pt x="549" y="501"/>
                    </a:lnTo>
                    <a:lnTo>
                      <a:pt x="549" y="501"/>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37" name="Google Shape;717;p12">
                <a:extLst>
                  <a:ext uri="{FF2B5EF4-FFF2-40B4-BE49-F238E27FC236}">
                    <a16:creationId xmlns:a16="http://schemas.microsoft.com/office/drawing/2014/main" id="{EF1FEFA2-1FF1-E02A-E1C9-3C7327693F87}"/>
                  </a:ext>
                </a:extLst>
              </p:cNvPr>
              <p:cNvSpPr/>
              <p:nvPr/>
            </p:nvSpPr>
            <p:spPr>
              <a:xfrm>
                <a:off x="8020042" y="3549699"/>
                <a:ext cx="17959" cy="0"/>
              </a:xfrm>
              <a:custGeom>
                <a:avLst/>
                <a:gdLst/>
                <a:ahLst/>
                <a:cxnLst/>
                <a:rect l="l" t="t" r="r" b="b"/>
                <a:pathLst>
                  <a:path w="14" h="120000" extrusionOk="0">
                    <a:moveTo>
                      <a:pt x="14" y="0"/>
                    </a:moveTo>
                    <a:lnTo>
                      <a:pt x="14" y="0"/>
                    </a:lnTo>
                    <a:lnTo>
                      <a:pt x="0" y="0"/>
                    </a:lnTo>
                    <a:lnTo>
                      <a:pt x="0" y="0"/>
                    </a:lnTo>
                    <a:lnTo>
                      <a:pt x="14" y="0"/>
                    </a:lnTo>
                    <a:lnTo>
                      <a:pt x="14"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38" name="Google Shape;718;p12">
                <a:extLst>
                  <a:ext uri="{FF2B5EF4-FFF2-40B4-BE49-F238E27FC236}">
                    <a16:creationId xmlns:a16="http://schemas.microsoft.com/office/drawing/2014/main" id="{1C2F2153-767C-A962-708E-27FB5F3C14AE}"/>
                  </a:ext>
                </a:extLst>
              </p:cNvPr>
              <p:cNvSpPr/>
              <p:nvPr/>
            </p:nvSpPr>
            <p:spPr>
              <a:xfrm>
                <a:off x="8103422" y="3560646"/>
                <a:ext cx="21807" cy="3649"/>
              </a:xfrm>
              <a:custGeom>
                <a:avLst/>
                <a:gdLst/>
                <a:ahLst/>
                <a:cxnLst/>
                <a:rect l="l" t="t" r="r" b="b"/>
                <a:pathLst>
                  <a:path w="17" h="3" extrusionOk="0">
                    <a:moveTo>
                      <a:pt x="17" y="3"/>
                    </a:moveTo>
                    <a:lnTo>
                      <a:pt x="17" y="3"/>
                    </a:lnTo>
                    <a:lnTo>
                      <a:pt x="0" y="0"/>
                    </a:lnTo>
                    <a:lnTo>
                      <a:pt x="0" y="0"/>
                    </a:lnTo>
                    <a:lnTo>
                      <a:pt x="17" y="3"/>
                    </a:lnTo>
                    <a:lnTo>
                      <a:pt x="17"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39" name="Google Shape;719;p12">
                <a:extLst>
                  <a:ext uri="{FF2B5EF4-FFF2-40B4-BE49-F238E27FC236}">
                    <a16:creationId xmlns:a16="http://schemas.microsoft.com/office/drawing/2014/main" id="{C8E7C28C-5055-39B4-F1A8-A89646FE885E}"/>
                  </a:ext>
                </a:extLst>
              </p:cNvPr>
              <p:cNvSpPr/>
              <p:nvPr/>
            </p:nvSpPr>
            <p:spPr>
              <a:xfrm>
                <a:off x="8145753" y="3564296"/>
                <a:ext cx="21807" cy="3649"/>
              </a:xfrm>
              <a:custGeom>
                <a:avLst/>
                <a:gdLst/>
                <a:ahLst/>
                <a:cxnLst/>
                <a:rect l="l" t="t" r="r" b="b"/>
                <a:pathLst>
                  <a:path w="17" h="3" extrusionOk="0">
                    <a:moveTo>
                      <a:pt x="17" y="3"/>
                    </a:moveTo>
                    <a:lnTo>
                      <a:pt x="17" y="3"/>
                    </a:lnTo>
                    <a:lnTo>
                      <a:pt x="0" y="0"/>
                    </a:lnTo>
                    <a:lnTo>
                      <a:pt x="0" y="0"/>
                    </a:lnTo>
                    <a:lnTo>
                      <a:pt x="17" y="3"/>
                    </a:lnTo>
                    <a:lnTo>
                      <a:pt x="17"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40" name="Google Shape;720;p12">
                <a:extLst>
                  <a:ext uri="{FF2B5EF4-FFF2-40B4-BE49-F238E27FC236}">
                    <a16:creationId xmlns:a16="http://schemas.microsoft.com/office/drawing/2014/main" id="{E2379F8F-D0F8-E4DD-BD20-8F2B48120DEC}"/>
                  </a:ext>
                </a:extLst>
              </p:cNvPr>
              <p:cNvSpPr/>
              <p:nvPr/>
            </p:nvSpPr>
            <p:spPr>
              <a:xfrm>
                <a:off x="7977710" y="3541185"/>
                <a:ext cx="17959" cy="3649"/>
              </a:xfrm>
              <a:custGeom>
                <a:avLst/>
                <a:gdLst/>
                <a:ahLst/>
                <a:cxnLst/>
                <a:rect l="l" t="t" r="r" b="b"/>
                <a:pathLst>
                  <a:path w="14" h="3" extrusionOk="0">
                    <a:moveTo>
                      <a:pt x="14" y="3"/>
                    </a:moveTo>
                    <a:lnTo>
                      <a:pt x="14" y="3"/>
                    </a:lnTo>
                    <a:lnTo>
                      <a:pt x="0" y="0"/>
                    </a:lnTo>
                    <a:lnTo>
                      <a:pt x="0" y="0"/>
                    </a:lnTo>
                    <a:lnTo>
                      <a:pt x="14" y="3"/>
                    </a:lnTo>
                    <a:lnTo>
                      <a:pt x="14"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41" name="Google Shape;721;p12">
                <a:extLst>
                  <a:ext uri="{FF2B5EF4-FFF2-40B4-BE49-F238E27FC236}">
                    <a16:creationId xmlns:a16="http://schemas.microsoft.com/office/drawing/2014/main" id="{4AD48443-76BD-D865-4A6A-5B950029DEEB}"/>
                  </a:ext>
                </a:extLst>
              </p:cNvPr>
              <p:cNvSpPr/>
              <p:nvPr/>
            </p:nvSpPr>
            <p:spPr>
              <a:xfrm>
                <a:off x="8059808" y="3553348"/>
                <a:ext cx="21807" cy="3649"/>
              </a:xfrm>
              <a:custGeom>
                <a:avLst/>
                <a:gdLst/>
                <a:ahLst/>
                <a:cxnLst/>
                <a:rect l="l" t="t" r="r" b="b"/>
                <a:pathLst>
                  <a:path w="17" h="3" extrusionOk="0">
                    <a:moveTo>
                      <a:pt x="17" y="3"/>
                    </a:moveTo>
                    <a:lnTo>
                      <a:pt x="17" y="3"/>
                    </a:lnTo>
                    <a:lnTo>
                      <a:pt x="0" y="0"/>
                    </a:lnTo>
                    <a:lnTo>
                      <a:pt x="0" y="0"/>
                    </a:lnTo>
                    <a:lnTo>
                      <a:pt x="17" y="3"/>
                    </a:lnTo>
                    <a:lnTo>
                      <a:pt x="17"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42" name="Google Shape;722;p12">
                <a:extLst>
                  <a:ext uri="{FF2B5EF4-FFF2-40B4-BE49-F238E27FC236}">
                    <a16:creationId xmlns:a16="http://schemas.microsoft.com/office/drawing/2014/main" id="{9B677260-2793-17DD-25D6-13B570A88800}"/>
                  </a:ext>
                </a:extLst>
              </p:cNvPr>
              <p:cNvSpPr/>
              <p:nvPr/>
            </p:nvSpPr>
            <p:spPr>
              <a:xfrm>
                <a:off x="8189367" y="3571594"/>
                <a:ext cx="21807" cy="3649"/>
              </a:xfrm>
              <a:custGeom>
                <a:avLst/>
                <a:gdLst/>
                <a:ahLst/>
                <a:cxnLst/>
                <a:rect l="l" t="t" r="r" b="b"/>
                <a:pathLst>
                  <a:path w="17" h="3" extrusionOk="0">
                    <a:moveTo>
                      <a:pt x="17" y="3"/>
                    </a:moveTo>
                    <a:lnTo>
                      <a:pt x="17" y="3"/>
                    </a:lnTo>
                    <a:lnTo>
                      <a:pt x="0" y="0"/>
                    </a:lnTo>
                    <a:lnTo>
                      <a:pt x="0" y="0"/>
                    </a:lnTo>
                    <a:lnTo>
                      <a:pt x="17" y="3"/>
                    </a:lnTo>
                    <a:lnTo>
                      <a:pt x="17"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43" name="Google Shape;723;p12">
                <a:extLst>
                  <a:ext uri="{FF2B5EF4-FFF2-40B4-BE49-F238E27FC236}">
                    <a16:creationId xmlns:a16="http://schemas.microsoft.com/office/drawing/2014/main" id="{6D3D698D-4902-AEB3-75F4-F093A7B9336E}"/>
                  </a:ext>
                </a:extLst>
              </p:cNvPr>
              <p:cNvSpPr/>
              <p:nvPr/>
            </p:nvSpPr>
            <p:spPr>
              <a:xfrm>
                <a:off x="8458749" y="3604436"/>
                <a:ext cx="21807" cy="3649"/>
              </a:xfrm>
              <a:custGeom>
                <a:avLst/>
                <a:gdLst/>
                <a:ahLst/>
                <a:cxnLst/>
                <a:rect l="l" t="t" r="r" b="b"/>
                <a:pathLst>
                  <a:path w="17" h="3" extrusionOk="0">
                    <a:moveTo>
                      <a:pt x="17" y="3"/>
                    </a:moveTo>
                    <a:lnTo>
                      <a:pt x="17" y="3"/>
                    </a:lnTo>
                    <a:lnTo>
                      <a:pt x="0" y="0"/>
                    </a:lnTo>
                    <a:lnTo>
                      <a:pt x="0" y="0"/>
                    </a:lnTo>
                    <a:lnTo>
                      <a:pt x="17" y="3"/>
                    </a:lnTo>
                    <a:lnTo>
                      <a:pt x="17"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44" name="Google Shape;724;p12">
                <a:extLst>
                  <a:ext uri="{FF2B5EF4-FFF2-40B4-BE49-F238E27FC236}">
                    <a16:creationId xmlns:a16="http://schemas.microsoft.com/office/drawing/2014/main" id="{59473C77-16C9-8098-5EF2-3F8A32B4609B}"/>
                  </a:ext>
                </a:extLst>
              </p:cNvPr>
              <p:cNvSpPr/>
              <p:nvPr/>
            </p:nvSpPr>
            <p:spPr>
              <a:xfrm>
                <a:off x="7894330" y="3526588"/>
                <a:ext cx="15393" cy="3649"/>
              </a:xfrm>
              <a:custGeom>
                <a:avLst/>
                <a:gdLst/>
                <a:ahLst/>
                <a:cxnLst/>
                <a:rect l="l" t="t" r="r" b="b"/>
                <a:pathLst>
                  <a:path w="12" h="3" extrusionOk="0">
                    <a:moveTo>
                      <a:pt x="12" y="3"/>
                    </a:moveTo>
                    <a:lnTo>
                      <a:pt x="12" y="3"/>
                    </a:lnTo>
                    <a:lnTo>
                      <a:pt x="0" y="0"/>
                    </a:lnTo>
                    <a:lnTo>
                      <a:pt x="0" y="0"/>
                    </a:lnTo>
                    <a:lnTo>
                      <a:pt x="12" y="3"/>
                    </a:lnTo>
                    <a:lnTo>
                      <a:pt x="12"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45" name="Google Shape;725;p12">
                <a:extLst>
                  <a:ext uri="{FF2B5EF4-FFF2-40B4-BE49-F238E27FC236}">
                    <a16:creationId xmlns:a16="http://schemas.microsoft.com/office/drawing/2014/main" id="{228149F9-7809-1F51-DAA5-DFA74F9008A8}"/>
                  </a:ext>
                </a:extLst>
              </p:cNvPr>
              <p:cNvSpPr/>
              <p:nvPr/>
            </p:nvSpPr>
            <p:spPr>
              <a:xfrm>
                <a:off x="8411286" y="3600787"/>
                <a:ext cx="21807" cy="3649"/>
              </a:xfrm>
              <a:custGeom>
                <a:avLst/>
                <a:gdLst/>
                <a:ahLst/>
                <a:cxnLst/>
                <a:rect l="l" t="t" r="r" b="b"/>
                <a:pathLst>
                  <a:path w="17" h="3" extrusionOk="0">
                    <a:moveTo>
                      <a:pt x="17" y="3"/>
                    </a:moveTo>
                    <a:lnTo>
                      <a:pt x="17" y="3"/>
                    </a:lnTo>
                    <a:lnTo>
                      <a:pt x="0" y="0"/>
                    </a:lnTo>
                    <a:lnTo>
                      <a:pt x="0" y="0"/>
                    </a:lnTo>
                    <a:lnTo>
                      <a:pt x="17" y="3"/>
                    </a:lnTo>
                    <a:lnTo>
                      <a:pt x="17"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46" name="Google Shape;726;p12">
                <a:extLst>
                  <a:ext uri="{FF2B5EF4-FFF2-40B4-BE49-F238E27FC236}">
                    <a16:creationId xmlns:a16="http://schemas.microsoft.com/office/drawing/2014/main" id="{F0F6D846-9CA6-40D0-E0A9-CDF00CEE939B}"/>
                  </a:ext>
                </a:extLst>
              </p:cNvPr>
              <p:cNvSpPr/>
              <p:nvPr/>
            </p:nvSpPr>
            <p:spPr>
              <a:xfrm>
                <a:off x="8508776" y="3611734"/>
                <a:ext cx="17959" cy="0"/>
              </a:xfrm>
              <a:custGeom>
                <a:avLst/>
                <a:gdLst/>
                <a:ahLst/>
                <a:cxnLst/>
                <a:rect l="l" t="t" r="r" b="b"/>
                <a:pathLst>
                  <a:path w="14" h="120000" extrusionOk="0">
                    <a:moveTo>
                      <a:pt x="14" y="0"/>
                    </a:moveTo>
                    <a:lnTo>
                      <a:pt x="14" y="0"/>
                    </a:lnTo>
                    <a:lnTo>
                      <a:pt x="0" y="0"/>
                    </a:lnTo>
                    <a:lnTo>
                      <a:pt x="0" y="0"/>
                    </a:lnTo>
                    <a:lnTo>
                      <a:pt x="14" y="0"/>
                    </a:lnTo>
                    <a:lnTo>
                      <a:pt x="14"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47" name="Google Shape;727;p12">
                <a:extLst>
                  <a:ext uri="{FF2B5EF4-FFF2-40B4-BE49-F238E27FC236}">
                    <a16:creationId xmlns:a16="http://schemas.microsoft.com/office/drawing/2014/main" id="{40C22E69-6B5C-9A9F-18B2-4C98595F5F30}"/>
                  </a:ext>
                </a:extLst>
              </p:cNvPr>
              <p:cNvSpPr/>
              <p:nvPr/>
            </p:nvSpPr>
            <p:spPr>
              <a:xfrm>
                <a:off x="7934096" y="3533886"/>
                <a:ext cx="17959" cy="3649"/>
              </a:xfrm>
              <a:custGeom>
                <a:avLst/>
                <a:gdLst/>
                <a:ahLst/>
                <a:cxnLst/>
                <a:rect l="l" t="t" r="r" b="b"/>
                <a:pathLst>
                  <a:path w="14" h="3" extrusionOk="0">
                    <a:moveTo>
                      <a:pt x="14" y="3"/>
                    </a:moveTo>
                    <a:lnTo>
                      <a:pt x="14" y="3"/>
                    </a:lnTo>
                    <a:lnTo>
                      <a:pt x="0" y="0"/>
                    </a:lnTo>
                    <a:lnTo>
                      <a:pt x="0" y="0"/>
                    </a:lnTo>
                    <a:lnTo>
                      <a:pt x="14" y="3"/>
                    </a:lnTo>
                    <a:lnTo>
                      <a:pt x="14"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48" name="Google Shape;728;p12">
                <a:extLst>
                  <a:ext uri="{FF2B5EF4-FFF2-40B4-BE49-F238E27FC236}">
                    <a16:creationId xmlns:a16="http://schemas.microsoft.com/office/drawing/2014/main" id="{8076B19D-EEAF-4C90-6045-0A3B9B13EFDC}"/>
                  </a:ext>
                </a:extLst>
              </p:cNvPr>
              <p:cNvSpPr/>
              <p:nvPr/>
            </p:nvSpPr>
            <p:spPr>
              <a:xfrm>
                <a:off x="8279161" y="3582541"/>
                <a:ext cx="21807" cy="3649"/>
              </a:xfrm>
              <a:custGeom>
                <a:avLst/>
                <a:gdLst/>
                <a:ahLst/>
                <a:cxnLst/>
                <a:rect l="l" t="t" r="r" b="b"/>
                <a:pathLst>
                  <a:path w="17" h="3" extrusionOk="0">
                    <a:moveTo>
                      <a:pt x="17" y="3"/>
                    </a:moveTo>
                    <a:lnTo>
                      <a:pt x="17" y="3"/>
                    </a:lnTo>
                    <a:lnTo>
                      <a:pt x="0" y="0"/>
                    </a:lnTo>
                    <a:lnTo>
                      <a:pt x="0" y="0"/>
                    </a:lnTo>
                    <a:lnTo>
                      <a:pt x="17" y="3"/>
                    </a:lnTo>
                    <a:lnTo>
                      <a:pt x="17"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49" name="Google Shape;729;p12">
                <a:extLst>
                  <a:ext uri="{FF2B5EF4-FFF2-40B4-BE49-F238E27FC236}">
                    <a16:creationId xmlns:a16="http://schemas.microsoft.com/office/drawing/2014/main" id="{61382C22-640C-B193-8A14-1B0ADE06D1EB}"/>
                  </a:ext>
                </a:extLst>
              </p:cNvPr>
              <p:cNvSpPr/>
              <p:nvPr/>
            </p:nvSpPr>
            <p:spPr>
              <a:xfrm>
                <a:off x="8321492" y="3589839"/>
                <a:ext cx="21807" cy="3649"/>
              </a:xfrm>
              <a:custGeom>
                <a:avLst/>
                <a:gdLst/>
                <a:ahLst/>
                <a:cxnLst/>
                <a:rect l="l" t="t" r="r" b="b"/>
                <a:pathLst>
                  <a:path w="17" h="3" extrusionOk="0">
                    <a:moveTo>
                      <a:pt x="17" y="3"/>
                    </a:moveTo>
                    <a:lnTo>
                      <a:pt x="17" y="3"/>
                    </a:lnTo>
                    <a:lnTo>
                      <a:pt x="0" y="0"/>
                    </a:lnTo>
                    <a:lnTo>
                      <a:pt x="0" y="0"/>
                    </a:lnTo>
                    <a:lnTo>
                      <a:pt x="17" y="3"/>
                    </a:lnTo>
                    <a:lnTo>
                      <a:pt x="17"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50" name="Google Shape;730;p12">
                <a:extLst>
                  <a:ext uri="{FF2B5EF4-FFF2-40B4-BE49-F238E27FC236}">
                    <a16:creationId xmlns:a16="http://schemas.microsoft.com/office/drawing/2014/main" id="{A1713B5C-4FF6-5441-7DD1-630DBE773DEF}"/>
                  </a:ext>
                </a:extLst>
              </p:cNvPr>
              <p:cNvSpPr/>
              <p:nvPr/>
            </p:nvSpPr>
            <p:spPr>
              <a:xfrm>
                <a:off x="8365106" y="3593488"/>
                <a:ext cx="25655" cy="3649"/>
              </a:xfrm>
              <a:custGeom>
                <a:avLst/>
                <a:gdLst/>
                <a:ahLst/>
                <a:cxnLst/>
                <a:rect l="l" t="t" r="r" b="b"/>
                <a:pathLst>
                  <a:path w="20" h="3" extrusionOk="0">
                    <a:moveTo>
                      <a:pt x="20" y="3"/>
                    </a:moveTo>
                    <a:lnTo>
                      <a:pt x="20" y="3"/>
                    </a:lnTo>
                    <a:lnTo>
                      <a:pt x="0" y="0"/>
                    </a:lnTo>
                    <a:lnTo>
                      <a:pt x="0" y="0"/>
                    </a:lnTo>
                    <a:lnTo>
                      <a:pt x="20" y="3"/>
                    </a:lnTo>
                    <a:lnTo>
                      <a:pt x="2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51" name="Google Shape;731;p12">
                <a:extLst>
                  <a:ext uri="{FF2B5EF4-FFF2-40B4-BE49-F238E27FC236}">
                    <a16:creationId xmlns:a16="http://schemas.microsoft.com/office/drawing/2014/main" id="{2E9907DA-B688-E6DE-4E69-DC4A27E45BC1}"/>
                  </a:ext>
                </a:extLst>
              </p:cNvPr>
              <p:cNvSpPr/>
              <p:nvPr/>
            </p:nvSpPr>
            <p:spPr>
              <a:xfrm>
                <a:off x="8231699" y="3578892"/>
                <a:ext cx="21807" cy="0"/>
              </a:xfrm>
              <a:custGeom>
                <a:avLst/>
                <a:gdLst/>
                <a:ahLst/>
                <a:cxnLst/>
                <a:rect l="l" t="t" r="r" b="b"/>
                <a:pathLst>
                  <a:path w="17" h="120000" extrusionOk="0">
                    <a:moveTo>
                      <a:pt x="17" y="0"/>
                    </a:moveTo>
                    <a:lnTo>
                      <a:pt x="17" y="0"/>
                    </a:lnTo>
                    <a:lnTo>
                      <a:pt x="0" y="0"/>
                    </a:lnTo>
                    <a:lnTo>
                      <a:pt x="0" y="0"/>
                    </a:lnTo>
                    <a:lnTo>
                      <a:pt x="17" y="0"/>
                    </a:lnTo>
                    <a:lnTo>
                      <a:pt x="17"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52" name="Google Shape;732;p12">
                <a:extLst>
                  <a:ext uri="{FF2B5EF4-FFF2-40B4-BE49-F238E27FC236}">
                    <a16:creationId xmlns:a16="http://schemas.microsoft.com/office/drawing/2014/main" id="{89848E1A-5D3C-00E1-582B-FABB17EF6D2C}"/>
                  </a:ext>
                </a:extLst>
              </p:cNvPr>
              <p:cNvSpPr/>
              <p:nvPr/>
            </p:nvSpPr>
            <p:spPr>
              <a:xfrm>
                <a:off x="8081615" y="3024230"/>
                <a:ext cx="35918" cy="7298"/>
              </a:xfrm>
              <a:custGeom>
                <a:avLst/>
                <a:gdLst/>
                <a:ahLst/>
                <a:cxnLst/>
                <a:rect l="l" t="t" r="r" b="b"/>
                <a:pathLst>
                  <a:path w="28" h="6" extrusionOk="0">
                    <a:moveTo>
                      <a:pt x="28" y="6"/>
                    </a:moveTo>
                    <a:lnTo>
                      <a:pt x="28" y="6"/>
                    </a:lnTo>
                    <a:lnTo>
                      <a:pt x="0" y="0"/>
                    </a:lnTo>
                    <a:lnTo>
                      <a:pt x="0" y="0"/>
                    </a:lnTo>
                    <a:lnTo>
                      <a:pt x="28" y="6"/>
                    </a:lnTo>
                    <a:lnTo>
                      <a:pt x="28" y="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53" name="Google Shape;733;p12">
                <a:extLst>
                  <a:ext uri="{FF2B5EF4-FFF2-40B4-BE49-F238E27FC236}">
                    <a16:creationId xmlns:a16="http://schemas.microsoft.com/office/drawing/2014/main" id="{8333DCE6-5A24-B049-A30D-1A702D6DA504}"/>
                  </a:ext>
                </a:extLst>
              </p:cNvPr>
              <p:cNvSpPr/>
              <p:nvPr/>
            </p:nvSpPr>
            <p:spPr>
              <a:xfrm>
                <a:off x="8002083" y="3013282"/>
                <a:ext cx="21807" cy="3649"/>
              </a:xfrm>
              <a:custGeom>
                <a:avLst/>
                <a:gdLst/>
                <a:ahLst/>
                <a:cxnLst/>
                <a:rect l="l" t="t" r="r" b="b"/>
                <a:pathLst>
                  <a:path w="17" h="3" extrusionOk="0">
                    <a:moveTo>
                      <a:pt x="0" y="0"/>
                    </a:moveTo>
                    <a:lnTo>
                      <a:pt x="0" y="0"/>
                    </a:lnTo>
                    <a:lnTo>
                      <a:pt x="17" y="3"/>
                    </a:lnTo>
                    <a:lnTo>
                      <a:pt x="17" y="3"/>
                    </a:lnTo>
                    <a:lnTo>
                      <a:pt x="14" y="3"/>
                    </a:lnTo>
                    <a:lnTo>
                      <a:pt x="14"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54" name="Google Shape;734;p12">
                <a:extLst>
                  <a:ext uri="{FF2B5EF4-FFF2-40B4-BE49-F238E27FC236}">
                    <a16:creationId xmlns:a16="http://schemas.microsoft.com/office/drawing/2014/main" id="{95B317BA-BCF8-406D-4A41-5FC12C3BC6CA}"/>
                  </a:ext>
                </a:extLst>
              </p:cNvPr>
              <p:cNvSpPr/>
              <p:nvPr/>
            </p:nvSpPr>
            <p:spPr>
              <a:xfrm>
                <a:off x="8041849" y="3020580"/>
                <a:ext cx="25655" cy="3649"/>
              </a:xfrm>
              <a:custGeom>
                <a:avLst/>
                <a:gdLst/>
                <a:ahLst/>
                <a:cxnLst/>
                <a:rect l="l" t="t" r="r" b="b"/>
                <a:pathLst>
                  <a:path w="20" h="3" extrusionOk="0">
                    <a:moveTo>
                      <a:pt x="20" y="3"/>
                    </a:moveTo>
                    <a:lnTo>
                      <a:pt x="20" y="3"/>
                    </a:lnTo>
                    <a:lnTo>
                      <a:pt x="0" y="0"/>
                    </a:lnTo>
                    <a:lnTo>
                      <a:pt x="0" y="0"/>
                    </a:lnTo>
                    <a:lnTo>
                      <a:pt x="20" y="3"/>
                    </a:lnTo>
                    <a:lnTo>
                      <a:pt x="2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55" name="Google Shape;735;p12">
                <a:extLst>
                  <a:ext uri="{FF2B5EF4-FFF2-40B4-BE49-F238E27FC236}">
                    <a16:creationId xmlns:a16="http://schemas.microsoft.com/office/drawing/2014/main" id="{DB1856E9-122F-DD8B-189C-C9D6F7D97BAB}"/>
                  </a:ext>
                </a:extLst>
              </p:cNvPr>
              <p:cNvSpPr/>
              <p:nvPr/>
            </p:nvSpPr>
            <p:spPr>
              <a:xfrm>
                <a:off x="7952055" y="3005984"/>
                <a:ext cx="25655" cy="3649"/>
              </a:xfrm>
              <a:custGeom>
                <a:avLst/>
                <a:gdLst/>
                <a:ahLst/>
                <a:cxnLst/>
                <a:rect l="l" t="t" r="r" b="b"/>
                <a:pathLst>
                  <a:path w="20" h="3" extrusionOk="0">
                    <a:moveTo>
                      <a:pt x="0" y="0"/>
                    </a:moveTo>
                    <a:lnTo>
                      <a:pt x="0" y="0"/>
                    </a:lnTo>
                    <a:lnTo>
                      <a:pt x="20" y="3"/>
                    </a:lnTo>
                    <a:lnTo>
                      <a:pt x="20" y="3"/>
                    </a:lnTo>
                    <a:lnTo>
                      <a:pt x="17" y="3"/>
                    </a:lnTo>
                    <a:lnTo>
                      <a:pt x="17"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56" name="Google Shape;736;p12">
                <a:extLst>
                  <a:ext uri="{FF2B5EF4-FFF2-40B4-BE49-F238E27FC236}">
                    <a16:creationId xmlns:a16="http://schemas.microsoft.com/office/drawing/2014/main" id="{72850B1E-8AEE-7807-D3D8-B348219F8A7A}"/>
                  </a:ext>
                </a:extLst>
              </p:cNvPr>
              <p:cNvSpPr/>
              <p:nvPr/>
            </p:nvSpPr>
            <p:spPr>
              <a:xfrm>
                <a:off x="8067504" y="3024230"/>
                <a:ext cx="6414" cy="0"/>
              </a:xfrm>
              <a:custGeom>
                <a:avLst/>
                <a:gdLst/>
                <a:ahLst/>
                <a:cxnLst/>
                <a:rect l="l" t="t" r="r" b="b"/>
                <a:pathLst>
                  <a:path w="5" h="120000" extrusionOk="0">
                    <a:moveTo>
                      <a:pt x="5" y="0"/>
                    </a:moveTo>
                    <a:lnTo>
                      <a:pt x="5" y="0"/>
                    </a:lnTo>
                    <a:lnTo>
                      <a:pt x="0" y="0"/>
                    </a:lnTo>
                    <a:lnTo>
                      <a:pt x="0" y="0"/>
                    </a:lnTo>
                    <a:lnTo>
                      <a:pt x="5" y="0"/>
                    </a:lnTo>
                    <a:lnTo>
                      <a:pt x="5"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57" name="Google Shape;737;p12">
                <a:extLst>
                  <a:ext uri="{FF2B5EF4-FFF2-40B4-BE49-F238E27FC236}">
                    <a16:creationId xmlns:a16="http://schemas.microsoft.com/office/drawing/2014/main" id="{3C8A0906-9850-0357-FBAF-E0586BF06D2B}"/>
                  </a:ext>
                </a:extLst>
              </p:cNvPr>
              <p:cNvSpPr/>
              <p:nvPr/>
            </p:nvSpPr>
            <p:spPr>
              <a:xfrm>
                <a:off x="8023890" y="3016931"/>
                <a:ext cx="7697" cy="0"/>
              </a:xfrm>
              <a:custGeom>
                <a:avLst/>
                <a:gdLst/>
                <a:ahLst/>
                <a:cxnLst/>
                <a:rect l="l" t="t" r="r" b="b"/>
                <a:pathLst>
                  <a:path w="6" h="120000" extrusionOk="0">
                    <a:moveTo>
                      <a:pt x="0" y="0"/>
                    </a:moveTo>
                    <a:lnTo>
                      <a:pt x="0" y="0"/>
                    </a:lnTo>
                    <a:lnTo>
                      <a:pt x="6" y="0"/>
                    </a:lnTo>
                    <a:lnTo>
                      <a:pt x="6"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58" name="Google Shape;738;p12">
                <a:extLst>
                  <a:ext uri="{FF2B5EF4-FFF2-40B4-BE49-F238E27FC236}">
                    <a16:creationId xmlns:a16="http://schemas.microsoft.com/office/drawing/2014/main" id="{CE3D86C3-E894-1817-CC4C-FDC0DE838346}"/>
                  </a:ext>
                </a:extLst>
              </p:cNvPr>
              <p:cNvSpPr/>
              <p:nvPr/>
            </p:nvSpPr>
            <p:spPr>
              <a:xfrm>
                <a:off x="7977710" y="3009633"/>
                <a:ext cx="10262" cy="0"/>
              </a:xfrm>
              <a:custGeom>
                <a:avLst/>
                <a:gdLst/>
                <a:ahLst/>
                <a:cxnLst/>
                <a:rect l="l" t="t" r="r" b="b"/>
                <a:pathLst>
                  <a:path w="8" h="120000" extrusionOk="0">
                    <a:moveTo>
                      <a:pt x="0" y="0"/>
                    </a:moveTo>
                    <a:lnTo>
                      <a:pt x="0" y="0"/>
                    </a:lnTo>
                    <a:lnTo>
                      <a:pt x="8" y="0"/>
                    </a:lnTo>
                    <a:lnTo>
                      <a:pt x="8" y="0"/>
                    </a:lnTo>
                    <a:lnTo>
                      <a:pt x="8" y="0"/>
                    </a:lnTo>
                    <a:lnTo>
                      <a:pt x="8"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59" name="Google Shape;739;p12">
                <a:extLst>
                  <a:ext uri="{FF2B5EF4-FFF2-40B4-BE49-F238E27FC236}">
                    <a16:creationId xmlns:a16="http://schemas.microsoft.com/office/drawing/2014/main" id="{DDED489E-6161-0713-F58C-A325C58BC5FB}"/>
                  </a:ext>
                </a:extLst>
              </p:cNvPr>
              <p:cNvSpPr/>
              <p:nvPr/>
            </p:nvSpPr>
            <p:spPr>
              <a:xfrm>
                <a:off x="8020042" y="3016931"/>
                <a:ext cx="3848" cy="0"/>
              </a:xfrm>
              <a:custGeom>
                <a:avLst/>
                <a:gdLst/>
                <a:ahLst/>
                <a:cxnLst/>
                <a:rect l="l" t="t" r="r" b="b"/>
                <a:pathLst>
                  <a:path w="3" h="120000" extrusionOk="0">
                    <a:moveTo>
                      <a:pt x="0" y="0"/>
                    </a:moveTo>
                    <a:lnTo>
                      <a:pt x="0" y="0"/>
                    </a:lnTo>
                    <a:lnTo>
                      <a:pt x="3" y="0"/>
                    </a:lnTo>
                    <a:lnTo>
                      <a:pt x="3"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60" name="Google Shape;740;p12">
                <a:extLst>
                  <a:ext uri="{FF2B5EF4-FFF2-40B4-BE49-F238E27FC236}">
                    <a16:creationId xmlns:a16="http://schemas.microsoft.com/office/drawing/2014/main" id="{97B9A68B-4975-24F2-27A8-8420C29C74C9}"/>
                  </a:ext>
                </a:extLst>
              </p:cNvPr>
              <p:cNvSpPr/>
              <p:nvPr/>
            </p:nvSpPr>
            <p:spPr>
              <a:xfrm>
                <a:off x="7973862" y="3009633"/>
                <a:ext cx="14110" cy="0"/>
              </a:xfrm>
              <a:custGeom>
                <a:avLst/>
                <a:gdLst/>
                <a:ahLst/>
                <a:cxnLst/>
                <a:rect l="l" t="t" r="r" b="b"/>
                <a:pathLst>
                  <a:path w="11" h="120000" extrusionOk="0">
                    <a:moveTo>
                      <a:pt x="0" y="0"/>
                    </a:moveTo>
                    <a:lnTo>
                      <a:pt x="0" y="0"/>
                    </a:lnTo>
                    <a:lnTo>
                      <a:pt x="3" y="0"/>
                    </a:lnTo>
                    <a:lnTo>
                      <a:pt x="3" y="0"/>
                    </a:lnTo>
                    <a:lnTo>
                      <a:pt x="11" y="0"/>
                    </a:lnTo>
                    <a:lnTo>
                      <a:pt x="11"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61" name="Google Shape;741;p12">
                <a:extLst>
                  <a:ext uri="{FF2B5EF4-FFF2-40B4-BE49-F238E27FC236}">
                    <a16:creationId xmlns:a16="http://schemas.microsoft.com/office/drawing/2014/main" id="{EB63AF82-A07E-B811-38DC-8C7A9A011202}"/>
                  </a:ext>
                </a:extLst>
              </p:cNvPr>
              <p:cNvSpPr/>
              <p:nvPr/>
            </p:nvSpPr>
            <p:spPr>
              <a:xfrm>
                <a:off x="8588308" y="3220064"/>
                <a:ext cx="767095" cy="425728"/>
              </a:xfrm>
              <a:custGeom>
                <a:avLst/>
                <a:gdLst/>
                <a:ahLst/>
                <a:cxnLst/>
                <a:rect l="l" t="t" r="r" b="b"/>
                <a:pathLst>
                  <a:path w="598" h="350" extrusionOk="0">
                    <a:moveTo>
                      <a:pt x="25" y="12"/>
                    </a:moveTo>
                    <a:lnTo>
                      <a:pt x="25" y="12"/>
                    </a:lnTo>
                    <a:lnTo>
                      <a:pt x="25" y="15"/>
                    </a:lnTo>
                    <a:lnTo>
                      <a:pt x="25" y="15"/>
                    </a:lnTo>
                    <a:lnTo>
                      <a:pt x="0" y="319"/>
                    </a:lnTo>
                    <a:lnTo>
                      <a:pt x="598" y="350"/>
                    </a:lnTo>
                    <a:lnTo>
                      <a:pt x="596" y="131"/>
                    </a:lnTo>
                    <a:lnTo>
                      <a:pt x="596" y="131"/>
                    </a:lnTo>
                    <a:lnTo>
                      <a:pt x="596" y="131"/>
                    </a:lnTo>
                    <a:lnTo>
                      <a:pt x="596" y="131"/>
                    </a:lnTo>
                    <a:lnTo>
                      <a:pt x="587" y="116"/>
                    </a:lnTo>
                    <a:lnTo>
                      <a:pt x="587" y="116"/>
                    </a:lnTo>
                    <a:lnTo>
                      <a:pt x="584" y="109"/>
                    </a:lnTo>
                    <a:lnTo>
                      <a:pt x="582" y="106"/>
                    </a:lnTo>
                    <a:lnTo>
                      <a:pt x="582" y="106"/>
                    </a:lnTo>
                    <a:lnTo>
                      <a:pt x="582" y="106"/>
                    </a:lnTo>
                    <a:lnTo>
                      <a:pt x="582" y="106"/>
                    </a:lnTo>
                    <a:lnTo>
                      <a:pt x="576" y="103"/>
                    </a:lnTo>
                    <a:lnTo>
                      <a:pt x="576" y="103"/>
                    </a:lnTo>
                    <a:lnTo>
                      <a:pt x="573" y="94"/>
                    </a:lnTo>
                    <a:lnTo>
                      <a:pt x="573" y="85"/>
                    </a:lnTo>
                    <a:lnTo>
                      <a:pt x="573" y="85"/>
                    </a:lnTo>
                    <a:lnTo>
                      <a:pt x="576" y="76"/>
                    </a:lnTo>
                    <a:lnTo>
                      <a:pt x="579" y="70"/>
                    </a:lnTo>
                    <a:lnTo>
                      <a:pt x="579" y="70"/>
                    </a:lnTo>
                    <a:lnTo>
                      <a:pt x="582" y="61"/>
                    </a:lnTo>
                    <a:lnTo>
                      <a:pt x="582" y="52"/>
                    </a:lnTo>
                    <a:lnTo>
                      <a:pt x="579" y="40"/>
                    </a:lnTo>
                    <a:lnTo>
                      <a:pt x="579" y="40"/>
                    </a:lnTo>
                    <a:lnTo>
                      <a:pt x="573" y="37"/>
                    </a:lnTo>
                    <a:lnTo>
                      <a:pt x="565" y="31"/>
                    </a:lnTo>
                    <a:lnTo>
                      <a:pt x="545" y="24"/>
                    </a:lnTo>
                    <a:lnTo>
                      <a:pt x="25" y="0"/>
                    </a:lnTo>
                    <a:lnTo>
                      <a:pt x="25" y="0"/>
                    </a:lnTo>
                    <a:lnTo>
                      <a:pt x="25" y="12"/>
                    </a:lnTo>
                    <a:lnTo>
                      <a:pt x="25" y="12"/>
                    </a:lnTo>
                    <a:close/>
                  </a:path>
                </a:pathLst>
              </a:custGeom>
              <a:solidFill>
                <a:srgbClr val="92CEF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62" name="Google Shape;742;p12">
                <a:extLst>
                  <a:ext uri="{FF2B5EF4-FFF2-40B4-BE49-F238E27FC236}">
                    <a16:creationId xmlns:a16="http://schemas.microsoft.com/office/drawing/2014/main" id="{C0390047-679A-2BFB-2EFC-33E65C327AF7}"/>
                  </a:ext>
                </a:extLst>
              </p:cNvPr>
              <p:cNvSpPr/>
              <p:nvPr/>
            </p:nvSpPr>
            <p:spPr>
              <a:xfrm>
                <a:off x="8588308" y="3608085"/>
                <a:ext cx="767095" cy="37707"/>
              </a:xfrm>
              <a:custGeom>
                <a:avLst/>
                <a:gdLst/>
                <a:ahLst/>
                <a:cxnLst/>
                <a:rect l="l" t="t" r="r" b="b"/>
                <a:pathLst>
                  <a:path w="598" h="31" extrusionOk="0">
                    <a:moveTo>
                      <a:pt x="0" y="0"/>
                    </a:moveTo>
                    <a:lnTo>
                      <a:pt x="598" y="31"/>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63" name="Google Shape;743;p12">
                <a:extLst>
                  <a:ext uri="{FF2B5EF4-FFF2-40B4-BE49-F238E27FC236}">
                    <a16:creationId xmlns:a16="http://schemas.microsoft.com/office/drawing/2014/main" id="{A454753D-6736-1CA7-E34B-E99456270BE5}"/>
                  </a:ext>
                </a:extLst>
              </p:cNvPr>
              <p:cNvSpPr/>
              <p:nvPr/>
            </p:nvSpPr>
            <p:spPr>
              <a:xfrm>
                <a:off x="9287417" y="3249257"/>
                <a:ext cx="43614" cy="19462"/>
              </a:xfrm>
              <a:custGeom>
                <a:avLst/>
                <a:gdLst/>
                <a:ahLst/>
                <a:cxnLst/>
                <a:rect l="l" t="t" r="r" b="b"/>
                <a:pathLst>
                  <a:path w="34" h="16" extrusionOk="0">
                    <a:moveTo>
                      <a:pt x="34" y="16"/>
                    </a:moveTo>
                    <a:lnTo>
                      <a:pt x="34" y="16"/>
                    </a:lnTo>
                    <a:lnTo>
                      <a:pt x="28" y="13"/>
                    </a:lnTo>
                    <a:lnTo>
                      <a:pt x="20" y="7"/>
                    </a:lnTo>
                    <a:lnTo>
                      <a:pt x="0" y="0"/>
                    </a:lnTo>
                    <a:lnTo>
                      <a:pt x="0" y="0"/>
                    </a:lnTo>
                    <a:lnTo>
                      <a:pt x="20" y="7"/>
                    </a:lnTo>
                    <a:lnTo>
                      <a:pt x="28" y="13"/>
                    </a:lnTo>
                    <a:lnTo>
                      <a:pt x="34" y="16"/>
                    </a:lnTo>
                    <a:lnTo>
                      <a:pt x="34" y="1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64" name="Google Shape;744;p12">
                <a:extLst>
                  <a:ext uri="{FF2B5EF4-FFF2-40B4-BE49-F238E27FC236}">
                    <a16:creationId xmlns:a16="http://schemas.microsoft.com/office/drawing/2014/main" id="{7475C1CB-E020-D7AF-22B8-A3E106DEC2DA}"/>
                  </a:ext>
                </a:extLst>
              </p:cNvPr>
              <p:cNvSpPr/>
              <p:nvPr/>
            </p:nvSpPr>
            <p:spPr>
              <a:xfrm>
                <a:off x="8620377" y="3220064"/>
                <a:ext cx="0" cy="14596"/>
              </a:xfrm>
              <a:custGeom>
                <a:avLst/>
                <a:gdLst/>
                <a:ahLst/>
                <a:cxnLst/>
                <a:rect l="l" t="t" r="r" b="b"/>
                <a:pathLst>
                  <a:path w="120000" h="12" extrusionOk="0">
                    <a:moveTo>
                      <a:pt x="0" y="0"/>
                    </a:moveTo>
                    <a:lnTo>
                      <a:pt x="0" y="0"/>
                    </a:lnTo>
                    <a:lnTo>
                      <a:pt x="0" y="12"/>
                    </a:lnTo>
                    <a:lnTo>
                      <a:pt x="0" y="12"/>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65" name="Google Shape;745;p12">
                <a:extLst>
                  <a:ext uri="{FF2B5EF4-FFF2-40B4-BE49-F238E27FC236}">
                    <a16:creationId xmlns:a16="http://schemas.microsoft.com/office/drawing/2014/main" id="{2743BD61-D1EA-12E4-242D-2C45BC491128}"/>
                  </a:ext>
                </a:extLst>
              </p:cNvPr>
              <p:cNvSpPr/>
              <p:nvPr/>
            </p:nvSpPr>
            <p:spPr>
              <a:xfrm>
                <a:off x="8588308" y="3238310"/>
                <a:ext cx="32069" cy="369775"/>
              </a:xfrm>
              <a:custGeom>
                <a:avLst/>
                <a:gdLst/>
                <a:ahLst/>
                <a:cxnLst/>
                <a:rect l="l" t="t" r="r" b="b"/>
                <a:pathLst>
                  <a:path w="25" h="304" extrusionOk="0">
                    <a:moveTo>
                      <a:pt x="25" y="0"/>
                    </a:moveTo>
                    <a:lnTo>
                      <a:pt x="25" y="0"/>
                    </a:lnTo>
                    <a:lnTo>
                      <a:pt x="0" y="304"/>
                    </a:lnTo>
                    <a:lnTo>
                      <a:pt x="0" y="304"/>
                    </a:lnTo>
                    <a:lnTo>
                      <a:pt x="0" y="304"/>
                    </a:lnTo>
                    <a:lnTo>
                      <a:pt x="25" y="0"/>
                    </a:lnTo>
                    <a:lnTo>
                      <a:pt x="25"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66" name="Google Shape;746;p12">
                <a:extLst>
                  <a:ext uri="{FF2B5EF4-FFF2-40B4-BE49-F238E27FC236}">
                    <a16:creationId xmlns:a16="http://schemas.microsoft.com/office/drawing/2014/main" id="{709B0BEF-35D5-C238-3A3F-C52325237E8C}"/>
                  </a:ext>
                </a:extLst>
              </p:cNvPr>
              <p:cNvSpPr/>
              <p:nvPr/>
            </p:nvSpPr>
            <p:spPr>
              <a:xfrm>
                <a:off x="9179664" y="2791904"/>
                <a:ext cx="618294" cy="424511"/>
              </a:xfrm>
              <a:custGeom>
                <a:avLst/>
                <a:gdLst/>
                <a:ahLst/>
                <a:cxnLst/>
                <a:rect l="l" t="t" r="r" b="b"/>
                <a:pathLst>
                  <a:path w="482" h="349" extrusionOk="0">
                    <a:moveTo>
                      <a:pt x="12" y="21"/>
                    </a:moveTo>
                    <a:lnTo>
                      <a:pt x="12" y="60"/>
                    </a:lnTo>
                    <a:lnTo>
                      <a:pt x="12" y="60"/>
                    </a:lnTo>
                    <a:lnTo>
                      <a:pt x="14" y="82"/>
                    </a:lnTo>
                    <a:lnTo>
                      <a:pt x="14" y="82"/>
                    </a:lnTo>
                    <a:lnTo>
                      <a:pt x="17" y="103"/>
                    </a:lnTo>
                    <a:lnTo>
                      <a:pt x="17" y="103"/>
                    </a:lnTo>
                    <a:lnTo>
                      <a:pt x="23" y="115"/>
                    </a:lnTo>
                    <a:lnTo>
                      <a:pt x="28" y="133"/>
                    </a:lnTo>
                    <a:lnTo>
                      <a:pt x="28" y="133"/>
                    </a:lnTo>
                    <a:lnTo>
                      <a:pt x="28" y="133"/>
                    </a:lnTo>
                    <a:lnTo>
                      <a:pt x="28" y="133"/>
                    </a:lnTo>
                    <a:lnTo>
                      <a:pt x="34" y="142"/>
                    </a:lnTo>
                    <a:lnTo>
                      <a:pt x="37" y="152"/>
                    </a:lnTo>
                    <a:lnTo>
                      <a:pt x="37" y="158"/>
                    </a:lnTo>
                    <a:lnTo>
                      <a:pt x="37" y="158"/>
                    </a:lnTo>
                    <a:lnTo>
                      <a:pt x="40" y="161"/>
                    </a:lnTo>
                    <a:lnTo>
                      <a:pt x="42" y="167"/>
                    </a:lnTo>
                    <a:lnTo>
                      <a:pt x="42" y="167"/>
                    </a:lnTo>
                    <a:lnTo>
                      <a:pt x="51" y="173"/>
                    </a:lnTo>
                    <a:lnTo>
                      <a:pt x="54" y="179"/>
                    </a:lnTo>
                    <a:lnTo>
                      <a:pt x="54" y="188"/>
                    </a:lnTo>
                    <a:lnTo>
                      <a:pt x="54" y="188"/>
                    </a:lnTo>
                    <a:lnTo>
                      <a:pt x="54" y="203"/>
                    </a:lnTo>
                    <a:lnTo>
                      <a:pt x="54" y="203"/>
                    </a:lnTo>
                    <a:lnTo>
                      <a:pt x="51" y="218"/>
                    </a:lnTo>
                    <a:lnTo>
                      <a:pt x="54" y="234"/>
                    </a:lnTo>
                    <a:lnTo>
                      <a:pt x="54" y="234"/>
                    </a:lnTo>
                    <a:lnTo>
                      <a:pt x="59" y="246"/>
                    </a:lnTo>
                    <a:lnTo>
                      <a:pt x="59" y="255"/>
                    </a:lnTo>
                    <a:lnTo>
                      <a:pt x="59" y="255"/>
                    </a:lnTo>
                    <a:lnTo>
                      <a:pt x="62" y="276"/>
                    </a:lnTo>
                    <a:lnTo>
                      <a:pt x="62" y="276"/>
                    </a:lnTo>
                    <a:lnTo>
                      <a:pt x="65" y="297"/>
                    </a:lnTo>
                    <a:lnTo>
                      <a:pt x="65" y="297"/>
                    </a:lnTo>
                    <a:lnTo>
                      <a:pt x="65" y="304"/>
                    </a:lnTo>
                    <a:lnTo>
                      <a:pt x="70" y="310"/>
                    </a:lnTo>
                    <a:lnTo>
                      <a:pt x="70" y="310"/>
                    </a:lnTo>
                    <a:lnTo>
                      <a:pt x="73" y="313"/>
                    </a:lnTo>
                    <a:lnTo>
                      <a:pt x="73" y="313"/>
                    </a:lnTo>
                    <a:lnTo>
                      <a:pt x="73" y="313"/>
                    </a:lnTo>
                    <a:lnTo>
                      <a:pt x="73" y="313"/>
                    </a:lnTo>
                    <a:lnTo>
                      <a:pt x="73" y="313"/>
                    </a:lnTo>
                    <a:lnTo>
                      <a:pt x="73" y="313"/>
                    </a:lnTo>
                    <a:lnTo>
                      <a:pt x="73" y="313"/>
                    </a:lnTo>
                    <a:lnTo>
                      <a:pt x="73" y="313"/>
                    </a:lnTo>
                    <a:lnTo>
                      <a:pt x="76" y="313"/>
                    </a:lnTo>
                    <a:lnTo>
                      <a:pt x="76" y="313"/>
                    </a:lnTo>
                    <a:lnTo>
                      <a:pt x="76" y="313"/>
                    </a:lnTo>
                    <a:lnTo>
                      <a:pt x="76" y="313"/>
                    </a:lnTo>
                    <a:lnTo>
                      <a:pt x="76" y="316"/>
                    </a:lnTo>
                    <a:lnTo>
                      <a:pt x="76" y="316"/>
                    </a:lnTo>
                    <a:lnTo>
                      <a:pt x="76" y="316"/>
                    </a:lnTo>
                    <a:lnTo>
                      <a:pt x="76" y="316"/>
                    </a:lnTo>
                    <a:lnTo>
                      <a:pt x="79" y="316"/>
                    </a:lnTo>
                    <a:lnTo>
                      <a:pt x="79" y="316"/>
                    </a:lnTo>
                    <a:lnTo>
                      <a:pt x="79" y="316"/>
                    </a:lnTo>
                    <a:lnTo>
                      <a:pt x="79" y="316"/>
                    </a:lnTo>
                    <a:lnTo>
                      <a:pt x="79" y="316"/>
                    </a:lnTo>
                    <a:lnTo>
                      <a:pt x="79" y="316"/>
                    </a:lnTo>
                    <a:lnTo>
                      <a:pt x="79" y="316"/>
                    </a:lnTo>
                    <a:lnTo>
                      <a:pt x="79" y="316"/>
                    </a:lnTo>
                    <a:lnTo>
                      <a:pt x="79" y="316"/>
                    </a:lnTo>
                    <a:lnTo>
                      <a:pt x="79" y="316"/>
                    </a:lnTo>
                    <a:lnTo>
                      <a:pt x="79" y="316"/>
                    </a:lnTo>
                    <a:lnTo>
                      <a:pt x="79" y="316"/>
                    </a:lnTo>
                    <a:lnTo>
                      <a:pt x="82" y="316"/>
                    </a:lnTo>
                    <a:lnTo>
                      <a:pt x="82" y="316"/>
                    </a:lnTo>
                    <a:lnTo>
                      <a:pt x="82" y="316"/>
                    </a:lnTo>
                    <a:lnTo>
                      <a:pt x="82" y="316"/>
                    </a:lnTo>
                    <a:lnTo>
                      <a:pt x="82" y="316"/>
                    </a:lnTo>
                    <a:lnTo>
                      <a:pt x="82" y="316"/>
                    </a:lnTo>
                    <a:lnTo>
                      <a:pt x="84" y="316"/>
                    </a:lnTo>
                    <a:lnTo>
                      <a:pt x="84" y="316"/>
                    </a:lnTo>
                    <a:lnTo>
                      <a:pt x="84" y="316"/>
                    </a:lnTo>
                    <a:lnTo>
                      <a:pt x="84" y="316"/>
                    </a:lnTo>
                    <a:lnTo>
                      <a:pt x="84" y="316"/>
                    </a:lnTo>
                    <a:lnTo>
                      <a:pt x="84" y="316"/>
                    </a:lnTo>
                    <a:lnTo>
                      <a:pt x="84" y="316"/>
                    </a:lnTo>
                    <a:lnTo>
                      <a:pt x="84" y="316"/>
                    </a:lnTo>
                    <a:lnTo>
                      <a:pt x="84" y="316"/>
                    </a:lnTo>
                    <a:lnTo>
                      <a:pt x="84" y="316"/>
                    </a:lnTo>
                    <a:lnTo>
                      <a:pt x="90" y="313"/>
                    </a:lnTo>
                    <a:lnTo>
                      <a:pt x="361" y="313"/>
                    </a:lnTo>
                    <a:lnTo>
                      <a:pt x="361" y="313"/>
                    </a:lnTo>
                    <a:lnTo>
                      <a:pt x="367" y="316"/>
                    </a:lnTo>
                    <a:lnTo>
                      <a:pt x="384" y="334"/>
                    </a:lnTo>
                    <a:lnTo>
                      <a:pt x="384" y="334"/>
                    </a:lnTo>
                    <a:lnTo>
                      <a:pt x="389" y="340"/>
                    </a:lnTo>
                    <a:lnTo>
                      <a:pt x="389" y="340"/>
                    </a:lnTo>
                    <a:lnTo>
                      <a:pt x="392" y="346"/>
                    </a:lnTo>
                    <a:lnTo>
                      <a:pt x="395" y="349"/>
                    </a:lnTo>
                    <a:lnTo>
                      <a:pt x="395" y="349"/>
                    </a:lnTo>
                    <a:lnTo>
                      <a:pt x="398" y="343"/>
                    </a:lnTo>
                    <a:lnTo>
                      <a:pt x="401" y="331"/>
                    </a:lnTo>
                    <a:lnTo>
                      <a:pt x="401" y="331"/>
                    </a:lnTo>
                    <a:lnTo>
                      <a:pt x="401" y="328"/>
                    </a:lnTo>
                    <a:lnTo>
                      <a:pt x="401" y="328"/>
                    </a:lnTo>
                    <a:lnTo>
                      <a:pt x="401" y="325"/>
                    </a:lnTo>
                    <a:lnTo>
                      <a:pt x="401" y="325"/>
                    </a:lnTo>
                    <a:lnTo>
                      <a:pt x="398" y="313"/>
                    </a:lnTo>
                    <a:lnTo>
                      <a:pt x="398" y="313"/>
                    </a:lnTo>
                    <a:lnTo>
                      <a:pt x="401" y="307"/>
                    </a:lnTo>
                    <a:lnTo>
                      <a:pt x="401" y="307"/>
                    </a:lnTo>
                    <a:lnTo>
                      <a:pt x="403" y="300"/>
                    </a:lnTo>
                    <a:lnTo>
                      <a:pt x="403" y="300"/>
                    </a:lnTo>
                    <a:lnTo>
                      <a:pt x="409" y="297"/>
                    </a:lnTo>
                    <a:lnTo>
                      <a:pt x="415" y="294"/>
                    </a:lnTo>
                    <a:lnTo>
                      <a:pt x="415" y="294"/>
                    </a:lnTo>
                    <a:lnTo>
                      <a:pt x="420" y="291"/>
                    </a:lnTo>
                    <a:lnTo>
                      <a:pt x="420" y="291"/>
                    </a:lnTo>
                    <a:lnTo>
                      <a:pt x="420" y="291"/>
                    </a:lnTo>
                    <a:lnTo>
                      <a:pt x="420" y="282"/>
                    </a:lnTo>
                    <a:lnTo>
                      <a:pt x="423" y="279"/>
                    </a:lnTo>
                    <a:lnTo>
                      <a:pt x="423" y="279"/>
                    </a:lnTo>
                    <a:lnTo>
                      <a:pt x="426" y="273"/>
                    </a:lnTo>
                    <a:lnTo>
                      <a:pt x="426" y="264"/>
                    </a:lnTo>
                    <a:lnTo>
                      <a:pt x="426" y="264"/>
                    </a:lnTo>
                    <a:lnTo>
                      <a:pt x="423" y="252"/>
                    </a:lnTo>
                    <a:lnTo>
                      <a:pt x="423" y="252"/>
                    </a:lnTo>
                    <a:lnTo>
                      <a:pt x="423" y="243"/>
                    </a:lnTo>
                    <a:lnTo>
                      <a:pt x="423" y="237"/>
                    </a:lnTo>
                    <a:lnTo>
                      <a:pt x="429" y="231"/>
                    </a:lnTo>
                    <a:lnTo>
                      <a:pt x="429" y="231"/>
                    </a:lnTo>
                    <a:lnTo>
                      <a:pt x="434" y="228"/>
                    </a:lnTo>
                    <a:lnTo>
                      <a:pt x="440" y="225"/>
                    </a:lnTo>
                    <a:lnTo>
                      <a:pt x="440" y="225"/>
                    </a:lnTo>
                    <a:lnTo>
                      <a:pt x="440" y="225"/>
                    </a:lnTo>
                    <a:lnTo>
                      <a:pt x="440" y="225"/>
                    </a:lnTo>
                    <a:lnTo>
                      <a:pt x="445" y="221"/>
                    </a:lnTo>
                    <a:lnTo>
                      <a:pt x="445" y="221"/>
                    </a:lnTo>
                    <a:lnTo>
                      <a:pt x="454" y="212"/>
                    </a:lnTo>
                    <a:lnTo>
                      <a:pt x="454" y="212"/>
                    </a:lnTo>
                    <a:lnTo>
                      <a:pt x="465" y="200"/>
                    </a:lnTo>
                    <a:lnTo>
                      <a:pt x="465" y="200"/>
                    </a:lnTo>
                    <a:lnTo>
                      <a:pt x="473" y="194"/>
                    </a:lnTo>
                    <a:lnTo>
                      <a:pt x="473" y="194"/>
                    </a:lnTo>
                    <a:lnTo>
                      <a:pt x="482" y="185"/>
                    </a:lnTo>
                    <a:lnTo>
                      <a:pt x="482" y="158"/>
                    </a:lnTo>
                    <a:lnTo>
                      <a:pt x="482" y="158"/>
                    </a:lnTo>
                    <a:lnTo>
                      <a:pt x="479" y="146"/>
                    </a:lnTo>
                    <a:lnTo>
                      <a:pt x="471" y="133"/>
                    </a:lnTo>
                    <a:lnTo>
                      <a:pt x="471" y="133"/>
                    </a:lnTo>
                    <a:lnTo>
                      <a:pt x="445" y="109"/>
                    </a:lnTo>
                    <a:lnTo>
                      <a:pt x="445" y="109"/>
                    </a:lnTo>
                    <a:lnTo>
                      <a:pt x="445" y="109"/>
                    </a:lnTo>
                    <a:lnTo>
                      <a:pt x="431" y="94"/>
                    </a:lnTo>
                    <a:lnTo>
                      <a:pt x="431" y="94"/>
                    </a:lnTo>
                    <a:lnTo>
                      <a:pt x="431" y="94"/>
                    </a:lnTo>
                    <a:lnTo>
                      <a:pt x="423" y="85"/>
                    </a:lnTo>
                    <a:lnTo>
                      <a:pt x="423" y="85"/>
                    </a:lnTo>
                    <a:lnTo>
                      <a:pt x="415" y="79"/>
                    </a:lnTo>
                    <a:lnTo>
                      <a:pt x="415" y="79"/>
                    </a:lnTo>
                    <a:lnTo>
                      <a:pt x="415" y="79"/>
                    </a:lnTo>
                    <a:lnTo>
                      <a:pt x="409" y="70"/>
                    </a:lnTo>
                    <a:lnTo>
                      <a:pt x="406" y="64"/>
                    </a:lnTo>
                    <a:lnTo>
                      <a:pt x="406" y="54"/>
                    </a:lnTo>
                    <a:lnTo>
                      <a:pt x="406" y="33"/>
                    </a:lnTo>
                    <a:lnTo>
                      <a:pt x="392" y="0"/>
                    </a:lnTo>
                    <a:lnTo>
                      <a:pt x="12" y="0"/>
                    </a:lnTo>
                    <a:lnTo>
                      <a:pt x="0" y="0"/>
                    </a:lnTo>
                    <a:lnTo>
                      <a:pt x="0" y="0"/>
                    </a:lnTo>
                    <a:lnTo>
                      <a:pt x="9" y="9"/>
                    </a:lnTo>
                    <a:lnTo>
                      <a:pt x="12" y="21"/>
                    </a:lnTo>
                    <a:lnTo>
                      <a:pt x="12" y="21"/>
                    </a:lnTo>
                    <a:close/>
                  </a:path>
                </a:pathLst>
              </a:custGeom>
              <a:solidFill>
                <a:srgbClr val="92CEF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67" name="Google Shape;747;p12">
                <a:extLst>
                  <a:ext uri="{FF2B5EF4-FFF2-40B4-BE49-F238E27FC236}">
                    <a16:creationId xmlns:a16="http://schemas.microsoft.com/office/drawing/2014/main" id="{9E1ADD45-0AC1-311B-043A-9A133E81F32E}"/>
                  </a:ext>
                </a:extLst>
              </p:cNvPr>
              <p:cNvSpPr/>
              <p:nvPr/>
            </p:nvSpPr>
            <p:spPr>
              <a:xfrm>
                <a:off x="9284851" y="3176275"/>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68" name="Google Shape;748;p12">
                <a:extLst>
                  <a:ext uri="{FF2B5EF4-FFF2-40B4-BE49-F238E27FC236}">
                    <a16:creationId xmlns:a16="http://schemas.microsoft.com/office/drawing/2014/main" id="{DC5404CF-3945-E730-013F-C71C6F6917A2}"/>
                  </a:ext>
                </a:extLst>
              </p:cNvPr>
              <p:cNvSpPr/>
              <p:nvPr/>
            </p:nvSpPr>
            <p:spPr>
              <a:xfrm>
                <a:off x="9277155" y="317627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69" name="Google Shape;749;p12">
                <a:extLst>
                  <a:ext uri="{FF2B5EF4-FFF2-40B4-BE49-F238E27FC236}">
                    <a16:creationId xmlns:a16="http://schemas.microsoft.com/office/drawing/2014/main" id="{6DC0048E-9442-AA6A-6CB1-2927DF3DA771}"/>
                  </a:ext>
                </a:extLst>
              </p:cNvPr>
              <p:cNvSpPr/>
              <p:nvPr/>
            </p:nvSpPr>
            <p:spPr>
              <a:xfrm>
                <a:off x="9273306" y="3172626"/>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70" name="Google Shape;750;p12">
                <a:extLst>
                  <a:ext uri="{FF2B5EF4-FFF2-40B4-BE49-F238E27FC236}">
                    <a16:creationId xmlns:a16="http://schemas.microsoft.com/office/drawing/2014/main" id="{F5984A59-B64F-9052-6EB3-8AA3B68CB22D}"/>
                  </a:ext>
                </a:extLst>
              </p:cNvPr>
              <p:cNvSpPr/>
              <p:nvPr/>
            </p:nvSpPr>
            <p:spPr>
              <a:xfrm>
                <a:off x="9215582" y="2953680"/>
                <a:ext cx="11545" cy="30409"/>
              </a:xfrm>
              <a:custGeom>
                <a:avLst/>
                <a:gdLst/>
                <a:ahLst/>
                <a:cxnLst/>
                <a:rect l="l" t="t" r="r" b="b"/>
                <a:pathLst>
                  <a:path w="9" h="25" extrusionOk="0">
                    <a:moveTo>
                      <a:pt x="0" y="0"/>
                    </a:moveTo>
                    <a:lnTo>
                      <a:pt x="0" y="0"/>
                    </a:lnTo>
                    <a:lnTo>
                      <a:pt x="6" y="9"/>
                    </a:lnTo>
                    <a:lnTo>
                      <a:pt x="9" y="19"/>
                    </a:lnTo>
                    <a:lnTo>
                      <a:pt x="9" y="25"/>
                    </a:lnTo>
                    <a:lnTo>
                      <a:pt x="9" y="25"/>
                    </a:lnTo>
                    <a:lnTo>
                      <a:pt x="9" y="19"/>
                    </a:lnTo>
                    <a:lnTo>
                      <a:pt x="6" y="9"/>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71" name="Google Shape;751;p12">
                <a:extLst>
                  <a:ext uri="{FF2B5EF4-FFF2-40B4-BE49-F238E27FC236}">
                    <a16:creationId xmlns:a16="http://schemas.microsoft.com/office/drawing/2014/main" id="{7F668ADA-09F3-482A-DAB8-DF1A40BF2F01}"/>
                  </a:ext>
                </a:extLst>
              </p:cNvPr>
              <p:cNvSpPr/>
              <p:nvPr/>
            </p:nvSpPr>
            <p:spPr>
              <a:xfrm>
                <a:off x="9281003" y="317627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72" name="Google Shape;752;p12">
                <a:extLst>
                  <a:ext uri="{FF2B5EF4-FFF2-40B4-BE49-F238E27FC236}">
                    <a16:creationId xmlns:a16="http://schemas.microsoft.com/office/drawing/2014/main" id="{82EC0973-18B3-8653-06BF-16A362F99D13}"/>
                  </a:ext>
                </a:extLst>
              </p:cNvPr>
              <p:cNvSpPr/>
              <p:nvPr/>
            </p:nvSpPr>
            <p:spPr>
              <a:xfrm>
                <a:off x="9287417" y="317627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73" name="Google Shape;753;p12">
                <a:extLst>
                  <a:ext uri="{FF2B5EF4-FFF2-40B4-BE49-F238E27FC236}">
                    <a16:creationId xmlns:a16="http://schemas.microsoft.com/office/drawing/2014/main" id="{231E06B9-F840-0DA4-DC41-0720FD1605C2}"/>
                  </a:ext>
                </a:extLst>
              </p:cNvPr>
              <p:cNvSpPr/>
              <p:nvPr/>
            </p:nvSpPr>
            <p:spPr>
              <a:xfrm>
                <a:off x="9287417" y="317627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74" name="Google Shape;754;p12">
                <a:extLst>
                  <a:ext uri="{FF2B5EF4-FFF2-40B4-BE49-F238E27FC236}">
                    <a16:creationId xmlns:a16="http://schemas.microsoft.com/office/drawing/2014/main" id="{C165A96A-2516-241A-9221-66E81F495F74}"/>
                  </a:ext>
                </a:extLst>
              </p:cNvPr>
              <p:cNvSpPr/>
              <p:nvPr/>
            </p:nvSpPr>
            <p:spPr>
              <a:xfrm>
                <a:off x="9273306" y="3172626"/>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75" name="Google Shape;755;p12">
                <a:extLst>
                  <a:ext uri="{FF2B5EF4-FFF2-40B4-BE49-F238E27FC236}">
                    <a16:creationId xmlns:a16="http://schemas.microsoft.com/office/drawing/2014/main" id="{FFC56224-0D99-E0DD-A948-BE3A6BF37386}"/>
                  </a:ext>
                </a:extLst>
              </p:cNvPr>
              <p:cNvSpPr/>
              <p:nvPr/>
            </p:nvSpPr>
            <p:spPr>
              <a:xfrm>
                <a:off x="9281003" y="317627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76" name="Google Shape;756;p12">
                <a:extLst>
                  <a:ext uri="{FF2B5EF4-FFF2-40B4-BE49-F238E27FC236}">
                    <a16:creationId xmlns:a16="http://schemas.microsoft.com/office/drawing/2014/main" id="{A1A03471-0271-325D-A0E2-E5DBE0C04C4E}"/>
                  </a:ext>
                </a:extLst>
              </p:cNvPr>
              <p:cNvSpPr/>
              <p:nvPr/>
            </p:nvSpPr>
            <p:spPr>
              <a:xfrm>
                <a:off x="9284851" y="317627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77" name="Google Shape;757;p12">
                <a:extLst>
                  <a:ext uri="{FF2B5EF4-FFF2-40B4-BE49-F238E27FC236}">
                    <a16:creationId xmlns:a16="http://schemas.microsoft.com/office/drawing/2014/main" id="{E96C2188-6B1B-AF04-FCBF-99C4EAE79B50}"/>
                  </a:ext>
                </a:extLst>
              </p:cNvPr>
              <p:cNvSpPr/>
              <p:nvPr/>
            </p:nvSpPr>
            <p:spPr>
              <a:xfrm>
                <a:off x="9277155" y="3172626"/>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78" name="Google Shape;758;p12">
                <a:extLst>
                  <a:ext uri="{FF2B5EF4-FFF2-40B4-BE49-F238E27FC236}">
                    <a16:creationId xmlns:a16="http://schemas.microsoft.com/office/drawing/2014/main" id="{04DE0355-264A-45D8-CE41-CDE39632678F}"/>
                  </a:ext>
                </a:extLst>
              </p:cNvPr>
              <p:cNvSpPr/>
              <p:nvPr/>
            </p:nvSpPr>
            <p:spPr>
              <a:xfrm>
                <a:off x="9281003" y="317627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79" name="Google Shape;759;p12">
                <a:extLst>
                  <a:ext uri="{FF2B5EF4-FFF2-40B4-BE49-F238E27FC236}">
                    <a16:creationId xmlns:a16="http://schemas.microsoft.com/office/drawing/2014/main" id="{DEC9A10F-B302-6CBD-F9A7-A537D393BD46}"/>
                  </a:ext>
                </a:extLst>
              </p:cNvPr>
              <p:cNvSpPr/>
              <p:nvPr/>
            </p:nvSpPr>
            <p:spPr>
              <a:xfrm>
                <a:off x="9672247" y="3198170"/>
                <a:ext cx="6414" cy="7298"/>
              </a:xfrm>
              <a:custGeom>
                <a:avLst/>
                <a:gdLst/>
                <a:ahLst/>
                <a:cxnLst/>
                <a:rect l="l" t="t" r="r" b="b"/>
                <a:pathLst>
                  <a:path w="5" h="6" extrusionOk="0">
                    <a:moveTo>
                      <a:pt x="0" y="0"/>
                    </a:moveTo>
                    <a:lnTo>
                      <a:pt x="0" y="0"/>
                    </a:lnTo>
                    <a:lnTo>
                      <a:pt x="5" y="6"/>
                    </a:lnTo>
                    <a:lnTo>
                      <a:pt x="5" y="6"/>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80" name="Google Shape;760;p12">
                <a:extLst>
                  <a:ext uri="{FF2B5EF4-FFF2-40B4-BE49-F238E27FC236}">
                    <a16:creationId xmlns:a16="http://schemas.microsoft.com/office/drawing/2014/main" id="{42842783-EA98-CED4-5447-325A329522D1}"/>
                  </a:ext>
                </a:extLst>
              </p:cNvPr>
              <p:cNvSpPr/>
              <p:nvPr/>
            </p:nvSpPr>
            <p:spPr>
              <a:xfrm>
                <a:off x="9762041" y="3035177"/>
                <a:ext cx="14110" cy="14596"/>
              </a:xfrm>
              <a:custGeom>
                <a:avLst/>
                <a:gdLst/>
                <a:ahLst/>
                <a:cxnLst/>
                <a:rect l="l" t="t" r="r" b="b"/>
                <a:pathLst>
                  <a:path w="11" h="12" extrusionOk="0">
                    <a:moveTo>
                      <a:pt x="11" y="0"/>
                    </a:moveTo>
                    <a:lnTo>
                      <a:pt x="11" y="0"/>
                    </a:lnTo>
                    <a:lnTo>
                      <a:pt x="0" y="12"/>
                    </a:lnTo>
                    <a:lnTo>
                      <a:pt x="0" y="12"/>
                    </a:lnTo>
                    <a:lnTo>
                      <a:pt x="11" y="0"/>
                    </a:lnTo>
                    <a:lnTo>
                      <a:pt x="11"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81" name="Google Shape;761;p12">
                <a:extLst>
                  <a:ext uri="{FF2B5EF4-FFF2-40B4-BE49-F238E27FC236}">
                    <a16:creationId xmlns:a16="http://schemas.microsoft.com/office/drawing/2014/main" id="{17B98520-5F90-7695-05EE-21D1EA607CAB}"/>
                  </a:ext>
                </a:extLst>
              </p:cNvPr>
              <p:cNvSpPr/>
              <p:nvPr/>
            </p:nvSpPr>
            <p:spPr>
              <a:xfrm>
                <a:off x="9722275" y="2895295"/>
                <a:ext cx="10262" cy="10947"/>
              </a:xfrm>
              <a:custGeom>
                <a:avLst/>
                <a:gdLst/>
                <a:ahLst/>
                <a:cxnLst/>
                <a:rect l="l" t="t" r="r" b="b"/>
                <a:pathLst>
                  <a:path w="8" h="9" extrusionOk="0">
                    <a:moveTo>
                      <a:pt x="8" y="9"/>
                    </a:moveTo>
                    <a:lnTo>
                      <a:pt x="8" y="9"/>
                    </a:lnTo>
                    <a:lnTo>
                      <a:pt x="0" y="0"/>
                    </a:lnTo>
                    <a:lnTo>
                      <a:pt x="0" y="0"/>
                    </a:lnTo>
                    <a:lnTo>
                      <a:pt x="8" y="9"/>
                    </a:lnTo>
                    <a:lnTo>
                      <a:pt x="8" y="9"/>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82" name="Google Shape;762;p12">
                <a:extLst>
                  <a:ext uri="{FF2B5EF4-FFF2-40B4-BE49-F238E27FC236}">
                    <a16:creationId xmlns:a16="http://schemas.microsoft.com/office/drawing/2014/main" id="{4F69F188-F933-4900-DE34-1895304D50F3}"/>
                  </a:ext>
                </a:extLst>
              </p:cNvPr>
              <p:cNvSpPr/>
              <p:nvPr/>
            </p:nvSpPr>
            <p:spPr>
              <a:xfrm>
                <a:off x="9690206" y="3165328"/>
                <a:ext cx="3848" cy="7298"/>
              </a:xfrm>
              <a:custGeom>
                <a:avLst/>
                <a:gdLst/>
                <a:ahLst/>
                <a:cxnLst/>
                <a:rect l="l" t="t" r="r" b="b"/>
                <a:pathLst>
                  <a:path w="3" h="6" extrusionOk="0">
                    <a:moveTo>
                      <a:pt x="0" y="6"/>
                    </a:moveTo>
                    <a:lnTo>
                      <a:pt x="0" y="6"/>
                    </a:lnTo>
                    <a:lnTo>
                      <a:pt x="3" y="0"/>
                    </a:lnTo>
                    <a:lnTo>
                      <a:pt x="3" y="0"/>
                    </a:lnTo>
                    <a:lnTo>
                      <a:pt x="0" y="6"/>
                    </a:lnTo>
                    <a:lnTo>
                      <a:pt x="0" y="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83" name="Google Shape;763;p12">
                <a:extLst>
                  <a:ext uri="{FF2B5EF4-FFF2-40B4-BE49-F238E27FC236}">
                    <a16:creationId xmlns:a16="http://schemas.microsoft.com/office/drawing/2014/main" id="{788CD031-85BF-C44B-227D-31B9783585F5}"/>
                  </a:ext>
                </a:extLst>
              </p:cNvPr>
              <p:cNvSpPr/>
              <p:nvPr/>
            </p:nvSpPr>
            <p:spPr>
              <a:xfrm>
                <a:off x="9143747" y="2026810"/>
                <a:ext cx="658060" cy="750497"/>
              </a:xfrm>
              <a:custGeom>
                <a:avLst/>
                <a:gdLst/>
                <a:ahLst/>
                <a:cxnLst/>
                <a:rect l="l" t="t" r="r" b="b"/>
                <a:pathLst>
                  <a:path w="513" h="617" extrusionOk="0">
                    <a:moveTo>
                      <a:pt x="31" y="398"/>
                    </a:moveTo>
                    <a:lnTo>
                      <a:pt x="31" y="398"/>
                    </a:lnTo>
                    <a:lnTo>
                      <a:pt x="37" y="437"/>
                    </a:lnTo>
                    <a:lnTo>
                      <a:pt x="40" y="471"/>
                    </a:lnTo>
                    <a:lnTo>
                      <a:pt x="40" y="547"/>
                    </a:lnTo>
                    <a:lnTo>
                      <a:pt x="40" y="547"/>
                    </a:lnTo>
                    <a:lnTo>
                      <a:pt x="40" y="547"/>
                    </a:lnTo>
                    <a:lnTo>
                      <a:pt x="40" y="547"/>
                    </a:lnTo>
                    <a:lnTo>
                      <a:pt x="40" y="550"/>
                    </a:lnTo>
                    <a:lnTo>
                      <a:pt x="40" y="550"/>
                    </a:lnTo>
                    <a:lnTo>
                      <a:pt x="40" y="553"/>
                    </a:lnTo>
                    <a:lnTo>
                      <a:pt x="40" y="553"/>
                    </a:lnTo>
                    <a:lnTo>
                      <a:pt x="40" y="553"/>
                    </a:lnTo>
                    <a:lnTo>
                      <a:pt x="40" y="553"/>
                    </a:lnTo>
                    <a:lnTo>
                      <a:pt x="40" y="556"/>
                    </a:lnTo>
                    <a:lnTo>
                      <a:pt x="40" y="556"/>
                    </a:lnTo>
                    <a:lnTo>
                      <a:pt x="40" y="556"/>
                    </a:lnTo>
                    <a:lnTo>
                      <a:pt x="40" y="556"/>
                    </a:lnTo>
                    <a:lnTo>
                      <a:pt x="40" y="559"/>
                    </a:lnTo>
                    <a:lnTo>
                      <a:pt x="40" y="559"/>
                    </a:lnTo>
                    <a:lnTo>
                      <a:pt x="40" y="562"/>
                    </a:lnTo>
                    <a:lnTo>
                      <a:pt x="40" y="562"/>
                    </a:lnTo>
                    <a:lnTo>
                      <a:pt x="42" y="565"/>
                    </a:lnTo>
                    <a:lnTo>
                      <a:pt x="42" y="565"/>
                    </a:lnTo>
                    <a:lnTo>
                      <a:pt x="42" y="565"/>
                    </a:lnTo>
                    <a:lnTo>
                      <a:pt x="42" y="565"/>
                    </a:lnTo>
                    <a:lnTo>
                      <a:pt x="42" y="571"/>
                    </a:lnTo>
                    <a:lnTo>
                      <a:pt x="42" y="571"/>
                    </a:lnTo>
                    <a:lnTo>
                      <a:pt x="42" y="571"/>
                    </a:lnTo>
                    <a:lnTo>
                      <a:pt x="42" y="571"/>
                    </a:lnTo>
                    <a:lnTo>
                      <a:pt x="42" y="574"/>
                    </a:lnTo>
                    <a:lnTo>
                      <a:pt x="42" y="574"/>
                    </a:lnTo>
                    <a:lnTo>
                      <a:pt x="42" y="577"/>
                    </a:lnTo>
                    <a:lnTo>
                      <a:pt x="42" y="577"/>
                    </a:lnTo>
                    <a:lnTo>
                      <a:pt x="42" y="580"/>
                    </a:lnTo>
                    <a:lnTo>
                      <a:pt x="42" y="580"/>
                    </a:lnTo>
                    <a:lnTo>
                      <a:pt x="42" y="580"/>
                    </a:lnTo>
                    <a:lnTo>
                      <a:pt x="42" y="580"/>
                    </a:lnTo>
                    <a:lnTo>
                      <a:pt x="42" y="586"/>
                    </a:lnTo>
                    <a:lnTo>
                      <a:pt x="42" y="586"/>
                    </a:lnTo>
                    <a:lnTo>
                      <a:pt x="42" y="586"/>
                    </a:lnTo>
                    <a:lnTo>
                      <a:pt x="42" y="586"/>
                    </a:lnTo>
                    <a:lnTo>
                      <a:pt x="42" y="592"/>
                    </a:lnTo>
                    <a:lnTo>
                      <a:pt x="42" y="592"/>
                    </a:lnTo>
                    <a:lnTo>
                      <a:pt x="42" y="592"/>
                    </a:lnTo>
                    <a:lnTo>
                      <a:pt x="42" y="592"/>
                    </a:lnTo>
                    <a:lnTo>
                      <a:pt x="42" y="595"/>
                    </a:lnTo>
                    <a:lnTo>
                      <a:pt x="42" y="595"/>
                    </a:lnTo>
                    <a:lnTo>
                      <a:pt x="42" y="595"/>
                    </a:lnTo>
                    <a:lnTo>
                      <a:pt x="42" y="595"/>
                    </a:lnTo>
                    <a:lnTo>
                      <a:pt x="45" y="601"/>
                    </a:lnTo>
                    <a:lnTo>
                      <a:pt x="45" y="601"/>
                    </a:lnTo>
                    <a:lnTo>
                      <a:pt x="45" y="601"/>
                    </a:lnTo>
                    <a:lnTo>
                      <a:pt x="45" y="601"/>
                    </a:lnTo>
                    <a:lnTo>
                      <a:pt x="45" y="604"/>
                    </a:lnTo>
                    <a:lnTo>
                      <a:pt x="45" y="604"/>
                    </a:lnTo>
                    <a:lnTo>
                      <a:pt x="45" y="607"/>
                    </a:lnTo>
                    <a:lnTo>
                      <a:pt x="45" y="607"/>
                    </a:lnTo>
                    <a:lnTo>
                      <a:pt x="45" y="610"/>
                    </a:lnTo>
                    <a:lnTo>
                      <a:pt x="45" y="610"/>
                    </a:lnTo>
                    <a:lnTo>
                      <a:pt x="45" y="610"/>
                    </a:lnTo>
                    <a:lnTo>
                      <a:pt x="45" y="610"/>
                    </a:lnTo>
                    <a:lnTo>
                      <a:pt x="45" y="614"/>
                    </a:lnTo>
                    <a:lnTo>
                      <a:pt x="45" y="614"/>
                    </a:lnTo>
                    <a:lnTo>
                      <a:pt x="45" y="614"/>
                    </a:lnTo>
                    <a:lnTo>
                      <a:pt x="45" y="614"/>
                    </a:lnTo>
                    <a:lnTo>
                      <a:pt x="45" y="614"/>
                    </a:lnTo>
                    <a:lnTo>
                      <a:pt x="45" y="614"/>
                    </a:lnTo>
                    <a:lnTo>
                      <a:pt x="45" y="617"/>
                    </a:lnTo>
                    <a:lnTo>
                      <a:pt x="417" y="617"/>
                    </a:lnTo>
                    <a:lnTo>
                      <a:pt x="417" y="589"/>
                    </a:lnTo>
                    <a:lnTo>
                      <a:pt x="398" y="586"/>
                    </a:lnTo>
                    <a:lnTo>
                      <a:pt x="398" y="586"/>
                    </a:lnTo>
                    <a:lnTo>
                      <a:pt x="395" y="583"/>
                    </a:lnTo>
                    <a:lnTo>
                      <a:pt x="395" y="580"/>
                    </a:lnTo>
                    <a:lnTo>
                      <a:pt x="395" y="565"/>
                    </a:lnTo>
                    <a:lnTo>
                      <a:pt x="370" y="550"/>
                    </a:lnTo>
                    <a:lnTo>
                      <a:pt x="370" y="550"/>
                    </a:lnTo>
                    <a:lnTo>
                      <a:pt x="367" y="547"/>
                    </a:lnTo>
                    <a:lnTo>
                      <a:pt x="367" y="547"/>
                    </a:lnTo>
                    <a:lnTo>
                      <a:pt x="367" y="541"/>
                    </a:lnTo>
                    <a:lnTo>
                      <a:pt x="367" y="541"/>
                    </a:lnTo>
                    <a:lnTo>
                      <a:pt x="367" y="541"/>
                    </a:lnTo>
                    <a:lnTo>
                      <a:pt x="367" y="541"/>
                    </a:lnTo>
                    <a:lnTo>
                      <a:pt x="359" y="538"/>
                    </a:lnTo>
                    <a:lnTo>
                      <a:pt x="350" y="531"/>
                    </a:lnTo>
                    <a:lnTo>
                      <a:pt x="339" y="522"/>
                    </a:lnTo>
                    <a:lnTo>
                      <a:pt x="339" y="522"/>
                    </a:lnTo>
                    <a:lnTo>
                      <a:pt x="336" y="519"/>
                    </a:lnTo>
                    <a:lnTo>
                      <a:pt x="336" y="519"/>
                    </a:lnTo>
                    <a:lnTo>
                      <a:pt x="333" y="510"/>
                    </a:lnTo>
                    <a:lnTo>
                      <a:pt x="333" y="510"/>
                    </a:lnTo>
                    <a:lnTo>
                      <a:pt x="331" y="504"/>
                    </a:lnTo>
                    <a:lnTo>
                      <a:pt x="331" y="504"/>
                    </a:lnTo>
                    <a:lnTo>
                      <a:pt x="328" y="501"/>
                    </a:lnTo>
                    <a:lnTo>
                      <a:pt x="328" y="501"/>
                    </a:lnTo>
                    <a:lnTo>
                      <a:pt x="325" y="501"/>
                    </a:lnTo>
                    <a:lnTo>
                      <a:pt x="325" y="501"/>
                    </a:lnTo>
                    <a:lnTo>
                      <a:pt x="317" y="495"/>
                    </a:lnTo>
                    <a:lnTo>
                      <a:pt x="308" y="480"/>
                    </a:lnTo>
                    <a:lnTo>
                      <a:pt x="308" y="480"/>
                    </a:lnTo>
                    <a:lnTo>
                      <a:pt x="305" y="474"/>
                    </a:lnTo>
                    <a:lnTo>
                      <a:pt x="305" y="474"/>
                    </a:lnTo>
                    <a:lnTo>
                      <a:pt x="305" y="474"/>
                    </a:lnTo>
                    <a:lnTo>
                      <a:pt x="305" y="474"/>
                    </a:lnTo>
                    <a:lnTo>
                      <a:pt x="303" y="471"/>
                    </a:lnTo>
                    <a:lnTo>
                      <a:pt x="303" y="465"/>
                    </a:lnTo>
                    <a:lnTo>
                      <a:pt x="303" y="446"/>
                    </a:lnTo>
                    <a:lnTo>
                      <a:pt x="303" y="446"/>
                    </a:lnTo>
                    <a:lnTo>
                      <a:pt x="303" y="419"/>
                    </a:lnTo>
                    <a:lnTo>
                      <a:pt x="303" y="419"/>
                    </a:lnTo>
                    <a:lnTo>
                      <a:pt x="300" y="401"/>
                    </a:lnTo>
                    <a:lnTo>
                      <a:pt x="300" y="392"/>
                    </a:lnTo>
                    <a:lnTo>
                      <a:pt x="300" y="392"/>
                    </a:lnTo>
                    <a:lnTo>
                      <a:pt x="297" y="383"/>
                    </a:lnTo>
                    <a:lnTo>
                      <a:pt x="300" y="377"/>
                    </a:lnTo>
                    <a:lnTo>
                      <a:pt x="303" y="373"/>
                    </a:lnTo>
                    <a:lnTo>
                      <a:pt x="303" y="373"/>
                    </a:lnTo>
                    <a:lnTo>
                      <a:pt x="305" y="370"/>
                    </a:lnTo>
                    <a:lnTo>
                      <a:pt x="305" y="370"/>
                    </a:lnTo>
                    <a:lnTo>
                      <a:pt x="311" y="361"/>
                    </a:lnTo>
                    <a:lnTo>
                      <a:pt x="311" y="361"/>
                    </a:lnTo>
                    <a:lnTo>
                      <a:pt x="319" y="355"/>
                    </a:lnTo>
                    <a:lnTo>
                      <a:pt x="328" y="352"/>
                    </a:lnTo>
                    <a:lnTo>
                      <a:pt x="328" y="352"/>
                    </a:lnTo>
                    <a:lnTo>
                      <a:pt x="333" y="349"/>
                    </a:lnTo>
                    <a:lnTo>
                      <a:pt x="333" y="349"/>
                    </a:lnTo>
                    <a:lnTo>
                      <a:pt x="336" y="334"/>
                    </a:lnTo>
                    <a:lnTo>
                      <a:pt x="336" y="334"/>
                    </a:lnTo>
                    <a:lnTo>
                      <a:pt x="339" y="313"/>
                    </a:lnTo>
                    <a:lnTo>
                      <a:pt x="339" y="313"/>
                    </a:lnTo>
                    <a:lnTo>
                      <a:pt x="342" y="288"/>
                    </a:lnTo>
                    <a:lnTo>
                      <a:pt x="345" y="276"/>
                    </a:lnTo>
                    <a:lnTo>
                      <a:pt x="345" y="276"/>
                    </a:lnTo>
                    <a:lnTo>
                      <a:pt x="345" y="273"/>
                    </a:lnTo>
                    <a:lnTo>
                      <a:pt x="361" y="231"/>
                    </a:lnTo>
                    <a:lnTo>
                      <a:pt x="361" y="231"/>
                    </a:lnTo>
                    <a:lnTo>
                      <a:pt x="367" y="222"/>
                    </a:lnTo>
                    <a:lnTo>
                      <a:pt x="375" y="212"/>
                    </a:lnTo>
                    <a:lnTo>
                      <a:pt x="375" y="212"/>
                    </a:lnTo>
                    <a:lnTo>
                      <a:pt x="392" y="197"/>
                    </a:lnTo>
                    <a:lnTo>
                      <a:pt x="392" y="197"/>
                    </a:lnTo>
                    <a:lnTo>
                      <a:pt x="401" y="188"/>
                    </a:lnTo>
                    <a:lnTo>
                      <a:pt x="409" y="182"/>
                    </a:lnTo>
                    <a:lnTo>
                      <a:pt x="409" y="182"/>
                    </a:lnTo>
                    <a:lnTo>
                      <a:pt x="412" y="179"/>
                    </a:lnTo>
                    <a:lnTo>
                      <a:pt x="412" y="179"/>
                    </a:lnTo>
                    <a:lnTo>
                      <a:pt x="420" y="173"/>
                    </a:lnTo>
                    <a:lnTo>
                      <a:pt x="426" y="164"/>
                    </a:lnTo>
                    <a:lnTo>
                      <a:pt x="426" y="164"/>
                    </a:lnTo>
                    <a:lnTo>
                      <a:pt x="434" y="155"/>
                    </a:lnTo>
                    <a:lnTo>
                      <a:pt x="443" y="146"/>
                    </a:lnTo>
                    <a:lnTo>
                      <a:pt x="462" y="140"/>
                    </a:lnTo>
                    <a:lnTo>
                      <a:pt x="462" y="140"/>
                    </a:lnTo>
                    <a:lnTo>
                      <a:pt x="471" y="137"/>
                    </a:lnTo>
                    <a:lnTo>
                      <a:pt x="471" y="137"/>
                    </a:lnTo>
                    <a:lnTo>
                      <a:pt x="485" y="127"/>
                    </a:lnTo>
                    <a:lnTo>
                      <a:pt x="499" y="118"/>
                    </a:lnTo>
                    <a:lnTo>
                      <a:pt x="499" y="118"/>
                    </a:lnTo>
                    <a:lnTo>
                      <a:pt x="513" y="109"/>
                    </a:lnTo>
                    <a:lnTo>
                      <a:pt x="513" y="109"/>
                    </a:lnTo>
                    <a:lnTo>
                      <a:pt x="504" y="106"/>
                    </a:lnTo>
                    <a:lnTo>
                      <a:pt x="504" y="106"/>
                    </a:lnTo>
                    <a:lnTo>
                      <a:pt x="493" y="103"/>
                    </a:lnTo>
                    <a:lnTo>
                      <a:pt x="493" y="103"/>
                    </a:lnTo>
                    <a:lnTo>
                      <a:pt x="479" y="100"/>
                    </a:lnTo>
                    <a:lnTo>
                      <a:pt x="468" y="94"/>
                    </a:lnTo>
                    <a:lnTo>
                      <a:pt x="468" y="94"/>
                    </a:lnTo>
                    <a:lnTo>
                      <a:pt x="459" y="91"/>
                    </a:lnTo>
                    <a:lnTo>
                      <a:pt x="451" y="88"/>
                    </a:lnTo>
                    <a:lnTo>
                      <a:pt x="451" y="88"/>
                    </a:lnTo>
                    <a:lnTo>
                      <a:pt x="445" y="88"/>
                    </a:lnTo>
                    <a:lnTo>
                      <a:pt x="443" y="91"/>
                    </a:lnTo>
                    <a:lnTo>
                      <a:pt x="443" y="91"/>
                    </a:lnTo>
                    <a:lnTo>
                      <a:pt x="431" y="100"/>
                    </a:lnTo>
                    <a:lnTo>
                      <a:pt x="426" y="106"/>
                    </a:lnTo>
                    <a:lnTo>
                      <a:pt x="415" y="109"/>
                    </a:lnTo>
                    <a:lnTo>
                      <a:pt x="415" y="109"/>
                    </a:lnTo>
                    <a:lnTo>
                      <a:pt x="406" y="109"/>
                    </a:lnTo>
                    <a:lnTo>
                      <a:pt x="406" y="109"/>
                    </a:lnTo>
                    <a:lnTo>
                      <a:pt x="398" y="112"/>
                    </a:lnTo>
                    <a:lnTo>
                      <a:pt x="392" y="112"/>
                    </a:lnTo>
                    <a:lnTo>
                      <a:pt x="389" y="109"/>
                    </a:lnTo>
                    <a:lnTo>
                      <a:pt x="387" y="103"/>
                    </a:lnTo>
                    <a:lnTo>
                      <a:pt x="387" y="103"/>
                    </a:lnTo>
                    <a:lnTo>
                      <a:pt x="381" y="91"/>
                    </a:lnTo>
                    <a:lnTo>
                      <a:pt x="381" y="91"/>
                    </a:lnTo>
                    <a:lnTo>
                      <a:pt x="375" y="85"/>
                    </a:lnTo>
                    <a:lnTo>
                      <a:pt x="373" y="82"/>
                    </a:lnTo>
                    <a:lnTo>
                      <a:pt x="364" y="82"/>
                    </a:lnTo>
                    <a:lnTo>
                      <a:pt x="364" y="82"/>
                    </a:lnTo>
                    <a:lnTo>
                      <a:pt x="356" y="85"/>
                    </a:lnTo>
                    <a:lnTo>
                      <a:pt x="353" y="82"/>
                    </a:lnTo>
                    <a:lnTo>
                      <a:pt x="347" y="79"/>
                    </a:lnTo>
                    <a:lnTo>
                      <a:pt x="347" y="79"/>
                    </a:lnTo>
                    <a:lnTo>
                      <a:pt x="328" y="64"/>
                    </a:lnTo>
                    <a:lnTo>
                      <a:pt x="294" y="36"/>
                    </a:lnTo>
                    <a:lnTo>
                      <a:pt x="294" y="36"/>
                    </a:lnTo>
                    <a:lnTo>
                      <a:pt x="286" y="33"/>
                    </a:lnTo>
                    <a:lnTo>
                      <a:pt x="280" y="33"/>
                    </a:lnTo>
                    <a:lnTo>
                      <a:pt x="275" y="39"/>
                    </a:lnTo>
                    <a:lnTo>
                      <a:pt x="269" y="42"/>
                    </a:lnTo>
                    <a:lnTo>
                      <a:pt x="269" y="42"/>
                    </a:lnTo>
                    <a:lnTo>
                      <a:pt x="258" y="54"/>
                    </a:lnTo>
                    <a:lnTo>
                      <a:pt x="249" y="54"/>
                    </a:lnTo>
                    <a:lnTo>
                      <a:pt x="241" y="54"/>
                    </a:lnTo>
                    <a:lnTo>
                      <a:pt x="235" y="51"/>
                    </a:lnTo>
                    <a:lnTo>
                      <a:pt x="235" y="51"/>
                    </a:lnTo>
                    <a:lnTo>
                      <a:pt x="207" y="42"/>
                    </a:lnTo>
                    <a:lnTo>
                      <a:pt x="177" y="27"/>
                    </a:lnTo>
                    <a:lnTo>
                      <a:pt x="177" y="27"/>
                    </a:lnTo>
                    <a:lnTo>
                      <a:pt x="177" y="27"/>
                    </a:lnTo>
                    <a:lnTo>
                      <a:pt x="140" y="3"/>
                    </a:lnTo>
                    <a:lnTo>
                      <a:pt x="140" y="3"/>
                    </a:lnTo>
                    <a:lnTo>
                      <a:pt x="14" y="0"/>
                    </a:lnTo>
                    <a:lnTo>
                      <a:pt x="14" y="0"/>
                    </a:lnTo>
                    <a:lnTo>
                      <a:pt x="14" y="3"/>
                    </a:lnTo>
                    <a:lnTo>
                      <a:pt x="14" y="3"/>
                    </a:lnTo>
                    <a:lnTo>
                      <a:pt x="14" y="9"/>
                    </a:lnTo>
                    <a:lnTo>
                      <a:pt x="9" y="15"/>
                    </a:lnTo>
                    <a:lnTo>
                      <a:pt x="9" y="15"/>
                    </a:lnTo>
                    <a:lnTo>
                      <a:pt x="3" y="27"/>
                    </a:lnTo>
                    <a:lnTo>
                      <a:pt x="0" y="39"/>
                    </a:lnTo>
                    <a:lnTo>
                      <a:pt x="0" y="67"/>
                    </a:lnTo>
                    <a:lnTo>
                      <a:pt x="0" y="67"/>
                    </a:lnTo>
                    <a:lnTo>
                      <a:pt x="9" y="82"/>
                    </a:lnTo>
                    <a:lnTo>
                      <a:pt x="14" y="88"/>
                    </a:lnTo>
                    <a:lnTo>
                      <a:pt x="14" y="97"/>
                    </a:lnTo>
                    <a:lnTo>
                      <a:pt x="14" y="97"/>
                    </a:lnTo>
                    <a:lnTo>
                      <a:pt x="17" y="109"/>
                    </a:lnTo>
                    <a:lnTo>
                      <a:pt x="17" y="109"/>
                    </a:lnTo>
                    <a:lnTo>
                      <a:pt x="20" y="133"/>
                    </a:lnTo>
                    <a:lnTo>
                      <a:pt x="20" y="133"/>
                    </a:lnTo>
                    <a:lnTo>
                      <a:pt x="23" y="140"/>
                    </a:lnTo>
                    <a:lnTo>
                      <a:pt x="26" y="152"/>
                    </a:lnTo>
                    <a:lnTo>
                      <a:pt x="26" y="152"/>
                    </a:lnTo>
                    <a:lnTo>
                      <a:pt x="28" y="161"/>
                    </a:lnTo>
                    <a:lnTo>
                      <a:pt x="28" y="170"/>
                    </a:lnTo>
                    <a:lnTo>
                      <a:pt x="28" y="170"/>
                    </a:lnTo>
                    <a:lnTo>
                      <a:pt x="31" y="185"/>
                    </a:lnTo>
                    <a:lnTo>
                      <a:pt x="31" y="185"/>
                    </a:lnTo>
                    <a:lnTo>
                      <a:pt x="34" y="197"/>
                    </a:lnTo>
                    <a:lnTo>
                      <a:pt x="37" y="212"/>
                    </a:lnTo>
                    <a:lnTo>
                      <a:pt x="37" y="212"/>
                    </a:lnTo>
                    <a:lnTo>
                      <a:pt x="34" y="234"/>
                    </a:lnTo>
                    <a:lnTo>
                      <a:pt x="34" y="234"/>
                    </a:lnTo>
                    <a:lnTo>
                      <a:pt x="31" y="252"/>
                    </a:lnTo>
                    <a:lnTo>
                      <a:pt x="31" y="252"/>
                    </a:lnTo>
                    <a:lnTo>
                      <a:pt x="31" y="258"/>
                    </a:lnTo>
                    <a:lnTo>
                      <a:pt x="34" y="264"/>
                    </a:lnTo>
                    <a:lnTo>
                      <a:pt x="34" y="264"/>
                    </a:lnTo>
                    <a:lnTo>
                      <a:pt x="40" y="270"/>
                    </a:lnTo>
                    <a:lnTo>
                      <a:pt x="45" y="279"/>
                    </a:lnTo>
                    <a:lnTo>
                      <a:pt x="45" y="288"/>
                    </a:lnTo>
                    <a:lnTo>
                      <a:pt x="45" y="304"/>
                    </a:lnTo>
                    <a:lnTo>
                      <a:pt x="45" y="304"/>
                    </a:lnTo>
                    <a:lnTo>
                      <a:pt x="45" y="304"/>
                    </a:lnTo>
                    <a:lnTo>
                      <a:pt x="45" y="304"/>
                    </a:lnTo>
                    <a:lnTo>
                      <a:pt x="45" y="304"/>
                    </a:lnTo>
                    <a:lnTo>
                      <a:pt x="45" y="304"/>
                    </a:lnTo>
                    <a:lnTo>
                      <a:pt x="45" y="304"/>
                    </a:lnTo>
                    <a:lnTo>
                      <a:pt x="45" y="304"/>
                    </a:lnTo>
                    <a:lnTo>
                      <a:pt x="45" y="304"/>
                    </a:lnTo>
                    <a:lnTo>
                      <a:pt x="45" y="304"/>
                    </a:lnTo>
                    <a:lnTo>
                      <a:pt x="45" y="304"/>
                    </a:lnTo>
                    <a:lnTo>
                      <a:pt x="45" y="304"/>
                    </a:lnTo>
                    <a:lnTo>
                      <a:pt x="45" y="304"/>
                    </a:lnTo>
                    <a:lnTo>
                      <a:pt x="45" y="340"/>
                    </a:lnTo>
                    <a:lnTo>
                      <a:pt x="45" y="340"/>
                    </a:lnTo>
                    <a:lnTo>
                      <a:pt x="45" y="349"/>
                    </a:lnTo>
                    <a:lnTo>
                      <a:pt x="40" y="358"/>
                    </a:lnTo>
                    <a:lnTo>
                      <a:pt x="40" y="358"/>
                    </a:lnTo>
                    <a:lnTo>
                      <a:pt x="34" y="377"/>
                    </a:lnTo>
                    <a:lnTo>
                      <a:pt x="31" y="389"/>
                    </a:lnTo>
                    <a:lnTo>
                      <a:pt x="31" y="398"/>
                    </a:lnTo>
                    <a:lnTo>
                      <a:pt x="31" y="398"/>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84" name="Google Shape;764;p12">
                <a:extLst>
                  <a:ext uri="{FF2B5EF4-FFF2-40B4-BE49-F238E27FC236}">
                    <a16:creationId xmlns:a16="http://schemas.microsoft.com/office/drawing/2014/main" id="{1AE80815-2AAC-89D2-2061-AAEB335EC88C}"/>
                  </a:ext>
                </a:extLst>
              </p:cNvPr>
              <p:cNvSpPr/>
              <p:nvPr/>
            </p:nvSpPr>
            <p:spPr>
              <a:xfrm>
                <a:off x="8508776" y="1985454"/>
                <a:ext cx="678584" cy="447622"/>
              </a:xfrm>
              <a:custGeom>
                <a:avLst/>
                <a:gdLst/>
                <a:ahLst/>
                <a:cxnLst/>
                <a:rect l="l" t="t" r="r" b="b"/>
                <a:pathLst>
                  <a:path w="529" h="368" extrusionOk="0">
                    <a:moveTo>
                      <a:pt x="17" y="189"/>
                    </a:moveTo>
                    <a:lnTo>
                      <a:pt x="17" y="189"/>
                    </a:lnTo>
                    <a:lnTo>
                      <a:pt x="17" y="189"/>
                    </a:lnTo>
                    <a:lnTo>
                      <a:pt x="17" y="189"/>
                    </a:lnTo>
                    <a:lnTo>
                      <a:pt x="17" y="201"/>
                    </a:lnTo>
                    <a:lnTo>
                      <a:pt x="17" y="201"/>
                    </a:lnTo>
                    <a:lnTo>
                      <a:pt x="17" y="201"/>
                    </a:lnTo>
                    <a:lnTo>
                      <a:pt x="17" y="201"/>
                    </a:lnTo>
                    <a:lnTo>
                      <a:pt x="17" y="201"/>
                    </a:lnTo>
                    <a:lnTo>
                      <a:pt x="17" y="201"/>
                    </a:lnTo>
                    <a:lnTo>
                      <a:pt x="17" y="201"/>
                    </a:lnTo>
                    <a:lnTo>
                      <a:pt x="17" y="201"/>
                    </a:lnTo>
                    <a:lnTo>
                      <a:pt x="0" y="341"/>
                    </a:lnTo>
                    <a:lnTo>
                      <a:pt x="0" y="341"/>
                    </a:lnTo>
                    <a:lnTo>
                      <a:pt x="232" y="356"/>
                    </a:lnTo>
                    <a:lnTo>
                      <a:pt x="232" y="356"/>
                    </a:lnTo>
                    <a:lnTo>
                      <a:pt x="232" y="356"/>
                    </a:lnTo>
                    <a:lnTo>
                      <a:pt x="232" y="356"/>
                    </a:lnTo>
                    <a:lnTo>
                      <a:pt x="243" y="356"/>
                    </a:lnTo>
                    <a:lnTo>
                      <a:pt x="243" y="356"/>
                    </a:lnTo>
                    <a:lnTo>
                      <a:pt x="243" y="356"/>
                    </a:lnTo>
                    <a:lnTo>
                      <a:pt x="243" y="356"/>
                    </a:lnTo>
                    <a:lnTo>
                      <a:pt x="252" y="356"/>
                    </a:lnTo>
                    <a:lnTo>
                      <a:pt x="252" y="356"/>
                    </a:lnTo>
                    <a:lnTo>
                      <a:pt x="255" y="356"/>
                    </a:lnTo>
                    <a:lnTo>
                      <a:pt x="255" y="356"/>
                    </a:lnTo>
                    <a:lnTo>
                      <a:pt x="263" y="356"/>
                    </a:lnTo>
                    <a:lnTo>
                      <a:pt x="263" y="356"/>
                    </a:lnTo>
                    <a:lnTo>
                      <a:pt x="266" y="356"/>
                    </a:lnTo>
                    <a:lnTo>
                      <a:pt x="266" y="356"/>
                    </a:lnTo>
                    <a:lnTo>
                      <a:pt x="274" y="359"/>
                    </a:lnTo>
                    <a:lnTo>
                      <a:pt x="274" y="359"/>
                    </a:lnTo>
                    <a:lnTo>
                      <a:pt x="277" y="359"/>
                    </a:lnTo>
                    <a:lnTo>
                      <a:pt x="277" y="359"/>
                    </a:lnTo>
                    <a:lnTo>
                      <a:pt x="285" y="359"/>
                    </a:lnTo>
                    <a:lnTo>
                      <a:pt x="285" y="359"/>
                    </a:lnTo>
                    <a:lnTo>
                      <a:pt x="285" y="359"/>
                    </a:lnTo>
                    <a:lnTo>
                      <a:pt x="285" y="359"/>
                    </a:lnTo>
                    <a:lnTo>
                      <a:pt x="297" y="359"/>
                    </a:lnTo>
                    <a:lnTo>
                      <a:pt x="297" y="359"/>
                    </a:lnTo>
                    <a:lnTo>
                      <a:pt x="297" y="359"/>
                    </a:lnTo>
                    <a:lnTo>
                      <a:pt x="297" y="359"/>
                    </a:lnTo>
                    <a:lnTo>
                      <a:pt x="344" y="362"/>
                    </a:lnTo>
                    <a:lnTo>
                      <a:pt x="344" y="362"/>
                    </a:lnTo>
                    <a:lnTo>
                      <a:pt x="347" y="362"/>
                    </a:lnTo>
                    <a:lnTo>
                      <a:pt x="347" y="362"/>
                    </a:lnTo>
                    <a:lnTo>
                      <a:pt x="355" y="362"/>
                    </a:lnTo>
                    <a:lnTo>
                      <a:pt x="355" y="362"/>
                    </a:lnTo>
                    <a:lnTo>
                      <a:pt x="358" y="362"/>
                    </a:lnTo>
                    <a:lnTo>
                      <a:pt x="358" y="362"/>
                    </a:lnTo>
                    <a:lnTo>
                      <a:pt x="364" y="362"/>
                    </a:lnTo>
                    <a:lnTo>
                      <a:pt x="364" y="362"/>
                    </a:lnTo>
                    <a:lnTo>
                      <a:pt x="369" y="362"/>
                    </a:lnTo>
                    <a:lnTo>
                      <a:pt x="369" y="362"/>
                    </a:lnTo>
                    <a:lnTo>
                      <a:pt x="375" y="365"/>
                    </a:lnTo>
                    <a:lnTo>
                      <a:pt x="375" y="365"/>
                    </a:lnTo>
                    <a:lnTo>
                      <a:pt x="378" y="365"/>
                    </a:lnTo>
                    <a:lnTo>
                      <a:pt x="378" y="365"/>
                    </a:lnTo>
                    <a:lnTo>
                      <a:pt x="386" y="365"/>
                    </a:lnTo>
                    <a:lnTo>
                      <a:pt x="386" y="365"/>
                    </a:lnTo>
                    <a:lnTo>
                      <a:pt x="389" y="365"/>
                    </a:lnTo>
                    <a:lnTo>
                      <a:pt x="389" y="365"/>
                    </a:lnTo>
                    <a:lnTo>
                      <a:pt x="395" y="365"/>
                    </a:lnTo>
                    <a:lnTo>
                      <a:pt x="395" y="365"/>
                    </a:lnTo>
                    <a:lnTo>
                      <a:pt x="400" y="365"/>
                    </a:lnTo>
                    <a:lnTo>
                      <a:pt x="400" y="365"/>
                    </a:lnTo>
                    <a:lnTo>
                      <a:pt x="406" y="365"/>
                    </a:lnTo>
                    <a:lnTo>
                      <a:pt x="406" y="365"/>
                    </a:lnTo>
                    <a:lnTo>
                      <a:pt x="409" y="365"/>
                    </a:lnTo>
                    <a:lnTo>
                      <a:pt x="409" y="365"/>
                    </a:lnTo>
                    <a:lnTo>
                      <a:pt x="414" y="365"/>
                    </a:lnTo>
                    <a:lnTo>
                      <a:pt x="414" y="365"/>
                    </a:lnTo>
                    <a:lnTo>
                      <a:pt x="420" y="365"/>
                    </a:lnTo>
                    <a:lnTo>
                      <a:pt x="420" y="365"/>
                    </a:lnTo>
                    <a:lnTo>
                      <a:pt x="425" y="365"/>
                    </a:lnTo>
                    <a:lnTo>
                      <a:pt x="425" y="365"/>
                    </a:lnTo>
                    <a:lnTo>
                      <a:pt x="428" y="365"/>
                    </a:lnTo>
                    <a:lnTo>
                      <a:pt x="428" y="365"/>
                    </a:lnTo>
                    <a:lnTo>
                      <a:pt x="434" y="365"/>
                    </a:lnTo>
                    <a:lnTo>
                      <a:pt x="434" y="365"/>
                    </a:lnTo>
                    <a:lnTo>
                      <a:pt x="439" y="368"/>
                    </a:lnTo>
                    <a:lnTo>
                      <a:pt x="439" y="368"/>
                    </a:lnTo>
                    <a:lnTo>
                      <a:pt x="448" y="368"/>
                    </a:lnTo>
                    <a:lnTo>
                      <a:pt x="448" y="368"/>
                    </a:lnTo>
                    <a:lnTo>
                      <a:pt x="453" y="368"/>
                    </a:lnTo>
                    <a:lnTo>
                      <a:pt x="453" y="368"/>
                    </a:lnTo>
                    <a:lnTo>
                      <a:pt x="456" y="368"/>
                    </a:lnTo>
                    <a:lnTo>
                      <a:pt x="456" y="368"/>
                    </a:lnTo>
                    <a:lnTo>
                      <a:pt x="462" y="368"/>
                    </a:lnTo>
                    <a:lnTo>
                      <a:pt x="462" y="368"/>
                    </a:lnTo>
                    <a:lnTo>
                      <a:pt x="467" y="368"/>
                    </a:lnTo>
                    <a:lnTo>
                      <a:pt x="467" y="368"/>
                    </a:lnTo>
                    <a:lnTo>
                      <a:pt x="470" y="368"/>
                    </a:lnTo>
                    <a:lnTo>
                      <a:pt x="470" y="368"/>
                    </a:lnTo>
                    <a:lnTo>
                      <a:pt x="476" y="368"/>
                    </a:lnTo>
                    <a:lnTo>
                      <a:pt x="476" y="368"/>
                    </a:lnTo>
                    <a:lnTo>
                      <a:pt x="479" y="368"/>
                    </a:lnTo>
                    <a:lnTo>
                      <a:pt x="479" y="368"/>
                    </a:lnTo>
                    <a:lnTo>
                      <a:pt x="484" y="368"/>
                    </a:lnTo>
                    <a:lnTo>
                      <a:pt x="484" y="368"/>
                    </a:lnTo>
                    <a:lnTo>
                      <a:pt x="487" y="368"/>
                    </a:lnTo>
                    <a:lnTo>
                      <a:pt x="487" y="368"/>
                    </a:lnTo>
                    <a:lnTo>
                      <a:pt x="493" y="368"/>
                    </a:lnTo>
                    <a:lnTo>
                      <a:pt x="493" y="368"/>
                    </a:lnTo>
                    <a:lnTo>
                      <a:pt x="495" y="368"/>
                    </a:lnTo>
                    <a:lnTo>
                      <a:pt x="495" y="368"/>
                    </a:lnTo>
                    <a:lnTo>
                      <a:pt x="501" y="368"/>
                    </a:lnTo>
                    <a:lnTo>
                      <a:pt x="501" y="368"/>
                    </a:lnTo>
                    <a:lnTo>
                      <a:pt x="504" y="368"/>
                    </a:lnTo>
                    <a:lnTo>
                      <a:pt x="504" y="368"/>
                    </a:lnTo>
                    <a:lnTo>
                      <a:pt x="507" y="368"/>
                    </a:lnTo>
                    <a:lnTo>
                      <a:pt x="507" y="368"/>
                    </a:lnTo>
                    <a:lnTo>
                      <a:pt x="512" y="368"/>
                    </a:lnTo>
                    <a:lnTo>
                      <a:pt x="512" y="368"/>
                    </a:lnTo>
                    <a:lnTo>
                      <a:pt x="515" y="368"/>
                    </a:lnTo>
                    <a:lnTo>
                      <a:pt x="515" y="368"/>
                    </a:lnTo>
                    <a:lnTo>
                      <a:pt x="521" y="368"/>
                    </a:lnTo>
                    <a:lnTo>
                      <a:pt x="521" y="368"/>
                    </a:lnTo>
                    <a:lnTo>
                      <a:pt x="523" y="368"/>
                    </a:lnTo>
                    <a:lnTo>
                      <a:pt x="523" y="368"/>
                    </a:lnTo>
                    <a:lnTo>
                      <a:pt x="526" y="368"/>
                    </a:lnTo>
                    <a:lnTo>
                      <a:pt x="526" y="368"/>
                    </a:lnTo>
                    <a:lnTo>
                      <a:pt x="529" y="368"/>
                    </a:lnTo>
                    <a:lnTo>
                      <a:pt x="529" y="368"/>
                    </a:lnTo>
                    <a:lnTo>
                      <a:pt x="529" y="368"/>
                    </a:lnTo>
                    <a:lnTo>
                      <a:pt x="529" y="338"/>
                    </a:lnTo>
                    <a:lnTo>
                      <a:pt x="529" y="338"/>
                    </a:lnTo>
                    <a:lnTo>
                      <a:pt x="529" y="338"/>
                    </a:lnTo>
                    <a:lnTo>
                      <a:pt x="529" y="338"/>
                    </a:lnTo>
                    <a:lnTo>
                      <a:pt x="529" y="338"/>
                    </a:lnTo>
                    <a:lnTo>
                      <a:pt x="529" y="338"/>
                    </a:lnTo>
                    <a:lnTo>
                      <a:pt x="529" y="338"/>
                    </a:lnTo>
                    <a:lnTo>
                      <a:pt x="529" y="338"/>
                    </a:lnTo>
                    <a:lnTo>
                      <a:pt x="529" y="338"/>
                    </a:lnTo>
                    <a:lnTo>
                      <a:pt x="529" y="338"/>
                    </a:lnTo>
                    <a:lnTo>
                      <a:pt x="529" y="316"/>
                    </a:lnTo>
                    <a:lnTo>
                      <a:pt x="526" y="310"/>
                    </a:lnTo>
                    <a:lnTo>
                      <a:pt x="521" y="307"/>
                    </a:lnTo>
                    <a:lnTo>
                      <a:pt x="521" y="307"/>
                    </a:lnTo>
                    <a:lnTo>
                      <a:pt x="518" y="298"/>
                    </a:lnTo>
                    <a:lnTo>
                      <a:pt x="515" y="286"/>
                    </a:lnTo>
                    <a:lnTo>
                      <a:pt x="515" y="286"/>
                    </a:lnTo>
                    <a:lnTo>
                      <a:pt x="518" y="265"/>
                    </a:lnTo>
                    <a:lnTo>
                      <a:pt x="518" y="265"/>
                    </a:lnTo>
                    <a:lnTo>
                      <a:pt x="521" y="246"/>
                    </a:lnTo>
                    <a:lnTo>
                      <a:pt x="521" y="246"/>
                    </a:lnTo>
                    <a:lnTo>
                      <a:pt x="518" y="234"/>
                    </a:lnTo>
                    <a:lnTo>
                      <a:pt x="515" y="222"/>
                    </a:lnTo>
                    <a:lnTo>
                      <a:pt x="515" y="222"/>
                    </a:lnTo>
                    <a:lnTo>
                      <a:pt x="512" y="204"/>
                    </a:lnTo>
                    <a:lnTo>
                      <a:pt x="512" y="204"/>
                    </a:lnTo>
                    <a:lnTo>
                      <a:pt x="509" y="189"/>
                    </a:lnTo>
                    <a:lnTo>
                      <a:pt x="509" y="189"/>
                    </a:lnTo>
                    <a:lnTo>
                      <a:pt x="507" y="177"/>
                    </a:lnTo>
                    <a:lnTo>
                      <a:pt x="504" y="167"/>
                    </a:lnTo>
                    <a:lnTo>
                      <a:pt x="504" y="167"/>
                    </a:lnTo>
                    <a:lnTo>
                      <a:pt x="501" y="146"/>
                    </a:lnTo>
                    <a:lnTo>
                      <a:pt x="501" y="146"/>
                    </a:lnTo>
                    <a:lnTo>
                      <a:pt x="498" y="131"/>
                    </a:lnTo>
                    <a:lnTo>
                      <a:pt x="498" y="131"/>
                    </a:lnTo>
                    <a:lnTo>
                      <a:pt x="495" y="119"/>
                    </a:lnTo>
                    <a:lnTo>
                      <a:pt x="487" y="107"/>
                    </a:lnTo>
                    <a:lnTo>
                      <a:pt x="487" y="107"/>
                    </a:lnTo>
                    <a:lnTo>
                      <a:pt x="484" y="104"/>
                    </a:lnTo>
                    <a:lnTo>
                      <a:pt x="484" y="73"/>
                    </a:lnTo>
                    <a:lnTo>
                      <a:pt x="484" y="73"/>
                    </a:lnTo>
                    <a:lnTo>
                      <a:pt x="487" y="55"/>
                    </a:lnTo>
                    <a:lnTo>
                      <a:pt x="498" y="43"/>
                    </a:lnTo>
                    <a:lnTo>
                      <a:pt x="498" y="43"/>
                    </a:lnTo>
                    <a:lnTo>
                      <a:pt x="498" y="37"/>
                    </a:lnTo>
                    <a:lnTo>
                      <a:pt x="498" y="37"/>
                    </a:lnTo>
                    <a:lnTo>
                      <a:pt x="498" y="34"/>
                    </a:lnTo>
                    <a:lnTo>
                      <a:pt x="498" y="34"/>
                    </a:lnTo>
                    <a:lnTo>
                      <a:pt x="313" y="25"/>
                    </a:lnTo>
                    <a:lnTo>
                      <a:pt x="313" y="25"/>
                    </a:lnTo>
                    <a:lnTo>
                      <a:pt x="176" y="13"/>
                    </a:lnTo>
                    <a:lnTo>
                      <a:pt x="39" y="0"/>
                    </a:lnTo>
                    <a:lnTo>
                      <a:pt x="39" y="0"/>
                    </a:lnTo>
                    <a:lnTo>
                      <a:pt x="34" y="46"/>
                    </a:lnTo>
                    <a:lnTo>
                      <a:pt x="34" y="46"/>
                    </a:lnTo>
                    <a:lnTo>
                      <a:pt x="17" y="186"/>
                    </a:lnTo>
                    <a:lnTo>
                      <a:pt x="17" y="186"/>
                    </a:lnTo>
                    <a:lnTo>
                      <a:pt x="17" y="189"/>
                    </a:lnTo>
                    <a:lnTo>
                      <a:pt x="17" y="189"/>
                    </a:lnTo>
                    <a:close/>
                  </a:path>
                </a:pathLst>
              </a:custGeom>
              <a:solidFill>
                <a:srgbClr val="92CEF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85" name="Google Shape;765;p12">
                <a:extLst>
                  <a:ext uri="{FF2B5EF4-FFF2-40B4-BE49-F238E27FC236}">
                    <a16:creationId xmlns:a16="http://schemas.microsoft.com/office/drawing/2014/main" id="{080F9A40-08E8-BFE3-AF84-0236133E99C8}"/>
                  </a:ext>
                </a:extLst>
              </p:cNvPr>
              <p:cNvSpPr/>
              <p:nvPr/>
            </p:nvSpPr>
            <p:spPr>
              <a:xfrm>
                <a:off x="9534991" y="2603367"/>
                <a:ext cx="25655" cy="32842"/>
              </a:xfrm>
              <a:custGeom>
                <a:avLst/>
                <a:gdLst/>
                <a:ahLst/>
                <a:cxnLst/>
                <a:rect l="l" t="t" r="r" b="b"/>
                <a:pathLst>
                  <a:path w="20" h="27" extrusionOk="0">
                    <a:moveTo>
                      <a:pt x="20" y="27"/>
                    </a:moveTo>
                    <a:lnTo>
                      <a:pt x="20" y="27"/>
                    </a:lnTo>
                    <a:lnTo>
                      <a:pt x="12" y="21"/>
                    </a:lnTo>
                    <a:lnTo>
                      <a:pt x="3" y="6"/>
                    </a:lnTo>
                    <a:lnTo>
                      <a:pt x="3" y="6"/>
                    </a:lnTo>
                    <a:lnTo>
                      <a:pt x="0" y="0"/>
                    </a:lnTo>
                    <a:lnTo>
                      <a:pt x="0" y="0"/>
                    </a:lnTo>
                    <a:lnTo>
                      <a:pt x="3" y="6"/>
                    </a:lnTo>
                    <a:lnTo>
                      <a:pt x="3" y="6"/>
                    </a:lnTo>
                    <a:lnTo>
                      <a:pt x="12" y="21"/>
                    </a:lnTo>
                    <a:lnTo>
                      <a:pt x="20" y="27"/>
                    </a:lnTo>
                    <a:lnTo>
                      <a:pt x="20" y="27"/>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86" name="Google Shape;766;p12">
                <a:extLst>
                  <a:ext uri="{FF2B5EF4-FFF2-40B4-BE49-F238E27FC236}">
                    <a16:creationId xmlns:a16="http://schemas.microsoft.com/office/drawing/2014/main" id="{E4649CB4-3DF3-1381-3D1A-F12F99DBEC84}"/>
                  </a:ext>
                </a:extLst>
              </p:cNvPr>
              <p:cNvSpPr/>
              <p:nvPr/>
            </p:nvSpPr>
            <p:spPr>
              <a:xfrm>
                <a:off x="9570909" y="2433076"/>
                <a:ext cx="3848" cy="18245"/>
              </a:xfrm>
              <a:custGeom>
                <a:avLst/>
                <a:gdLst/>
                <a:ahLst/>
                <a:cxnLst/>
                <a:rect l="l" t="t" r="r" b="b"/>
                <a:pathLst>
                  <a:path w="3" h="15" extrusionOk="0">
                    <a:moveTo>
                      <a:pt x="3" y="0"/>
                    </a:moveTo>
                    <a:lnTo>
                      <a:pt x="3" y="0"/>
                    </a:lnTo>
                    <a:lnTo>
                      <a:pt x="0" y="15"/>
                    </a:lnTo>
                    <a:lnTo>
                      <a:pt x="0" y="15"/>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87" name="Google Shape;767;p12">
                <a:extLst>
                  <a:ext uri="{FF2B5EF4-FFF2-40B4-BE49-F238E27FC236}">
                    <a16:creationId xmlns:a16="http://schemas.microsoft.com/office/drawing/2014/main" id="{CCA534C6-016B-4A0E-11C4-D5D19DBB667B}"/>
                  </a:ext>
                </a:extLst>
              </p:cNvPr>
              <p:cNvSpPr/>
              <p:nvPr/>
            </p:nvSpPr>
            <p:spPr>
              <a:xfrm>
                <a:off x="8462597" y="2411182"/>
                <a:ext cx="724764" cy="495060"/>
              </a:xfrm>
              <a:custGeom>
                <a:avLst/>
                <a:gdLst/>
                <a:ahLst/>
                <a:cxnLst/>
                <a:rect l="l" t="t" r="r" b="b"/>
                <a:pathLst>
                  <a:path w="565" h="407" extrusionOk="0">
                    <a:moveTo>
                      <a:pt x="33" y="30"/>
                    </a:moveTo>
                    <a:lnTo>
                      <a:pt x="33" y="30"/>
                    </a:lnTo>
                    <a:lnTo>
                      <a:pt x="28" y="67"/>
                    </a:lnTo>
                    <a:lnTo>
                      <a:pt x="28" y="67"/>
                    </a:lnTo>
                    <a:lnTo>
                      <a:pt x="25" y="106"/>
                    </a:lnTo>
                    <a:lnTo>
                      <a:pt x="25" y="106"/>
                    </a:lnTo>
                    <a:lnTo>
                      <a:pt x="19" y="133"/>
                    </a:lnTo>
                    <a:lnTo>
                      <a:pt x="19" y="133"/>
                    </a:lnTo>
                    <a:lnTo>
                      <a:pt x="19" y="136"/>
                    </a:lnTo>
                    <a:lnTo>
                      <a:pt x="19" y="136"/>
                    </a:lnTo>
                    <a:lnTo>
                      <a:pt x="19" y="146"/>
                    </a:lnTo>
                    <a:lnTo>
                      <a:pt x="19" y="146"/>
                    </a:lnTo>
                    <a:lnTo>
                      <a:pt x="19" y="152"/>
                    </a:lnTo>
                    <a:lnTo>
                      <a:pt x="19" y="152"/>
                    </a:lnTo>
                    <a:lnTo>
                      <a:pt x="16" y="161"/>
                    </a:lnTo>
                    <a:lnTo>
                      <a:pt x="16" y="161"/>
                    </a:lnTo>
                    <a:lnTo>
                      <a:pt x="16" y="164"/>
                    </a:lnTo>
                    <a:lnTo>
                      <a:pt x="16" y="164"/>
                    </a:lnTo>
                    <a:lnTo>
                      <a:pt x="16" y="170"/>
                    </a:lnTo>
                    <a:lnTo>
                      <a:pt x="16" y="170"/>
                    </a:lnTo>
                    <a:lnTo>
                      <a:pt x="0" y="316"/>
                    </a:lnTo>
                    <a:lnTo>
                      <a:pt x="0" y="316"/>
                    </a:lnTo>
                    <a:lnTo>
                      <a:pt x="61" y="319"/>
                    </a:lnTo>
                    <a:lnTo>
                      <a:pt x="145" y="322"/>
                    </a:lnTo>
                    <a:lnTo>
                      <a:pt x="145" y="322"/>
                    </a:lnTo>
                    <a:lnTo>
                      <a:pt x="145" y="322"/>
                    </a:lnTo>
                    <a:lnTo>
                      <a:pt x="168" y="325"/>
                    </a:lnTo>
                    <a:lnTo>
                      <a:pt x="168" y="325"/>
                    </a:lnTo>
                    <a:lnTo>
                      <a:pt x="168" y="325"/>
                    </a:lnTo>
                    <a:lnTo>
                      <a:pt x="168" y="325"/>
                    </a:lnTo>
                    <a:lnTo>
                      <a:pt x="170" y="325"/>
                    </a:lnTo>
                    <a:lnTo>
                      <a:pt x="170" y="325"/>
                    </a:lnTo>
                    <a:lnTo>
                      <a:pt x="173" y="325"/>
                    </a:lnTo>
                    <a:lnTo>
                      <a:pt x="173" y="325"/>
                    </a:lnTo>
                    <a:lnTo>
                      <a:pt x="176" y="325"/>
                    </a:lnTo>
                    <a:lnTo>
                      <a:pt x="176" y="325"/>
                    </a:lnTo>
                    <a:lnTo>
                      <a:pt x="176" y="325"/>
                    </a:lnTo>
                    <a:lnTo>
                      <a:pt x="176" y="325"/>
                    </a:lnTo>
                    <a:lnTo>
                      <a:pt x="179" y="325"/>
                    </a:lnTo>
                    <a:lnTo>
                      <a:pt x="179" y="325"/>
                    </a:lnTo>
                    <a:lnTo>
                      <a:pt x="179" y="325"/>
                    </a:lnTo>
                    <a:lnTo>
                      <a:pt x="179" y="325"/>
                    </a:lnTo>
                    <a:lnTo>
                      <a:pt x="182" y="325"/>
                    </a:lnTo>
                    <a:lnTo>
                      <a:pt x="182" y="325"/>
                    </a:lnTo>
                    <a:lnTo>
                      <a:pt x="184" y="325"/>
                    </a:lnTo>
                    <a:lnTo>
                      <a:pt x="184" y="325"/>
                    </a:lnTo>
                    <a:lnTo>
                      <a:pt x="187" y="325"/>
                    </a:lnTo>
                    <a:lnTo>
                      <a:pt x="187" y="325"/>
                    </a:lnTo>
                    <a:lnTo>
                      <a:pt x="187" y="325"/>
                    </a:lnTo>
                    <a:lnTo>
                      <a:pt x="187" y="325"/>
                    </a:lnTo>
                    <a:lnTo>
                      <a:pt x="196" y="328"/>
                    </a:lnTo>
                    <a:lnTo>
                      <a:pt x="196" y="328"/>
                    </a:lnTo>
                    <a:lnTo>
                      <a:pt x="198" y="328"/>
                    </a:lnTo>
                    <a:lnTo>
                      <a:pt x="198" y="328"/>
                    </a:lnTo>
                    <a:lnTo>
                      <a:pt x="198" y="328"/>
                    </a:lnTo>
                    <a:lnTo>
                      <a:pt x="198" y="328"/>
                    </a:lnTo>
                    <a:lnTo>
                      <a:pt x="201" y="328"/>
                    </a:lnTo>
                    <a:lnTo>
                      <a:pt x="201" y="328"/>
                    </a:lnTo>
                    <a:lnTo>
                      <a:pt x="201" y="328"/>
                    </a:lnTo>
                    <a:lnTo>
                      <a:pt x="201" y="328"/>
                    </a:lnTo>
                    <a:lnTo>
                      <a:pt x="204" y="328"/>
                    </a:lnTo>
                    <a:lnTo>
                      <a:pt x="204" y="328"/>
                    </a:lnTo>
                    <a:lnTo>
                      <a:pt x="204" y="328"/>
                    </a:lnTo>
                    <a:lnTo>
                      <a:pt x="204" y="328"/>
                    </a:lnTo>
                    <a:lnTo>
                      <a:pt x="207" y="328"/>
                    </a:lnTo>
                    <a:lnTo>
                      <a:pt x="207" y="328"/>
                    </a:lnTo>
                    <a:lnTo>
                      <a:pt x="207" y="328"/>
                    </a:lnTo>
                    <a:lnTo>
                      <a:pt x="207" y="328"/>
                    </a:lnTo>
                    <a:lnTo>
                      <a:pt x="210" y="328"/>
                    </a:lnTo>
                    <a:lnTo>
                      <a:pt x="210" y="328"/>
                    </a:lnTo>
                    <a:lnTo>
                      <a:pt x="210" y="328"/>
                    </a:lnTo>
                    <a:lnTo>
                      <a:pt x="210" y="328"/>
                    </a:lnTo>
                    <a:lnTo>
                      <a:pt x="210" y="331"/>
                    </a:lnTo>
                    <a:lnTo>
                      <a:pt x="210" y="331"/>
                    </a:lnTo>
                    <a:lnTo>
                      <a:pt x="212" y="331"/>
                    </a:lnTo>
                    <a:lnTo>
                      <a:pt x="212" y="331"/>
                    </a:lnTo>
                    <a:lnTo>
                      <a:pt x="212" y="331"/>
                    </a:lnTo>
                    <a:lnTo>
                      <a:pt x="212" y="331"/>
                    </a:lnTo>
                    <a:lnTo>
                      <a:pt x="215" y="331"/>
                    </a:lnTo>
                    <a:lnTo>
                      <a:pt x="215" y="331"/>
                    </a:lnTo>
                    <a:lnTo>
                      <a:pt x="249" y="337"/>
                    </a:lnTo>
                    <a:lnTo>
                      <a:pt x="279" y="337"/>
                    </a:lnTo>
                    <a:lnTo>
                      <a:pt x="279" y="337"/>
                    </a:lnTo>
                    <a:lnTo>
                      <a:pt x="302" y="337"/>
                    </a:lnTo>
                    <a:lnTo>
                      <a:pt x="310" y="340"/>
                    </a:lnTo>
                    <a:lnTo>
                      <a:pt x="313" y="343"/>
                    </a:lnTo>
                    <a:lnTo>
                      <a:pt x="313" y="343"/>
                    </a:lnTo>
                    <a:lnTo>
                      <a:pt x="324" y="352"/>
                    </a:lnTo>
                    <a:lnTo>
                      <a:pt x="347" y="358"/>
                    </a:lnTo>
                    <a:lnTo>
                      <a:pt x="347" y="358"/>
                    </a:lnTo>
                    <a:lnTo>
                      <a:pt x="377" y="367"/>
                    </a:lnTo>
                    <a:lnTo>
                      <a:pt x="377" y="367"/>
                    </a:lnTo>
                    <a:lnTo>
                      <a:pt x="400" y="370"/>
                    </a:lnTo>
                    <a:lnTo>
                      <a:pt x="408" y="377"/>
                    </a:lnTo>
                    <a:lnTo>
                      <a:pt x="408" y="377"/>
                    </a:lnTo>
                    <a:lnTo>
                      <a:pt x="417" y="383"/>
                    </a:lnTo>
                    <a:lnTo>
                      <a:pt x="428" y="386"/>
                    </a:lnTo>
                    <a:lnTo>
                      <a:pt x="447" y="389"/>
                    </a:lnTo>
                    <a:lnTo>
                      <a:pt x="447" y="389"/>
                    </a:lnTo>
                    <a:lnTo>
                      <a:pt x="459" y="386"/>
                    </a:lnTo>
                    <a:lnTo>
                      <a:pt x="459" y="386"/>
                    </a:lnTo>
                    <a:lnTo>
                      <a:pt x="481" y="383"/>
                    </a:lnTo>
                    <a:lnTo>
                      <a:pt x="481" y="383"/>
                    </a:lnTo>
                    <a:lnTo>
                      <a:pt x="489" y="383"/>
                    </a:lnTo>
                    <a:lnTo>
                      <a:pt x="489" y="383"/>
                    </a:lnTo>
                    <a:lnTo>
                      <a:pt x="492" y="380"/>
                    </a:lnTo>
                    <a:lnTo>
                      <a:pt x="492" y="380"/>
                    </a:lnTo>
                    <a:lnTo>
                      <a:pt x="492" y="380"/>
                    </a:lnTo>
                    <a:lnTo>
                      <a:pt x="492" y="380"/>
                    </a:lnTo>
                    <a:lnTo>
                      <a:pt x="495" y="380"/>
                    </a:lnTo>
                    <a:lnTo>
                      <a:pt x="495" y="380"/>
                    </a:lnTo>
                    <a:lnTo>
                      <a:pt x="498" y="380"/>
                    </a:lnTo>
                    <a:lnTo>
                      <a:pt x="498" y="380"/>
                    </a:lnTo>
                    <a:lnTo>
                      <a:pt x="501" y="380"/>
                    </a:lnTo>
                    <a:lnTo>
                      <a:pt x="501" y="380"/>
                    </a:lnTo>
                    <a:lnTo>
                      <a:pt x="501" y="380"/>
                    </a:lnTo>
                    <a:lnTo>
                      <a:pt x="501" y="380"/>
                    </a:lnTo>
                    <a:lnTo>
                      <a:pt x="503" y="380"/>
                    </a:lnTo>
                    <a:lnTo>
                      <a:pt x="503" y="380"/>
                    </a:lnTo>
                    <a:lnTo>
                      <a:pt x="503" y="380"/>
                    </a:lnTo>
                    <a:lnTo>
                      <a:pt x="503" y="380"/>
                    </a:lnTo>
                    <a:lnTo>
                      <a:pt x="506" y="380"/>
                    </a:lnTo>
                    <a:lnTo>
                      <a:pt x="506" y="380"/>
                    </a:lnTo>
                    <a:lnTo>
                      <a:pt x="506" y="380"/>
                    </a:lnTo>
                    <a:lnTo>
                      <a:pt x="506" y="380"/>
                    </a:lnTo>
                    <a:lnTo>
                      <a:pt x="506" y="380"/>
                    </a:lnTo>
                    <a:lnTo>
                      <a:pt x="506" y="380"/>
                    </a:lnTo>
                    <a:lnTo>
                      <a:pt x="509" y="380"/>
                    </a:lnTo>
                    <a:lnTo>
                      <a:pt x="509" y="380"/>
                    </a:lnTo>
                    <a:lnTo>
                      <a:pt x="509" y="380"/>
                    </a:lnTo>
                    <a:lnTo>
                      <a:pt x="509" y="380"/>
                    </a:lnTo>
                    <a:lnTo>
                      <a:pt x="509" y="380"/>
                    </a:lnTo>
                    <a:lnTo>
                      <a:pt x="509" y="380"/>
                    </a:lnTo>
                    <a:lnTo>
                      <a:pt x="512" y="380"/>
                    </a:lnTo>
                    <a:lnTo>
                      <a:pt x="512" y="380"/>
                    </a:lnTo>
                    <a:lnTo>
                      <a:pt x="512" y="380"/>
                    </a:lnTo>
                    <a:lnTo>
                      <a:pt x="512" y="380"/>
                    </a:lnTo>
                    <a:lnTo>
                      <a:pt x="512" y="380"/>
                    </a:lnTo>
                    <a:lnTo>
                      <a:pt x="512" y="380"/>
                    </a:lnTo>
                    <a:lnTo>
                      <a:pt x="515" y="380"/>
                    </a:lnTo>
                    <a:lnTo>
                      <a:pt x="515" y="380"/>
                    </a:lnTo>
                    <a:lnTo>
                      <a:pt x="515" y="380"/>
                    </a:lnTo>
                    <a:lnTo>
                      <a:pt x="515" y="380"/>
                    </a:lnTo>
                    <a:lnTo>
                      <a:pt x="515" y="383"/>
                    </a:lnTo>
                    <a:lnTo>
                      <a:pt x="515" y="383"/>
                    </a:lnTo>
                    <a:lnTo>
                      <a:pt x="517" y="383"/>
                    </a:lnTo>
                    <a:lnTo>
                      <a:pt x="517" y="383"/>
                    </a:lnTo>
                    <a:lnTo>
                      <a:pt x="517" y="383"/>
                    </a:lnTo>
                    <a:lnTo>
                      <a:pt x="517" y="383"/>
                    </a:lnTo>
                    <a:lnTo>
                      <a:pt x="520" y="383"/>
                    </a:lnTo>
                    <a:lnTo>
                      <a:pt x="520" y="383"/>
                    </a:lnTo>
                    <a:lnTo>
                      <a:pt x="520" y="386"/>
                    </a:lnTo>
                    <a:lnTo>
                      <a:pt x="520" y="386"/>
                    </a:lnTo>
                    <a:lnTo>
                      <a:pt x="520" y="386"/>
                    </a:lnTo>
                    <a:lnTo>
                      <a:pt x="520" y="386"/>
                    </a:lnTo>
                    <a:lnTo>
                      <a:pt x="523" y="386"/>
                    </a:lnTo>
                    <a:lnTo>
                      <a:pt x="523" y="386"/>
                    </a:lnTo>
                    <a:lnTo>
                      <a:pt x="523" y="386"/>
                    </a:lnTo>
                    <a:lnTo>
                      <a:pt x="523" y="386"/>
                    </a:lnTo>
                    <a:lnTo>
                      <a:pt x="523" y="389"/>
                    </a:lnTo>
                    <a:lnTo>
                      <a:pt x="523" y="389"/>
                    </a:lnTo>
                    <a:lnTo>
                      <a:pt x="526" y="389"/>
                    </a:lnTo>
                    <a:lnTo>
                      <a:pt x="526" y="389"/>
                    </a:lnTo>
                    <a:lnTo>
                      <a:pt x="526" y="389"/>
                    </a:lnTo>
                    <a:lnTo>
                      <a:pt x="526" y="389"/>
                    </a:lnTo>
                    <a:lnTo>
                      <a:pt x="529" y="389"/>
                    </a:lnTo>
                    <a:lnTo>
                      <a:pt x="529" y="389"/>
                    </a:lnTo>
                    <a:lnTo>
                      <a:pt x="531" y="392"/>
                    </a:lnTo>
                    <a:lnTo>
                      <a:pt x="531" y="392"/>
                    </a:lnTo>
                    <a:lnTo>
                      <a:pt x="531" y="392"/>
                    </a:lnTo>
                    <a:lnTo>
                      <a:pt x="531" y="392"/>
                    </a:lnTo>
                    <a:lnTo>
                      <a:pt x="534" y="395"/>
                    </a:lnTo>
                    <a:lnTo>
                      <a:pt x="534" y="395"/>
                    </a:lnTo>
                    <a:lnTo>
                      <a:pt x="534" y="395"/>
                    </a:lnTo>
                    <a:lnTo>
                      <a:pt x="534" y="395"/>
                    </a:lnTo>
                    <a:lnTo>
                      <a:pt x="537" y="395"/>
                    </a:lnTo>
                    <a:lnTo>
                      <a:pt x="537" y="395"/>
                    </a:lnTo>
                    <a:lnTo>
                      <a:pt x="540" y="395"/>
                    </a:lnTo>
                    <a:lnTo>
                      <a:pt x="540" y="395"/>
                    </a:lnTo>
                    <a:lnTo>
                      <a:pt x="543" y="398"/>
                    </a:lnTo>
                    <a:lnTo>
                      <a:pt x="543" y="398"/>
                    </a:lnTo>
                    <a:lnTo>
                      <a:pt x="543" y="398"/>
                    </a:lnTo>
                    <a:lnTo>
                      <a:pt x="543" y="398"/>
                    </a:lnTo>
                    <a:lnTo>
                      <a:pt x="545" y="398"/>
                    </a:lnTo>
                    <a:lnTo>
                      <a:pt x="545" y="398"/>
                    </a:lnTo>
                    <a:lnTo>
                      <a:pt x="545" y="401"/>
                    </a:lnTo>
                    <a:lnTo>
                      <a:pt x="545" y="401"/>
                    </a:lnTo>
                    <a:lnTo>
                      <a:pt x="548" y="401"/>
                    </a:lnTo>
                    <a:lnTo>
                      <a:pt x="548" y="401"/>
                    </a:lnTo>
                    <a:lnTo>
                      <a:pt x="551" y="401"/>
                    </a:lnTo>
                    <a:lnTo>
                      <a:pt x="551" y="401"/>
                    </a:lnTo>
                    <a:lnTo>
                      <a:pt x="554" y="404"/>
                    </a:lnTo>
                    <a:lnTo>
                      <a:pt x="554" y="404"/>
                    </a:lnTo>
                    <a:lnTo>
                      <a:pt x="554" y="404"/>
                    </a:lnTo>
                    <a:lnTo>
                      <a:pt x="554" y="404"/>
                    </a:lnTo>
                    <a:lnTo>
                      <a:pt x="557" y="404"/>
                    </a:lnTo>
                    <a:lnTo>
                      <a:pt x="557" y="404"/>
                    </a:lnTo>
                    <a:lnTo>
                      <a:pt x="559" y="404"/>
                    </a:lnTo>
                    <a:lnTo>
                      <a:pt x="559" y="404"/>
                    </a:lnTo>
                    <a:lnTo>
                      <a:pt x="562" y="407"/>
                    </a:lnTo>
                    <a:lnTo>
                      <a:pt x="562" y="407"/>
                    </a:lnTo>
                    <a:lnTo>
                      <a:pt x="562" y="407"/>
                    </a:lnTo>
                    <a:lnTo>
                      <a:pt x="562" y="407"/>
                    </a:lnTo>
                    <a:lnTo>
                      <a:pt x="565" y="407"/>
                    </a:lnTo>
                    <a:lnTo>
                      <a:pt x="565" y="407"/>
                    </a:lnTo>
                    <a:lnTo>
                      <a:pt x="565" y="407"/>
                    </a:lnTo>
                    <a:lnTo>
                      <a:pt x="565" y="407"/>
                    </a:lnTo>
                    <a:lnTo>
                      <a:pt x="562" y="404"/>
                    </a:lnTo>
                    <a:lnTo>
                      <a:pt x="562" y="404"/>
                    </a:lnTo>
                    <a:lnTo>
                      <a:pt x="562" y="404"/>
                    </a:lnTo>
                    <a:lnTo>
                      <a:pt x="562" y="404"/>
                    </a:lnTo>
                    <a:lnTo>
                      <a:pt x="562" y="398"/>
                    </a:lnTo>
                    <a:lnTo>
                      <a:pt x="562" y="398"/>
                    </a:lnTo>
                    <a:lnTo>
                      <a:pt x="559" y="373"/>
                    </a:lnTo>
                    <a:lnTo>
                      <a:pt x="559" y="334"/>
                    </a:lnTo>
                    <a:lnTo>
                      <a:pt x="559" y="334"/>
                    </a:lnTo>
                    <a:lnTo>
                      <a:pt x="557" y="328"/>
                    </a:lnTo>
                    <a:lnTo>
                      <a:pt x="554" y="322"/>
                    </a:lnTo>
                    <a:lnTo>
                      <a:pt x="545" y="310"/>
                    </a:lnTo>
                    <a:lnTo>
                      <a:pt x="545" y="310"/>
                    </a:lnTo>
                    <a:lnTo>
                      <a:pt x="543" y="307"/>
                    </a:lnTo>
                    <a:lnTo>
                      <a:pt x="543" y="304"/>
                    </a:lnTo>
                    <a:lnTo>
                      <a:pt x="543" y="304"/>
                    </a:lnTo>
                    <a:lnTo>
                      <a:pt x="545" y="301"/>
                    </a:lnTo>
                    <a:lnTo>
                      <a:pt x="548" y="301"/>
                    </a:lnTo>
                    <a:lnTo>
                      <a:pt x="565" y="301"/>
                    </a:lnTo>
                    <a:lnTo>
                      <a:pt x="565" y="301"/>
                    </a:lnTo>
                    <a:lnTo>
                      <a:pt x="562" y="270"/>
                    </a:lnTo>
                    <a:lnTo>
                      <a:pt x="562" y="270"/>
                    </a:lnTo>
                    <a:lnTo>
                      <a:pt x="562" y="270"/>
                    </a:lnTo>
                    <a:lnTo>
                      <a:pt x="562" y="270"/>
                    </a:lnTo>
                    <a:lnTo>
                      <a:pt x="562" y="261"/>
                    </a:lnTo>
                    <a:lnTo>
                      <a:pt x="562" y="261"/>
                    </a:lnTo>
                    <a:lnTo>
                      <a:pt x="562" y="258"/>
                    </a:lnTo>
                    <a:lnTo>
                      <a:pt x="562" y="258"/>
                    </a:lnTo>
                    <a:lnTo>
                      <a:pt x="562" y="255"/>
                    </a:lnTo>
                    <a:lnTo>
                      <a:pt x="562" y="255"/>
                    </a:lnTo>
                    <a:lnTo>
                      <a:pt x="562" y="255"/>
                    </a:lnTo>
                    <a:lnTo>
                      <a:pt x="562" y="255"/>
                    </a:lnTo>
                    <a:lnTo>
                      <a:pt x="562" y="249"/>
                    </a:lnTo>
                    <a:lnTo>
                      <a:pt x="562" y="249"/>
                    </a:lnTo>
                    <a:lnTo>
                      <a:pt x="562" y="249"/>
                    </a:lnTo>
                    <a:lnTo>
                      <a:pt x="562" y="249"/>
                    </a:lnTo>
                    <a:lnTo>
                      <a:pt x="562" y="246"/>
                    </a:lnTo>
                    <a:lnTo>
                      <a:pt x="562" y="246"/>
                    </a:lnTo>
                    <a:lnTo>
                      <a:pt x="559" y="243"/>
                    </a:lnTo>
                    <a:lnTo>
                      <a:pt x="559" y="243"/>
                    </a:lnTo>
                    <a:lnTo>
                      <a:pt x="559" y="240"/>
                    </a:lnTo>
                    <a:lnTo>
                      <a:pt x="559" y="240"/>
                    </a:lnTo>
                    <a:lnTo>
                      <a:pt x="559" y="240"/>
                    </a:lnTo>
                    <a:lnTo>
                      <a:pt x="559" y="240"/>
                    </a:lnTo>
                    <a:lnTo>
                      <a:pt x="559" y="237"/>
                    </a:lnTo>
                    <a:lnTo>
                      <a:pt x="559" y="237"/>
                    </a:lnTo>
                    <a:lnTo>
                      <a:pt x="559" y="237"/>
                    </a:lnTo>
                    <a:lnTo>
                      <a:pt x="559" y="237"/>
                    </a:lnTo>
                    <a:lnTo>
                      <a:pt x="559" y="234"/>
                    </a:lnTo>
                    <a:lnTo>
                      <a:pt x="559" y="234"/>
                    </a:lnTo>
                    <a:lnTo>
                      <a:pt x="559" y="234"/>
                    </a:lnTo>
                    <a:lnTo>
                      <a:pt x="559" y="234"/>
                    </a:lnTo>
                    <a:lnTo>
                      <a:pt x="559" y="231"/>
                    </a:lnTo>
                    <a:lnTo>
                      <a:pt x="559" y="155"/>
                    </a:lnTo>
                    <a:lnTo>
                      <a:pt x="559" y="155"/>
                    </a:lnTo>
                    <a:lnTo>
                      <a:pt x="557" y="121"/>
                    </a:lnTo>
                    <a:lnTo>
                      <a:pt x="551" y="85"/>
                    </a:lnTo>
                    <a:lnTo>
                      <a:pt x="551" y="85"/>
                    </a:lnTo>
                    <a:lnTo>
                      <a:pt x="551" y="70"/>
                    </a:lnTo>
                    <a:lnTo>
                      <a:pt x="554" y="57"/>
                    </a:lnTo>
                    <a:lnTo>
                      <a:pt x="562" y="36"/>
                    </a:lnTo>
                    <a:lnTo>
                      <a:pt x="562" y="36"/>
                    </a:lnTo>
                    <a:lnTo>
                      <a:pt x="565" y="30"/>
                    </a:lnTo>
                    <a:lnTo>
                      <a:pt x="565" y="30"/>
                    </a:lnTo>
                    <a:lnTo>
                      <a:pt x="557" y="30"/>
                    </a:lnTo>
                    <a:lnTo>
                      <a:pt x="557" y="30"/>
                    </a:lnTo>
                    <a:lnTo>
                      <a:pt x="554" y="30"/>
                    </a:lnTo>
                    <a:lnTo>
                      <a:pt x="554" y="30"/>
                    </a:lnTo>
                    <a:lnTo>
                      <a:pt x="551" y="30"/>
                    </a:lnTo>
                    <a:lnTo>
                      <a:pt x="551" y="30"/>
                    </a:lnTo>
                    <a:lnTo>
                      <a:pt x="548" y="30"/>
                    </a:lnTo>
                    <a:lnTo>
                      <a:pt x="548" y="30"/>
                    </a:lnTo>
                    <a:lnTo>
                      <a:pt x="543" y="30"/>
                    </a:lnTo>
                    <a:lnTo>
                      <a:pt x="543" y="30"/>
                    </a:lnTo>
                    <a:lnTo>
                      <a:pt x="540" y="30"/>
                    </a:lnTo>
                    <a:lnTo>
                      <a:pt x="540" y="30"/>
                    </a:lnTo>
                    <a:lnTo>
                      <a:pt x="534" y="30"/>
                    </a:lnTo>
                    <a:lnTo>
                      <a:pt x="534" y="30"/>
                    </a:lnTo>
                    <a:lnTo>
                      <a:pt x="531" y="30"/>
                    </a:lnTo>
                    <a:lnTo>
                      <a:pt x="531" y="30"/>
                    </a:lnTo>
                    <a:lnTo>
                      <a:pt x="526" y="30"/>
                    </a:lnTo>
                    <a:lnTo>
                      <a:pt x="526" y="30"/>
                    </a:lnTo>
                    <a:lnTo>
                      <a:pt x="523" y="30"/>
                    </a:lnTo>
                    <a:lnTo>
                      <a:pt x="523" y="30"/>
                    </a:lnTo>
                    <a:lnTo>
                      <a:pt x="517" y="30"/>
                    </a:lnTo>
                    <a:lnTo>
                      <a:pt x="517" y="30"/>
                    </a:lnTo>
                    <a:lnTo>
                      <a:pt x="515" y="30"/>
                    </a:lnTo>
                    <a:lnTo>
                      <a:pt x="515" y="30"/>
                    </a:lnTo>
                    <a:lnTo>
                      <a:pt x="509" y="30"/>
                    </a:lnTo>
                    <a:lnTo>
                      <a:pt x="509" y="30"/>
                    </a:lnTo>
                    <a:lnTo>
                      <a:pt x="506" y="30"/>
                    </a:lnTo>
                    <a:lnTo>
                      <a:pt x="506" y="30"/>
                    </a:lnTo>
                    <a:lnTo>
                      <a:pt x="501" y="30"/>
                    </a:lnTo>
                    <a:lnTo>
                      <a:pt x="501" y="30"/>
                    </a:lnTo>
                    <a:lnTo>
                      <a:pt x="498" y="30"/>
                    </a:lnTo>
                    <a:lnTo>
                      <a:pt x="498" y="30"/>
                    </a:lnTo>
                    <a:lnTo>
                      <a:pt x="492" y="30"/>
                    </a:lnTo>
                    <a:lnTo>
                      <a:pt x="492" y="30"/>
                    </a:lnTo>
                    <a:lnTo>
                      <a:pt x="489" y="30"/>
                    </a:lnTo>
                    <a:lnTo>
                      <a:pt x="489" y="30"/>
                    </a:lnTo>
                    <a:lnTo>
                      <a:pt x="484" y="30"/>
                    </a:lnTo>
                    <a:lnTo>
                      <a:pt x="484" y="30"/>
                    </a:lnTo>
                    <a:lnTo>
                      <a:pt x="481" y="30"/>
                    </a:lnTo>
                    <a:lnTo>
                      <a:pt x="481" y="30"/>
                    </a:lnTo>
                    <a:lnTo>
                      <a:pt x="473" y="27"/>
                    </a:lnTo>
                    <a:lnTo>
                      <a:pt x="473" y="27"/>
                    </a:lnTo>
                    <a:lnTo>
                      <a:pt x="470" y="27"/>
                    </a:lnTo>
                    <a:lnTo>
                      <a:pt x="470" y="27"/>
                    </a:lnTo>
                    <a:lnTo>
                      <a:pt x="461" y="27"/>
                    </a:lnTo>
                    <a:lnTo>
                      <a:pt x="461" y="27"/>
                    </a:lnTo>
                    <a:lnTo>
                      <a:pt x="461" y="27"/>
                    </a:lnTo>
                    <a:lnTo>
                      <a:pt x="461" y="27"/>
                    </a:lnTo>
                    <a:lnTo>
                      <a:pt x="408" y="24"/>
                    </a:lnTo>
                    <a:lnTo>
                      <a:pt x="408" y="24"/>
                    </a:lnTo>
                    <a:lnTo>
                      <a:pt x="408" y="24"/>
                    </a:lnTo>
                    <a:lnTo>
                      <a:pt x="408" y="24"/>
                    </a:lnTo>
                    <a:lnTo>
                      <a:pt x="400" y="24"/>
                    </a:lnTo>
                    <a:lnTo>
                      <a:pt x="400" y="24"/>
                    </a:lnTo>
                    <a:lnTo>
                      <a:pt x="397" y="24"/>
                    </a:lnTo>
                    <a:lnTo>
                      <a:pt x="397" y="24"/>
                    </a:lnTo>
                    <a:lnTo>
                      <a:pt x="389" y="24"/>
                    </a:lnTo>
                    <a:lnTo>
                      <a:pt x="389" y="24"/>
                    </a:lnTo>
                    <a:lnTo>
                      <a:pt x="386" y="24"/>
                    </a:lnTo>
                    <a:lnTo>
                      <a:pt x="386" y="24"/>
                    </a:lnTo>
                    <a:lnTo>
                      <a:pt x="377" y="24"/>
                    </a:lnTo>
                    <a:lnTo>
                      <a:pt x="377" y="24"/>
                    </a:lnTo>
                    <a:lnTo>
                      <a:pt x="375" y="24"/>
                    </a:lnTo>
                    <a:lnTo>
                      <a:pt x="375" y="24"/>
                    </a:lnTo>
                    <a:lnTo>
                      <a:pt x="366" y="24"/>
                    </a:lnTo>
                    <a:lnTo>
                      <a:pt x="366" y="24"/>
                    </a:lnTo>
                    <a:lnTo>
                      <a:pt x="363" y="24"/>
                    </a:lnTo>
                    <a:lnTo>
                      <a:pt x="363" y="24"/>
                    </a:lnTo>
                    <a:lnTo>
                      <a:pt x="355" y="21"/>
                    </a:lnTo>
                    <a:lnTo>
                      <a:pt x="355" y="21"/>
                    </a:lnTo>
                    <a:lnTo>
                      <a:pt x="355" y="21"/>
                    </a:lnTo>
                    <a:lnTo>
                      <a:pt x="355" y="21"/>
                    </a:lnTo>
                    <a:lnTo>
                      <a:pt x="344" y="21"/>
                    </a:lnTo>
                    <a:lnTo>
                      <a:pt x="344" y="21"/>
                    </a:lnTo>
                    <a:lnTo>
                      <a:pt x="344" y="21"/>
                    </a:lnTo>
                    <a:lnTo>
                      <a:pt x="344" y="21"/>
                    </a:lnTo>
                    <a:lnTo>
                      <a:pt x="333" y="21"/>
                    </a:lnTo>
                    <a:lnTo>
                      <a:pt x="333" y="21"/>
                    </a:lnTo>
                    <a:lnTo>
                      <a:pt x="333" y="21"/>
                    </a:lnTo>
                    <a:lnTo>
                      <a:pt x="333" y="21"/>
                    </a:lnTo>
                    <a:lnTo>
                      <a:pt x="321" y="21"/>
                    </a:lnTo>
                    <a:lnTo>
                      <a:pt x="321" y="21"/>
                    </a:lnTo>
                    <a:lnTo>
                      <a:pt x="321" y="21"/>
                    </a:lnTo>
                    <a:lnTo>
                      <a:pt x="321" y="21"/>
                    </a:lnTo>
                    <a:lnTo>
                      <a:pt x="254" y="15"/>
                    </a:lnTo>
                    <a:lnTo>
                      <a:pt x="254" y="15"/>
                    </a:lnTo>
                    <a:lnTo>
                      <a:pt x="254" y="15"/>
                    </a:lnTo>
                    <a:lnTo>
                      <a:pt x="254" y="15"/>
                    </a:lnTo>
                    <a:lnTo>
                      <a:pt x="243" y="15"/>
                    </a:lnTo>
                    <a:lnTo>
                      <a:pt x="243" y="15"/>
                    </a:lnTo>
                    <a:lnTo>
                      <a:pt x="243" y="15"/>
                    </a:lnTo>
                    <a:lnTo>
                      <a:pt x="243" y="15"/>
                    </a:lnTo>
                    <a:lnTo>
                      <a:pt x="235" y="15"/>
                    </a:lnTo>
                    <a:lnTo>
                      <a:pt x="235" y="15"/>
                    </a:lnTo>
                    <a:lnTo>
                      <a:pt x="232" y="15"/>
                    </a:lnTo>
                    <a:lnTo>
                      <a:pt x="232" y="15"/>
                    </a:lnTo>
                    <a:lnTo>
                      <a:pt x="224" y="15"/>
                    </a:lnTo>
                    <a:lnTo>
                      <a:pt x="224" y="15"/>
                    </a:lnTo>
                    <a:lnTo>
                      <a:pt x="221" y="15"/>
                    </a:lnTo>
                    <a:lnTo>
                      <a:pt x="221" y="15"/>
                    </a:lnTo>
                    <a:lnTo>
                      <a:pt x="212" y="15"/>
                    </a:lnTo>
                    <a:lnTo>
                      <a:pt x="212" y="15"/>
                    </a:lnTo>
                    <a:lnTo>
                      <a:pt x="210" y="15"/>
                    </a:lnTo>
                    <a:lnTo>
                      <a:pt x="210" y="15"/>
                    </a:lnTo>
                    <a:lnTo>
                      <a:pt x="204" y="12"/>
                    </a:lnTo>
                    <a:lnTo>
                      <a:pt x="204" y="12"/>
                    </a:lnTo>
                    <a:lnTo>
                      <a:pt x="198" y="12"/>
                    </a:lnTo>
                    <a:lnTo>
                      <a:pt x="198" y="12"/>
                    </a:lnTo>
                    <a:lnTo>
                      <a:pt x="193" y="12"/>
                    </a:lnTo>
                    <a:lnTo>
                      <a:pt x="193" y="12"/>
                    </a:lnTo>
                    <a:lnTo>
                      <a:pt x="190" y="12"/>
                    </a:lnTo>
                    <a:lnTo>
                      <a:pt x="190" y="12"/>
                    </a:lnTo>
                    <a:lnTo>
                      <a:pt x="184" y="12"/>
                    </a:lnTo>
                    <a:lnTo>
                      <a:pt x="184" y="12"/>
                    </a:lnTo>
                    <a:lnTo>
                      <a:pt x="179" y="12"/>
                    </a:lnTo>
                    <a:lnTo>
                      <a:pt x="179" y="12"/>
                    </a:lnTo>
                    <a:lnTo>
                      <a:pt x="176" y="12"/>
                    </a:lnTo>
                    <a:lnTo>
                      <a:pt x="176" y="12"/>
                    </a:lnTo>
                    <a:lnTo>
                      <a:pt x="170" y="12"/>
                    </a:lnTo>
                    <a:lnTo>
                      <a:pt x="170" y="12"/>
                    </a:lnTo>
                    <a:lnTo>
                      <a:pt x="168" y="12"/>
                    </a:lnTo>
                    <a:lnTo>
                      <a:pt x="168" y="12"/>
                    </a:lnTo>
                    <a:lnTo>
                      <a:pt x="162" y="9"/>
                    </a:lnTo>
                    <a:lnTo>
                      <a:pt x="162" y="9"/>
                    </a:lnTo>
                    <a:lnTo>
                      <a:pt x="159" y="9"/>
                    </a:lnTo>
                    <a:lnTo>
                      <a:pt x="159" y="9"/>
                    </a:lnTo>
                    <a:lnTo>
                      <a:pt x="36" y="0"/>
                    </a:lnTo>
                    <a:lnTo>
                      <a:pt x="33" y="27"/>
                    </a:lnTo>
                    <a:lnTo>
                      <a:pt x="33" y="27"/>
                    </a:lnTo>
                    <a:lnTo>
                      <a:pt x="33" y="30"/>
                    </a:lnTo>
                    <a:lnTo>
                      <a:pt x="33" y="30"/>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88" name="Google Shape;768;p12">
                <a:extLst>
                  <a:ext uri="{FF2B5EF4-FFF2-40B4-BE49-F238E27FC236}">
                    <a16:creationId xmlns:a16="http://schemas.microsoft.com/office/drawing/2014/main" id="{EF664FEA-4A81-828E-28D2-660FDD7AF95A}"/>
                  </a:ext>
                </a:extLst>
              </p:cNvPr>
              <p:cNvSpPr/>
              <p:nvPr/>
            </p:nvSpPr>
            <p:spPr>
              <a:xfrm>
                <a:off x="9161706" y="2898944"/>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89" name="Google Shape;769;p12">
                <a:extLst>
                  <a:ext uri="{FF2B5EF4-FFF2-40B4-BE49-F238E27FC236}">
                    <a16:creationId xmlns:a16="http://schemas.microsoft.com/office/drawing/2014/main" id="{7D5D8362-ACB1-73A3-C514-B6AF44F611B1}"/>
                  </a:ext>
                </a:extLst>
              </p:cNvPr>
              <p:cNvSpPr/>
              <p:nvPr/>
            </p:nvSpPr>
            <p:spPr>
              <a:xfrm>
                <a:off x="9159140" y="2895295"/>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90" name="Google Shape;770;p12">
                <a:extLst>
                  <a:ext uri="{FF2B5EF4-FFF2-40B4-BE49-F238E27FC236}">
                    <a16:creationId xmlns:a16="http://schemas.microsoft.com/office/drawing/2014/main" id="{51026453-D0BF-A5F3-D155-ABBED1BE20E3}"/>
                  </a:ext>
                </a:extLst>
              </p:cNvPr>
              <p:cNvSpPr/>
              <p:nvPr/>
            </p:nvSpPr>
            <p:spPr>
              <a:xfrm>
                <a:off x="9169402" y="2898944"/>
                <a:ext cx="3848" cy="3649"/>
              </a:xfrm>
              <a:custGeom>
                <a:avLst/>
                <a:gdLst/>
                <a:ahLst/>
                <a:cxnLst/>
                <a:rect l="l" t="t" r="r" b="b"/>
                <a:pathLst>
                  <a:path w="3" h="3" extrusionOk="0">
                    <a:moveTo>
                      <a:pt x="0" y="0"/>
                    </a:moveTo>
                    <a:lnTo>
                      <a:pt x="0" y="0"/>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91" name="Google Shape;771;p12">
                <a:extLst>
                  <a:ext uri="{FF2B5EF4-FFF2-40B4-BE49-F238E27FC236}">
                    <a16:creationId xmlns:a16="http://schemas.microsoft.com/office/drawing/2014/main" id="{A9A01002-D852-99D2-7035-A439A0046F95}"/>
                  </a:ext>
                </a:extLst>
              </p:cNvPr>
              <p:cNvSpPr/>
              <p:nvPr/>
            </p:nvSpPr>
            <p:spPr>
              <a:xfrm>
                <a:off x="9179664" y="2902593"/>
                <a:ext cx="3848" cy="3649"/>
              </a:xfrm>
              <a:custGeom>
                <a:avLst/>
                <a:gdLst/>
                <a:ahLst/>
                <a:cxnLst/>
                <a:rect l="l" t="t" r="r" b="b"/>
                <a:pathLst>
                  <a:path w="3" h="3" extrusionOk="0">
                    <a:moveTo>
                      <a:pt x="0" y="0"/>
                    </a:moveTo>
                    <a:lnTo>
                      <a:pt x="0" y="0"/>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92" name="Google Shape;772;p12">
                <a:extLst>
                  <a:ext uri="{FF2B5EF4-FFF2-40B4-BE49-F238E27FC236}">
                    <a16:creationId xmlns:a16="http://schemas.microsoft.com/office/drawing/2014/main" id="{3D504FAB-DB1F-5222-B75E-329FDFF16E6E}"/>
                  </a:ext>
                </a:extLst>
              </p:cNvPr>
              <p:cNvSpPr/>
              <p:nvPr/>
            </p:nvSpPr>
            <p:spPr>
              <a:xfrm>
                <a:off x="9155292" y="2891646"/>
                <a:ext cx="3848" cy="3649"/>
              </a:xfrm>
              <a:custGeom>
                <a:avLst/>
                <a:gdLst/>
                <a:ahLst/>
                <a:cxnLst/>
                <a:rect l="l" t="t" r="r" b="b"/>
                <a:pathLst>
                  <a:path w="3" h="3" extrusionOk="0">
                    <a:moveTo>
                      <a:pt x="0" y="0"/>
                    </a:moveTo>
                    <a:lnTo>
                      <a:pt x="0" y="0"/>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93" name="Google Shape;773;p12">
                <a:extLst>
                  <a:ext uri="{FF2B5EF4-FFF2-40B4-BE49-F238E27FC236}">
                    <a16:creationId xmlns:a16="http://schemas.microsoft.com/office/drawing/2014/main" id="{6D7737BB-1824-EABA-5547-C76E3F49E930}"/>
                  </a:ext>
                </a:extLst>
              </p:cNvPr>
              <p:cNvSpPr/>
              <p:nvPr/>
            </p:nvSpPr>
            <p:spPr>
              <a:xfrm>
                <a:off x="9173250" y="2902593"/>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94" name="Google Shape;774;p12">
                <a:extLst>
                  <a:ext uri="{FF2B5EF4-FFF2-40B4-BE49-F238E27FC236}">
                    <a16:creationId xmlns:a16="http://schemas.microsoft.com/office/drawing/2014/main" id="{5ECE98D4-2C2A-51B8-BD97-3CB07C9347BB}"/>
                  </a:ext>
                </a:extLst>
              </p:cNvPr>
              <p:cNvSpPr/>
              <p:nvPr/>
            </p:nvSpPr>
            <p:spPr>
              <a:xfrm>
                <a:off x="9147595" y="2891646"/>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95" name="Google Shape;775;p12">
                <a:extLst>
                  <a:ext uri="{FF2B5EF4-FFF2-40B4-BE49-F238E27FC236}">
                    <a16:creationId xmlns:a16="http://schemas.microsoft.com/office/drawing/2014/main" id="{491DF081-AB02-0F7F-93F0-7001531B4579}"/>
                  </a:ext>
                </a:extLst>
              </p:cNvPr>
              <p:cNvSpPr/>
              <p:nvPr/>
            </p:nvSpPr>
            <p:spPr>
              <a:xfrm>
                <a:off x="8724282" y="2810149"/>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96" name="Google Shape;776;p12">
                <a:extLst>
                  <a:ext uri="{FF2B5EF4-FFF2-40B4-BE49-F238E27FC236}">
                    <a16:creationId xmlns:a16="http://schemas.microsoft.com/office/drawing/2014/main" id="{5D6A8789-44DF-C993-7978-9457A80F0A5E}"/>
                  </a:ext>
                </a:extLst>
              </p:cNvPr>
              <p:cNvSpPr/>
              <p:nvPr/>
            </p:nvSpPr>
            <p:spPr>
              <a:xfrm>
                <a:off x="8728130" y="2810149"/>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97" name="Google Shape;777;p12">
                <a:extLst>
                  <a:ext uri="{FF2B5EF4-FFF2-40B4-BE49-F238E27FC236}">
                    <a16:creationId xmlns:a16="http://schemas.microsoft.com/office/drawing/2014/main" id="{07A1A148-0583-328B-4D8A-6E680764B249}"/>
                  </a:ext>
                </a:extLst>
              </p:cNvPr>
              <p:cNvSpPr/>
              <p:nvPr/>
            </p:nvSpPr>
            <p:spPr>
              <a:xfrm>
                <a:off x="8720433" y="2810149"/>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98" name="Google Shape;778;p12">
                <a:extLst>
                  <a:ext uri="{FF2B5EF4-FFF2-40B4-BE49-F238E27FC236}">
                    <a16:creationId xmlns:a16="http://schemas.microsoft.com/office/drawing/2014/main" id="{1AAF225B-4577-8FA4-3A39-DADABC0398A8}"/>
                  </a:ext>
                </a:extLst>
              </p:cNvPr>
              <p:cNvSpPr/>
              <p:nvPr/>
            </p:nvSpPr>
            <p:spPr>
              <a:xfrm>
                <a:off x="9089870" y="2873400"/>
                <a:ext cx="3848" cy="3649"/>
              </a:xfrm>
              <a:custGeom>
                <a:avLst/>
                <a:gdLst/>
                <a:ahLst/>
                <a:cxnLst/>
                <a:rect l="l" t="t" r="r" b="b"/>
                <a:pathLst>
                  <a:path w="3" h="3" extrusionOk="0">
                    <a:moveTo>
                      <a:pt x="0" y="3"/>
                    </a:moveTo>
                    <a:lnTo>
                      <a:pt x="0" y="3"/>
                    </a:lnTo>
                    <a:lnTo>
                      <a:pt x="3" y="0"/>
                    </a:lnTo>
                    <a:lnTo>
                      <a:pt x="3"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99" name="Google Shape;779;p12">
                <a:extLst>
                  <a:ext uri="{FF2B5EF4-FFF2-40B4-BE49-F238E27FC236}">
                    <a16:creationId xmlns:a16="http://schemas.microsoft.com/office/drawing/2014/main" id="{E99737F3-A20E-AEE8-6D96-6E9702DA3CD5}"/>
                  </a:ext>
                </a:extLst>
              </p:cNvPr>
              <p:cNvSpPr/>
              <p:nvPr/>
            </p:nvSpPr>
            <p:spPr>
              <a:xfrm>
                <a:off x="8716585" y="2810149"/>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00" name="Google Shape;780;p12">
                <a:extLst>
                  <a:ext uri="{FF2B5EF4-FFF2-40B4-BE49-F238E27FC236}">
                    <a16:creationId xmlns:a16="http://schemas.microsoft.com/office/drawing/2014/main" id="{81305CB1-AC15-F2DA-F6F4-0EC6C422E96C}"/>
                  </a:ext>
                </a:extLst>
              </p:cNvPr>
              <p:cNvSpPr/>
              <p:nvPr/>
            </p:nvSpPr>
            <p:spPr>
              <a:xfrm>
                <a:off x="8731978" y="2810149"/>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01" name="Google Shape;781;p12">
                <a:extLst>
                  <a:ext uri="{FF2B5EF4-FFF2-40B4-BE49-F238E27FC236}">
                    <a16:creationId xmlns:a16="http://schemas.microsoft.com/office/drawing/2014/main" id="{46803C0C-DD74-5C2F-9D2F-2EDBBD68514F}"/>
                  </a:ext>
                </a:extLst>
              </p:cNvPr>
              <p:cNvSpPr/>
              <p:nvPr/>
            </p:nvSpPr>
            <p:spPr>
              <a:xfrm>
                <a:off x="8734544" y="281379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02" name="Google Shape;782;p12">
                <a:extLst>
                  <a:ext uri="{FF2B5EF4-FFF2-40B4-BE49-F238E27FC236}">
                    <a16:creationId xmlns:a16="http://schemas.microsoft.com/office/drawing/2014/main" id="{070D4806-4331-7236-4120-ECB81C593E6C}"/>
                  </a:ext>
                </a:extLst>
              </p:cNvPr>
              <p:cNvSpPr/>
              <p:nvPr/>
            </p:nvSpPr>
            <p:spPr>
              <a:xfrm>
                <a:off x="8648598" y="2802851"/>
                <a:ext cx="0" cy="0"/>
              </a:xfrm>
              <a:custGeom>
                <a:avLst/>
                <a:gdLst/>
                <a:ahLst/>
                <a:cxnLst/>
                <a:rect l="l" t="t" r="r" b="b"/>
                <a:pathLst>
                  <a:path w="120000" h="120000" extrusionOk="0">
                    <a:moveTo>
                      <a:pt x="0" y="0"/>
                    </a:move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03" name="Google Shape;783;p12">
                <a:extLst>
                  <a:ext uri="{FF2B5EF4-FFF2-40B4-BE49-F238E27FC236}">
                    <a16:creationId xmlns:a16="http://schemas.microsoft.com/office/drawing/2014/main" id="{FF9B819F-A946-D641-C491-F1FC7D857379}"/>
                  </a:ext>
                </a:extLst>
              </p:cNvPr>
              <p:cNvSpPr/>
              <p:nvPr/>
            </p:nvSpPr>
            <p:spPr>
              <a:xfrm>
                <a:off x="8714019" y="2810149"/>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04" name="Google Shape;784;p12">
                <a:extLst>
                  <a:ext uri="{FF2B5EF4-FFF2-40B4-BE49-F238E27FC236}">
                    <a16:creationId xmlns:a16="http://schemas.microsoft.com/office/drawing/2014/main" id="{BA200E52-AA2E-1502-2D34-0E4E275A67B3}"/>
                  </a:ext>
                </a:extLst>
              </p:cNvPr>
              <p:cNvSpPr/>
              <p:nvPr/>
            </p:nvSpPr>
            <p:spPr>
              <a:xfrm>
                <a:off x="8688364" y="280650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05" name="Google Shape;785;p12">
                <a:extLst>
                  <a:ext uri="{FF2B5EF4-FFF2-40B4-BE49-F238E27FC236}">
                    <a16:creationId xmlns:a16="http://schemas.microsoft.com/office/drawing/2014/main" id="{96413E5F-C67E-CF5C-1A2C-86B03F9D38B9}"/>
                  </a:ext>
                </a:extLst>
              </p:cNvPr>
              <p:cNvSpPr/>
              <p:nvPr/>
            </p:nvSpPr>
            <p:spPr>
              <a:xfrm>
                <a:off x="8678102" y="280650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06" name="Google Shape;786;p12">
                <a:extLst>
                  <a:ext uri="{FF2B5EF4-FFF2-40B4-BE49-F238E27FC236}">
                    <a16:creationId xmlns:a16="http://schemas.microsoft.com/office/drawing/2014/main" id="{CAE98279-450E-B38C-6807-E52902902336}"/>
                  </a:ext>
                </a:extLst>
              </p:cNvPr>
              <p:cNvSpPr/>
              <p:nvPr/>
            </p:nvSpPr>
            <p:spPr>
              <a:xfrm>
                <a:off x="8680667" y="2806500"/>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07" name="Google Shape;787;p12">
                <a:extLst>
                  <a:ext uri="{FF2B5EF4-FFF2-40B4-BE49-F238E27FC236}">
                    <a16:creationId xmlns:a16="http://schemas.microsoft.com/office/drawing/2014/main" id="{52CDD109-E7F0-F9FD-8E84-1CC6C1E78BBE}"/>
                  </a:ext>
                </a:extLst>
              </p:cNvPr>
              <p:cNvSpPr/>
              <p:nvPr/>
            </p:nvSpPr>
            <p:spPr>
              <a:xfrm>
                <a:off x="8702474" y="280650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08" name="Google Shape;788;p12">
                <a:extLst>
                  <a:ext uri="{FF2B5EF4-FFF2-40B4-BE49-F238E27FC236}">
                    <a16:creationId xmlns:a16="http://schemas.microsoft.com/office/drawing/2014/main" id="{4CF3C630-36C5-B273-6E88-F460A3E6ADD5}"/>
                  </a:ext>
                </a:extLst>
              </p:cNvPr>
              <p:cNvSpPr/>
              <p:nvPr/>
            </p:nvSpPr>
            <p:spPr>
              <a:xfrm>
                <a:off x="9183513" y="2906242"/>
                <a:ext cx="3848" cy="0"/>
              </a:xfrm>
              <a:custGeom>
                <a:avLst/>
                <a:gdLst/>
                <a:ahLst/>
                <a:cxnLst/>
                <a:rect l="l" t="t" r="r" b="b"/>
                <a:pathLst>
                  <a:path w="3" h="120000" extrusionOk="0">
                    <a:moveTo>
                      <a:pt x="3" y="0"/>
                    </a:moveTo>
                    <a:lnTo>
                      <a:pt x="3" y="0"/>
                    </a:lnTo>
                    <a:lnTo>
                      <a:pt x="0" y="0"/>
                    </a:lnTo>
                    <a:lnTo>
                      <a:pt x="0" y="0"/>
                    </a:lnTo>
                    <a:lnTo>
                      <a:pt x="3" y="0"/>
                    </a:lnTo>
                    <a:lnTo>
                      <a:pt x="3"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09" name="Google Shape;789;p12">
                <a:extLst>
                  <a:ext uri="{FF2B5EF4-FFF2-40B4-BE49-F238E27FC236}">
                    <a16:creationId xmlns:a16="http://schemas.microsoft.com/office/drawing/2014/main" id="{0D204541-959C-31A8-5B05-86B95507FBBE}"/>
                  </a:ext>
                </a:extLst>
              </p:cNvPr>
              <p:cNvSpPr/>
              <p:nvPr/>
            </p:nvSpPr>
            <p:spPr>
              <a:xfrm>
                <a:off x="8696061" y="2806500"/>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10" name="Google Shape;790;p12">
                <a:extLst>
                  <a:ext uri="{FF2B5EF4-FFF2-40B4-BE49-F238E27FC236}">
                    <a16:creationId xmlns:a16="http://schemas.microsoft.com/office/drawing/2014/main" id="{63E317EB-2C4C-7352-2903-B5DC745D6293}"/>
                  </a:ext>
                </a:extLst>
              </p:cNvPr>
              <p:cNvSpPr/>
              <p:nvPr/>
            </p:nvSpPr>
            <p:spPr>
              <a:xfrm>
                <a:off x="8692212" y="280650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11" name="Google Shape;791;p12">
                <a:extLst>
                  <a:ext uri="{FF2B5EF4-FFF2-40B4-BE49-F238E27FC236}">
                    <a16:creationId xmlns:a16="http://schemas.microsoft.com/office/drawing/2014/main" id="{CD7004B6-A99A-8D27-66C3-CE6D0C20C3CB}"/>
                  </a:ext>
                </a:extLst>
              </p:cNvPr>
              <p:cNvSpPr/>
              <p:nvPr/>
            </p:nvSpPr>
            <p:spPr>
              <a:xfrm>
                <a:off x="9125788" y="2877049"/>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12" name="Google Shape;792;p12">
                <a:extLst>
                  <a:ext uri="{FF2B5EF4-FFF2-40B4-BE49-F238E27FC236}">
                    <a16:creationId xmlns:a16="http://schemas.microsoft.com/office/drawing/2014/main" id="{158DC6DD-AA66-104B-D85D-CBE223A52F82}"/>
                  </a:ext>
                </a:extLst>
              </p:cNvPr>
              <p:cNvSpPr/>
              <p:nvPr/>
            </p:nvSpPr>
            <p:spPr>
              <a:xfrm>
                <a:off x="9129636" y="2880699"/>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13" name="Google Shape;793;p12">
                <a:extLst>
                  <a:ext uri="{FF2B5EF4-FFF2-40B4-BE49-F238E27FC236}">
                    <a16:creationId xmlns:a16="http://schemas.microsoft.com/office/drawing/2014/main" id="{CF180F75-7DBC-6129-F1F8-256C73A06BA2}"/>
                  </a:ext>
                </a:extLst>
              </p:cNvPr>
              <p:cNvSpPr/>
              <p:nvPr/>
            </p:nvSpPr>
            <p:spPr>
              <a:xfrm>
                <a:off x="9129636" y="2877049"/>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14" name="Google Shape;794;p12">
                <a:extLst>
                  <a:ext uri="{FF2B5EF4-FFF2-40B4-BE49-F238E27FC236}">
                    <a16:creationId xmlns:a16="http://schemas.microsoft.com/office/drawing/2014/main" id="{3C6760F8-EDF2-79CE-D6DA-3F08C29F35A4}"/>
                  </a:ext>
                </a:extLst>
              </p:cNvPr>
              <p:cNvSpPr/>
              <p:nvPr/>
            </p:nvSpPr>
            <p:spPr>
              <a:xfrm>
                <a:off x="9133485" y="2880699"/>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15" name="Google Shape;795;p12">
                <a:extLst>
                  <a:ext uri="{FF2B5EF4-FFF2-40B4-BE49-F238E27FC236}">
                    <a16:creationId xmlns:a16="http://schemas.microsoft.com/office/drawing/2014/main" id="{F824AC11-3C83-EAC1-BFDF-9DD9EF410F21}"/>
                  </a:ext>
                </a:extLst>
              </p:cNvPr>
              <p:cNvSpPr/>
              <p:nvPr/>
            </p:nvSpPr>
            <p:spPr>
              <a:xfrm>
                <a:off x="9093719" y="2873400"/>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16" name="Google Shape;796;p12">
                <a:extLst>
                  <a:ext uri="{FF2B5EF4-FFF2-40B4-BE49-F238E27FC236}">
                    <a16:creationId xmlns:a16="http://schemas.microsoft.com/office/drawing/2014/main" id="{1F177D8B-3B02-FFCB-38B0-64A4E438C31F}"/>
                  </a:ext>
                </a:extLst>
              </p:cNvPr>
              <p:cNvSpPr/>
              <p:nvPr/>
            </p:nvSpPr>
            <p:spPr>
              <a:xfrm>
                <a:off x="9143747" y="2887997"/>
                <a:ext cx="3848" cy="3649"/>
              </a:xfrm>
              <a:custGeom>
                <a:avLst/>
                <a:gdLst/>
                <a:ahLst/>
                <a:cxnLst/>
                <a:rect l="l" t="t" r="r" b="b"/>
                <a:pathLst>
                  <a:path w="3" h="3" extrusionOk="0">
                    <a:moveTo>
                      <a:pt x="0" y="0"/>
                    </a:moveTo>
                    <a:lnTo>
                      <a:pt x="0" y="0"/>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17" name="Google Shape;797;p12">
                <a:extLst>
                  <a:ext uri="{FF2B5EF4-FFF2-40B4-BE49-F238E27FC236}">
                    <a16:creationId xmlns:a16="http://schemas.microsoft.com/office/drawing/2014/main" id="{8A3396A7-31AD-814E-A7D5-785A04711C4D}"/>
                  </a:ext>
                </a:extLst>
              </p:cNvPr>
              <p:cNvSpPr/>
              <p:nvPr/>
            </p:nvSpPr>
            <p:spPr>
              <a:xfrm>
                <a:off x="9141181" y="2884348"/>
                <a:ext cx="2566" cy="3649"/>
              </a:xfrm>
              <a:custGeom>
                <a:avLst/>
                <a:gdLst/>
                <a:ahLst/>
                <a:cxnLst/>
                <a:rect l="l" t="t" r="r" b="b"/>
                <a:pathLst>
                  <a:path w="2" h="3" extrusionOk="0">
                    <a:moveTo>
                      <a:pt x="0" y="0"/>
                    </a:moveTo>
                    <a:lnTo>
                      <a:pt x="0" y="0"/>
                    </a:lnTo>
                    <a:lnTo>
                      <a:pt x="2" y="3"/>
                    </a:lnTo>
                    <a:lnTo>
                      <a:pt x="2"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18" name="Google Shape;798;p12">
                <a:extLst>
                  <a:ext uri="{FF2B5EF4-FFF2-40B4-BE49-F238E27FC236}">
                    <a16:creationId xmlns:a16="http://schemas.microsoft.com/office/drawing/2014/main" id="{E1A6A1EE-5BE7-A749-3543-29380D7C6208}"/>
                  </a:ext>
                </a:extLst>
              </p:cNvPr>
              <p:cNvSpPr/>
              <p:nvPr/>
            </p:nvSpPr>
            <p:spPr>
              <a:xfrm>
                <a:off x="9137333" y="288434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19" name="Google Shape;799;p12">
                <a:extLst>
                  <a:ext uri="{FF2B5EF4-FFF2-40B4-BE49-F238E27FC236}">
                    <a16:creationId xmlns:a16="http://schemas.microsoft.com/office/drawing/2014/main" id="{E6481D24-8EE9-8EFA-C5DE-9B9B133BA387}"/>
                  </a:ext>
                </a:extLst>
              </p:cNvPr>
              <p:cNvSpPr/>
              <p:nvPr/>
            </p:nvSpPr>
            <p:spPr>
              <a:xfrm>
                <a:off x="9111678" y="287340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20" name="Google Shape;800;p12">
                <a:extLst>
                  <a:ext uri="{FF2B5EF4-FFF2-40B4-BE49-F238E27FC236}">
                    <a16:creationId xmlns:a16="http://schemas.microsoft.com/office/drawing/2014/main" id="{8563AC54-A348-5F51-E820-3575F6B25D6F}"/>
                  </a:ext>
                </a:extLst>
              </p:cNvPr>
              <p:cNvSpPr/>
              <p:nvPr/>
            </p:nvSpPr>
            <p:spPr>
              <a:xfrm>
                <a:off x="9105264" y="2873400"/>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21" name="Google Shape;801;p12">
                <a:extLst>
                  <a:ext uri="{FF2B5EF4-FFF2-40B4-BE49-F238E27FC236}">
                    <a16:creationId xmlns:a16="http://schemas.microsoft.com/office/drawing/2014/main" id="{DE4FED4E-957D-EE62-F428-073C5FA056B0}"/>
                  </a:ext>
                </a:extLst>
              </p:cNvPr>
              <p:cNvSpPr/>
              <p:nvPr/>
            </p:nvSpPr>
            <p:spPr>
              <a:xfrm>
                <a:off x="9123222" y="2873400"/>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22" name="Google Shape;802;p12">
                <a:extLst>
                  <a:ext uri="{FF2B5EF4-FFF2-40B4-BE49-F238E27FC236}">
                    <a16:creationId xmlns:a16="http://schemas.microsoft.com/office/drawing/2014/main" id="{E7C987C9-CF8B-63A3-E4C4-FA5780F5F742}"/>
                  </a:ext>
                </a:extLst>
              </p:cNvPr>
              <p:cNvSpPr/>
              <p:nvPr/>
            </p:nvSpPr>
            <p:spPr>
              <a:xfrm>
                <a:off x="9111678" y="2873400"/>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23" name="Google Shape;803;p12">
                <a:extLst>
                  <a:ext uri="{FF2B5EF4-FFF2-40B4-BE49-F238E27FC236}">
                    <a16:creationId xmlns:a16="http://schemas.microsoft.com/office/drawing/2014/main" id="{0F225C48-46AE-4EED-70E2-90BFCA79EA06}"/>
                  </a:ext>
                </a:extLst>
              </p:cNvPr>
              <p:cNvSpPr/>
              <p:nvPr/>
            </p:nvSpPr>
            <p:spPr>
              <a:xfrm>
                <a:off x="9115526" y="288069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24" name="Google Shape;804;p12">
                <a:extLst>
                  <a:ext uri="{FF2B5EF4-FFF2-40B4-BE49-F238E27FC236}">
                    <a16:creationId xmlns:a16="http://schemas.microsoft.com/office/drawing/2014/main" id="{F4FE4E0C-F5BA-7279-62B9-761A2D8C5181}"/>
                  </a:ext>
                </a:extLst>
              </p:cNvPr>
              <p:cNvSpPr/>
              <p:nvPr/>
            </p:nvSpPr>
            <p:spPr>
              <a:xfrm>
                <a:off x="9119374" y="2880698"/>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25" name="Google Shape;805;p12">
                <a:extLst>
                  <a:ext uri="{FF2B5EF4-FFF2-40B4-BE49-F238E27FC236}">
                    <a16:creationId xmlns:a16="http://schemas.microsoft.com/office/drawing/2014/main" id="{1E44569E-332F-BE68-EF71-ECCA2DDE73BF}"/>
                  </a:ext>
                </a:extLst>
              </p:cNvPr>
              <p:cNvSpPr/>
              <p:nvPr/>
            </p:nvSpPr>
            <p:spPr>
              <a:xfrm>
                <a:off x="9119374" y="288069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26" name="Google Shape;806;p12">
                <a:extLst>
                  <a:ext uri="{FF2B5EF4-FFF2-40B4-BE49-F238E27FC236}">
                    <a16:creationId xmlns:a16="http://schemas.microsoft.com/office/drawing/2014/main" id="{F2060DFE-ED1F-9BBB-D996-F49F9DF1E0DD}"/>
                  </a:ext>
                </a:extLst>
              </p:cNvPr>
              <p:cNvSpPr/>
              <p:nvPr/>
            </p:nvSpPr>
            <p:spPr>
              <a:xfrm>
                <a:off x="9101416" y="2880698"/>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27" name="Google Shape;807;p12">
                <a:extLst>
                  <a:ext uri="{FF2B5EF4-FFF2-40B4-BE49-F238E27FC236}">
                    <a16:creationId xmlns:a16="http://schemas.microsoft.com/office/drawing/2014/main" id="{AD9EDF29-896A-EE62-8DB3-6F98DEEE8330}"/>
                  </a:ext>
                </a:extLst>
              </p:cNvPr>
              <p:cNvSpPr/>
              <p:nvPr/>
            </p:nvSpPr>
            <p:spPr>
              <a:xfrm>
                <a:off x="8486970" y="2580256"/>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28" name="Google Shape;808;p12">
                <a:extLst>
                  <a:ext uri="{FF2B5EF4-FFF2-40B4-BE49-F238E27FC236}">
                    <a16:creationId xmlns:a16="http://schemas.microsoft.com/office/drawing/2014/main" id="{9D456192-53CE-0FCE-3B42-A3E8A1C027BC}"/>
                  </a:ext>
                </a:extLst>
              </p:cNvPr>
              <p:cNvSpPr/>
              <p:nvPr/>
            </p:nvSpPr>
            <p:spPr>
              <a:xfrm>
                <a:off x="8486970" y="2596069"/>
                <a:ext cx="0" cy="7298"/>
              </a:xfrm>
              <a:custGeom>
                <a:avLst/>
                <a:gdLst/>
                <a:ahLst/>
                <a:cxnLst/>
                <a:rect l="l" t="t" r="r" b="b"/>
                <a:pathLst>
                  <a:path w="120000" h="6" extrusionOk="0">
                    <a:moveTo>
                      <a:pt x="0" y="0"/>
                    </a:moveTo>
                    <a:lnTo>
                      <a:pt x="0" y="0"/>
                    </a:lnTo>
                    <a:lnTo>
                      <a:pt x="0" y="6"/>
                    </a:lnTo>
                    <a:lnTo>
                      <a:pt x="0" y="6"/>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29" name="Google Shape;809;p12">
                <a:extLst>
                  <a:ext uri="{FF2B5EF4-FFF2-40B4-BE49-F238E27FC236}">
                    <a16:creationId xmlns:a16="http://schemas.microsoft.com/office/drawing/2014/main" id="{05B99A5A-5EEE-42F4-241C-02E85EB178D7}"/>
                  </a:ext>
                </a:extLst>
              </p:cNvPr>
              <p:cNvSpPr/>
              <p:nvPr/>
            </p:nvSpPr>
            <p:spPr>
              <a:xfrm>
                <a:off x="8462597" y="2625262"/>
                <a:ext cx="20524" cy="177589"/>
              </a:xfrm>
              <a:custGeom>
                <a:avLst/>
                <a:gdLst/>
                <a:ahLst/>
                <a:cxnLst/>
                <a:rect l="l" t="t" r="r" b="b"/>
                <a:pathLst>
                  <a:path w="16" h="146" extrusionOk="0">
                    <a:moveTo>
                      <a:pt x="0" y="146"/>
                    </a:moveTo>
                    <a:lnTo>
                      <a:pt x="0" y="146"/>
                    </a:lnTo>
                    <a:lnTo>
                      <a:pt x="16" y="0"/>
                    </a:lnTo>
                    <a:lnTo>
                      <a:pt x="16" y="0"/>
                    </a:lnTo>
                    <a:lnTo>
                      <a:pt x="0" y="146"/>
                    </a:lnTo>
                    <a:lnTo>
                      <a:pt x="0" y="14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30" name="Google Shape;810;p12">
                <a:extLst>
                  <a:ext uri="{FF2B5EF4-FFF2-40B4-BE49-F238E27FC236}">
                    <a16:creationId xmlns:a16="http://schemas.microsoft.com/office/drawing/2014/main" id="{D3C3C9FB-E439-F2BA-6330-1FDC30916BE7}"/>
                  </a:ext>
                </a:extLst>
              </p:cNvPr>
              <p:cNvSpPr/>
              <p:nvPr/>
            </p:nvSpPr>
            <p:spPr>
              <a:xfrm>
                <a:off x="8483121" y="2614315"/>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31" name="Google Shape;811;p12">
                <a:extLst>
                  <a:ext uri="{FF2B5EF4-FFF2-40B4-BE49-F238E27FC236}">
                    <a16:creationId xmlns:a16="http://schemas.microsoft.com/office/drawing/2014/main" id="{C4F5F81B-0B65-E084-9A89-4E5744780692}"/>
                  </a:ext>
                </a:extLst>
              </p:cNvPr>
              <p:cNvSpPr/>
              <p:nvPr/>
            </p:nvSpPr>
            <p:spPr>
              <a:xfrm>
                <a:off x="8498515" y="2451322"/>
                <a:ext cx="6414" cy="48655"/>
              </a:xfrm>
              <a:custGeom>
                <a:avLst/>
                <a:gdLst/>
                <a:ahLst/>
                <a:cxnLst/>
                <a:rect l="l" t="t" r="r" b="b"/>
                <a:pathLst>
                  <a:path w="5" h="40" extrusionOk="0">
                    <a:moveTo>
                      <a:pt x="5" y="3"/>
                    </a:moveTo>
                    <a:lnTo>
                      <a:pt x="5" y="3"/>
                    </a:lnTo>
                    <a:lnTo>
                      <a:pt x="5" y="0"/>
                    </a:lnTo>
                    <a:lnTo>
                      <a:pt x="5" y="0"/>
                    </a:lnTo>
                    <a:lnTo>
                      <a:pt x="0" y="40"/>
                    </a:lnTo>
                    <a:lnTo>
                      <a:pt x="0" y="40"/>
                    </a:lnTo>
                    <a:lnTo>
                      <a:pt x="5" y="3"/>
                    </a:lnTo>
                    <a:lnTo>
                      <a:pt x="5"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32" name="Google Shape;812;p12">
                <a:extLst>
                  <a:ext uri="{FF2B5EF4-FFF2-40B4-BE49-F238E27FC236}">
                    <a16:creationId xmlns:a16="http://schemas.microsoft.com/office/drawing/2014/main" id="{0F61062A-9B44-E841-01AB-27790B05AD24}"/>
                  </a:ext>
                </a:extLst>
              </p:cNvPr>
              <p:cNvSpPr/>
              <p:nvPr/>
            </p:nvSpPr>
            <p:spPr>
              <a:xfrm>
                <a:off x="9187361" y="2913540"/>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33" name="Google Shape;813;p12">
                <a:extLst>
                  <a:ext uri="{FF2B5EF4-FFF2-40B4-BE49-F238E27FC236}">
                    <a16:creationId xmlns:a16="http://schemas.microsoft.com/office/drawing/2014/main" id="{539663E8-8624-87EA-D26C-A0D2813ACAC5}"/>
                  </a:ext>
                </a:extLst>
              </p:cNvPr>
              <p:cNvSpPr/>
              <p:nvPr/>
            </p:nvSpPr>
            <p:spPr>
              <a:xfrm>
                <a:off x="9183513" y="290989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34" name="Google Shape;814;p12">
                <a:extLst>
                  <a:ext uri="{FF2B5EF4-FFF2-40B4-BE49-F238E27FC236}">
                    <a16:creationId xmlns:a16="http://schemas.microsoft.com/office/drawing/2014/main" id="{2EB11C23-6B62-39FB-8009-67D347127FE1}"/>
                  </a:ext>
                </a:extLst>
              </p:cNvPr>
              <p:cNvSpPr/>
              <p:nvPr/>
            </p:nvSpPr>
            <p:spPr>
              <a:xfrm>
                <a:off x="9187361" y="291354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35" name="Google Shape;815;p12">
                <a:extLst>
                  <a:ext uri="{FF2B5EF4-FFF2-40B4-BE49-F238E27FC236}">
                    <a16:creationId xmlns:a16="http://schemas.microsoft.com/office/drawing/2014/main" id="{8D11378C-509B-D379-1008-EE0B58CCCBC8}"/>
                  </a:ext>
                </a:extLst>
              </p:cNvPr>
              <p:cNvSpPr/>
              <p:nvPr/>
            </p:nvSpPr>
            <p:spPr>
              <a:xfrm>
                <a:off x="9143747" y="2454971"/>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36" name="Google Shape;816;p12">
                <a:extLst>
                  <a:ext uri="{FF2B5EF4-FFF2-40B4-BE49-F238E27FC236}">
                    <a16:creationId xmlns:a16="http://schemas.microsoft.com/office/drawing/2014/main" id="{73078F37-29B2-28C2-52C5-8BEE4E27D4CF}"/>
                  </a:ext>
                </a:extLst>
              </p:cNvPr>
              <p:cNvSpPr/>
              <p:nvPr/>
            </p:nvSpPr>
            <p:spPr>
              <a:xfrm>
                <a:off x="9133485" y="2454971"/>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37" name="Google Shape;817;p12">
                <a:extLst>
                  <a:ext uri="{FF2B5EF4-FFF2-40B4-BE49-F238E27FC236}">
                    <a16:creationId xmlns:a16="http://schemas.microsoft.com/office/drawing/2014/main" id="{80E7228D-88E4-79D9-6A06-5CC137D33CF3}"/>
                  </a:ext>
                </a:extLst>
              </p:cNvPr>
              <p:cNvSpPr/>
              <p:nvPr/>
            </p:nvSpPr>
            <p:spPr>
              <a:xfrm>
                <a:off x="8670405" y="2429427"/>
                <a:ext cx="7697" cy="3649"/>
              </a:xfrm>
              <a:custGeom>
                <a:avLst/>
                <a:gdLst/>
                <a:ahLst/>
                <a:cxnLst/>
                <a:rect l="l" t="t" r="r" b="b"/>
                <a:pathLst>
                  <a:path w="6" h="3" extrusionOk="0">
                    <a:moveTo>
                      <a:pt x="0" y="0"/>
                    </a:moveTo>
                    <a:lnTo>
                      <a:pt x="0" y="0"/>
                    </a:lnTo>
                    <a:lnTo>
                      <a:pt x="6" y="3"/>
                    </a:lnTo>
                    <a:lnTo>
                      <a:pt x="6"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38" name="Google Shape;818;p12">
                <a:extLst>
                  <a:ext uri="{FF2B5EF4-FFF2-40B4-BE49-F238E27FC236}">
                    <a16:creationId xmlns:a16="http://schemas.microsoft.com/office/drawing/2014/main" id="{027DCF58-0BED-D89B-8DC2-FEB8E7FB8E39}"/>
                  </a:ext>
                </a:extLst>
              </p:cNvPr>
              <p:cNvSpPr/>
              <p:nvPr/>
            </p:nvSpPr>
            <p:spPr>
              <a:xfrm>
                <a:off x="8508777" y="2418480"/>
                <a:ext cx="157780" cy="10947"/>
              </a:xfrm>
              <a:custGeom>
                <a:avLst/>
                <a:gdLst/>
                <a:ahLst/>
                <a:cxnLst/>
                <a:rect l="l" t="t" r="r" b="b"/>
                <a:pathLst>
                  <a:path w="123" h="9" extrusionOk="0">
                    <a:moveTo>
                      <a:pt x="0" y="0"/>
                    </a:moveTo>
                    <a:lnTo>
                      <a:pt x="0" y="0"/>
                    </a:lnTo>
                    <a:lnTo>
                      <a:pt x="0" y="0"/>
                    </a:lnTo>
                    <a:lnTo>
                      <a:pt x="123" y="9"/>
                    </a:lnTo>
                    <a:lnTo>
                      <a:pt x="123" y="9"/>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39" name="Google Shape;819;p12">
                <a:extLst>
                  <a:ext uri="{FF2B5EF4-FFF2-40B4-BE49-F238E27FC236}">
                    <a16:creationId xmlns:a16="http://schemas.microsoft.com/office/drawing/2014/main" id="{429A3D20-3EE9-86CA-60CF-E458280BEE73}"/>
                  </a:ext>
                </a:extLst>
              </p:cNvPr>
              <p:cNvSpPr/>
              <p:nvPr/>
            </p:nvSpPr>
            <p:spPr>
              <a:xfrm>
                <a:off x="9123223" y="2454971"/>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40" name="Google Shape;820;p12">
                <a:extLst>
                  <a:ext uri="{FF2B5EF4-FFF2-40B4-BE49-F238E27FC236}">
                    <a16:creationId xmlns:a16="http://schemas.microsoft.com/office/drawing/2014/main" id="{42CAEE52-4D49-15FF-959C-0B0562C6BA71}"/>
                  </a:ext>
                </a:extLst>
              </p:cNvPr>
              <p:cNvSpPr/>
              <p:nvPr/>
            </p:nvSpPr>
            <p:spPr>
              <a:xfrm>
                <a:off x="9179664" y="2706758"/>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41" name="Google Shape;821;p12">
                <a:extLst>
                  <a:ext uri="{FF2B5EF4-FFF2-40B4-BE49-F238E27FC236}">
                    <a16:creationId xmlns:a16="http://schemas.microsoft.com/office/drawing/2014/main" id="{88D2B24C-1541-FB14-0F03-2E75278D2875}"/>
                  </a:ext>
                </a:extLst>
              </p:cNvPr>
              <p:cNvSpPr/>
              <p:nvPr/>
            </p:nvSpPr>
            <p:spPr>
              <a:xfrm>
                <a:off x="9173251" y="2454971"/>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42" name="Google Shape;822;p12">
                <a:extLst>
                  <a:ext uri="{FF2B5EF4-FFF2-40B4-BE49-F238E27FC236}">
                    <a16:creationId xmlns:a16="http://schemas.microsoft.com/office/drawing/2014/main" id="{415C2201-7AEC-BC99-9544-6A375F8744C8}"/>
                  </a:ext>
                </a:extLst>
              </p:cNvPr>
              <p:cNvSpPr/>
              <p:nvPr/>
            </p:nvSpPr>
            <p:spPr>
              <a:xfrm>
                <a:off x="8788420" y="243672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43" name="Google Shape;823;p12">
                <a:extLst>
                  <a:ext uri="{FF2B5EF4-FFF2-40B4-BE49-F238E27FC236}">
                    <a16:creationId xmlns:a16="http://schemas.microsoft.com/office/drawing/2014/main" id="{1032B1EB-964D-DE75-D76F-ABD85B3AF1F9}"/>
                  </a:ext>
                </a:extLst>
              </p:cNvPr>
              <p:cNvSpPr/>
              <p:nvPr/>
            </p:nvSpPr>
            <p:spPr>
              <a:xfrm>
                <a:off x="9179664" y="2703109"/>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44" name="Google Shape;824;p12">
                <a:extLst>
                  <a:ext uri="{FF2B5EF4-FFF2-40B4-BE49-F238E27FC236}">
                    <a16:creationId xmlns:a16="http://schemas.microsoft.com/office/drawing/2014/main" id="{F2530A7E-0EDC-AFDD-ABF9-B821F8A5CEAE}"/>
                  </a:ext>
                </a:extLst>
              </p:cNvPr>
              <p:cNvSpPr/>
              <p:nvPr/>
            </p:nvSpPr>
            <p:spPr>
              <a:xfrm>
                <a:off x="9155292" y="2454971"/>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45" name="Google Shape;825;p12">
                <a:extLst>
                  <a:ext uri="{FF2B5EF4-FFF2-40B4-BE49-F238E27FC236}">
                    <a16:creationId xmlns:a16="http://schemas.microsoft.com/office/drawing/2014/main" id="{5F54D2AF-45FF-48B8-20AC-DAD50878C5E0}"/>
                  </a:ext>
                </a:extLst>
              </p:cNvPr>
              <p:cNvSpPr/>
              <p:nvPr/>
            </p:nvSpPr>
            <p:spPr>
              <a:xfrm>
                <a:off x="9165554" y="2454971"/>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46" name="Google Shape;826;p12">
                <a:extLst>
                  <a:ext uri="{FF2B5EF4-FFF2-40B4-BE49-F238E27FC236}">
                    <a16:creationId xmlns:a16="http://schemas.microsoft.com/office/drawing/2014/main" id="{6ABBDA05-1676-F3A3-E4C8-AC3973FF09B1}"/>
                  </a:ext>
                </a:extLst>
              </p:cNvPr>
              <p:cNvSpPr/>
              <p:nvPr/>
            </p:nvSpPr>
            <p:spPr>
              <a:xfrm>
                <a:off x="9179664" y="2699460"/>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47" name="Google Shape;827;p12">
                <a:extLst>
                  <a:ext uri="{FF2B5EF4-FFF2-40B4-BE49-F238E27FC236}">
                    <a16:creationId xmlns:a16="http://schemas.microsoft.com/office/drawing/2014/main" id="{470DF1E0-323C-4D23-8E17-A4A5DE176AF8}"/>
                  </a:ext>
                </a:extLst>
              </p:cNvPr>
              <p:cNvSpPr/>
              <p:nvPr/>
            </p:nvSpPr>
            <p:spPr>
              <a:xfrm>
                <a:off x="8746089" y="2436725"/>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48" name="Google Shape;828;p12">
                <a:extLst>
                  <a:ext uri="{FF2B5EF4-FFF2-40B4-BE49-F238E27FC236}">
                    <a16:creationId xmlns:a16="http://schemas.microsoft.com/office/drawing/2014/main" id="{89C0B3EA-F9F3-BE53-B5A1-CF5A799FAEFB}"/>
                  </a:ext>
                </a:extLst>
              </p:cNvPr>
              <p:cNvSpPr/>
              <p:nvPr/>
            </p:nvSpPr>
            <p:spPr>
              <a:xfrm>
                <a:off x="8692213" y="2433076"/>
                <a:ext cx="6414" cy="0"/>
              </a:xfrm>
              <a:custGeom>
                <a:avLst/>
                <a:gdLst/>
                <a:ahLst/>
                <a:cxnLst/>
                <a:rect l="l" t="t" r="r" b="b"/>
                <a:pathLst>
                  <a:path w="5" h="120000" extrusionOk="0">
                    <a:moveTo>
                      <a:pt x="0" y="0"/>
                    </a:moveTo>
                    <a:lnTo>
                      <a:pt x="0" y="0"/>
                    </a:lnTo>
                    <a:lnTo>
                      <a:pt x="5" y="0"/>
                    </a:lnTo>
                    <a:lnTo>
                      <a:pt x="5"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49" name="Google Shape;829;p12">
                <a:extLst>
                  <a:ext uri="{FF2B5EF4-FFF2-40B4-BE49-F238E27FC236}">
                    <a16:creationId xmlns:a16="http://schemas.microsoft.com/office/drawing/2014/main" id="{7759DD21-0521-8E37-687E-6D9A2EFFFA92}"/>
                  </a:ext>
                </a:extLst>
              </p:cNvPr>
              <p:cNvSpPr/>
              <p:nvPr/>
            </p:nvSpPr>
            <p:spPr>
              <a:xfrm>
                <a:off x="8706323" y="2433076"/>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50" name="Google Shape;830;p12">
                <a:extLst>
                  <a:ext uri="{FF2B5EF4-FFF2-40B4-BE49-F238E27FC236}">
                    <a16:creationId xmlns:a16="http://schemas.microsoft.com/office/drawing/2014/main" id="{57110BA4-7591-CDF5-DBF2-CAC25CE883DD}"/>
                  </a:ext>
                </a:extLst>
              </p:cNvPr>
              <p:cNvSpPr/>
              <p:nvPr/>
            </p:nvSpPr>
            <p:spPr>
              <a:xfrm>
                <a:off x="8731978" y="2436725"/>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51" name="Google Shape;831;p12">
                <a:extLst>
                  <a:ext uri="{FF2B5EF4-FFF2-40B4-BE49-F238E27FC236}">
                    <a16:creationId xmlns:a16="http://schemas.microsoft.com/office/drawing/2014/main" id="{FDA1AEF3-8454-C47E-CAD6-87603BDF8E7C}"/>
                  </a:ext>
                </a:extLst>
              </p:cNvPr>
              <p:cNvSpPr/>
              <p:nvPr/>
            </p:nvSpPr>
            <p:spPr>
              <a:xfrm>
                <a:off x="9065498" y="2451322"/>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52" name="Google Shape;832;p12">
                <a:extLst>
                  <a:ext uri="{FF2B5EF4-FFF2-40B4-BE49-F238E27FC236}">
                    <a16:creationId xmlns:a16="http://schemas.microsoft.com/office/drawing/2014/main" id="{882ACA89-2F57-8C02-7A8E-F57625B320E1}"/>
                  </a:ext>
                </a:extLst>
              </p:cNvPr>
              <p:cNvSpPr/>
              <p:nvPr/>
            </p:nvSpPr>
            <p:spPr>
              <a:xfrm>
                <a:off x="8716585" y="2433076"/>
                <a:ext cx="7697" cy="0"/>
              </a:xfrm>
              <a:custGeom>
                <a:avLst/>
                <a:gdLst/>
                <a:ahLst/>
                <a:cxnLst/>
                <a:rect l="l" t="t" r="r" b="b"/>
                <a:pathLst>
                  <a:path w="6" h="120000" extrusionOk="0">
                    <a:moveTo>
                      <a:pt x="0" y="0"/>
                    </a:moveTo>
                    <a:lnTo>
                      <a:pt x="0" y="0"/>
                    </a:lnTo>
                    <a:lnTo>
                      <a:pt x="6" y="0"/>
                    </a:lnTo>
                    <a:lnTo>
                      <a:pt x="6"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53" name="Google Shape;833;p12">
                <a:extLst>
                  <a:ext uri="{FF2B5EF4-FFF2-40B4-BE49-F238E27FC236}">
                    <a16:creationId xmlns:a16="http://schemas.microsoft.com/office/drawing/2014/main" id="{44417F9B-0A23-3417-DB25-FBFE3889BDFD}"/>
                  </a:ext>
                </a:extLst>
              </p:cNvPr>
              <p:cNvSpPr/>
              <p:nvPr/>
            </p:nvSpPr>
            <p:spPr>
              <a:xfrm>
                <a:off x="9089871" y="2454971"/>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54" name="Google Shape;834;p12">
                <a:extLst>
                  <a:ext uri="{FF2B5EF4-FFF2-40B4-BE49-F238E27FC236}">
                    <a16:creationId xmlns:a16="http://schemas.microsoft.com/office/drawing/2014/main" id="{F21C56B5-E64F-4E59-4598-E7DF596FF4A6}"/>
                  </a:ext>
                </a:extLst>
              </p:cNvPr>
              <p:cNvSpPr/>
              <p:nvPr/>
            </p:nvSpPr>
            <p:spPr>
              <a:xfrm>
                <a:off x="9111678" y="2454971"/>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55" name="Google Shape;835;p12">
                <a:extLst>
                  <a:ext uri="{FF2B5EF4-FFF2-40B4-BE49-F238E27FC236}">
                    <a16:creationId xmlns:a16="http://schemas.microsoft.com/office/drawing/2014/main" id="{DF6B3AF8-B2C1-0BCA-084D-6FB4D6DB69B8}"/>
                  </a:ext>
                </a:extLst>
              </p:cNvPr>
              <p:cNvSpPr/>
              <p:nvPr/>
            </p:nvSpPr>
            <p:spPr>
              <a:xfrm>
                <a:off x="8760199" y="2436725"/>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56" name="Google Shape;836;p12">
                <a:extLst>
                  <a:ext uri="{FF2B5EF4-FFF2-40B4-BE49-F238E27FC236}">
                    <a16:creationId xmlns:a16="http://schemas.microsoft.com/office/drawing/2014/main" id="{9E8691CC-2457-3ECB-D596-364C9D7540FE}"/>
                  </a:ext>
                </a:extLst>
              </p:cNvPr>
              <p:cNvSpPr/>
              <p:nvPr/>
            </p:nvSpPr>
            <p:spPr>
              <a:xfrm>
                <a:off x="9101416" y="2454971"/>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57" name="Google Shape;837;p12">
                <a:extLst>
                  <a:ext uri="{FF2B5EF4-FFF2-40B4-BE49-F238E27FC236}">
                    <a16:creationId xmlns:a16="http://schemas.microsoft.com/office/drawing/2014/main" id="{D65D9AC1-57FE-B9F5-7A0D-92D6679DBE52}"/>
                  </a:ext>
                </a:extLst>
              </p:cNvPr>
              <p:cNvSpPr/>
              <p:nvPr/>
            </p:nvSpPr>
            <p:spPr>
              <a:xfrm>
                <a:off x="8680668" y="2433076"/>
                <a:ext cx="7697" cy="0"/>
              </a:xfrm>
              <a:custGeom>
                <a:avLst/>
                <a:gdLst/>
                <a:ahLst/>
                <a:cxnLst/>
                <a:rect l="l" t="t" r="r" b="b"/>
                <a:pathLst>
                  <a:path w="6" h="120000" extrusionOk="0">
                    <a:moveTo>
                      <a:pt x="0" y="0"/>
                    </a:moveTo>
                    <a:lnTo>
                      <a:pt x="0" y="0"/>
                    </a:lnTo>
                    <a:lnTo>
                      <a:pt x="6" y="0"/>
                    </a:lnTo>
                    <a:lnTo>
                      <a:pt x="6"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58" name="Google Shape;838;p12">
                <a:extLst>
                  <a:ext uri="{FF2B5EF4-FFF2-40B4-BE49-F238E27FC236}">
                    <a16:creationId xmlns:a16="http://schemas.microsoft.com/office/drawing/2014/main" id="{E51D6FA3-84FB-E7AC-D8DF-C9446A38620C}"/>
                  </a:ext>
                </a:extLst>
              </p:cNvPr>
              <p:cNvSpPr/>
              <p:nvPr/>
            </p:nvSpPr>
            <p:spPr>
              <a:xfrm>
                <a:off x="9079608" y="2454971"/>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59" name="Google Shape;839;p12">
                <a:extLst>
                  <a:ext uri="{FF2B5EF4-FFF2-40B4-BE49-F238E27FC236}">
                    <a16:creationId xmlns:a16="http://schemas.microsoft.com/office/drawing/2014/main" id="{4C383E47-EF0B-51CF-5D63-E446B9A3A2E2}"/>
                  </a:ext>
                </a:extLst>
              </p:cNvPr>
              <p:cNvSpPr/>
              <p:nvPr/>
            </p:nvSpPr>
            <p:spPr>
              <a:xfrm>
                <a:off x="8774310" y="243672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60" name="Google Shape;840;p12">
                <a:extLst>
                  <a:ext uri="{FF2B5EF4-FFF2-40B4-BE49-F238E27FC236}">
                    <a16:creationId xmlns:a16="http://schemas.microsoft.com/office/drawing/2014/main" id="{0F24BDE8-8E4B-6C2F-F57C-BC46BFB0BF27}"/>
                  </a:ext>
                </a:extLst>
              </p:cNvPr>
              <p:cNvSpPr/>
              <p:nvPr/>
            </p:nvSpPr>
            <p:spPr>
              <a:xfrm>
                <a:off x="8889759" y="244402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61" name="Google Shape;841;p12">
                <a:extLst>
                  <a:ext uri="{FF2B5EF4-FFF2-40B4-BE49-F238E27FC236}">
                    <a16:creationId xmlns:a16="http://schemas.microsoft.com/office/drawing/2014/main" id="{66AB1774-D92D-F6A8-04F2-5A4E6D46B24C}"/>
                  </a:ext>
                </a:extLst>
              </p:cNvPr>
              <p:cNvSpPr/>
              <p:nvPr/>
            </p:nvSpPr>
            <p:spPr>
              <a:xfrm>
                <a:off x="8903869" y="244402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62" name="Google Shape;842;p12">
                <a:extLst>
                  <a:ext uri="{FF2B5EF4-FFF2-40B4-BE49-F238E27FC236}">
                    <a16:creationId xmlns:a16="http://schemas.microsoft.com/office/drawing/2014/main" id="{626E058C-F3D9-BB51-55AD-91488EBFC53C}"/>
                  </a:ext>
                </a:extLst>
              </p:cNvPr>
              <p:cNvSpPr/>
              <p:nvPr/>
            </p:nvSpPr>
            <p:spPr>
              <a:xfrm>
                <a:off x="8943635" y="2447673"/>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63" name="Google Shape;843;p12">
                <a:extLst>
                  <a:ext uri="{FF2B5EF4-FFF2-40B4-BE49-F238E27FC236}">
                    <a16:creationId xmlns:a16="http://schemas.microsoft.com/office/drawing/2014/main" id="{3C23FA92-0655-CEF3-EC98-8D40F2DDB1B5}"/>
                  </a:ext>
                </a:extLst>
              </p:cNvPr>
              <p:cNvSpPr/>
              <p:nvPr/>
            </p:nvSpPr>
            <p:spPr>
              <a:xfrm>
                <a:off x="8928242" y="2447673"/>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64" name="Google Shape;844;p12">
                <a:extLst>
                  <a:ext uri="{FF2B5EF4-FFF2-40B4-BE49-F238E27FC236}">
                    <a16:creationId xmlns:a16="http://schemas.microsoft.com/office/drawing/2014/main" id="{CA65693D-B046-58FE-87AC-52C26E8117D5}"/>
                  </a:ext>
                </a:extLst>
              </p:cNvPr>
              <p:cNvSpPr/>
              <p:nvPr/>
            </p:nvSpPr>
            <p:spPr>
              <a:xfrm>
                <a:off x="9183513" y="2746898"/>
                <a:ext cx="3848" cy="37707"/>
              </a:xfrm>
              <a:custGeom>
                <a:avLst/>
                <a:gdLst/>
                <a:ahLst/>
                <a:cxnLst/>
                <a:rect l="l" t="t" r="r" b="b"/>
                <a:pathLst>
                  <a:path w="3" h="31" extrusionOk="0">
                    <a:moveTo>
                      <a:pt x="3" y="31"/>
                    </a:moveTo>
                    <a:lnTo>
                      <a:pt x="3" y="31"/>
                    </a:lnTo>
                    <a:lnTo>
                      <a:pt x="0" y="0"/>
                    </a:lnTo>
                    <a:lnTo>
                      <a:pt x="0" y="0"/>
                    </a:lnTo>
                    <a:lnTo>
                      <a:pt x="3" y="31"/>
                    </a:lnTo>
                    <a:lnTo>
                      <a:pt x="3" y="31"/>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65" name="Google Shape;845;p12">
                <a:extLst>
                  <a:ext uri="{FF2B5EF4-FFF2-40B4-BE49-F238E27FC236}">
                    <a16:creationId xmlns:a16="http://schemas.microsoft.com/office/drawing/2014/main" id="{F9411233-1AD4-81F6-D2D6-6C8A57FADD6F}"/>
                  </a:ext>
                </a:extLst>
              </p:cNvPr>
              <p:cNvSpPr/>
              <p:nvPr/>
            </p:nvSpPr>
            <p:spPr>
              <a:xfrm>
                <a:off x="9183513" y="2735951"/>
                <a:ext cx="0" cy="10947"/>
              </a:xfrm>
              <a:custGeom>
                <a:avLst/>
                <a:gdLst/>
                <a:ahLst/>
                <a:cxnLst/>
                <a:rect l="l" t="t" r="r" b="b"/>
                <a:pathLst>
                  <a:path w="120000" h="9" extrusionOk="0">
                    <a:moveTo>
                      <a:pt x="0" y="0"/>
                    </a:moveTo>
                    <a:lnTo>
                      <a:pt x="0" y="0"/>
                    </a:lnTo>
                    <a:lnTo>
                      <a:pt x="0" y="9"/>
                    </a:lnTo>
                    <a:lnTo>
                      <a:pt x="0" y="9"/>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66" name="Google Shape;846;p12">
                <a:extLst>
                  <a:ext uri="{FF2B5EF4-FFF2-40B4-BE49-F238E27FC236}">
                    <a16:creationId xmlns:a16="http://schemas.microsoft.com/office/drawing/2014/main" id="{E1B7B2BD-2729-276C-C40D-103D70D21294}"/>
                  </a:ext>
                </a:extLst>
              </p:cNvPr>
              <p:cNvSpPr/>
              <p:nvPr/>
            </p:nvSpPr>
            <p:spPr>
              <a:xfrm>
                <a:off x="8957746" y="2447673"/>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67" name="Google Shape;847;p12">
                <a:extLst>
                  <a:ext uri="{FF2B5EF4-FFF2-40B4-BE49-F238E27FC236}">
                    <a16:creationId xmlns:a16="http://schemas.microsoft.com/office/drawing/2014/main" id="{39082791-01ED-1DE7-E4AF-25EFB9855621}"/>
                  </a:ext>
                </a:extLst>
              </p:cNvPr>
              <p:cNvSpPr/>
              <p:nvPr/>
            </p:nvSpPr>
            <p:spPr>
              <a:xfrm>
                <a:off x="9183513" y="2728653"/>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68" name="Google Shape;848;p12">
                <a:extLst>
                  <a:ext uri="{FF2B5EF4-FFF2-40B4-BE49-F238E27FC236}">
                    <a16:creationId xmlns:a16="http://schemas.microsoft.com/office/drawing/2014/main" id="{D190B3C7-AFD4-E60C-5BAD-68689973BE09}"/>
                  </a:ext>
                </a:extLst>
              </p:cNvPr>
              <p:cNvSpPr/>
              <p:nvPr/>
            </p:nvSpPr>
            <p:spPr>
              <a:xfrm>
                <a:off x="8985966" y="244767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69" name="Google Shape;849;p12">
                <a:extLst>
                  <a:ext uri="{FF2B5EF4-FFF2-40B4-BE49-F238E27FC236}">
                    <a16:creationId xmlns:a16="http://schemas.microsoft.com/office/drawing/2014/main" id="{5293C493-A9AA-D24E-DAFE-32E9CD3742A4}"/>
                  </a:ext>
                </a:extLst>
              </p:cNvPr>
              <p:cNvSpPr/>
              <p:nvPr/>
            </p:nvSpPr>
            <p:spPr>
              <a:xfrm>
                <a:off x="9053953" y="245132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70" name="Google Shape;850;p12">
                <a:extLst>
                  <a:ext uri="{FF2B5EF4-FFF2-40B4-BE49-F238E27FC236}">
                    <a16:creationId xmlns:a16="http://schemas.microsoft.com/office/drawing/2014/main" id="{8087A594-19A0-CB3E-1413-EDA10949E649}"/>
                  </a:ext>
                </a:extLst>
              </p:cNvPr>
              <p:cNvSpPr/>
              <p:nvPr/>
            </p:nvSpPr>
            <p:spPr>
              <a:xfrm>
                <a:off x="8971856" y="2447673"/>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71" name="Google Shape;851;p12">
                <a:extLst>
                  <a:ext uri="{FF2B5EF4-FFF2-40B4-BE49-F238E27FC236}">
                    <a16:creationId xmlns:a16="http://schemas.microsoft.com/office/drawing/2014/main" id="{0541D3DC-4BBF-B467-0F33-8AF6690F363B}"/>
                  </a:ext>
                </a:extLst>
              </p:cNvPr>
              <p:cNvSpPr/>
              <p:nvPr/>
            </p:nvSpPr>
            <p:spPr>
              <a:xfrm>
                <a:off x="8917980" y="244402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72" name="Google Shape;852;p12">
                <a:extLst>
                  <a:ext uri="{FF2B5EF4-FFF2-40B4-BE49-F238E27FC236}">
                    <a16:creationId xmlns:a16="http://schemas.microsoft.com/office/drawing/2014/main" id="{C95D631E-8C1C-3D84-B8EF-1B0D0D2B4385}"/>
                  </a:ext>
                </a:extLst>
              </p:cNvPr>
              <p:cNvSpPr/>
              <p:nvPr/>
            </p:nvSpPr>
            <p:spPr>
              <a:xfrm>
                <a:off x="9183513" y="2721355"/>
                <a:ext cx="0" cy="7298"/>
              </a:xfrm>
              <a:custGeom>
                <a:avLst/>
                <a:gdLst/>
                <a:ahLst/>
                <a:cxnLst/>
                <a:rect l="l" t="t" r="r" b="b"/>
                <a:pathLst>
                  <a:path w="120000" h="6" extrusionOk="0">
                    <a:moveTo>
                      <a:pt x="0" y="0"/>
                    </a:moveTo>
                    <a:lnTo>
                      <a:pt x="0" y="0"/>
                    </a:lnTo>
                    <a:lnTo>
                      <a:pt x="0" y="6"/>
                    </a:lnTo>
                    <a:lnTo>
                      <a:pt x="0" y="6"/>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73" name="Google Shape;853;p12">
                <a:extLst>
                  <a:ext uri="{FF2B5EF4-FFF2-40B4-BE49-F238E27FC236}">
                    <a16:creationId xmlns:a16="http://schemas.microsoft.com/office/drawing/2014/main" id="{C271847C-E0C3-0D11-143B-6329671D8233}"/>
                  </a:ext>
                </a:extLst>
              </p:cNvPr>
              <p:cNvSpPr/>
              <p:nvPr/>
            </p:nvSpPr>
            <p:spPr>
              <a:xfrm>
                <a:off x="9179664" y="2710407"/>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74" name="Google Shape;854;p12">
                <a:extLst>
                  <a:ext uri="{FF2B5EF4-FFF2-40B4-BE49-F238E27FC236}">
                    <a16:creationId xmlns:a16="http://schemas.microsoft.com/office/drawing/2014/main" id="{D6C1818D-364E-B338-AC98-5751767C7D29}"/>
                  </a:ext>
                </a:extLst>
              </p:cNvPr>
              <p:cNvSpPr/>
              <p:nvPr/>
            </p:nvSpPr>
            <p:spPr>
              <a:xfrm>
                <a:off x="9183513" y="2717706"/>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75" name="Google Shape;855;p12">
                <a:extLst>
                  <a:ext uri="{FF2B5EF4-FFF2-40B4-BE49-F238E27FC236}">
                    <a16:creationId xmlns:a16="http://schemas.microsoft.com/office/drawing/2014/main" id="{4688CE51-7CD0-B41C-CA82-1AB30A33EF4A}"/>
                  </a:ext>
                </a:extLst>
              </p:cNvPr>
              <p:cNvSpPr/>
              <p:nvPr/>
            </p:nvSpPr>
            <p:spPr>
              <a:xfrm>
                <a:off x="8874366" y="244402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76" name="Google Shape;856;p12">
                <a:extLst>
                  <a:ext uri="{FF2B5EF4-FFF2-40B4-BE49-F238E27FC236}">
                    <a16:creationId xmlns:a16="http://schemas.microsoft.com/office/drawing/2014/main" id="{22A526A0-3792-A7A5-3335-72CC3A4B140E}"/>
                  </a:ext>
                </a:extLst>
              </p:cNvPr>
              <p:cNvSpPr/>
              <p:nvPr/>
            </p:nvSpPr>
            <p:spPr>
              <a:xfrm>
                <a:off x="6455065" y="2518222"/>
                <a:ext cx="800447" cy="1488830"/>
              </a:xfrm>
              <a:custGeom>
                <a:avLst/>
                <a:gdLst/>
                <a:ahLst/>
                <a:cxnLst/>
                <a:rect l="l" t="t" r="r" b="b"/>
                <a:pathLst>
                  <a:path w="624" h="1224" extrusionOk="0">
                    <a:moveTo>
                      <a:pt x="579" y="945"/>
                    </a:moveTo>
                    <a:lnTo>
                      <a:pt x="579" y="945"/>
                    </a:lnTo>
                    <a:lnTo>
                      <a:pt x="577" y="945"/>
                    </a:lnTo>
                    <a:lnTo>
                      <a:pt x="577" y="945"/>
                    </a:lnTo>
                    <a:lnTo>
                      <a:pt x="577" y="942"/>
                    </a:lnTo>
                    <a:lnTo>
                      <a:pt x="577" y="942"/>
                    </a:lnTo>
                    <a:lnTo>
                      <a:pt x="574" y="939"/>
                    </a:lnTo>
                    <a:lnTo>
                      <a:pt x="574" y="939"/>
                    </a:lnTo>
                    <a:lnTo>
                      <a:pt x="574" y="939"/>
                    </a:lnTo>
                    <a:lnTo>
                      <a:pt x="574" y="939"/>
                    </a:lnTo>
                    <a:lnTo>
                      <a:pt x="426" y="699"/>
                    </a:lnTo>
                    <a:lnTo>
                      <a:pt x="426" y="699"/>
                    </a:lnTo>
                    <a:lnTo>
                      <a:pt x="426" y="699"/>
                    </a:lnTo>
                    <a:lnTo>
                      <a:pt x="426" y="699"/>
                    </a:lnTo>
                    <a:lnTo>
                      <a:pt x="420" y="689"/>
                    </a:lnTo>
                    <a:lnTo>
                      <a:pt x="420" y="689"/>
                    </a:lnTo>
                    <a:lnTo>
                      <a:pt x="420" y="689"/>
                    </a:lnTo>
                    <a:lnTo>
                      <a:pt x="420" y="689"/>
                    </a:lnTo>
                    <a:lnTo>
                      <a:pt x="414" y="680"/>
                    </a:lnTo>
                    <a:lnTo>
                      <a:pt x="414" y="680"/>
                    </a:lnTo>
                    <a:lnTo>
                      <a:pt x="414" y="680"/>
                    </a:lnTo>
                    <a:lnTo>
                      <a:pt x="414" y="680"/>
                    </a:lnTo>
                    <a:lnTo>
                      <a:pt x="409" y="668"/>
                    </a:lnTo>
                    <a:lnTo>
                      <a:pt x="409" y="668"/>
                    </a:lnTo>
                    <a:lnTo>
                      <a:pt x="409" y="668"/>
                    </a:lnTo>
                    <a:lnTo>
                      <a:pt x="409" y="668"/>
                    </a:lnTo>
                    <a:lnTo>
                      <a:pt x="403" y="659"/>
                    </a:lnTo>
                    <a:lnTo>
                      <a:pt x="403" y="659"/>
                    </a:lnTo>
                    <a:lnTo>
                      <a:pt x="400" y="659"/>
                    </a:lnTo>
                    <a:lnTo>
                      <a:pt x="400" y="659"/>
                    </a:lnTo>
                    <a:lnTo>
                      <a:pt x="398" y="650"/>
                    </a:lnTo>
                    <a:lnTo>
                      <a:pt x="398" y="650"/>
                    </a:lnTo>
                    <a:lnTo>
                      <a:pt x="395" y="647"/>
                    </a:lnTo>
                    <a:lnTo>
                      <a:pt x="395" y="647"/>
                    </a:lnTo>
                    <a:lnTo>
                      <a:pt x="389" y="641"/>
                    </a:lnTo>
                    <a:lnTo>
                      <a:pt x="389" y="641"/>
                    </a:lnTo>
                    <a:lnTo>
                      <a:pt x="389" y="638"/>
                    </a:lnTo>
                    <a:lnTo>
                      <a:pt x="389" y="638"/>
                    </a:lnTo>
                    <a:lnTo>
                      <a:pt x="384" y="632"/>
                    </a:lnTo>
                    <a:lnTo>
                      <a:pt x="384" y="632"/>
                    </a:lnTo>
                    <a:lnTo>
                      <a:pt x="384" y="629"/>
                    </a:lnTo>
                    <a:lnTo>
                      <a:pt x="384" y="629"/>
                    </a:lnTo>
                    <a:lnTo>
                      <a:pt x="378" y="623"/>
                    </a:lnTo>
                    <a:lnTo>
                      <a:pt x="378" y="623"/>
                    </a:lnTo>
                    <a:lnTo>
                      <a:pt x="378" y="620"/>
                    </a:lnTo>
                    <a:lnTo>
                      <a:pt x="378" y="620"/>
                    </a:lnTo>
                    <a:lnTo>
                      <a:pt x="372" y="614"/>
                    </a:lnTo>
                    <a:lnTo>
                      <a:pt x="372" y="614"/>
                    </a:lnTo>
                    <a:lnTo>
                      <a:pt x="372" y="610"/>
                    </a:lnTo>
                    <a:lnTo>
                      <a:pt x="372" y="610"/>
                    </a:lnTo>
                    <a:lnTo>
                      <a:pt x="367" y="604"/>
                    </a:lnTo>
                    <a:lnTo>
                      <a:pt x="367" y="604"/>
                    </a:lnTo>
                    <a:lnTo>
                      <a:pt x="367" y="601"/>
                    </a:lnTo>
                    <a:lnTo>
                      <a:pt x="367" y="601"/>
                    </a:lnTo>
                    <a:lnTo>
                      <a:pt x="361" y="595"/>
                    </a:lnTo>
                    <a:lnTo>
                      <a:pt x="361" y="595"/>
                    </a:lnTo>
                    <a:lnTo>
                      <a:pt x="361" y="592"/>
                    </a:lnTo>
                    <a:lnTo>
                      <a:pt x="361" y="592"/>
                    </a:lnTo>
                    <a:lnTo>
                      <a:pt x="356" y="586"/>
                    </a:lnTo>
                    <a:lnTo>
                      <a:pt x="356" y="586"/>
                    </a:lnTo>
                    <a:lnTo>
                      <a:pt x="356" y="583"/>
                    </a:lnTo>
                    <a:lnTo>
                      <a:pt x="356" y="583"/>
                    </a:lnTo>
                    <a:lnTo>
                      <a:pt x="353" y="577"/>
                    </a:lnTo>
                    <a:lnTo>
                      <a:pt x="353" y="577"/>
                    </a:lnTo>
                    <a:lnTo>
                      <a:pt x="350" y="574"/>
                    </a:lnTo>
                    <a:lnTo>
                      <a:pt x="350" y="574"/>
                    </a:lnTo>
                    <a:lnTo>
                      <a:pt x="347" y="571"/>
                    </a:lnTo>
                    <a:lnTo>
                      <a:pt x="347" y="571"/>
                    </a:lnTo>
                    <a:lnTo>
                      <a:pt x="344" y="565"/>
                    </a:lnTo>
                    <a:lnTo>
                      <a:pt x="344" y="565"/>
                    </a:lnTo>
                    <a:lnTo>
                      <a:pt x="342" y="562"/>
                    </a:lnTo>
                    <a:lnTo>
                      <a:pt x="342" y="562"/>
                    </a:lnTo>
                    <a:lnTo>
                      <a:pt x="339" y="559"/>
                    </a:lnTo>
                    <a:lnTo>
                      <a:pt x="339" y="559"/>
                    </a:lnTo>
                    <a:lnTo>
                      <a:pt x="336" y="553"/>
                    </a:lnTo>
                    <a:lnTo>
                      <a:pt x="336" y="553"/>
                    </a:lnTo>
                    <a:lnTo>
                      <a:pt x="333" y="550"/>
                    </a:lnTo>
                    <a:lnTo>
                      <a:pt x="333" y="550"/>
                    </a:lnTo>
                    <a:lnTo>
                      <a:pt x="333" y="547"/>
                    </a:lnTo>
                    <a:lnTo>
                      <a:pt x="333" y="547"/>
                    </a:lnTo>
                    <a:lnTo>
                      <a:pt x="330" y="544"/>
                    </a:lnTo>
                    <a:lnTo>
                      <a:pt x="330" y="544"/>
                    </a:lnTo>
                    <a:lnTo>
                      <a:pt x="328" y="538"/>
                    </a:lnTo>
                    <a:lnTo>
                      <a:pt x="328" y="538"/>
                    </a:lnTo>
                    <a:lnTo>
                      <a:pt x="325" y="535"/>
                    </a:lnTo>
                    <a:lnTo>
                      <a:pt x="325" y="535"/>
                    </a:lnTo>
                    <a:lnTo>
                      <a:pt x="325" y="531"/>
                    </a:lnTo>
                    <a:lnTo>
                      <a:pt x="325" y="531"/>
                    </a:lnTo>
                    <a:lnTo>
                      <a:pt x="322" y="528"/>
                    </a:lnTo>
                    <a:lnTo>
                      <a:pt x="322" y="528"/>
                    </a:lnTo>
                    <a:lnTo>
                      <a:pt x="319" y="525"/>
                    </a:lnTo>
                    <a:lnTo>
                      <a:pt x="319" y="525"/>
                    </a:lnTo>
                    <a:lnTo>
                      <a:pt x="316" y="522"/>
                    </a:lnTo>
                    <a:lnTo>
                      <a:pt x="316" y="522"/>
                    </a:lnTo>
                    <a:lnTo>
                      <a:pt x="316" y="519"/>
                    </a:lnTo>
                    <a:lnTo>
                      <a:pt x="316" y="519"/>
                    </a:lnTo>
                    <a:lnTo>
                      <a:pt x="314" y="516"/>
                    </a:lnTo>
                    <a:lnTo>
                      <a:pt x="314" y="516"/>
                    </a:lnTo>
                    <a:lnTo>
                      <a:pt x="311" y="513"/>
                    </a:lnTo>
                    <a:lnTo>
                      <a:pt x="311" y="513"/>
                    </a:lnTo>
                    <a:lnTo>
                      <a:pt x="311" y="510"/>
                    </a:lnTo>
                    <a:lnTo>
                      <a:pt x="311" y="510"/>
                    </a:lnTo>
                    <a:lnTo>
                      <a:pt x="308" y="507"/>
                    </a:lnTo>
                    <a:lnTo>
                      <a:pt x="308" y="507"/>
                    </a:lnTo>
                    <a:lnTo>
                      <a:pt x="308" y="504"/>
                    </a:lnTo>
                    <a:lnTo>
                      <a:pt x="308" y="504"/>
                    </a:lnTo>
                    <a:lnTo>
                      <a:pt x="305" y="501"/>
                    </a:lnTo>
                    <a:lnTo>
                      <a:pt x="305" y="501"/>
                    </a:lnTo>
                    <a:lnTo>
                      <a:pt x="305" y="498"/>
                    </a:lnTo>
                    <a:lnTo>
                      <a:pt x="305" y="498"/>
                    </a:lnTo>
                    <a:lnTo>
                      <a:pt x="302" y="495"/>
                    </a:lnTo>
                    <a:lnTo>
                      <a:pt x="302" y="495"/>
                    </a:lnTo>
                    <a:lnTo>
                      <a:pt x="300" y="492"/>
                    </a:lnTo>
                    <a:lnTo>
                      <a:pt x="300" y="492"/>
                    </a:lnTo>
                    <a:lnTo>
                      <a:pt x="300" y="492"/>
                    </a:lnTo>
                    <a:lnTo>
                      <a:pt x="300" y="492"/>
                    </a:lnTo>
                    <a:lnTo>
                      <a:pt x="300" y="489"/>
                    </a:lnTo>
                    <a:lnTo>
                      <a:pt x="300" y="489"/>
                    </a:lnTo>
                    <a:lnTo>
                      <a:pt x="300" y="489"/>
                    </a:lnTo>
                    <a:lnTo>
                      <a:pt x="300" y="489"/>
                    </a:lnTo>
                    <a:lnTo>
                      <a:pt x="300" y="489"/>
                    </a:lnTo>
                    <a:lnTo>
                      <a:pt x="300" y="489"/>
                    </a:lnTo>
                    <a:lnTo>
                      <a:pt x="297" y="486"/>
                    </a:lnTo>
                    <a:lnTo>
                      <a:pt x="297" y="486"/>
                    </a:lnTo>
                    <a:lnTo>
                      <a:pt x="297" y="486"/>
                    </a:lnTo>
                    <a:lnTo>
                      <a:pt x="297" y="486"/>
                    </a:lnTo>
                    <a:lnTo>
                      <a:pt x="297" y="486"/>
                    </a:lnTo>
                    <a:lnTo>
                      <a:pt x="297" y="486"/>
                    </a:lnTo>
                    <a:lnTo>
                      <a:pt x="297" y="486"/>
                    </a:lnTo>
                    <a:lnTo>
                      <a:pt x="297" y="486"/>
                    </a:lnTo>
                    <a:lnTo>
                      <a:pt x="294" y="483"/>
                    </a:lnTo>
                    <a:lnTo>
                      <a:pt x="294" y="483"/>
                    </a:lnTo>
                    <a:lnTo>
                      <a:pt x="294" y="483"/>
                    </a:lnTo>
                    <a:lnTo>
                      <a:pt x="294" y="483"/>
                    </a:lnTo>
                    <a:lnTo>
                      <a:pt x="294" y="480"/>
                    </a:lnTo>
                    <a:lnTo>
                      <a:pt x="294" y="480"/>
                    </a:lnTo>
                    <a:lnTo>
                      <a:pt x="294" y="480"/>
                    </a:lnTo>
                    <a:lnTo>
                      <a:pt x="294" y="480"/>
                    </a:lnTo>
                    <a:lnTo>
                      <a:pt x="294" y="480"/>
                    </a:lnTo>
                    <a:lnTo>
                      <a:pt x="294" y="480"/>
                    </a:lnTo>
                    <a:lnTo>
                      <a:pt x="291" y="477"/>
                    </a:lnTo>
                    <a:lnTo>
                      <a:pt x="291" y="477"/>
                    </a:lnTo>
                    <a:lnTo>
                      <a:pt x="291" y="477"/>
                    </a:lnTo>
                    <a:lnTo>
                      <a:pt x="291" y="477"/>
                    </a:lnTo>
                    <a:lnTo>
                      <a:pt x="291" y="477"/>
                    </a:lnTo>
                    <a:lnTo>
                      <a:pt x="291" y="477"/>
                    </a:lnTo>
                    <a:lnTo>
                      <a:pt x="291" y="474"/>
                    </a:lnTo>
                    <a:lnTo>
                      <a:pt x="291" y="474"/>
                    </a:lnTo>
                    <a:lnTo>
                      <a:pt x="291" y="474"/>
                    </a:lnTo>
                    <a:lnTo>
                      <a:pt x="291" y="474"/>
                    </a:lnTo>
                    <a:lnTo>
                      <a:pt x="291" y="474"/>
                    </a:lnTo>
                    <a:lnTo>
                      <a:pt x="291" y="474"/>
                    </a:lnTo>
                    <a:lnTo>
                      <a:pt x="288" y="474"/>
                    </a:lnTo>
                    <a:lnTo>
                      <a:pt x="288" y="474"/>
                    </a:lnTo>
                    <a:lnTo>
                      <a:pt x="288" y="474"/>
                    </a:lnTo>
                    <a:lnTo>
                      <a:pt x="288" y="474"/>
                    </a:lnTo>
                    <a:lnTo>
                      <a:pt x="288" y="471"/>
                    </a:lnTo>
                    <a:lnTo>
                      <a:pt x="288" y="471"/>
                    </a:lnTo>
                    <a:lnTo>
                      <a:pt x="288" y="471"/>
                    </a:lnTo>
                    <a:lnTo>
                      <a:pt x="288" y="471"/>
                    </a:lnTo>
                    <a:lnTo>
                      <a:pt x="288" y="471"/>
                    </a:lnTo>
                    <a:lnTo>
                      <a:pt x="288" y="471"/>
                    </a:lnTo>
                    <a:lnTo>
                      <a:pt x="288" y="471"/>
                    </a:lnTo>
                    <a:lnTo>
                      <a:pt x="288" y="471"/>
                    </a:lnTo>
                    <a:lnTo>
                      <a:pt x="288" y="471"/>
                    </a:lnTo>
                    <a:lnTo>
                      <a:pt x="288" y="471"/>
                    </a:lnTo>
                    <a:lnTo>
                      <a:pt x="283" y="462"/>
                    </a:lnTo>
                    <a:lnTo>
                      <a:pt x="283" y="462"/>
                    </a:lnTo>
                    <a:lnTo>
                      <a:pt x="283" y="459"/>
                    </a:lnTo>
                    <a:lnTo>
                      <a:pt x="280" y="452"/>
                    </a:lnTo>
                    <a:lnTo>
                      <a:pt x="280" y="452"/>
                    </a:lnTo>
                    <a:lnTo>
                      <a:pt x="280" y="449"/>
                    </a:lnTo>
                    <a:lnTo>
                      <a:pt x="280" y="449"/>
                    </a:lnTo>
                    <a:lnTo>
                      <a:pt x="277" y="446"/>
                    </a:lnTo>
                    <a:lnTo>
                      <a:pt x="277" y="446"/>
                    </a:lnTo>
                    <a:lnTo>
                      <a:pt x="274" y="440"/>
                    </a:lnTo>
                    <a:lnTo>
                      <a:pt x="274" y="440"/>
                    </a:lnTo>
                    <a:lnTo>
                      <a:pt x="266" y="431"/>
                    </a:lnTo>
                    <a:lnTo>
                      <a:pt x="266" y="431"/>
                    </a:lnTo>
                    <a:lnTo>
                      <a:pt x="266" y="431"/>
                    </a:lnTo>
                    <a:lnTo>
                      <a:pt x="263" y="428"/>
                    </a:lnTo>
                    <a:lnTo>
                      <a:pt x="263" y="428"/>
                    </a:lnTo>
                    <a:lnTo>
                      <a:pt x="263" y="428"/>
                    </a:lnTo>
                    <a:lnTo>
                      <a:pt x="263" y="428"/>
                    </a:lnTo>
                    <a:lnTo>
                      <a:pt x="263" y="428"/>
                    </a:lnTo>
                    <a:lnTo>
                      <a:pt x="263" y="428"/>
                    </a:lnTo>
                    <a:lnTo>
                      <a:pt x="260" y="425"/>
                    </a:lnTo>
                    <a:lnTo>
                      <a:pt x="260" y="425"/>
                    </a:lnTo>
                    <a:lnTo>
                      <a:pt x="260" y="425"/>
                    </a:lnTo>
                    <a:lnTo>
                      <a:pt x="260" y="425"/>
                    </a:lnTo>
                    <a:lnTo>
                      <a:pt x="260" y="425"/>
                    </a:lnTo>
                    <a:lnTo>
                      <a:pt x="260" y="425"/>
                    </a:lnTo>
                    <a:lnTo>
                      <a:pt x="260" y="425"/>
                    </a:lnTo>
                    <a:lnTo>
                      <a:pt x="260" y="425"/>
                    </a:lnTo>
                    <a:lnTo>
                      <a:pt x="260" y="422"/>
                    </a:lnTo>
                    <a:lnTo>
                      <a:pt x="260" y="422"/>
                    </a:lnTo>
                    <a:lnTo>
                      <a:pt x="260" y="422"/>
                    </a:lnTo>
                    <a:lnTo>
                      <a:pt x="260" y="422"/>
                    </a:lnTo>
                    <a:lnTo>
                      <a:pt x="258" y="422"/>
                    </a:lnTo>
                    <a:lnTo>
                      <a:pt x="258" y="422"/>
                    </a:lnTo>
                    <a:lnTo>
                      <a:pt x="258" y="422"/>
                    </a:lnTo>
                    <a:lnTo>
                      <a:pt x="258" y="422"/>
                    </a:lnTo>
                    <a:lnTo>
                      <a:pt x="258" y="422"/>
                    </a:lnTo>
                    <a:lnTo>
                      <a:pt x="258" y="422"/>
                    </a:lnTo>
                    <a:lnTo>
                      <a:pt x="258" y="422"/>
                    </a:lnTo>
                    <a:lnTo>
                      <a:pt x="258" y="422"/>
                    </a:lnTo>
                    <a:lnTo>
                      <a:pt x="258" y="419"/>
                    </a:lnTo>
                    <a:lnTo>
                      <a:pt x="258" y="419"/>
                    </a:lnTo>
                    <a:lnTo>
                      <a:pt x="258" y="419"/>
                    </a:lnTo>
                    <a:lnTo>
                      <a:pt x="258" y="419"/>
                    </a:lnTo>
                    <a:lnTo>
                      <a:pt x="260" y="419"/>
                    </a:lnTo>
                    <a:lnTo>
                      <a:pt x="260" y="419"/>
                    </a:lnTo>
                    <a:lnTo>
                      <a:pt x="263" y="416"/>
                    </a:lnTo>
                    <a:lnTo>
                      <a:pt x="263" y="416"/>
                    </a:lnTo>
                    <a:lnTo>
                      <a:pt x="263" y="416"/>
                    </a:lnTo>
                    <a:lnTo>
                      <a:pt x="263" y="416"/>
                    </a:lnTo>
                    <a:lnTo>
                      <a:pt x="263" y="416"/>
                    </a:lnTo>
                    <a:lnTo>
                      <a:pt x="263" y="416"/>
                    </a:lnTo>
                    <a:lnTo>
                      <a:pt x="263" y="416"/>
                    </a:lnTo>
                    <a:lnTo>
                      <a:pt x="263" y="416"/>
                    </a:lnTo>
                    <a:lnTo>
                      <a:pt x="266" y="416"/>
                    </a:lnTo>
                    <a:lnTo>
                      <a:pt x="266" y="392"/>
                    </a:lnTo>
                    <a:lnTo>
                      <a:pt x="266" y="392"/>
                    </a:lnTo>
                    <a:lnTo>
                      <a:pt x="266" y="386"/>
                    </a:lnTo>
                    <a:lnTo>
                      <a:pt x="266" y="386"/>
                    </a:lnTo>
                    <a:lnTo>
                      <a:pt x="269" y="383"/>
                    </a:lnTo>
                    <a:lnTo>
                      <a:pt x="269" y="383"/>
                    </a:lnTo>
                    <a:lnTo>
                      <a:pt x="272" y="380"/>
                    </a:lnTo>
                    <a:lnTo>
                      <a:pt x="272" y="380"/>
                    </a:lnTo>
                    <a:lnTo>
                      <a:pt x="272" y="380"/>
                    </a:lnTo>
                    <a:lnTo>
                      <a:pt x="272" y="380"/>
                    </a:lnTo>
                    <a:lnTo>
                      <a:pt x="272" y="380"/>
                    </a:lnTo>
                    <a:lnTo>
                      <a:pt x="272" y="380"/>
                    </a:lnTo>
                    <a:lnTo>
                      <a:pt x="272" y="377"/>
                    </a:lnTo>
                    <a:lnTo>
                      <a:pt x="272" y="377"/>
                    </a:lnTo>
                    <a:lnTo>
                      <a:pt x="272" y="377"/>
                    </a:lnTo>
                    <a:lnTo>
                      <a:pt x="272" y="377"/>
                    </a:lnTo>
                    <a:lnTo>
                      <a:pt x="266" y="370"/>
                    </a:lnTo>
                    <a:lnTo>
                      <a:pt x="266" y="364"/>
                    </a:lnTo>
                    <a:lnTo>
                      <a:pt x="266" y="358"/>
                    </a:lnTo>
                    <a:lnTo>
                      <a:pt x="266" y="358"/>
                    </a:lnTo>
                    <a:lnTo>
                      <a:pt x="269" y="355"/>
                    </a:lnTo>
                    <a:lnTo>
                      <a:pt x="272" y="352"/>
                    </a:lnTo>
                    <a:lnTo>
                      <a:pt x="344" y="100"/>
                    </a:lnTo>
                    <a:lnTo>
                      <a:pt x="344" y="100"/>
                    </a:lnTo>
                    <a:lnTo>
                      <a:pt x="336" y="97"/>
                    </a:lnTo>
                    <a:lnTo>
                      <a:pt x="336" y="97"/>
                    </a:lnTo>
                    <a:lnTo>
                      <a:pt x="330" y="97"/>
                    </a:lnTo>
                    <a:lnTo>
                      <a:pt x="330" y="97"/>
                    </a:lnTo>
                    <a:lnTo>
                      <a:pt x="328" y="94"/>
                    </a:lnTo>
                    <a:lnTo>
                      <a:pt x="328" y="94"/>
                    </a:lnTo>
                    <a:lnTo>
                      <a:pt x="328" y="94"/>
                    </a:lnTo>
                    <a:lnTo>
                      <a:pt x="328" y="94"/>
                    </a:lnTo>
                    <a:lnTo>
                      <a:pt x="328" y="94"/>
                    </a:lnTo>
                    <a:lnTo>
                      <a:pt x="328" y="94"/>
                    </a:lnTo>
                    <a:lnTo>
                      <a:pt x="325" y="94"/>
                    </a:lnTo>
                    <a:lnTo>
                      <a:pt x="325" y="94"/>
                    </a:lnTo>
                    <a:lnTo>
                      <a:pt x="325" y="94"/>
                    </a:lnTo>
                    <a:lnTo>
                      <a:pt x="322" y="94"/>
                    </a:lnTo>
                    <a:lnTo>
                      <a:pt x="322" y="94"/>
                    </a:lnTo>
                    <a:lnTo>
                      <a:pt x="322" y="94"/>
                    </a:lnTo>
                    <a:lnTo>
                      <a:pt x="314" y="91"/>
                    </a:lnTo>
                    <a:lnTo>
                      <a:pt x="314" y="91"/>
                    </a:lnTo>
                    <a:lnTo>
                      <a:pt x="308" y="88"/>
                    </a:lnTo>
                    <a:lnTo>
                      <a:pt x="308" y="88"/>
                    </a:lnTo>
                    <a:lnTo>
                      <a:pt x="305" y="88"/>
                    </a:lnTo>
                    <a:lnTo>
                      <a:pt x="305" y="88"/>
                    </a:lnTo>
                    <a:lnTo>
                      <a:pt x="305" y="88"/>
                    </a:lnTo>
                    <a:lnTo>
                      <a:pt x="302" y="88"/>
                    </a:lnTo>
                    <a:lnTo>
                      <a:pt x="302" y="88"/>
                    </a:lnTo>
                    <a:lnTo>
                      <a:pt x="302" y="88"/>
                    </a:lnTo>
                    <a:lnTo>
                      <a:pt x="302" y="88"/>
                    </a:lnTo>
                    <a:lnTo>
                      <a:pt x="300" y="85"/>
                    </a:lnTo>
                    <a:lnTo>
                      <a:pt x="300" y="85"/>
                    </a:lnTo>
                    <a:lnTo>
                      <a:pt x="300" y="85"/>
                    </a:lnTo>
                    <a:lnTo>
                      <a:pt x="297" y="85"/>
                    </a:lnTo>
                    <a:lnTo>
                      <a:pt x="297" y="85"/>
                    </a:lnTo>
                    <a:lnTo>
                      <a:pt x="291" y="82"/>
                    </a:lnTo>
                    <a:lnTo>
                      <a:pt x="291" y="82"/>
                    </a:lnTo>
                    <a:lnTo>
                      <a:pt x="291" y="82"/>
                    </a:lnTo>
                    <a:lnTo>
                      <a:pt x="291" y="82"/>
                    </a:lnTo>
                    <a:lnTo>
                      <a:pt x="291" y="82"/>
                    </a:lnTo>
                    <a:lnTo>
                      <a:pt x="288" y="82"/>
                    </a:lnTo>
                    <a:lnTo>
                      <a:pt x="288" y="82"/>
                    </a:lnTo>
                    <a:lnTo>
                      <a:pt x="288" y="82"/>
                    </a:lnTo>
                    <a:lnTo>
                      <a:pt x="283" y="79"/>
                    </a:lnTo>
                    <a:lnTo>
                      <a:pt x="283" y="79"/>
                    </a:lnTo>
                    <a:lnTo>
                      <a:pt x="283" y="79"/>
                    </a:lnTo>
                    <a:lnTo>
                      <a:pt x="280" y="79"/>
                    </a:lnTo>
                    <a:lnTo>
                      <a:pt x="280" y="79"/>
                    </a:lnTo>
                    <a:lnTo>
                      <a:pt x="280" y="79"/>
                    </a:lnTo>
                    <a:lnTo>
                      <a:pt x="280" y="79"/>
                    </a:lnTo>
                    <a:lnTo>
                      <a:pt x="277" y="79"/>
                    </a:lnTo>
                    <a:lnTo>
                      <a:pt x="277" y="79"/>
                    </a:lnTo>
                    <a:lnTo>
                      <a:pt x="277" y="79"/>
                    </a:lnTo>
                    <a:lnTo>
                      <a:pt x="277" y="79"/>
                    </a:lnTo>
                    <a:lnTo>
                      <a:pt x="277" y="79"/>
                    </a:lnTo>
                    <a:lnTo>
                      <a:pt x="277" y="79"/>
                    </a:lnTo>
                    <a:lnTo>
                      <a:pt x="277" y="79"/>
                    </a:lnTo>
                    <a:lnTo>
                      <a:pt x="277" y="79"/>
                    </a:lnTo>
                    <a:lnTo>
                      <a:pt x="274" y="79"/>
                    </a:lnTo>
                    <a:lnTo>
                      <a:pt x="274" y="79"/>
                    </a:lnTo>
                    <a:lnTo>
                      <a:pt x="274" y="79"/>
                    </a:lnTo>
                    <a:lnTo>
                      <a:pt x="274" y="79"/>
                    </a:lnTo>
                    <a:lnTo>
                      <a:pt x="274" y="79"/>
                    </a:lnTo>
                    <a:lnTo>
                      <a:pt x="274" y="79"/>
                    </a:lnTo>
                    <a:lnTo>
                      <a:pt x="274" y="79"/>
                    </a:lnTo>
                    <a:lnTo>
                      <a:pt x="272" y="76"/>
                    </a:lnTo>
                    <a:lnTo>
                      <a:pt x="272" y="76"/>
                    </a:lnTo>
                    <a:lnTo>
                      <a:pt x="272" y="76"/>
                    </a:lnTo>
                    <a:lnTo>
                      <a:pt x="255" y="73"/>
                    </a:lnTo>
                    <a:lnTo>
                      <a:pt x="255" y="73"/>
                    </a:lnTo>
                    <a:lnTo>
                      <a:pt x="255" y="73"/>
                    </a:lnTo>
                    <a:lnTo>
                      <a:pt x="252" y="70"/>
                    </a:lnTo>
                    <a:lnTo>
                      <a:pt x="252" y="70"/>
                    </a:lnTo>
                    <a:lnTo>
                      <a:pt x="252" y="70"/>
                    </a:lnTo>
                    <a:lnTo>
                      <a:pt x="252" y="70"/>
                    </a:lnTo>
                    <a:lnTo>
                      <a:pt x="252" y="70"/>
                    </a:lnTo>
                    <a:lnTo>
                      <a:pt x="252" y="70"/>
                    </a:lnTo>
                    <a:lnTo>
                      <a:pt x="252" y="70"/>
                    </a:lnTo>
                    <a:lnTo>
                      <a:pt x="249" y="70"/>
                    </a:lnTo>
                    <a:lnTo>
                      <a:pt x="246" y="67"/>
                    </a:lnTo>
                    <a:lnTo>
                      <a:pt x="246" y="67"/>
                    </a:lnTo>
                    <a:lnTo>
                      <a:pt x="246" y="67"/>
                    </a:lnTo>
                    <a:lnTo>
                      <a:pt x="244" y="67"/>
                    </a:lnTo>
                    <a:lnTo>
                      <a:pt x="244" y="67"/>
                    </a:lnTo>
                    <a:lnTo>
                      <a:pt x="244" y="67"/>
                    </a:lnTo>
                    <a:lnTo>
                      <a:pt x="232" y="64"/>
                    </a:lnTo>
                    <a:lnTo>
                      <a:pt x="232" y="64"/>
                    </a:lnTo>
                    <a:lnTo>
                      <a:pt x="232" y="64"/>
                    </a:lnTo>
                    <a:lnTo>
                      <a:pt x="232" y="64"/>
                    </a:lnTo>
                    <a:lnTo>
                      <a:pt x="232" y="64"/>
                    </a:lnTo>
                    <a:lnTo>
                      <a:pt x="232" y="64"/>
                    </a:lnTo>
                    <a:lnTo>
                      <a:pt x="230" y="64"/>
                    </a:lnTo>
                    <a:lnTo>
                      <a:pt x="227" y="61"/>
                    </a:lnTo>
                    <a:lnTo>
                      <a:pt x="227" y="61"/>
                    </a:lnTo>
                    <a:lnTo>
                      <a:pt x="227" y="61"/>
                    </a:lnTo>
                    <a:lnTo>
                      <a:pt x="227" y="61"/>
                    </a:lnTo>
                    <a:lnTo>
                      <a:pt x="227" y="61"/>
                    </a:lnTo>
                    <a:lnTo>
                      <a:pt x="227" y="61"/>
                    </a:lnTo>
                    <a:lnTo>
                      <a:pt x="227" y="61"/>
                    </a:lnTo>
                    <a:lnTo>
                      <a:pt x="227" y="61"/>
                    </a:lnTo>
                    <a:lnTo>
                      <a:pt x="227" y="61"/>
                    </a:lnTo>
                    <a:lnTo>
                      <a:pt x="218" y="58"/>
                    </a:lnTo>
                    <a:lnTo>
                      <a:pt x="218" y="58"/>
                    </a:lnTo>
                    <a:lnTo>
                      <a:pt x="218" y="58"/>
                    </a:lnTo>
                    <a:lnTo>
                      <a:pt x="216" y="58"/>
                    </a:lnTo>
                    <a:lnTo>
                      <a:pt x="216" y="58"/>
                    </a:lnTo>
                    <a:lnTo>
                      <a:pt x="202" y="54"/>
                    </a:lnTo>
                    <a:lnTo>
                      <a:pt x="199" y="51"/>
                    </a:lnTo>
                    <a:lnTo>
                      <a:pt x="199" y="51"/>
                    </a:lnTo>
                    <a:lnTo>
                      <a:pt x="188" y="48"/>
                    </a:lnTo>
                    <a:lnTo>
                      <a:pt x="185" y="48"/>
                    </a:lnTo>
                    <a:lnTo>
                      <a:pt x="185" y="48"/>
                    </a:lnTo>
                    <a:lnTo>
                      <a:pt x="185" y="48"/>
                    </a:lnTo>
                    <a:lnTo>
                      <a:pt x="182" y="45"/>
                    </a:lnTo>
                    <a:lnTo>
                      <a:pt x="179" y="45"/>
                    </a:lnTo>
                    <a:lnTo>
                      <a:pt x="179" y="45"/>
                    </a:lnTo>
                    <a:lnTo>
                      <a:pt x="179" y="45"/>
                    </a:lnTo>
                    <a:lnTo>
                      <a:pt x="179" y="45"/>
                    </a:lnTo>
                    <a:lnTo>
                      <a:pt x="176" y="45"/>
                    </a:lnTo>
                    <a:lnTo>
                      <a:pt x="176" y="45"/>
                    </a:lnTo>
                    <a:lnTo>
                      <a:pt x="176" y="45"/>
                    </a:lnTo>
                    <a:lnTo>
                      <a:pt x="174" y="42"/>
                    </a:lnTo>
                    <a:lnTo>
                      <a:pt x="174" y="42"/>
                    </a:lnTo>
                    <a:lnTo>
                      <a:pt x="165" y="39"/>
                    </a:lnTo>
                    <a:lnTo>
                      <a:pt x="165" y="39"/>
                    </a:lnTo>
                    <a:lnTo>
                      <a:pt x="165" y="39"/>
                    </a:lnTo>
                    <a:lnTo>
                      <a:pt x="165" y="39"/>
                    </a:lnTo>
                    <a:lnTo>
                      <a:pt x="165" y="39"/>
                    </a:lnTo>
                    <a:lnTo>
                      <a:pt x="165" y="39"/>
                    </a:lnTo>
                    <a:lnTo>
                      <a:pt x="165" y="39"/>
                    </a:lnTo>
                    <a:lnTo>
                      <a:pt x="165" y="39"/>
                    </a:lnTo>
                    <a:lnTo>
                      <a:pt x="165" y="39"/>
                    </a:lnTo>
                    <a:lnTo>
                      <a:pt x="162" y="39"/>
                    </a:lnTo>
                    <a:lnTo>
                      <a:pt x="162" y="39"/>
                    </a:lnTo>
                    <a:lnTo>
                      <a:pt x="162" y="39"/>
                    </a:lnTo>
                    <a:lnTo>
                      <a:pt x="162" y="39"/>
                    </a:lnTo>
                    <a:lnTo>
                      <a:pt x="162" y="39"/>
                    </a:lnTo>
                    <a:lnTo>
                      <a:pt x="162" y="39"/>
                    </a:lnTo>
                    <a:lnTo>
                      <a:pt x="162" y="39"/>
                    </a:lnTo>
                    <a:lnTo>
                      <a:pt x="162" y="39"/>
                    </a:lnTo>
                    <a:lnTo>
                      <a:pt x="162" y="39"/>
                    </a:lnTo>
                    <a:lnTo>
                      <a:pt x="162" y="39"/>
                    </a:lnTo>
                    <a:lnTo>
                      <a:pt x="162" y="39"/>
                    </a:lnTo>
                    <a:lnTo>
                      <a:pt x="162" y="39"/>
                    </a:lnTo>
                    <a:lnTo>
                      <a:pt x="162" y="39"/>
                    </a:lnTo>
                    <a:lnTo>
                      <a:pt x="151" y="36"/>
                    </a:lnTo>
                    <a:lnTo>
                      <a:pt x="151" y="36"/>
                    </a:lnTo>
                    <a:lnTo>
                      <a:pt x="151" y="36"/>
                    </a:lnTo>
                    <a:lnTo>
                      <a:pt x="151" y="36"/>
                    </a:lnTo>
                    <a:lnTo>
                      <a:pt x="151" y="36"/>
                    </a:lnTo>
                    <a:lnTo>
                      <a:pt x="151" y="36"/>
                    </a:lnTo>
                    <a:lnTo>
                      <a:pt x="143" y="33"/>
                    </a:lnTo>
                    <a:lnTo>
                      <a:pt x="143" y="33"/>
                    </a:lnTo>
                    <a:lnTo>
                      <a:pt x="143" y="33"/>
                    </a:lnTo>
                    <a:lnTo>
                      <a:pt x="134" y="30"/>
                    </a:lnTo>
                    <a:lnTo>
                      <a:pt x="134" y="30"/>
                    </a:lnTo>
                    <a:lnTo>
                      <a:pt x="129" y="27"/>
                    </a:lnTo>
                    <a:lnTo>
                      <a:pt x="129" y="27"/>
                    </a:lnTo>
                    <a:lnTo>
                      <a:pt x="129" y="27"/>
                    </a:lnTo>
                    <a:lnTo>
                      <a:pt x="129" y="27"/>
                    </a:lnTo>
                    <a:lnTo>
                      <a:pt x="118" y="24"/>
                    </a:lnTo>
                    <a:lnTo>
                      <a:pt x="115" y="24"/>
                    </a:lnTo>
                    <a:lnTo>
                      <a:pt x="115" y="24"/>
                    </a:lnTo>
                    <a:lnTo>
                      <a:pt x="98" y="18"/>
                    </a:lnTo>
                    <a:lnTo>
                      <a:pt x="98" y="18"/>
                    </a:lnTo>
                    <a:lnTo>
                      <a:pt x="67" y="6"/>
                    </a:lnTo>
                    <a:lnTo>
                      <a:pt x="62" y="3"/>
                    </a:lnTo>
                    <a:lnTo>
                      <a:pt x="62" y="3"/>
                    </a:lnTo>
                    <a:lnTo>
                      <a:pt x="50" y="0"/>
                    </a:lnTo>
                    <a:lnTo>
                      <a:pt x="50" y="0"/>
                    </a:lnTo>
                    <a:lnTo>
                      <a:pt x="50" y="3"/>
                    </a:lnTo>
                    <a:lnTo>
                      <a:pt x="50" y="3"/>
                    </a:lnTo>
                    <a:lnTo>
                      <a:pt x="48" y="9"/>
                    </a:lnTo>
                    <a:lnTo>
                      <a:pt x="48" y="12"/>
                    </a:lnTo>
                    <a:lnTo>
                      <a:pt x="53" y="24"/>
                    </a:lnTo>
                    <a:lnTo>
                      <a:pt x="53" y="24"/>
                    </a:lnTo>
                    <a:lnTo>
                      <a:pt x="53" y="27"/>
                    </a:lnTo>
                    <a:lnTo>
                      <a:pt x="53" y="27"/>
                    </a:lnTo>
                    <a:lnTo>
                      <a:pt x="56" y="33"/>
                    </a:lnTo>
                    <a:lnTo>
                      <a:pt x="56" y="33"/>
                    </a:lnTo>
                    <a:lnTo>
                      <a:pt x="59" y="42"/>
                    </a:lnTo>
                    <a:lnTo>
                      <a:pt x="59" y="42"/>
                    </a:lnTo>
                    <a:lnTo>
                      <a:pt x="56" y="64"/>
                    </a:lnTo>
                    <a:lnTo>
                      <a:pt x="53" y="79"/>
                    </a:lnTo>
                    <a:lnTo>
                      <a:pt x="45" y="94"/>
                    </a:lnTo>
                    <a:lnTo>
                      <a:pt x="45" y="94"/>
                    </a:lnTo>
                    <a:lnTo>
                      <a:pt x="39" y="115"/>
                    </a:lnTo>
                    <a:lnTo>
                      <a:pt x="39" y="115"/>
                    </a:lnTo>
                    <a:lnTo>
                      <a:pt x="36" y="121"/>
                    </a:lnTo>
                    <a:lnTo>
                      <a:pt x="36" y="121"/>
                    </a:lnTo>
                    <a:lnTo>
                      <a:pt x="34" y="127"/>
                    </a:lnTo>
                    <a:lnTo>
                      <a:pt x="34" y="127"/>
                    </a:lnTo>
                    <a:lnTo>
                      <a:pt x="20" y="152"/>
                    </a:lnTo>
                    <a:lnTo>
                      <a:pt x="20" y="152"/>
                    </a:lnTo>
                    <a:lnTo>
                      <a:pt x="14" y="161"/>
                    </a:lnTo>
                    <a:lnTo>
                      <a:pt x="14" y="161"/>
                    </a:lnTo>
                    <a:lnTo>
                      <a:pt x="3" y="179"/>
                    </a:lnTo>
                    <a:lnTo>
                      <a:pt x="0" y="185"/>
                    </a:lnTo>
                    <a:lnTo>
                      <a:pt x="0" y="185"/>
                    </a:lnTo>
                    <a:lnTo>
                      <a:pt x="6" y="200"/>
                    </a:lnTo>
                    <a:lnTo>
                      <a:pt x="20" y="222"/>
                    </a:lnTo>
                    <a:lnTo>
                      <a:pt x="20" y="222"/>
                    </a:lnTo>
                    <a:lnTo>
                      <a:pt x="20" y="225"/>
                    </a:lnTo>
                    <a:lnTo>
                      <a:pt x="20" y="225"/>
                    </a:lnTo>
                    <a:lnTo>
                      <a:pt x="25" y="243"/>
                    </a:lnTo>
                    <a:lnTo>
                      <a:pt x="28" y="258"/>
                    </a:lnTo>
                    <a:lnTo>
                      <a:pt x="25" y="270"/>
                    </a:lnTo>
                    <a:lnTo>
                      <a:pt x="25" y="270"/>
                    </a:lnTo>
                    <a:lnTo>
                      <a:pt x="25" y="276"/>
                    </a:lnTo>
                    <a:lnTo>
                      <a:pt x="25" y="276"/>
                    </a:lnTo>
                    <a:lnTo>
                      <a:pt x="22" y="285"/>
                    </a:lnTo>
                    <a:lnTo>
                      <a:pt x="17" y="298"/>
                    </a:lnTo>
                    <a:lnTo>
                      <a:pt x="17" y="298"/>
                    </a:lnTo>
                    <a:lnTo>
                      <a:pt x="14" y="304"/>
                    </a:lnTo>
                    <a:lnTo>
                      <a:pt x="14" y="313"/>
                    </a:lnTo>
                    <a:lnTo>
                      <a:pt x="14" y="313"/>
                    </a:lnTo>
                    <a:lnTo>
                      <a:pt x="14" y="322"/>
                    </a:lnTo>
                    <a:lnTo>
                      <a:pt x="11" y="331"/>
                    </a:lnTo>
                    <a:lnTo>
                      <a:pt x="11" y="331"/>
                    </a:lnTo>
                    <a:lnTo>
                      <a:pt x="11" y="337"/>
                    </a:lnTo>
                    <a:lnTo>
                      <a:pt x="14" y="346"/>
                    </a:lnTo>
                    <a:lnTo>
                      <a:pt x="14" y="346"/>
                    </a:lnTo>
                    <a:lnTo>
                      <a:pt x="17" y="355"/>
                    </a:lnTo>
                    <a:lnTo>
                      <a:pt x="17" y="367"/>
                    </a:lnTo>
                    <a:lnTo>
                      <a:pt x="17" y="367"/>
                    </a:lnTo>
                    <a:lnTo>
                      <a:pt x="20" y="373"/>
                    </a:lnTo>
                    <a:lnTo>
                      <a:pt x="20" y="373"/>
                    </a:lnTo>
                    <a:lnTo>
                      <a:pt x="22" y="377"/>
                    </a:lnTo>
                    <a:lnTo>
                      <a:pt x="22" y="377"/>
                    </a:lnTo>
                    <a:lnTo>
                      <a:pt x="34" y="389"/>
                    </a:lnTo>
                    <a:lnTo>
                      <a:pt x="36" y="398"/>
                    </a:lnTo>
                    <a:lnTo>
                      <a:pt x="39" y="407"/>
                    </a:lnTo>
                    <a:lnTo>
                      <a:pt x="39" y="407"/>
                    </a:lnTo>
                    <a:lnTo>
                      <a:pt x="42" y="428"/>
                    </a:lnTo>
                    <a:lnTo>
                      <a:pt x="45" y="449"/>
                    </a:lnTo>
                    <a:lnTo>
                      <a:pt x="53" y="474"/>
                    </a:lnTo>
                    <a:lnTo>
                      <a:pt x="53" y="474"/>
                    </a:lnTo>
                    <a:lnTo>
                      <a:pt x="53" y="474"/>
                    </a:lnTo>
                    <a:lnTo>
                      <a:pt x="59" y="465"/>
                    </a:lnTo>
                    <a:lnTo>
                      <a:pt x="59" y="465"/>
                    </a:lnTo>
                    <a:lnTo>
                      <a:pt x="62" y="462"/>
                    </a:lnTo>
                    <a:lnTo>
                      <a:pt x="64" y="462"/>
                    </a:lnTo>
                    <a:lnTo>
                      <a:pt x="64" y="462"/>
                    </a:lnTo>
                    <a:lnTo>
                      <a:pt x="73" y="462"/>
                    </a:lnTo>
                    <a:lnTo>
                      <a:pt x="78" y="462"/>
                    </a:lnTo>
                    <a:lnTo>
                      <a:pt x="84" y="465"/>
                    </a:lnTo>
                    <a:lnTo>
                      <a:pt x="84" y="465"/>
                    </a:lnTo>
                    <a:lnTo>
                      <a:pt x="87" y="471"/>
                    </a:lnTo>
                    <a:lnTo>
                      <a:pt x="87" y="471"/>
                    </a:lnTo>
                    <a:lnTo>
                      <a:pt x="87" y="495"/>
                    </a:lnTo>
                    <a:lnTo>
                      <a:pt x="87" y="495"/>
                    </a:lnTo>
                    <a:lnTo>
                      <a:pt x="90" y="510"/>
                    </a:lnTo>
                    <a:lnTo>
                      <a:pt x="90" y="528"/>
                    </a:lnTo>
                    <a:lnTo>
                      <a:pt x="90" y="528"/>
                    </a:lnTo>
                    <a:lnTo>
                      <a:pt x="87" y="538"/>
                    </a:lnTo>
                    <a:lnTo>
                      <a:pt x="81" y="541"/>
                    </a:lnTo>
                    <a:lnTo>
                      <a:pt x="81" y="541"/>
                    </a:lnTo>
                    <a:lnTo>
                      <a:pt x="76" y="541"/>
                    </a:lnTo>
                    <a:lnTo>
                      <a:pt x="70" y="538"/>
                    </a:lnTo>
                    <a:lnTo>
                      <a:pt x="70" y="538"/>
                    </a:lnTo>
                    <a:lnTo>
                      <a:pt x="64" y="541"/>
                    </a:lnTo>
                    <a:lnTo>
                      <a:pt x="62" y="544"/>
                    </a:lnTo>
                    <a:lnTo>
                      <a:pt x="62" y="544"/>
                    </a:lnTo>
                    <a:lnTo>
                      <a:pt x="59" y="565"/>
                    </a:lnTo>
                    <a:lnTo>
                      <a:pt x="59" y="565"/>
                    </a:lnTo>
                    <a:lnTo>
                      <a:pt x="59" y="580"/>
                    </a:lnTo>
                    <a:lnTo>
                      <a:pt x="59" y="580"/>
                    </a:lnTo>
                    <a:lnTo>
                      <a:pt x="59" y="583"/>
                    </a:lnTo>
                    <a:lnTo>
                      <a:pt x="59" y="583"/>
                    </a:lnTo>
                    <a:lnTo>
                      <a:pt x="67" y="583"/>
                    </a:lnTo>
                    <a:lnTo>
                      <a:pt x="67" y="583"/>
                    </a:lnTo>
                    <a:lnTo>
                      <a:pt x="84" y="586"/>
                    </a:lnTo>
                    <a:lnTo>
                      <a:pt x="84" y="586"/>
                    </a:lnTo>
                    <a:lnTo>
                      <a:pt x="92" y="592"/>
                    </a:lnTo>
                    <a:lnTo>
                      <a:pt x="95" y="598"/>
                    </a:lnTo>
                    <a:lnTo>
                      <a:pt x="95" y="598"/>
                    </a:lnTo>
                    <a:lnTo>
                      <a:pt x="95" y="607"/>
                    </a:lnTo>
                    <a:lnTo>
                      <a:pt x="92" y="617"/>
                    </a:lnTo>
                    <a:lnTo>
                      <a:pt x="84" y="632"/>
                    </a:lnTo>
                    <a:lnTo>
                      <a:pt x="84" y="632"/>
                    </a:lnTo>
                    <a:lnTo>
                      <a:pt x="84" y="632"/>
                    </a:lnTo>
                    <a:lnTo>
                      <a:pt x="76" y="647"/>
                    </a:lnTo>
                    <a:lnTo>
                      <a:pt x="76" y="647"/>
                    </a:lnTo>
                    <a:lnTo>
                      <a:pt x="73" y="653"/>
                    </a:lnTo>
                    <a:lnTo>
                      <a:pt x="73" y="653"/>
                    </a:lnTo>
                    <a:lnTo>
                      <a:pt x="81" y="680"/>
                    </a:lnTo>
                    <a:lnTo>
                      <a:pt x="90" y="714"/>
                    </a:lnTo>
                    <a:lnTo>
                      <a:pt x="90" y="714"/>
                    </a:lnTo>
                    <a:lnTo>
                      <a:pt x="90" y="717"/>
                    </a:lnTo>
                    <a:lnTo>
                      <a:pt x="90" y="717"/>
                    </a:lnTo>
                    <a:lnTo>
                      <a:pt x="106" y="750"/>
                    </a:lnTo>
                    <a:lnTo>
                      <a:pt x="106" y="750"/>
                    </a:lnTo>
                    <a:lnTo>
                      <a:pt x="115" y="771"/>
                    </a:lnTo>
                    <a:lnTo>
                      <a:pt x="118" y="781"/>
                    </a:lnTo>
                    <a:lnTo>
                      <a:pt x="118" y="781"/>
                    </a:lnTo>
                    <a:lnTo>
                      <a:pt x="115" y="796"/>
                    </a:lnTo>
                    <a:lnTo>
                      <a:pt x="118" y="805"/>
                    </a:lnTo>
                    <a:lnTo>
                      <a:pt x="123" y="814"/>
                    </a:lnTo>
                    <a:lnTo>
                      <a:pt x="126" y="814"/>
                    </a:lnTo>
                    <a:lnTo>
                      <a:pt x="126" y="814"/>
                    </a:lnTo>
                    <a:lnTo>
                      <a:pt x="126" y="814"/>
                    </a:lnTo>
                    <a:lnTo>
                      <a:pt x="126" y="814"/>
                    </a:lnTo>
                    <a:lnTo>
                      <a:pt x="134" y="823"/>
                    </a:lnTo>
                    <a:lnTo>
                      <a:pt x="134" y="832"/>
                    </a:lnTo>
                    <a:lnTo>
                      <a:pt x="132" y="841"/>
                    </a:lnTo>
                    <a:lnTo>
                      <a:pt x="126" y="847"/>
                    </a:lnTo>
                    <a:lnTo>
                      <a:pt x="126" y="850"/>
                    </a:lnTo>
                    <a:lnTo>
                      <a:pt x="126" y="850"/>
                    </a:lnTo>
                    <a:lnTo>
                      <a:pt x="123" y="857"/>
                    </a:lnTo>
                    <a:lnTo>
                      <a:pt x="123" y="863"/>
                    </a:lnTo>
                    <a:lnTo>
                      <a:pt x="129" y="875"/>
                    </a:lnTo>
                    <a:lnTo>
                      <a:pt x="129" y="875"/>
                    </a:lnTo>
                    <a:lnTo>
                      <a:pt x="134" y="881"/>
                    </a:lnTo>
                    <a:lnTo>
                      <a:pt x="134" y="881"/>
                    </a:lnTo>
                    <a:lnTo>
                      <a:pt x="134" y="887"/>
                    </a:lnTo>
                    <a:lnTo>
                      <a:pt x="137" y="893"/>
                    </a:lnTo>
                    <a:lnTo>
                      <a:pt x="134" y="908"/>
                    </a:lnTo>
                    <a:lnTo>
                      <a:pt x="134" y="908"/>
                    </a:lnTo>
                    <a:lnTo>
                      <a:pt x="148" y="911"/>
                    </a:lnTo>
                    <a:lnTo>
                      <a:pt x="148" y="911"/>
                    </a:lnTo>
                    <a:lnTo>
                      <a:pt x="168" y="917"/>
                    </a:lnTo>
                    <a:lnTo>
                      <a:pt x="168" y="917"/>
                    </a:lnTo>
                    <a:lnTo>
                      <a:pt x="179" y="923"/>
                    </a:lnTo>
                    <a:lnTo>
                      <a:pt x="179" y="923"/>
                    </a:lnTo>
                    <a:lnTo>
                      <a:pt x="188" y="929"/>
                    </a:lnTo>
                    <a:lnTo>
                      <a:pt x="188" y="929"/>
                    </a:lnTo>
                    <a:lnTo>
                      <a:pt x="196" y="933"/>
                    </a:lnTo>
                    <a:lnTo>
                      <a:pt x="204" y="939"/>
                    </a:lnTo>
                    <a:lnTo>
                      <a:pt x="213" y="948"/>
                    </a:lnTo>
                    <a:lnTo>
                      <a:pt x="213" y="951"/>
                    </a:lnTo>
                    <a:lnTo>
                      <a:pt x="213" y="951"/>
                    </a:lnTo>
                    <a:lnTo>
                      <a:pt x="224" y="963"/>
                    </a:lnTo>
                    <a:lnTo>
                      <a:pt x="232" y="978"/>
                    </a:lnTo>
                    <a:lnTo>
                      <a:pt x="232" y="978"/>
                    </a:lnTo>
                    <a:lnTo>
                      <a:pt x="232" y="981"/>
                    </a:lnTo>
                    <a:lnTo>
                      <a:pt x="238" y="981"/>
                    </a:lnTo>
                    <a:lnTo>
                      <a:pt x="246" y="984"/>
                    </a:lnTo>
                    <a:lnTo>
                      <a:pt x="246" y="984"/>
                    </a:lnTo>
                    <a:lnTo>
                      <a:pt x="255" y="987"/>
                    </a:lnTo>
                    <a:lnTo>
                      <a:pt x="260" y="993"/>
                    </a:lnTo>
                    <a:lnTo>
                      <a:pt x="260" y="993"/>
                    </a:lnTo>
                    <a:lnTo>
                      <a:pt x="266" y="1002"/>
                    </a:lnTo>
                    <a:lnTo>
                      <a:pt x="269" y="1008"/>
                    </a:lnTo>
                    <a:lnTo>
                      <a:pt x="269" y="1015"/>
                    </a:lnTo>
                    <a:lnTo>
                      <a:pt x="269" y="1015"/>
                    </a:lnTo>
                    <a:lnTo>
                      <a:pt x="274" y="1024"/>
                    </a:lnTo>
                    <a:lnTo>
                      <a:pt x="283" y="1030"/>
                    </a:lnTo>
                    <a:lnTo>
                      <a:pt x="283" y="1030"/>
                    </a:lnTo>
                    <a:lnTo>
                      <a:pt x="297" y="1039"/>
                    </a:lnTo>
                    <a:lnTo>
                      <a:pt x="297" y="1039"/>
                    </a:lnTo>
                    <a:lnTo>
                      <a:pt x="300" y="1039"/>
                    </a:lnTo>
                    <a:lnTo>
                      <a:pt x="300" y="1039"/>
                    </a:lnTo>
                    <a:lnTo>
                      <a:pt x="300" y="1039"/>
                    </a:lnTo>
                    <a:lnTo>
                      <a:pt x="300" y="1039"/>
                    </a:lnTo>
                    <a:lnTo>
                      <a:pt x="305" y="1051"/>
                    </a:lnTo>
                    <a:lnTo>
                      <a:pt x="305" y="1051"/>
                    </a:lnTo>
                    <a:lnTo>
                      <a:pt x="322" y="1078"/>
                    </a:lnTo>
                    <a:lnTo>
                      <a:pt x="322" y="1078"/>
                    </a:lnTo>
                    <a:lnTo>
                      <a:pt x="339" y="1103"/>
                    </a:lnTo>
                    <a:lnTo>
                      <a:pt x="339" y="1103"/>
                    </a:lnTo>
                    <a:lnTo>
                      <a:pt x="342" y="1106"/>
                    </a:lnTo>
                    <a:lnTo>
                      <a:pt x="342" y="1106"/>
                    </a:lnTo>
                    <a:lnTo>
                      <a:pt x="347" y="1118"/>
                    </a:lnTo>
                    <a:lnTo>
                      <a:pt x="347" y="1130"/>
                    </a:lnTo>
                    <a:lnTo>
                      <a:pt x="347" y="1130"/>
                    </a:lnTo>
                    <a:lnTo>
                      <a:pt x="350" y="1133"/>
                    </a:lnTo>
                    <a:lnTo>
                      <a:pt x="350" y="1133"/>
                    </a:lnTo>
                    <a:lnTo>
                      <a:pt x="350" y="1163"/>
                    </a:lnTo>
                    <a:lnTo>
                      <a:pt x="350" y="1163"/>
                    </a:lnTo>
                    <a:lnTo>
                      <a:pt x="350" y="1182"/>
                    </a:lnTo>
                    <a:lnTo>
                      <a:pt x="350" y="1182"/>
                    </a:lnTo>
                    <a:lnTo>
                      <a:pt x="350" y="1185"/>
                    </a:lnTo>
                    <a:lnTo>
                      <a:pt x="350" y="1188"/>
                    </a:lnTo>
                    <a:lnTo>
                      <a:pt x="350" y="1188"/>
                    </a:lnTo>
                    <a:lnTo>
                      <a:pt x="353" y="1197"/>
                    </a:lnTo>
                    <a:lnTo>
                      <a:pt x="551" y="1221"/>
                    </a:lnTo>
                    <a:lnTo>
                      <a:pt x="551" y="1221"/>
                    </a:lnTo>
                    <a:lnTo>
                      <a:pt x="554" y="1224"/>
                    </a:lnTo>
                    <a:lnTo>
                      <a:pt x="554" y="1224"/>
                    </a:lnTo>
                    <a:lnTo>
                      <a:pt x="554" y="1224"/>
                    </a:lnTo>
                    <a:lnTo>
                      <a:pt x="554" y="1224"/>
                    </a:lnTo>
                    <a:lnTo>
                      <a:pt x="557" y="1221"/>
                    </a:lnTo>
                    <a:lnTo>
                      <a:pt x="557" y="1221"/>
                    </a:lnTo>
                    <a:lnTo>
                      <a:pt x="557" y="1221"/>
                    </a:lnTo>
                    <a:lnTo>
                      <a:pt x="557" y="1221"/>
                    </a:lnTo>
                    <a:lnTo>
                      <a:pt x="560" y="1221"/>
                    </a:lnTo>
                    <a:lnTo>
                      <a:pt x="560" y="1221"/>
                    </a:lnTo>
                    <a:lnTo>
                      <a:pt x="568" y="1215"/>
                    </a:lnTo>
                    <a:lnTo>
                      <a:pt x="568" y="1215"/>
                    </a:lnTo>
                    <a:lnTo>
                      <a:pt x="568" y="1215"/>
                    </a:lnTo>
                    <a:lnTo>
                      <a:pt x="568" y="1215"/>
                    </a:lnTo>
                    <a:lnTo>
                      <a:pt x="571" y="1212"/>
                    </a:lnTo>
                    <a:lnTo>
                      <a:pt x="571" y="1212"/>
                    </a:lnTo>
                    <a:lnTo>
                      <a:pt x="571" y="1212"/>
                    </a:lnTo>
                    <a:lnTo>
                      <a:pt x="571" y="1212"/>
                    </a:lnTo>
                    <a:lnTo>
                      <a:pt x="571" y="1212"/>
                    </a:lnTo>
                    <a:lnTo>
                      <a:pt x="571" y="1191"/>
                    </a:lnTo>
                    <a:lnTo>
                      <a:pt x="571" y="1191"/>
                    </a:lnTo>
                    <a:lnTo>
                      <a:pt x="568" y="1185"/>
                    </a:lnTo>
                    <a:lnTo>
                      <a:pt x="565" y="1176"/>
                    </a:lnTo>
                    <a:lnTo>
                      <a:pt x="565" y="1176"/>
                    </a:lnTo>
                    <a:lnTo>
                      <a:pt x="557" y="1160"/>
                    </a:lnTo>
                    <a:lnTo>
                      <a:pt x="554" y="1145"/>
                    </a:lnTo>
                    <a:lnTo>
                      <a:pt x="554" y="1145"/>
                    </a:lnTo>
                    <a:lnTo>
                      <a:pt x="557" y="1130"/>
                    </a:lnTo>
                    <a:lnTo>
                      <a:pt x="560" y="1121"/>
                    </a:lnTo>
                    <a:lnTo>
                      <a:pt x="565" y="1115"/>
                    </a:lnTo>
                    <a:lnTo>
                      <a:pt x="579" y="1097"/>
                    </a:lnTo>
                    <a:lnTo>
                      <a:pt x="579" y="1097"/>
                    </a:lnTo>
                    <a:lnTo>
                      <a:pt x="588" y="1084"/>
                    </a:lnTo>
                    <a:lnTo>
                      <a:pt x="593" y="1072"/>
                    </a:lnTo>
                    <a:lnTo>
                      <a:pt x="593" y="1057"/>
                    </a:lnTo>
                    <a:lnTo>
                      <a:pt x="593" y="1057"/>
                    </a:lnTo>
                    <a:lnTo>
                      <a:pt x="596" y="1048"/>
                    </a:lnTo>
                    <a:lnTo>
                      <a:pt x="602" y="1039"/>
                    </a:lnTo>
                    <a:lnTo>
                      <a:pt x="607" y="1033"/>
                    </a:lnTo>
                    <a:lnTo>
                      <a:pt x="616" y="1030"/>
                    </a:lnTo>
                    <a:lnTo>
                      <a:pt x="616" y="1030"/>
                    </a:lnTo>
                    <a:lnTo>
                      <a:pt x="624" y="1024"/>
                    </a:lnTo>
                    <a:lnTo>
                      <a:pt x="624" y="1024"/>
                    </a:lnTo>
                    <a:lnTo>
                      <a:pt x="616" y="1018"/>
                    </a:lnTo>
                    <a:lnTo>
                      <a:pt x="616" y="1018"/>
                    </a:lnTo>
                    <a:lnTo>
                      <a:pt x="616" y="1018"/>
                    </a:lnTo>
                    <a:lnTo>
                      <a:pt x="616" y="1018"/>
                    </a:lnTo>
                    <a:lnTo>
                      <a:pt x="605" y="1011"/>
                    </a:lnTo>
                    <a:lnTo>
                      <a:pt x="593" y="1002"/>
                    </a:lnTo>
                    <a:lnTo>
                      <a:pt x="593" y="1002"/>
                    </a:lnTo>
                    <a:lnTo>
                      <a:pt x="593" y="999"/>
                    </a:lnTo>
                    <a:lnTo>
                      <a:pt x="593" y="999"/>
                    </a:lnTo>
                    <a:lnTo>
                      <a:pt x="593" y="999"/>
                    </a:lnTo>
                    <a:lnTo>
                      <a:pt x="593" y="999"/>
                    </a:lnTo>
                    <a:lnTo>
                      <a:pt x="591" y="996"/>
                    </a:lnTo>
                    <a:lnTo>
                      <a:pt x="591" y="996"/>
                    </a:lnTo>
                    <a:lnTo>
                      <a:pt x="591" y="996"/>
                    </a:lnTo>
                    <a:lnTo>
                      <a:pt x="591" y="996"/>
                    </a:lnTo>
                    <a:lnTo>
                      <a:pt x="591" y="996"/>
                    </a:lnTo>
                    <a:lnTo>
                      <a:pt x="591" y="996"/>
                    </a:lnTo>
                    <a:lnTo>
                      <a:pt x="591" y="993"/>
                    </a:lnTo>
                    <a:lnTo>
                      <a:pt x="591" y="993"/>
                    </a:lnTo>
                    <a:lnTo>
                      <a:pt x="588" y="993"/>
                    </a:lnTo>
                    <a:lnTo>
                      <a:pt x="588" y="993"/>
                    </a:lnTo>
                    <a:lnTo>
                      <a:pt x="588" y="990"/>
                    </a:lnTo>
                    <a:lnTo>
                      <a:pt x="588" y="990"/>
                    </a:lnTo>
                    <a:lnTo>
                      <a:pt x="588" y="990"/>
                    </a:lnTo>
                    <a:lnTo>
                      <a:pt x="588" y="990"/>
                    </a:lnTo>
                    <a:lnTo>
                      <a:pt x="588" y="990"/>
                    </a:lnTo>
                    <a:lnTo>
                      <a:pt x="588" y="990"/>
                    </a:lnTo>
                    <a:lnTo>
                      <a:pt x="588" y="987"/>
                    </a:lnTo>
                    <a:lnTo>
                      <a:pt x="588" y="987"/>
                    </a:lnTo>
                    <a:lnTo>
                      <a:pt x="585" y="987"/>
                    </a:lnTo>
                    <a:lnTo>
                      <a:pt x="585" y="987"/>
                    </a:lnTo>
                    <a:lnTo>
                      <a:pt x="585" y="984"/>
                    </a:lnTo>
                    <a:lnTo>
                      <a:pt x="585" y="984"/>
                    </a:lnTo>
                    <a:lnTo>
                      <a:pt x="585" y="984"/>
                    </a:lnTo>
                    <a:lnTo>
                      <a:pt x="585" y="984"/>
                    </a:lnTo>
                    <a:lnTo>
                      <a:pt x="585" y="981"/>
                    </a:lnTo>
                    <a:lnTo>
                      <a:pt x="585" y="981"/>
                    </a:lnTo>
                    <a:lnTo>
                      <a:pt x="585" y="978"/>
                    </a:lnTo>
                    <a:lnTo>
                      <a:pt x="585" y="978"/>
                    </a:lnTo>
                    <a:lnTo>
                      <a:pt x="585" y="978"/>
                    </a:lnTo>
                    <a:lnTo>
                      <a:pt x="585" y="978"/>
                    </a:lnTo>
                    <a:lnTo>
                      <a:pt x="582" y="975"/>
                    </a:lnTo>
                    <a:lnTo>
                      <a:pt x="582" y="975"/>
                    </a:lnTo>
                    <a:lnTo>
                      <a:pt x="582" y="975"/>
                    </a:lnTo>
                    <a:lnTo>
                      <a:pt x="582" y="975"/>
                    </a:lnTo>
                    <a:lnTo>
                      <a:pt x="582" y="972"/>
                    </a:lnTo>
                    <a:lnTo>
                      <a:pt x="582" y="972"/>
                    </a:lnTo>
                    <a:lnTo>
                      <a:pt x="582" y="969"/>
                    </a:lnTo>
                    <a:lnTo>
                      <a:pt x="582" y="969"/>
                    </a:lnTo>
                    <a:lnTo>
                      <a:pt x="582" y="969"/>
                    </a:lnTo>
                    <a:lnTo>
                      <a:pt x="582" y="969"/>
                    </a:lnTo>
                    <a:lnTo>
                      <a:pt x="582" y="966"/>
                    </a:lnTo>
                    <a:lnTo>
                      <a:pt x="582" y="966"/>
                    </a:lnTo>
                    <a:lnTo>
                      <a:pt x="582" y="963"/>
                    </a:lnTo>
                    <a:lnTo>
                      <a:pt x="582" y="963"/>
                    </a:lnTo>
                    <a:lnTo>
                      <a:pt x="582" y="960"/>
                    </a:lnTo>
                    <a:lnTo>
                      <a:pt x="582" y="960"/>
                    </a:lnTo>
                    <a:lnTo>
                      <a:pt x="579" y="960"/>
                    </a:lnTo>
                    <a:lnTo>
                      <a:pt x="579" y="960"/>
                    </a:lnTo>
                    <a:lnTo>
                      <a:pt x="579" y="957"/>
                    </a:lnTo>
                    <a:lnTo>
                      <a:pt x="579" y="957"/>
                    </a:lnTo>
                    <a:lnTo>
                      <a:pt x="579" y="954"/>
                    </a:lnTo>
                    <a:lnTo>
                      <a:pt x="579" y="954"/>
                    </a:lnTo>
                    <a:lnTo>
                      <a:pt x="579" y="951"/>
                    </a:lnTo>
                    <a:lnTo>
                      <a:pt x="579" y="951"/>
                    </a:lnTo>
                    <a:lnTo>
                      <a:pt x="579" y="951"/>
                    </a:lnTo>
                    <a:lnTo>
                      <a:pt x="579" y="951"/>
                    </a:lnTo>
                    <a:lnTo>
                      <a:pt x="579" y="948"/>
                    </a:lnTo>
                    <a:lnTo>
                      <a:pt x="579" y="948"/>
                    </a:lnTo>
                    <a:lnTo>
                      <a:pt x="579" y="945"/>
                    </a:lnTo>
                    <a:lnTo>
                      <a:pt x="579" y="945"/>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77" name="Google Shape;857;p12">
                <a:extLst>
                  <a:ext uri="{FF2B5EF4-FFF2-40B4-BE49-F238E27FC236}">
                    <a16:creationId xmlns:a16="http://schemas.microsoft.com/office/drawing/2014/main" id="{CC7F43EC-608C-D343-BEAC-32F6188C6EC1}"/>
                  </a:ext>
                </a:extLst>
              </p:cNvPr>
              <p:cNvSpPr/>
              <p:nvPr/>
            </p:nvSpPr>
            <p:spPr>
              <a:xfrm>
                <a:off x="7205484" y="3707826"/>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78" name="Google Shape;858;p12">
                <a:extLst>
                  <a:ext uri="{FF2B5EF4-FFF2-40B4-BE49-F238E27FC236}">
                    <a16:creationId xmlns:a16="http://schemas.microsoft.com/office/drawing/2014/main" id="{CE60ECB6-9E9E-B1FC-6F68-3F68DA75525C}"/>
                  </a:ext>
                </a:extLst>
              </p:cNvPr>
              <p:cNvSpPr/>
              <p:nvPr/>
            </p:nvSpPr>
            <p:spPr>
              <a:xfrm>
                <a:off x="7209333" y="3722423"/>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79" name="Google Shape;859;p12">
                <a:extLst>
                  <a:ext uri="{FF2B5EF4-FFF2-40B4-BE49-F238E27FC236}">
                    <a16:creationId xmlns:a16="http://schemas.microsoft.com/office/drawing/2014/main" id="{7A0FB2B2-5A64-8320-E5D5-3B4E1DABB371}"/>
                  </a:ext>
                </a:extLst>
              </p:cNvPr>
              <p:cNvSpPr/>
              <p:nvPr/>
            </p:nvSpPr>
            <p:spPr>
              <a:xfrm>
                <a:off x="7209333" y="372242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80" name="Google Shape;860;p12">
                <a:extLst>
                  <a:ext uri="{FF2B5EF4-FFF2-40B4-BE49-F238E27FC236}">
                    <a16:creationId xmlns:a16="http://schemas.microsoft.com/office/drawing/2014/main" id="{6C925034-5FAB-9A69-34C2-0C7EF94B7E69}"/>
                  </a:ext>
                </a:extLst>
              </p:cNvPr>
              <p:cNvSpPr/>
              <p:nvPr/>
            </p:nvSpPr>
            <p:spPr>
              <a:xfrm>
                <a:off x="7205484" y="3718774"/>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81" name="Google Shape;861;p12">
                <a:extLst>
                  <a:ext uri="{FF2B5EF4-FFF2-40B4-BE49-F238E27FC236}">
                    <a16:creationId xmlns:a16="http://schemas.microsoft.com/office/drawing/2014/main" id="{5078D100-D4E3-FEB0-E942-7341F2161B4C}"/>
                  </a:ext>
                </a:extLst>
              </p:cNvPr>
              <p:cNvSpPr/>
              <p:nvPr/>
            </p:nvSpPr>
            <p:spPr>
              <a:xfrm>
                <a:off x="7215746" y="373337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82" name="Google Shape;862;p12">
                <a:extLst>
                  <a:ext uri="{FF2B5EF4-FFF2-40B4-BE49-F238E27FC236}">
                    <a16:creationId xmlns:a16="http://schemas.microsoft.com/office/drawing/2014/main" id="{C5DA5C4E-9012-BE02-F451-74BC3D27F61D}"/>
                  </a:ext>
                </a:extLst>
              </p:cNvPr>
              <p:cNvSpPr/>
              <p:nvPr/>
            </p:nvSpPr>
            <p:spPr>
              <a:xfrm>
                <a:off x="7205484" y="371512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83" name="Google Shape;863;p12">
                <a:extLst>
                  <a:ext uri="{FF2B5EF4-FFF2-40B4-BE49-F238E27FC236}">
                    <a16:creationId xmlns:a16="http://schemas.microsoft.com/office/drawing/2014/main" id="{7088CB36-F6E1-D781-5E37-F44DBF412A3C}"/>
                  </a:ext>
                </a:extLst>
              </p:cNvPr>
              <p:cNvSpPr/>
              <p:nvPr/>
            </p:nvSpPr>
            <p:spPr>
              <a:xfrm>
                <a:off x="7213181" y="372972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84" name="Google Shape;864;p12">
                <a:extLst>
                  <a:ext uri="{FF2B5EF4-FFF2-40B4-BE49-F238E27FC236}">
                    <a16:creationId xmlns:a16="http://schemas.microsoft.com/office/drawing/2014/main" id="{90D52766-6118-8695-7794-C33338F6D750}"/>
                  </a:ext>
                </a:extLst>
              </p:cNvPr>
              <p:cNvSpPr/>
              <p:nvPr/>
            </p:nvSpPr>
            <p:spPr>
              <a:xfrm>
                <a:off x="7213181" y="3726072"/>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85" name="Google Shape;865;p12">
                <a:extLst>
                  <a:ext uri="{FF2B5EF4-FFF2-40B4-BE49-F238E27FC236}">
                    <a16:creationId xmlns:a16="http://schemas.microsoft.com/office/drawing/2014/main" id="{0DAD07EE-7EF5-67C3-134D-6261490BC339}"/>
                  </a:ext>
                </a:extLst>
              </p:cNvPr>
              <p:cNvSpPr/>
              <p:nvPr/>
            </p:nvSpPr>
            <p:spPr>
              <a:xfrm>
                <a:off x="7197788" y="367498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86" name="Google Shape;866;p12">
                <a:extLst>
                  <a:ext uri="{FF2B5EF4-FFF2-40B4-BE49-F238E27FC236}">
                    <a16:creationId xmlns:a16="http://schemas.microsoft.com/office/drawing/2014/main" id="{4D2073DF-0F34-C451-E9CF-17FD796E53AE}"/>
                  </a:ext>
                </a:extLst>
              </p:cNvPr>
              <p:cNvSpPr/>
              <p:nvPr/>
            </p:nvSpPr>
            <p:spPr>
              <a:xfrm>
                <a:off x="7197788" y="3678634"/>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87" name="Google Shape;867;p12">
                <a:extLst>
                  <a:ext uri="{FF2B5EF4-FFF2-40B4-BE49-F238E27FC236}">
                    <a16:creationId xmlns:a16="http://schemas.microsoft.com/office/drawing/2014/main" id="{2F0DCC92-BCBC-71A6-EBB6-CEA9294D6500}"/>
                  </a:ext>
                </a:extLst>
              </p:cNvPr>
              <p:cNvSpPr/>
              <p:nvPr/>
            </p:nvSpPr>
            <p:spPr>
              <a:xfrm>
                <a:off x="7201636" y="3704177"/>
                <a:ext cx="3848" cy="3649"/>
              </a:xfrm>
              <a:custGeom>
                <a:avLst/>
                <a:gdLst/>
                <a:ahLst/>
                <a:cxnLst/>
                <a:rect l="l" t="t" r="r" b="b"/>
                <a:pathLst>
                  <a:path w="3" h="3" extrusionOk="0">
                    <a:moveTo>
                      <a:pt x="0" y="0"/>
                    </a:moveTo>
                    <a:lnTo>
                      <a:pt x="0" y="0"/>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88" name="Google Shape;868;p12">
                <a:extLst>
                  <a:ext uri="{FF2B5EF4-FFF2-40B4-BE49-F238E27FC236}">
                    <a16:creationId xmlns:a16="http://schemas.microsoft.com/office/drawing/2014/main" id="{28F2C862-5381-E0B9-1FCE-284D0B3D735B}"/>
                  </a:ext>
                </a:extLst>
              </p:cNvPr>
              <p:cNvSpPr/>
              <p:nvPr/>
            </p:nvSpPr>
            <p:spPr>
              <a:xfrm>
                <a:off x="7245250" y="3756481"/>
                <a:ext cx="10262" cy="7298"/>
              </a:xfrm>
              <a:custGeom>
                <a:avLst/>
                <a:gdLst/>
                <a:ahLst/>
                <a:cxnLst/>
                <a:rect l="l" t="t" r="r" b="b"/>
                <a:pathLst>
                  <a:path w="8" h="6" extrusionOk="0">
                    <a:moveTo>
                      <a:pt x="0" y="0"/>
                    </a:moveTo>
                    <a:lnTo>
                      <a:pt x="0" y="0"/>
                    </a:lnTo>
                    <a:lnTo>
                      <a:pt x="8" y="6"/>
                    </a:lnTo>
                    <a:lnTo>
                      <a:pt x="8" y="6"/>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89" name="Google Shape;869;p12">
                <a:extLst>
                  <a:ext uri="{FF2B5EF4-FFF2-40B4-BE49-F238E27FC236}">
                    <a16:creationId xmlns:a16="http://schemas.microsoft.com/office/drawing/2014/main" id="{63D35288-22B0-0E30-2653-34EB62A3AFDD}"/>
                  </a:ext>
                </a:extLst>
              </p:cNvPr>
              <p:cNvSpPr/>
              <p:nvPr/>
            </p:nvSpPr>
            <p:spPr>
              <a:xfrm>
                <a:off x="7197788" y="3685932"/>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90" name="Google Shape;870;p12">
                <a:extLst>
                  <a:ext uri="{FF2B5EF4-FFF2-40B4-BE49-F238E27FC236}">
                    <a16:creationId xmlns:a16="http://schemas.microsoft.com/office/drawing/2014/main" id="{1AFC11B9-CB81-60DD-5116-EFB1EF320FF7}"/>
                  </a:ext>
                </a:extLst>
              </p:cNvPr>
              <p:cNvSpPr/>
              <p:nvPr/>
            </p:nvSpPr>
            <p:spPr>
              <a:xfrm>
                <a:off x="7201636" y="3689581"/>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91" name="Google Shape;871;p12">
                <a:extLst>
                  <a:ext uri="{FF2B5EF4-FFF2-40B4-BE49-F238E27FC236}">
                    <a16:creationId xmlns:a16="http://schemas.microsoft.com/office/drawing/2014/main" id="{BCA647E8-0477-9DC5-6E56-8873B1464D33}"/>
                  </a:ext>
                </a:extLst>
              </p:cNvPr>
              <p:cNvSpPr/>
              <p:nvPr/>
            </p:nvSpPr>
            <p:spPr>
              <a:xfrm>
                <a:off x="7201636" y="3700528"/>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92" name="Google Shape;872;p12">
                <a:extLst>
                  <a:ext uri="{FF2B5EF4-FFF2-40B4-BE49-F238E27FC236}">
                    <a16:creationId xmlns:a16="http://schemas.microsoft.com/office/drawing/2014/main" id="{5C41A701-3C28-F37F-962A-E0B0D62D6045}"/>
                  </a:ext>
                </a:extLst>
              </p:cNvPr>
              <p:cNvSpPr/>
              <p:nvPr/>
            </p:nvSpPr>
            <p:spPr>
              <a:xfrm>
                <a:off x="7201636" y="3696879"/>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93" name="Google Shape;873;p12">
                <a:extLst>
                  <a:ext uri="{FF2B5EF4-FFF2-40B4-BE49-F238E27FC236}">
                    <a16:creationId xmlns:a16="http://schemas.microsoft.com/office/drawing/2014/main" id="{B50020C4-A218-73FD-1F9E-9CC9ADD6CFEA}"/>
                  </a:ext>
                </a:extLst>
              </p:cNvPr>
              <p:cNvSpPr/>
              <p:nvPr/>
            </p:nvSpPr>
            <p:spPr>
              <a:xfrm>
                <a:off x="7165719" y="400705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94" name="Google Shape;874;p12">
                <a:extLst>
                  <a:ext uri="{FF2B5EF4-FFF2-40B4-BE49-F238E27FC236}">
                    <a16:creationId xmlns:a16="http://schemas.microsoft.com/office/drawing/2014/main" id="{81AA978B-4364-FA12-1626-44C2664F3D9B}"/>
                  </a:ext>
                </a:extLst>
              </p:cNvPr>
              <p:cNvSpPr/>
              <p:nvPr/>
            </p:nvSpPr>
            <p:spPr>
              <a:xfrm>
                <a:off x="7187526" y="3992456"/>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95" name="Google Shape;875;p12">
                <a:extLst>
                  <a:ext uri="{FF2B5EF4-FFF2-40B4-BE49-F238E27FC236}">
                    <a16:creationId xmlns:a16="http://schemas.microsoft.com/office/drawing/2014/main" id="{9192390B-307A-C676-1A81-63DDEFB48116}"/>
                  </a:ext>
                </a:extLst>
              </p:cNvPr>
              <p:cNvSpPr/>
              <p:nvPr/>
            </p:nvSpPr>
            <p:spPr>
              <a:xfrm>
                <a:off x="7169567" y="400340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96" name="Google Shape;876;p12">
                <a:extLst>
                  <a:ext uri="{FF2B5EF4-FFF2-40B4-BE49-F238E27FC236}">
                    <a16:creationId xmlns:a16="http://schemas.microsoft.com/office/drawing/2014/main" id="{4B486D4C-2851-F278-9F24-1579EC84E21B}"/>
                  </a:ext>
                </a:extLst>
              </p:cNvPr>
              <p:cNvSpPr/>
              <p:nvPr/>
            </p:nvSpPr>
            <p:spPr>
              <a:xfrm>
                <a:off x="7173415" y="3996105"/>
                <a:ext cx="10262" cy="7298"/>
              </a:xfrm>
              <a:custGeom>
                <a:avLst/>
                <a:gdLst/>
                <a:ahLst/>
                <a:cxnLst/>
                <a:rect l="l" t="t" r="r" b="b"/>
                <a:pathLst>
                  <a:path w="8" h="6" extrusionOk="0">
                    <a:moveTo>
                      <a:pt x="8" y="0"/>
                    </a:moveTo>
                    <a:lnTo>
                      <a:pt x="8" y="0"/>
                    </a:lnTo>
                    <a:lnTo>
                      <a:pt x="0" y="6"/>
                    </a:lnTo>
                    <a:lnTo>
                      <a:pt x="0" y="6"/>
                    </a:lnTo>
                    <a:lnTo>
                      <a:pt x="8" y="0"/>
                    </a:lnTo>
                    <a:lnTo>
                      <a:pt x="8"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97" name="Google Shape;877;p12">
                <a:extLst>
                  <a:ext uri="{FF2B5EF4-FFF2-40B4-BE49-F238E27FC236}">
                    <a16:creationId xmlns:a16="http://schemas.microsoft.com/office/drawing/2014/main" id="{A21E2DE3-FFAC-21B2-E8C3-120473A40A3A}"/>
                  </a:ext>
                </a:extLst>
              </p:cNvPr>
              <p:cNvSpPr/>
              <p:nvPr/>
            </p:nvSpPr>
            <p:spPr>
              <a:xfrm>
                <a:off x="7183677" y="3992456"/>
                <a:ext cx="3848" cy="3649"/>
              </a:xfrm>
              <a:custGeom>
                <a:avLst/>
                <a:gdLst/>
                <a:ahLst/>
                <a:cxnLst/>
                <a:rect l="l" t="t" r="r" b="b"/>
                <a:pathLst>
                  <a:path w="3" h="3" extrusionOk="0">
                    <a:moveTo>
                      <a:pt x="3" y="0"/>
                    </a:moveTo>
                    <a:lnTo>
                      <a:pt x="3" y="0"/>
                    </a:lnTo>
                    <a:lnTo>
                      <a:pt x="0" y="3"/>
                    </a:lnTo>
                    <a:lnTo>
                      <a:pt x="0" y="3"/>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98" name="Google Shape;878;p12">
                <a:extLst>
                  <a:ext uri="{FF2B5EF4-FFF2-40B4-BE49-F238E27FC236}">
                    <a16:creationId xmlns:a16="http://schemas.microsoft.com/office/drawing/2014/main" id="{32B6335A-689E-EF60-CAE1-BDD9715523E6}"/>
                  </a:ext>
                </a:extLst>
              </p:cNvPr>
              <p:cNvSpPr/>
              <p:nvPr/>
            </p:nvSpPr>
            <p:spPr>
              <a:xfrm>
                <a:off x="6788585" y="3031528"/>
                <a:ext cx="0" cy="3649"/>
              </a:xfrm>
              <a:custGeom>
                <a:avLst/>
                <a:gdLst/>
                <a:ahLst/>
                <a:cxnLst/>
                <a:rect l="l" t="t" r="r" b="b"/>
                <a:pathLst>
                  <a:path w="120000" h="3" extrusionOk="0">
                    <a:moveTo>
                      <a:pt x="0" y="3"/>
                    </a:moveTo>
                    <a:lnTo>
                      <a:pt x="0" y="3"/>
                    </a:lnTo>
                    <a:lnTo>
                      <a:pt x="0" y="3"/>
                    </a:ln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99" name="Google Shape;879;p12">
                <a:extLst>
                  <a:ext uri="{FF2B5EF4-FFF2-40B4-BE49-F238E27FC236}">
                    <a16:creationId xmlns:a16="http://schemas.microsoft.com/office/drawing/2014/main" id="{6A3D0E57-0377-41D6-B35B-341C8318DB8B}"/>
                  </a:ext>
                </a:extLst>
              </p:cNvPr>
              <p:cNvSpPr/>
              <p:nvPr/>
            </p:nvSpPr>
            <p:spPr>
              <a:xfrm>
                <a:off x="6788585" y="3035177"/>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00" name="Google Shape;880;p12">
                <a:extLst>
                  <a:ext uri="{FF2B5EF4-FFF2-40B4-BE49-F238E27FC236}">
                    <a16:creationId xmlns:a16="http://schemas.microsoft.com/office/drawing/2014/main" id="{CC6FA5C1-19F1-8E25-BB7D-82A60696769D}"/>
                  </a:ext>
                </a:extLst>
              </p:cNvPr>
              <p:cNvSpPr/>
              <p:nvPr/>
            </p:nvSpPr>
            <p:spPr>
              <a:xfrm>
                <a:off x="6786019" y="303152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01" name="Google Shape;881;p12">
                <a:extLst>
                  <a:ext uri="{FF2B5EF4-FFF2-40B4-BE49-F238E27FC236}">
                    <a16:creationId xmlns:a16="http://schemas.microsoft.com/office/drawing/2014/main" id="{62BDD7C2-4585-DD24-D074-5047FD7BDADA}"/>
                  </a:ext>
                </a:extLst>
              </p:cNvPr>
              <p:cNvSpPr/>
              <p:nvPr/>
            </p:nvSpPr>
            <p:spPr>
              <a:xfrm>
                <a:off x="6786019" y="3027879"/>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02" name="Google Shape;882;p12">
                <a:extLst>
                  <a:ext uri="{FF2B5EF4-FFF2-40B4-BE49-F238E27FC236}">
                    <a16:creationId xmlns:a16="http://schemas.microsoft.com/office/drawing/2014/main" id="{6C4960EC-7421-C341-2B2F-9B95712C94E7}"/>
                  </a:ext>
                </a:extLst>
              </p:cNvPr>
              <p:cNvSpPr/>
              <p:nvPr/>
            </p:nvSpPr>
            <p:spPr>
              <a:xfrm>
                <a:off x="6792433" y="3038826"/>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03" name="Google Shape;883;p12">
                <a:extLst>
                  <a:ext uri="{FF2B5EF4-FFF2-40B4-BE49-F238E27FC236}">
                    <a16:creationId xmlns:a16="http://schemas.microsoft.com/office/drawing/2014/main" id="{1A4EAA8E-CAC7-79AF-D172-3F5D63B9BB76}"/>
                  </a:ext>
                </a:extLst>
              </p:cNvPr>
              <p:cNvSpPr/>
              <p:nvPr/>
            </p:nvSpPr>
            <p:spPr>
              <a:xfrm>
                <a:off x="6792433" y="3038826"/>
                <a:ext cx="3848" cy="3649"/>
              </a:xfrm>
              <a:custGeom>
                <a:avLst/>
                <a:gdLst/>
                <a:ahLst/>
                <a:cxnLst/>
                <a:rect l="l" t="t" r="r" b="b"/>
                <a:pathLst>
                  <a:path w="3" h="3" extrusionOk="0">
                    <a:moveTo>
                      <a:pt x="0" y="0"/>
                    </a:moveTo>
                    <a:lnTo>
                      <a:pt x="0" y="0"/>
                    </a:lnTo>
                    <a:lnTo>
                      <a:pt x="3" y="3"/>
                    </a:lnTo>
                    <a:lnTo>
                      <a:pt x="3" y="3"/>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04" name="Google Shape;884;p12">
                <a:extLst>
                  <a:ext uri="{FF2B5EF4-FFF2-40B4-BE49-F238E27FC236}">
                    <a16:creationId xmlns:a16="http://schemas.microsoft.com/office/drawing/2014/main" id="{22825C27-D35A-DD57-1040-F2A81EA04106}"/>
                  </a:ext>
                </a:extLst>
              </p:cNvPr>
              <p:cNvSpPr/>
              <p:nvPr/>
            </p:nvSpPr>
            <p:spPr>
              <a:xfrm>
                <a:off x="6786019" y="303152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05" name="Google Shape;885;p12">
                <a:extLst>
                  <a:ext uri="{FF2B5EF4-FFF2-40B4-BE49-F238E27FC236}">
                    <a16:creationId xmlns:a16="http://schemas.microsoft.com/office/drawing/2014/main" id="{DB306503-0AAB-1C72-B2B3-7EB408598AB7}"/>
                  </a:ext>
                </a:extLst>
              </p:cNvPr>
              <p:cNvSpPr/>
              <p:nvPr/>
            </p:nvSpPr>
            <p:spPr>
              <a:xfrm>
                <a:off x="6803978" y="298044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06" name="Google Shape;886;p12">
                <a:extLst>
                  <a:ext uri="{FF2B5EF4-FFF2-40B4-BE49-F238E27FC236}">
                    <a16:creationId xmlns:a16="http://schemas.microsoft.com/office/drawing/2014/main" id="{3D884C22-F1A9-702E-36A2-9E5380F5612A}"/>
                  </a:ext>
                </a:extLst>
              </p:cNvPr>
              <p:cNvSpPr/>
              <p:nvPr/>
            </p:nvSpPr>
            <p:spPr>
              <a:xfrm>
                <a:off x="6818088" y="3080182"/>
                <a:ext cx="6414" cy="10947"/>
              </a:xfrm>
              <a:custGeom>
                <a:avLst/>
                <a:gdLst/>
                <a:ahLst/>
                <a:cxnLst/>
                <a:rect l="l" t="t" r="r" b="b"/>
                <a:pathLst>
                  <a:path w="5" h="9" extrusionOk="0">
                    <a:moveTo>
                      <a:pt x="0" y="0"/>
                    </a:moveTo>
                    <a:lnTo>
                      <a:pt x="0" y="0"/>
                    </a:lnTo>
                    <a:lnTo>
                      <a:pt x="5" y="9"/>
                    </a:lnTo>
                    <a:lnTo>
                      <a:pt x="5" y="9"/>
                    </a:lnTo>
                    <a:lnTo>
                      <a:pt x="5" y="9"/>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07" name="Google Shape;887;p12">
                <a:extLst>
                  <a:ext uri="{FF2B5EF4-FFF2-40B4-BE49-F238E27FC236}">
                    <a16:creationId xmlns:a16="http://schemas.microsoft.com/office/drawing/2014/main" id="{735D7E44-2E4F-3352-575B-614FD4A4A12F}"/>
                  </a:ext>
                </a:extLst>
              </p:cNvPr>
              <p:cNvSpPr/>
              <p:nvPr/>
            </p:nvSpPr>
            <p:spPr>
              <a:xfrm>
                <a:off x="6788585" y="3035177"/>
                <a:ext cx="3848" cy="3649"/>
              </a:xfrm>
              <a:custGeom>
                <a:avLst/>
                <a:gdLst/>
                <a:ahLst/>
                <a:cxnLst/>
                <a:rect l="l" t="t" r="r" b="b"/>
                <a:pathLst>
                  <a:path w="3" h="3" extrusionOk="0">
                    <a:moveTo>
                      <a:pt x="0" y="0"/>
                    </a:moveTo>
                    <a:lnTo>
                      <a:pt x="0" y="0"/>
                    </a:lnTo>
                    <a:lnTo>
                      <a:pt x="0" y="0"/>
                    </a:lnTo>
                    <a:lnTo>
                      <a:pt x="0" y="0"/>
                    </a:lnTo>
                    <a:lnTo>
                      <a:pt x="3" y="3"/>
                    </a:lnTo>
                    <a:lnTo>
                      <a:pt x="3" y="3"/>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08" name="Google Shape;888;p12">
                <a:extLst>
                  <a:ext uri="{FF2B5EF4-FFF2-40B4-BE49-F238E27FC236}">
                    <a16:creationId xmlns:a16="http://schemas.microsoft.com/office/drawing/2014/main" id="{6CF06C6C-C813-AEFA-9A7F-64FCAD21FB53}"/>
                  </a:ext>
                </a:extLst>
              </p:cNvPr>
              <p:cNvSpPr/>
              <p:nvPr/>
            </p:nvSpPr>
            <p:spPr>
              <a:xfrm>
                <a:off x="6824502" y="3091130"/>
                <a:ext cx="0" cy="3649"/>
              </a:xfrm>
              <a:custGeom>
                <a:avLst/>
                <a:gdLst/>
                <a:ahLst/>
                <a:cxnLst/>
                <a:rect l="l" t="t" r="r" b="b"/>
                <a:pathLst>
                  <a:path w="120000" h="3" extrusionOk="0">
                    <a:moveTo>
                      <a:pt x="0" y="0"/>
                    </a:moveTo>
                    <a:lnTo>
                      <a:pt x="0" y="0"/>
                    </a:lnTo>
                    <a:lnTo>
                      <a:pt x="0" y="3"/>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09" name="Google Shape;889;p12">
                <a:extLst>
                  <a:ext uri="{FF2B5EF4-FFF2-40B4-BE49-F238E27FC236}">
                    <a16:creationId xmlns:a16="http://schemas.microsoft.com/office/drawing/2014/main" id="{CC9A0B21-B5EA-3E7C-935E-FB2427FE3512}"/>
                  </a:ext>
                </a:extLst>
              </p:cNvPr>
              <p:cNvSpPr/>
              <p:nvPr/>
            </p:nvSpPr>
            <p:spPr>
              <a:xfrm>
                <a:off x="6836047" y="310937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10" name="Google Shape;890;p12">
                <a:extLst>
                  <a:ext uri="{FF2B5EF4-FFF2-40B4-BE49-F238E27FC236}">
                    <a16:creationId xmlns:a16="http://schemas.microsoft.com/office/drawing/2014/main" id="{CE727400-B96E-6743-063F-59DC0D9630C2}"/>
                  </a:ext>
                </a:extLst>
              </p:cNvPr>
              <p:cNvSpPr/>
              <p:nvPr/>
            </p:nvSpPr>
            <p:spPr>
              <a:xfrm>
                <a:off x="6824502" y="3091130"/>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11" name="Google Shape;891;p12">
                <a:extLst>
                  <a:ext uri="{FF2B5EF4-FFF2-40B4-BE49-F238E27FC236}">
                    <a16:creationId xmlns:a16="http://schemas.microsoft.com/office/drawing/2014/main" id="{72DDAD7C-B089-B945-6C60-359B44415FC5}"/>
                  </a:ext>
                </a:extLst>
              </p:cNvPr>
              <p:cNvSpPr/>
              <p:nvPr/>
            </p:nvSpPr>
            <p:spPr>
              <a:xfrm>
                <a:off x="6824502" y="3094779"/>
                <a:ext cx="3848" cy="0"/>
              </a:xfrm>
              <a:custGeom>
                <a:avLst/>
                <a:gdLst/>
                <a:ahLst/>
                <a:cxnLst/>
                <a:rect l="l" t="t" r="r" b="b"/>
                <a:pathLst>
                  <a:path w="3" h="120000" extrusionOk="0">
                    <a:moveTo>
                      <a:pt x="0" y="0"/>
                    </a:moveTo>
                    <a:lnTo>
                      <a:pt x="0" y="0"/>
                    </a:lnTo>
                    <a:lnTo>
                      <a:pt x="3" y="0"/>
                    </a:lnTo>
                    <a:lnTo>
                      <a:pt x="3"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12" name="Google Shape;892;p12">
                <a:extLst>
                  <a:ext uri="{FF2B5EF4-FFF2-40B4-BE49-F238E27FC236}">
                    <a16:creationId xmlns:a16="http://schemas.microsoft.com/office/drawing/2014/main" id="{F3D46CFD-B568-17D8-D806-1E9A2F8969A6}"/>
                  </a:ext>
                </a:extLst>
              </p:cNvPr>
              <p:cNvSpPr/>
              <p:nvPr/>
            </p:nvSpPr>
            <p:spPr>
              <a:xfrm>
                <a:off x="6828351" y="3098428"/>
                <a:ext cx="3848" cy="3649"/>
              </a:xfrm>
              <a:custGeom>
                <a:avLst/>
                <a:gdLst/>
                <a:ahLst/>
                <a:cxnLst/>
                <a:rect l="l" t="t" r="r" b="b"/>
                <a:pathLst>
                  <a:path w="3" h="3" extrusionOk="0">
                    <a:moveTo>
                      <a:pt x="0" y="0"/>
                    </a:moveTo>
                    <a:lnTo>
                      <a:pt x="0" y="0"/>
                    </a:lnTo>
                    <a:lnTo>
                      <a:pt x="3" y="3"/>
                    </a:lnTo>
                    <a:lnTo>
                      <a:pt x="3" y="3"/>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13" name="Google Shape;893;p12">
                <a:extLst>
                  <a:ext uri="{FF2B5EF4-FFF2-40B4-BE49-F238E27FC236}">
                    <a16:creationId xmlns:a16="http://schemas.microsoft.com/office/drawing/2014/main" id="{EE6046B7-A406-8DE5-690F-4EA26271E8A2}"/>
                  </a:ext>
                </a:extLst>
              </p:cNvPr>
              <p:cNvSpPr/>
              <p:nvPr/>
            </p:nvSpPr>
            <p:spPr>
              <a:xfrm>
                <a:off x="6832199" y="3102077"/>
                <a:ext cx="0" cy="3649"/>
              </a:xfrm>
              <a:custGeom>
                <a:avLst/>
                <a:gdLst/>
                <a:ahLst/>
                <a:cxnLst/>
                <a:rect l="l" t="t" r="r" b="b"/>
                <a:pathLst>
                  <a:path w="120000" h="3" extrusionOk="0">
                    <a:moveTo>
                      <a:pt x="0" y="0"/>
                    </a:moveTo>
                    <a:lnTo>
                      <a:pt x="0" y="0"/>
                    </a:lnTo>
                    <a:lnTo>
                      <a:pt x="0" y="3"/>
                    </a:lnTo>
                    <a:lnTo>
                      <a:pt x="0" y="3"/>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14" name="Google Shape;894;p12">
                <a:extLst>
                  <a:ext uri="{FF2B5EF4-FFF2-40B4-BE49-F238E27FC236}">
                    <a16:creationId xmlns:a16="http://schemas.microsoft.com/office/drawing/2014/main" id="{24E95562-5365-D6B2-6689-2296021DAAE7}"/>
                  </a:ext>
                </a:extLst>
              </p:cNvPr>
              <p:cNvSpPr/>
              <p:nvPr/>
            </p:nvSpPr>
            <p:spPr>
              <a:xfrm>
                <a:off x="6828351" y="3094779"/>
                <a:ext cx="0" cy="3649"/>
              </a:xfrm>
              <a:custGeom>
                <a:avLst/>
                <a:gdLst/>
                <a:ahLst/>
                <a:cxnLst/>
                <a:rect l="l" t="t" r="r" b="b"/>
                <a:pathLst>
                  <a:path w="120000" h="3" extrusionOk="0">
                    <a:moveTo>
                      <a:pt x="0" y="0"/>
                    </a:moveTo>
                    <a:lnTo>
                      <a:pt x="0" y="0"/>
                    </a:lnTo>
                    <a:lnTo>
                      <a:pt x="0" y="3"/>
                    </a:lnTo>
                    <a:lnTo>
                      <a:pt x="0" y="3"/>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15" name="Google Shape;895;p12">
                <a:extLst>
                  <a:ext uri="{FF2B5EF4-FFF2-40B4-BE49-F238E27FC236}">
                    <a16:creationId xmlns:a16="http://schemas.microsoft.com/office/drawing/2014/main" id="{6D173144-6D4B-98F8-E75F-43A4169D0AC2}"/>
                  </a:ext>
                </a:extLst>
              </p:cNvPr>
              <p:cNvSpPr/>
              <p:nvPr/>
            </p:nvSpPr>
            <p:spPr>
              <a:xfrm>
                <a:off x="6792433" y="3038826"/>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16" name="Google Shape;896;p12">
                <a:extLst>
                  <a:ext uri="{FF2B5EF4-FFF2-40B4-BE49-F238E27FC236}">
                    <a16:creationId xmlns:a16="http://schemas.microsoft.com/office/drawing/2014/main" id="{F0F7A66C-12CF-B654-435C-6FAB17034441}"/>
                  </a:ext>
                </a:extLst>
              </p:cNvPr>
              <p:cNvSpPr/>
              <p:nvPr/>
            </p:nvSpPr>
            <p:spPr>
              <a:xfrm>
                <a:off x="6788585" y="3035177"/>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17" name="Google Shape;897;p12">
                <a:extLst>
                  <a:ext uri="{FF2B5EF4-FFF2-40B4-BE49-F238E27FC236}">
                    <a16:creationId xmlns:a16="http://schemas.microsoft.com/office/drawing/2014/main" id="{D3D29CCF-500B-BAA1-9272-9026232378F1}"/>
                  </a:ext>
                </a:extLst>
              </p:cNvPr>
              <p:cNvSpPr/>
              <p:nvPr/>
            </p:nvSpPr>
            <p:spPr>
              <a:xfrm>
                <a:off x="6788585" y="3031528"/>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18" name="Google Shape;898;p12">
                <a:extLst>
                  <a:ext uri="{FF2B5EF4-FFF2-40B4-BE49-F238E27FC236}">
                    <a16:creationId xmlns:a16="http://schemas.microsoft.com/office/drawing/2014/main" id="{71B065BC-EC93-712D-4546-79F93710C6DD}"/>
                  </a:ext>
                </a:extLst>
              </p:cNvPr>
              <p:cNvSpPr/>
              <p:nvPr/>
            </p:nvSpPr>
            <p:spPr>
              <a:xfrm>
                <a:off x="6839895" y="311302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19" name="Google Shape;899;p12">
                <a:extLst>
                  <a:ext uri="{FF2B5EF4-FFF2-40B4-BE49-F238E27FC236}">
                    <a16:creationId xmlns:a16="http://schemas.microsoft.com/office/drawing/2014/main" id="{3F988B02-5E68-51DD-05E7-65C7B03C0F78}"/>
                  </a:ext>
                </a:extLst>
              </p:cNvPr>
              <p:cNvSpPr/>
              <p:nvPr/>
            </p:nvSpPr>
            <p:spPr>
              <a:xfrm>
                <a:off x="6788585" y="3031528"/>
                <a:ext cx="0" cy="3649"/>
              </a:xfrm>
              <a:custGeom>
                <a:avLst/>
                <a:gdLst/>
                <a:ahLst/>
                <a:cxnLst/>
                <a:rect l="l" t="t" r="r" b="b"/>
                <a:pathLst>
                  <a:path w="120000" h="3" extrusionOk="0">
                    <a:moveTo>
                      <a:pt x="0" y="0"/>
                    </a:moveTo>
                    <a:lnTo>
                      <a:pt x="0" y="0"/>
                    </a:lnTo>
                    <a:lnTo>
                      <a:pt x="0" y="0"/>
                    </a:lnTo>
                    <a:lnTo>
                      <a:pt x="0" y="3"/>
                    </a:lnTo>
                    <a:lnTo>
                      <a:pt x="0" y="3"/>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20" name="Google Shape;900;p12">
                <a:extLst>
                  <a:ext uri="{FF2B5EF4-FFF2-40B4-BE49-F238E27FC236}">
                    <a16:creationId xmlns:a16="http://schemas.microsoft.com/office/drawing/2014/main" id="{C55BDBF8-0190-09DE-D96A-17CA339EDA12}"/>
                  </a:ext>
                </a:extLst>
              </p:cNvPr>
              <p:cNvSpPr/>
              <p:nvPr/>
            </p:nvSpPr>
            <p:spPr>
              <a:xfrm>
                <a:off x="6792433" y="3038826"/>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21" name="Google Shape;901;p12">
                <a:extLst>
                  <a:ext uri="{FF2B5EF4-FFF2-40B4-BE49-F238E27FC236}">
                    <a16:creationId xmlns:a16="http://schemas.microsoft.com/office/drawing/2014/main" id="{4A68C5D3-016A-A820-3F8D-839E4B8C49F5}"/>
                  </a:ext>
                </a:extLst>
              </p:cNvPr>
              <p:cNvSpPr/>
              <p:nvPr/>
            </p:nvSpPr>
            <p:spPr>
              <a:xfrm>
                <a:off x="6788585" y="3035177"/>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22" name="Google Shape;902;p12">
                <a:extLst>
                  <a:ext uri="{FF2B5EF4-FFF2-40B4-BE49-F238E27FC236}">
                    <a16:creationId xmlns:a16="http://schemas.microsoft.com/office/drawing/2014/main" id="{DE60DEB6-06C6-A9BD-E76E-291F7CF041B0}"/>
                  </a:ext>
                </a:extLst>
              </p:cNvPr>
              <p:cNvSpPr/>
              <p:nvPr/>
            </p:nvSpPr>
            <p:spPr>
              <a:xfrm>
                <a:off x="6792433" y="3038826"/>
                <a:ext cx="3848" cy="3649"/>
              </a:xfrm>
              <a:custGeom>
                <a:avLst/>
                <a:gdLst/>
                <a:ahLst/>
                <a:cxnLst/>
                <a:rect l="l" t="t" r="r" b="b"/>
                <a:pathLst>
                  <a:path w="3" h="3" extrusionOk="0">
                    <a:moveTo>
                      <a:pt x="0" y="0"/>
                    </a:moveTo>
                    <a:lnTo>
                      <a:pt x="0" y="0"/>
                    </a:lnTo>
                    <a:lnTo>
                      <a:pt x="0" y="0"/>
                    </a:lnTo>
                    <a:lnTo>
                      <a:pt x="0" y="0"/>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23" name="Google Shape;903;p12">
                <a:extLst>
                  <a:ext uri="{FF2B5EF4-FFF2-40B4-BE49-F238E27FC236}">
                    <a16:creationId xmlns:a16="http://schemas.microsoft.com/office/drawing/2014/main" id="{B43E7469-B088-EAB5-113F-4FCEA1295ACE}"/>
                  </a:ext>
                </a:extLst>
              </p:cNvPr>
              <p:cNvSpPr/>
              <p:nvPr/>
            </p:nvSpPr>
            <p:spPr>
              <a:xfrm>
                <a:off x="6746253" y="259242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24" name="Google Shape;904;p12">
                <a:extLst>
                  <a:ext uri="{FF2B5EF4-FFF2-40B4-BE49-F238E27FC236}">
                    <a16:creationId xmlns:a16="http://schemas.microsoft.com/office/drawing/2014/main" id="{DFACEF19-E9BA-C19E-50D9-691271265A95}"/>
                  </a:ext>
                </a:extLst>
              </p:cNvPr>
              <p:cNvSpPr/>
              <p:nvPr/>
            </p:nvSpPr>
            <p:spPr>
              <a:xfrm>
                <a:off x="6734708" y="2588771"/>
                <a:ext cx="11545" cy="3649"/>
              </a:xfrm>
              <a:custGeom>
                <a:avLst/>
                <a:gdLst/>
                <a:ahLst/>
                <a:cxnLst/>
                <a:rect l="l" t="t" r="r" b="b"/>
                <a:pathLst>
                  <a:path w="9" h="3" extrusionOk="0">
                    <a:moveTo>
                      <a:pt x="0" y="0"/>
                    </a:moveTo>
                    <a:lnTo>
                      <a:pt x="9" y="3"/>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25" name="Google Shape;905;p12">
                <a:extLst>
                  <a:ext uri="{FF2B5EF4-FFF2-40B4-BE49-F238E27FC236}">
                    <a16:creationId xmlns:a16="http://schemas.microsoft.com/office/drawing/2014/main" id="{095A9F4B-FB30-7E64-9619-53AAE4902B25}"/>
                  </a:ext>
                </a:extLst>
              </p:cNvPr>
              <p:cNvSpPr/>
              <p:nvPr/>
            </p:nvSpPr>
            <p:spPr>
              <a:xfrm>
                <a:off x="6678267" y="2569309"/>
                <a:ext cx="2566" cy="3649"/>
              </a:xfrm>
              <a:custGeom>
                <a:avLst/>
                <a:gdLst/>
                <a:ahLst/>
                <a:cxnLst/>
                <a:rect l="l" t="t" r="r" b="b"/>
                <a:pathLst>
                  <a:path w="2" h="3" extrusionOk="0">
                    <a:moveTo>
                      <a:pt x="0" y="0"/>
                    </a:moveTo>
                    <a:lnTo>
                      <a:pt x="0" y="0"/>
                    </a:lnTo>
                    <a:lnTo>
                      <a:pt x="0" y="0"/>
                    </a:lnTo>
                    <a:lnTo>
                      <a:pt x="0" y="0"/>
                    </a:lnTo>
                    <a:lnTo>
                      <a:pt x="0" y="0"/>
                    </a:lnTo>
                    <a:lnTo>
                      <a:pt x="2" y="3"/>
                    </a:lnTo>
                    <a:lnTo>
                      <a:pt x="2" y="3"/>
                    </a:lnTo>
                    <a:lnTo>
                      <a:pt x="2" y="3"/>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26" name="Google Shape;906;p12">
                <a:extLst>
                  <a:ext uri="{FF2B5EF4-FFF2-40B4-BE49-F238E27FC236}">
                    <a16:creationId xmlns:a16="http://schemas.microsoft.com/office/drawing/2014/main" id="{B6C35435-4132-C734-79E2-0CCD742864ED}"/>
                  </a:ext>
                </a:extLst>
              </p:cNvPr>
              <p:cNvSpPr/>
              <p:nvPr/>
            </p:nvSpPr>
            <p:spPr>
              <a:xfrm>
                <a:off x="6688529" y="2572958"/>
                <a:ext cx="3848" cy="3649"/>
              </a:xfrm>
              <a:custGeom>
                <a:avLst/>
                <a:gdLst/>
                <a:ahLst/>
                <a:cxnLst/>
                <a:rect l="l" t="t" r="r" b="b"/>
                <a:pathLst>
                  <a:path w="3" h="3" extrusionOk="0">
                    <a:moveTo>
                      <a:pt x="3" y="3"/>
                    </a:moveTo>
                    <a:lnTo>
                      <a:pt x="3" y="3"/>
                    </a:lnTo>
                    <a:lnTo>
                      <a:pt x="3" y="3"/>
                    </a:lnTo>
                    <a:lnTo>
                      <a:pt x="3" y="3"/>
                    </a:lnTo>
                    <a:lnTo>
                      <a:pt x="3" y="3"/>
                    </a:lnTo>
                    <a:lnTo>
                      <a:pt x="0" y="0"/>
                    </a:lnTo>
                    <a:lnTo>
                      <a:pt x="3"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27" name="Google Shape;907;p12">
                <a:extLst>
                  <a:ext uri="{FF2B5EF4-FFF2-40B4-BE49-F238E27FC236}">
                    <a16:creationId xmlns:a16="http://schemas.microsoft.com/office/drawing/2014/main" id="{B3AA60AA-4A32-6353-F901-0C13CAA0A972}"/>
                  </a:ext>
                </a:extLst>
              </p:cNvPr>
              <p:cNvSpPr/>
              <p:nvPr/>
            </p:nvSpPr>
            <p:spPr>
              <a:xfrm>
                <a:off x="6580776" y="2540116"/>
                <a:ext cx="21807" cy="7298"/>
              </a:xfrm>
              <a:custGeom>
                <a:avLst/>
                <a:gdLst/>
                <a:ahLst/>
                <a:cxnLst/>
                <a:rect l="l" t="t" r="r" b="b"/>
                <a:pathLst>
                  <a:path w="17" h="6" extrusionOk="0">
                    <a:moveTo>
                      <a:pt x="0" y="0"/>
                    </a:moveTo>
                    <a:lnTo>
                      <a:pt x="0" y="0"/>
                    </a:lnTo>
                    <a:lnTo>
                      <a:pt x="17" y="6"/>
                    </a:lnTo>
                    <a:lnTo>
                      <a:pt x="17" y="6"/>
                    </a:lnTo>
                    <a:lnTo>
                      <a:pt x="17" y="6"/>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28" name="Google Shape;908;p12">
                <a:extLst>
                  <a:ext uri="{FF2B5EF4-FFF2-40B4-BE49-F238E27FC236}">
                    <a16:creationId xmlns:a16="http://schemas.microsoft.com/office/drawing/2014/main" id="{200ECB1A-81CC-D10E-D071-0509308DE0A8}"/>
                  </a:ext>
                </a:extLst>
              </p:cNvPr>
              <p:cNvSpPr/>
              <p:nvPr/>
            </p:nvSpPr>
            <p:spPr>
              <a:xfrm>
                <a:off x="6620542" y="2551064"/>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29" name="Google Shape;909;p12">
                <a:extLst>
                  <a:ext uri="{FF2B5EF4-FFF2-40B4-BE49-F238E27FC236}">
                    <a16:creationId xmlns:a16="http://schemas.microsoft.com/office/drawing/2014/main" id="{4DDEF76E-47AB-B211-2180-FD5503E58864}"/>
                  </a:ext>
                </a:extLst>
              </p:cNvPr>
              <p:cNvSpPr/>
              <p:nvPr/>
            </p:nvSpPr>
            <p:spPr>
              <a:xfrm>
                <a:off x="7504369" y="1823678"/>
                <a:ext cx="1033911" cy="716439"/>
              </a:xfrm>
              <a:custGeom>
                <a:avLst/>
                <a:gdLst/>
                <a:ahLst/>
                <a:cxnLst/>
                <a:rect l="l" t="t" r="r" b="b"/>
                <a:pathLst>
                  <a:path w="806" h="589" extrusionOk="0">
                    <a:moveTo>
                      <a:pt x="269" y="513"/>
                    </a:moveTo>
                    <a:lnTo>
                      <a:pt x="269" y="513"/>
                    </a:lnTo>
                    <a:lnTo>
                      <a:pt x="269" y="513"/>
                    </a:lnTo>
                    <a:lnTo>
                      <a:pt x="269" y="513"/>
                    </a:lnTo>
                    <a:lnTo>
                      <a:pt x="269" y="513"/>
                    </a:lnTo>
                    <a:lnTo>
                      <a:pt x="269" y="513"/>
                    </a:lnTo>
                    <a:lnTo>
                      <a:pt x="269" y="513"/>
                    </a:lnTo>
                    <a:lnTo>
                      <a:pt x="269" y="513"/>
                    </a:lnTo>
                    <a:lnTo>
                      <a:pt x="269" y="513"/>
                    </a:lnTo>
                    <a:lnTo>
                      <a:pt x="269" y="513"/>
                    </a:lnTo>
                    <a:lnTo>
                      <a:pt x="269" y="513"/>
                    </a:lnTo>
                    <a:lnTo>
                      <a:pt x="269" y="513"/>
                    </a:lnTo>
                    <a:lnTo>
                      <a:pt x="269" y="510"/>
                    </a:lnTo>
                    <a:lnTo>
                      <a:pt x="269" y="510"/>
                    </a:lnTo>
                    <a:lnTo>
                      <a:pt x="269" y="510"/>
                    </a:lnTo>
                    <a:lnTo>
                      <a:pt x="269" y="510"/>
                    </a:lnTo>
                    <a:lnTo>
                      <a:pt x="269" y="510"/>
                    </a:lnTo>
                    <a:lnTo>
                      <a:pt x="269" y="510"/>
                    </a:lnTo>
                    <a:lnTo>
                      <a:pt x="271" y="510"/>
                    </a:lnTo>
                    <a:lnTo>
                      <a:pt x="271" y="510"/>
                    </a:lnTo>
                    <a:lnTo>
                      <a:pt x="271" y="510"/>
                    </a:lnTo>
                    <a:lnTo>
                      <a:pt x="271" y="510"/>
                    </a:lnTo>
                    <a:lnTo>
                      <a:pt x="271" y="510"/>
                    </a:lnTo>
                    <a:lnTo>
                      <a:pt x="271" y="510"/>
                    </a:lnTo>
                    <a:lnTo>
                      <a:pt x="271" y="510"/>
                    </a:lnTo>
                    <a:lnTo>
                      <a:pt x="271" y="510"/>
                    </a:lnTo>
                    <a:lnTo>
                      <a:pt x="271" y="510"/>
                    </a:lnTo>
                    <a:lnTo>
                      <a:pt x="271" y="510"/>
                    </a:lnTo>
                    <a:lnTo>
                      <a:pt x="271" y="510"/>
                    </a:lnTo>
                    <a:lnTo>
                      <a:pt x="271" y="510"/>
                    </a:lnTo>
                    <a:lnTo>
                      <a:pt x="274" y="510"/>
                    </a:lnTo>
                    <a:lnTo>
                      <a:pt x="274" y="510"/>
                    </a:lnTo>
                    <a:lnTo>
                      <a:pt x="274" y="510"/>
                    </a:lnTo>
                    <a:lnTo>
                      <a:pt x="756" y="589"/>
                    </a:lnTo>
                    <a:lnTo>
                      <a:pt x="756" y="589"/>
                    </a:lnTo>
                    <a:lnTo>
                      <a:pt x="758" y="559"/>
                    </a:lnTo>
                    <a:lnTo>
                      <a:pt x="758" y="559"/>
                    </a:lnTo>
                    <a:lnTo>
                      <a:pt x="758" y="553"/>
                    </a:lnTo>
                    <a:lnTo>
                      <a:pt x="758" y="553"/>
                    </a:lnTo>
                    <a:lnTo>
                      <a:pt x="761" y="537"/>
                    </a:lnTo>
                    <a:lnTo>
                      <a:pt x="761" y="537"/>
                    </a:lnTo>
                    <a:lnTo>
                      <a:pt x="764" y="516"/>
                    </a:lnTo>
                    <a:lnTo>
                      <a:pt x="764" y="516"/>
                    </a:lnTo>
                    <a:lnTo>
                      <a:pt x="764" y="513"/>
                    </a:lnTo>
                    <a:lnTo>
                      <a:pt x="767" y="483"/>
                    </a:lnTo>
                    <a:lnTo>
                      <a:pt x="767" y="483"/>
                    </a:lnTo>
                    <a:lnTo>
                      <a:pt x="778" y="385"/>
                    </a:lnTo>
                    <a:lnTo>
                      <a:pt x="778" y="385"/>
                    </a:lnTo>
                    <a:lnTo>
                      <a:pt x="806" y="136"/>
                    </a:lnTo>
                    <a:lnTo>
                      <a:pt x="806" y="136"/>
                    </a:lnTo>
                    <a:lnTo>
                      <a:pt x="688" y="121"/>
                    </a:lnTo>
                    <a:lnTo>
                      <a:pt x="686" y="121"/>
                    </a:lnTo>
                    <a:lnTo>
                      <a:pt x="686" y="121"/>
                    </a:lnTo>
                    <a:lnTo>
                      <a:pt x="674" y="121"/>
                    </a:lnTo>
                    <a:lnTo>
                      <a:pt x="660" y="118"/>
                    </a:lnTo>
                    <a:lnTo>
                      <a:pt x="660" y="118"/>
                    </a:lnTo>
                    <a:lnTo>
                      <a:pt x="646" y="115"/>
                    </a:lnTo>
                    <a:lnTo>
                      <a:pt x="646" y="115"/>
                    </a:lnTo>
                    <a:lnTo>
                      <a:pt x="621" y="112"/>
                    </a:lnTo>
                    <a:lnTo>
                      <a:pt x="621" y="112"/>
                    </a:lnTo>
                    <a:lnTo>
                      <a:pt x="602" y="109"/>
                    </a:lnTo>
                    <a:lnTo>
                      <a:pt x="602" y="109"/>
                    </a:lnTo>
                    <a:lnTo>
                      <a:pt x="602" y="109"/>
                    </a:lnTo>
                    <a:lnTo>
                      <a:pt x="470" y="88"/>
                    </a:lnTo>
                    <a:lnTo>
                      <a:pt x="339" y="66"/>
                    </a:lnTo>
                    <a:lnTo>
                      <a:pt x="339" y="66"/>
                    </a:lnTo>
                    <a:lnTo>
                      <a:pt x="266" y="51"/>
                    </a:lnTo>
                    <a:lnTo>
                      <a:pt x="266" y="51"/>
                    </a:lnTo>
                    <a:lnTo>
                      <a:pt x="148" y="27"/>
                    </a:lnTo>
                    <a:lnTo>
                      <a:pt x="28" y="0"/>
                    </a:lnTo>
                    <a:lnTo>
                      <a:pt x="0" y="97"/>
                    </a:lnTo>
                    <a:lnTo>
                      <a:pt x="0" y="97"/>
                    </a:lnTo>
                    <a:lnTo>
                      <a:pt x="14" y="115"/>
                    </a:lnTo>
                    <a:lnTo>
                      <a:pt x="20" y="124"/>
                    </a:lnTo>
                    <a:lnTo>
                      <a:pt x="20" y="136"/>
                    </a:lnTo>
                    <a:lnTo>
                      <a:pt x="20" y="136"/>
                    </a:lnTo>
                    <a:lnTo>
                      <a:pt x="25" y="152"/>
                    </a:lnTo>
                    <a:lnTo>
                      <a:pt x="34" y="167"/>
                    </a:lnTo>
                    <a:lnTo>
                      <a:pt x="34" y="167"/>
                    </a:lnTo>
                    <a:lnTo>
                      <a:pt x="39" y="179"/>
                    </a:lnTo>
                    <a:lnTo>
                      <a:pt x="42" y="185"/>
                    </a:lnTo>
                    <a:lnTo>
                      <a:pt x="42" y="185"/>
                    </a:lnTo>
                    <a:lnTo>
                      <a:pt x="50" y="191"/>
                    </a:lnTo>
                    <a:lnTo>
                      <a:pt x="50" y="191"/>
                    </a:lnTo>
                    <a:lnTo>
                      <a:pt x="50" y="191"/>
                    </a:lnTo>
                    <a:lnTo>
                      <a:pt x="50" y="191"/>
                    </a:lnTo>
                    <a:lnTo>
                      <a:pt x="53" y="194"/>
                    </a:lnTo>
                    <a:lnTo>
                      <a:pt x="53" y="194"/>
                    </a:lnTo>
                    <a:lnTo>
                      <a:pt x="53" y="197"/>
                    </a:lnTo>
                    <a:lnTo>
                      <a:pt x="53" y="197"/>
                    </a:lnTo>
                    <a:lnTo>
                      <a:pt x="53" y="197"/>
                    </a:lnTo>
                    <a:lnTo>
                      <a:pt x="53" y="197"/>
                    </a:lnTo>
                    <a:lnTo>
                      <a:pt x="50" y="212"/>
                    </a:lnTo>
                    <a:lnTo>
                      <a:pt x="50" y="224"/>
                    </a:lnTo>
                    <a:lnTo>
                      <a:pt x="50" y="224"/>
                    </a:lnTo>
                    <a:lnTo>
                      <a:pt x="53" y="224"/>
                    </a:lnTo>
                    <a:lnTo>
                      <a:pt x="53" y="224"/>
                    </a:lnTo>
                    <a:lnTo>
                      <a:pt x="56" y="227"/>
                    </a:lnTo>
                    <a:lnTo>
                      <a:pt x="59" y="227"/>
                    </a:lnTo>
                    <a:lnTo>
                      <a:pt x="59" y="227"/>
                    </a:lnTo>
                    <a:lnTo>
                      <a:pt x="64" y="227"/>
                    </a:lnTo>
                    <a:lnTo>
                      <a:pt x="67" y="231"/>
                    </a:lnTo>
                    <a:lnTo>
                      <a:pt x="73" y="237"/>
                    </a:lnTo>
                    <a:lnTo>
                      <a:pt x="73" y="246"/>
                    </a:lnTo>
                    <a:lnTo>
                      <a:pt x="73" y="246"/>
                    </a:lnTo>
                    <a:lnTo>
                      <a:pt x="70" y="267"/>
                    </a:lnTo>
                    <a:lnTo>
                      <a:pt x="67" y="282"/>
                    </a:lnTo>
                    <a:lnTo>
                      <a:pt x="67" y="294"/>
                    </a:lnTo>
                    <a:lnTo>
                      <a:pt x="67" y="294"/>
                    </a:lnTo>
                    <a:lnTo>
                      <a:pt x="73" y="300"/>
                    </a:lnTo>
                    <a:lnTo>
                      <a:pt x="73" y="300"/>
                    </a:lnTo>
                    <a:lnTo>
                      <a:pt x="73" y="303"/>
                    </a:lnTo>
                    <a:lnTo>
                      <a:pt x="70" y="310"/>
                    </a:lnTo>
                    <a:lnTo>
                      <a:pt x="59" y="325"/>
                    </a:lnTo>
                    <a:lnTo>
                      <a:pt x="59" y="325"/>
                    </a:lnTo>
                    <a:lnTo>
                      <a:pt x="48" y="340"/>
                    </a:lnTo>
                    <a:lnTo>
                      <a:pt x="39" y="352"/>
                    </a:lnTo>
                    <a:lnTo>
                      <a:pt x="36" y="364"/>
                    </a:lnTo>
                    <a:lnTo>
                      <a:pt x="36" y="373"/>
                    </a:lnTo>
                    <a:lnTo>
                      <a:pt x="36" y="373"/>
                    </a:lnTo>
                    <a:lnTo>
                      <a:pt x="39" y="376"/>
                    </a:lnTo>
                    <a:lnTo>
                      <a:pt x="42" y="379"/>
                    </a:lnTo>
                    <a:lnTo>
                      <a:pt x="48" y="382"/>
                    </a:lnTo>
                    <a:lnTo>
                      <a:pt x="48" y="382"/>
                    </a:lnTo>
                    <a:lnTo>
                      <a:pt x="50" y="382"/>
                    </a:lnTo>
                    <a:lnTo>
                      <a:pt x="50" y="382"/>
                    </a:lnTo>
                    <a:lnTo>
                      <a:pt x="50" y="382"/>
                    </a:lnTo>
                    <a:lnTo>
                      <a:pt x="50" y="382"/>
                    </a:lnTo>
                    <a:lnTo>
                      <a:pt x="56" y="385"/>
                    </a:lnTo>
                    <a:lnTo>
                      <a:pt x="56" y="385"/>
                    </a:lnTo>
                    <a:lnTo>
                      <a:pt x="62" y="395"/>
                    </a:lnTo>
                    <a:lnTo>
                      <a:pt x="64" y="410"/>
                    </a:lnTo>
                    <a:lnTo>
                      <a:pt x="64" y="410"/>
                    </a:lnTo>
                    <a:lnTo>
                      <a:pt x="64" y="419"/>
                    </a:lnTo>
                    <a:lnTo>
                      <a:pt x="70" y="431"/>
                    </a:lnTo>
                    <a:lnTo>
                      <a:pt x="81" y="449"/>
                    </a:lnTo>
                    <a:lnTo>
                      <a:pt x="81" y="449"/>
                    </a:lnTo>
                    <a:lnTo>
                      <a:pt x="89" y="468"/>
                    </a:lnTo>
                    <a:lnTo>
                      <a:pt x="95" y="480"/>
                    </a:lnTo>
                    <a:lnTo>
                      <a:pt x="95" y="480"/>
                    </a:lnTo>
                    <a:lnTo>
                      <a:pt x="95" y="498"/>
                    </a:lnTo>
                    <a:lnTo>
                      <a:pt x="101" y="519"/>
                    </a:lnTo>
                    <a:lnTo>
                      <a:pt x="101" y="519"/>
                    </a:lnTo>
                    <a:lnTo>
                      <a:pt x="117" y="516"/>
                    </a:lnTo>
                    <a:lnTo>
                      <a:pt x="126" y="516"/>
                    </a:lnTo>
                    <a:lnTo>
                      <a:pt x="131" y="519"/>
                    </a:lnTo>
                    <a:lnTo>
                      <a:pt x="131" y="519"/>
                    </a:lnTo>
                    <a:lnTo>
                      <a:pt x="134" y="522"/>
                    </a:lnTo>
                    <a:lnTo>
                      <a:pt x="137" y="525"/>
                    </a:lnTo>
                    <a:lnTo>
                      <a:pt x="137" y="525"/>
                    </a:lnTo>
                    <a:lnTo>
                      <a:pt x="148" y="531"/>
                    </a:lnTo>
                    <a:lnTo>
                      <a:pt x="165" y="534"/>
                    </a:lnTo>
                    <a:lnTo>
                      <a:pt x="165" y="534"/>
                    </a:lnTo>
                    <a:lnTo>
                      <a:pt x="168" y="534"/>
                    </a:lnTo>
                    <a:lnTo>
                      <a:pt x="168" y="534"/>
                    </a:lnTo>
                    <a:lnTo>
                      <a:pt x="173" y="534"/>
                    </a:lnTo>
                    <a:lnTo>
                      <a:pt x="173" y="534"/>
                    </a:lnTo>
                    <a:lnTo>
                      <a:pt x="187" y="534"/>
                    </a:lnTo>
                    <a:lnTo>
                      <a:pt x="196" y="537"/>
                    </a:lnTo>
                    <a:lnTo>
                      <a:pt x="196" y="537"/>
                    </a:lnTo>
                    <a:lnTo>
                      <a:pt x="199" y="537"/>
                    </a:lnTo>
                    <a:lnTo>
                      <a:pt x="199" y="537"/>
                    </a:lnTo>
                    <a:lnTo>
                      <a:pt x="207" y="534"/>
                    </a:lnTo>
                    <a:lnTo>
                      <a:pt x="215" y="534"/>
                    </a:lnTo>
                    <a:lnTo>
                      <a:pt x="215" y="534"/>
                    </a:lnTo>
                    <a:lnTo>
                      <a:pt x="218" y="537"/>
                    </a:lnTo>
                    <a:lnTo>
                      <a:pt x="218" y="543"/>
                    </a:lnTo>
                    <a:lnTo>
                      <a:pt x="218" y="543"/>
                    </a:lnTo>
                    <a:lnTo>
                      <a:pt x="224" y="550"/>
                    </a:lnTo>
                    <a:lnTo>
                      <a:pt x="238" y="559"/>
                    </a:lnTo>
                    <a:lnTo>
                      <a:pt x="246" y="559"/>
                    </a:lnTo>
                    <a:lnTo>
                      <a:pt x="246" y="559"/>
                    </a:lnTo>
                    <a:lnTo>
                      <a:pt x="249" y="559"/>
                    </a:lnTo>
                    <a:lnTo>
                      <a:pt x="257" y="562"/>
                    </a:lnTo>
                    <a:lnTo>
                      <a:pt x="269" y="513"/>
                    </a:lnTo>
                    <a:close/>
                  </a:path>
                </a:pathLst>
              </a:custGeom>
              <a:solidFill>
                <a:srgbClr val="92CEF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30" name="Google Shape;910;p12">
                <a:extLst>
                  <a:ext uri="{FF2B5EF4-FFF2-40B4-BE49-F238E27FC236}">
                    <a16:creationId xmlns:a16="http://schemas.microsoft.com/office/drawing/2014/main" id="{6A06B1B5-E8E0-F922-2A6D-877A356F27AF}"/>
                  </a:ext>
                </a:extLst>
              </p:cNvPr>
              <p:cNvSpPr/>
              <p:nvPr/>
            </p:nvSpPr>
            <p:spPr>
              <a:xfrm>
                <a:off x="8486970" y="2447673"/>
                <a:ext cx="3848" cy="29193"/>
              </a:xfrm>
              <a:custGeom>
                <a:avLst/>
                <a:gdLst/>
                <a:ahLst/>
                <a:cxnLst/>
                <a:rect l="l" t="t" r="r" b="b"/>
                <a:pathLst>
                  <a:path w="3" h="24" extrusionOk="0">
                    <a:moveTo>
                      <a:pt x="3" y="3"/>
                    </a:moveTo>
                    <a:lnTo>
                      <a:pt x="3" y="3"/>
                    </a:lnTo>
                    <a:lnTo>
                      <a:pt x="0" y="24"/>
                    </a:lnTo>
                    <a:lnTo>
                      <a:pt x="0" y="24"/>
                    </a:lnTo>
                    <a:lnTo>
                      <a:pt x="3" y="0"/>
                    </a:lnTo>
                    <a:lnTo>
                      <a:pt x="3" y="0"/>
                    </a:lnTo>
                    <a:lnTo>
                      <a:pt x="3" y="3"/>
                    </a:lnTo>
                    <a:lnTo>
                      <a:pt x="3"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31" name="Google Shape;911;p12">
                <a:extLst>
                  <a:ext uri="{FF2B5EF4-FFF2-40B4-BE49-F238E27FC236}">
                    <a16:creationId xmlns:a16="http://schemas.microsoft.com/office/drawing/2014/main" id="{1FBC1DBC-AFDE-7760-3E81-EF49CBA82926}"/>
                  </a:ext>
                </a:extLst>
              </p:cNvPr>
              <p:cNvSpPr/>
              <p:nvPr/>
            </p:nvSpPr>
            <p:spPr>
              <a:xfrm>
                <a:off x="8483121" y="2496327"/>
                <a:ext cx="0" cy="7298"/>
              </a:xfrm>
              <a:custGeom>
                <a:avLst/>
                <a:gdLst/>
                <a:ahLst/>
                <a:cxnLst/>
                <a:rect l="l" t="t" r="r" b="b"/>
                <a:pathLst>
                  <a:path w="120000" h="6" extrusionOk="0">
                    <a:moveTo>
                      <a:pt x="0" y="6"/>
                    </a:moveTo>
                    <a:lnTo>
                      <a:pt x="0" y="6"/>
                    </a:lnTo>
                    <a:lnTo>
                      <a:pt x="0" y="0"/>
                    </a:lnTo>
                    <a:lnTo>
                      <a:pt x="0" y="0"/>
                    </a:lnTo>
                    <a:lnTo>
                      <a:pt x="0" y="6"/>
                    </a:lnTo>
                    <a:lnTo>
                      <a:pt x="0" y="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32" name="Google Shape;912;p12">
                <a:extLst>
                  <a:ext uri="{FF2B5EF4-FFF2-40B4-BE49-F238E27FC236}">
                    <a16:creationId xmlns:a16="http://schemas.microsoft.com/office/drawing/2014/main" id="{7E0BD2BF-7C52-86C5-66A6-8D94EB5211D4}"/>
                  </a:ext>
                </a:extLst>
              </p:cNvPr>
              <p:cNvSpPr/>
              <p:nvPr/>
            </p:nvSpPr>
            <p:spPr>
              <a:xfrm>
                <a:off x="7858413" y="2444024"/>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33" name="Google Shape;913;p12">
                <a:extLst>
                  <a:ext uri="{FF2B5EF4-FFF2-40B4-BE49-F238E27FC236}">
                    <a16:creationId xmlns:a16="http://schemas.microsoft.com/office/drawing/2014/main" id="{ACAD3CA0-6C3A-EE85-34B7-467AEBBF13AB}"/>
                  </a:ext>
                </a:extLst>
              </p:cNvPr>
              <p:cNvSpPr/>
              <p:nvPr/>
            </p:nvSpPr>
            <p:spPr>
              <a:xfrm>
                <a:off x="7855848" y="2444024"/>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34" name="Google Shape;914;p12">
                <a:extLst>
                  <a:ext uri="{FF2B5EF4-FFF2-40B4-BE49-F238E27FC236}">
                    <a16:creationId xmlns:a16="http://schemas.microsoft.com/office/drawing/2014/main" id="{EAAC6C3B-36FA-2692-C2AF-7CEBDE82B250}"/>
                  </a:ext>
                </a:extLst>
              </p:cNvPr>
              <p:cNvSpPr/>
              <p:nvPr/>
            </p:nvSpPr>
            <p:spPr>
              <a:xfrm>
                <a:off x="7858413" y="2444024"/>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35" name="Google Shape;915;p12">
                <a:extLst>
                  <a:ext uri="{FF2B5EF4-FFF2-40B4-BE49-F238E27FC236}">
                    <a16:creationId xmlns:a16="http://schemas.microsoft.com/office/drawing/2014/main" id="{81AF9D13-ACD0-FEB5-CD41-7E10DC911A5F}"/>
                  </a:ext>
                </a:extLst>
              </p:cNvPr>
              <p:cNvSpPr/>
              <p:nvPr/>
            </p:nvSpPr>
            <p:spPr>
              <a:xfrm>
                <a:off x="7858413" y="2444024"/>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36" name="Google Shape;916;p12">
                <a:extLst>
                  <a:ext uri="{FF2B5EF4-FFF2-40B4-BE49-F238E27FC236}">
                    <a16:creationId xmlns:a16="http://schemas.microsoft.com/office/drawing/2014/main" id="{F931F38B-3348-63A2-250F-2AA9D0EE0765}"/>
                  </a:ext>
                </a:extLst>
              </p:cNvPr>
              <p:cNvSpPr/>
              <p:nvPr/>
            </p:nvSpPr>
            <p:spPr>
              <a:xfrm>
                <a:off x="7855848" y="244767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37" name="Google Shape;917;p12">
                <a:extLst>
                  <a:ext uri="{FF2B5EF4-FFF2-40B4-BE49-F238E27FC236}">
                    <a16:creationId xmlns:a16="http://schemas.microsoft.com/office/drawing/2014/main" id="{A62BD1AC-E647-B2F3-42D7-682F710414B7}"/>
                  </a:ext>
                </a:extLst>
              </p:cNvPr>
              <p:cNvSpPr/>
              <p:nvPr/>
            </p:nvSpPr>
            <p:spPr>
              <a:xfrm>
                <a:off x="7840455" y="2447673"/>
                <a:ext cx="15393" cy="59602"/>
              </a:xfrm>
              <a:custGeom>
                <a:avLst/>
                <a:gdLst/>
                <a:ahLst/>
                <a:cxnLst/>
                <a:rect l="l" t="t" r="r" b="b"/>
                <a:pathLst>
                  <a:path w="12" h="49" extrusionOk="0">
                    <a:moveTo>
                      <a:pt x="0" y="49"/>
                    </a:moveTo>
                    <a:lnTo>
                      <a:pt x="12" y="0"/>
                    </a:lnTo>
                    <a:lnTo>
                      <a:pt x="0" y="49"/>
                    </a:lnTo>
                    <a:lnTo>
                      <a:pt x="0" y="49"/>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38" name="Google Shape;918;p12">
                <a:extLst>
                  <a:ext uri="{FF2B5EF4-FFF2-40B4-BE49-F238E27FC236}">
                    <a16:creationId xmlns:a16="http://schemas.microsoft.com/office/drawing/2014/main" id="{647ADBB1-0DFE-53EC-611D-DA1A7EA891E0}"/>
                  </a:ext>
                </a:extLst>
              </p:cNvPr>
              <p:cNvSpPr/>
              <p:nvPr/>
            </p:nvSpPr>
            <p:spPr>
              <a:xfrm>
                <a:off x="7855848" y="2444024"/>
                <a:ext cx="0" cy="3649"/>
              </a:xfrm>
              <a:custGeom>
                <a:avLst/>
                <a:gdLst/>
                <a:ahLst/>
                <a:cxnLst/>
                <a:rect l="l" t="t" r="r" b="b"/>
                <a:pathLst>
                  <a:path w="120000" h="3" extrusionOk="0">
                    <a:moveTo>
                      <a:pt x="0" y="0"/>
                    </a:moveTo>
                    <a:lnTo>
                      <a:pt x="0" y="0"/>
                    </a:lnTo>
                    <a:lnTo>
                      <a:pt x="0" y="0"/>
                    </a:lnTo>
                    <a:lnTo>
                      <a:pt x="0" y="0"/>
                    </a:lnTo>
                    <a:lnTo>
                      <a:pt x="0" y="3"/>
                    </a:lnTo>
                    <a:lnTo>
                      <a:pt x="0" y="3"/>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39" name="Google Shape;919;p12">
                <a:extLst>
                  <a:ext uri="{FF2B5EF4-FFF2-40B4-BE49-F238E27FC236}">
                    <a16:creationId xmlns:a16="http://schemas.microsoft.com/office/drawing/2014/main" id="{9525BE6B-E9E4-C9B5-4A0C-3C7CEEE1E248}"/>
                  </a:ext>
                </a:extLst>
              </p:cNvPr>
              <p:cNvSpPr/>
              <p:nvPr/>
            </p:nvSpPr>
            <p:spPr>
              <a:xfrm>
                <a:off x="7855848" y="244767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40" name="Google Shape;920;p12">
                <a:extLst>
                  <a:ext uri="{FF2B5EF4-FFF2-40B4-BE49-F238E27FC236}">
                    <a16:creationId xmlns:a16="http://schemas.microsoft.com/office/drawing/2014/main" id="{CE93E6B7-B431-6BE6-A1FF-104FEB9CE102}"/>
                  </a:ext>
                </a:extLst>
              </p:cNvPr>
              <p:cNvSpPr/>
              <p:nvPr/>
            </p:nvSpPr>
            <p:spPr>
              <a:xfrm>
                <a:off x="7855848" y="2444024"/>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41" name="Google Shape;921;p12">
                <a:extLst>
                  <a:ext uri="{FF2B5EF4-FFF2-40B4-BE49-F238E27FC236}">
                    <a16:creationId xmlns:a16="http://schemas.microsoft.com/office/drawing/2014/main" id="{82EADE47-D115-74FE-F14D-D476FDC1E572}"/>
                  </a:ext>
                </a:extLst>
              </p:cNvPr>
              <p:cNvSpPr/>
              <p:nvPr/>
            </p:nvSpPr>
            <p:spPr>
              <a:xfrm>
                <a:off x="7858413" y="244402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42" name="Google Shape;922;p12">
                <a:extLst>
                  <a:ext uri="{FF2B5EF4-FFF2-40B4-BE49-F238E27FC236}">
                    <a16:creationId xmlns:a16="http://schemas.microsoft.com/office/drawing/2014/main" id="{3FE63BAB-1ACF-F65E-9827-2F0B95EEA78C}"/>
                  </a:ext>
                </a:extLst>
              </p:cNvPr>
              <p:cNvSpPr/>
              <p:nvPr/>
            </p:nvSpPr>
            <p:spPr>
              <a:xfrm>
                <a:off x="7855848" y="244402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43" name="Google Shape;923;p12">
                <a:extLst>
                  <a:ext uri="{FF2B5EF4-FFF2-40B4-BE49-F238E27FC236}">
                    <a16:creationId xmlns:a16="http://schemas.microsoft.com/office/drawing/2014/main" id="{E2E1571E-EC74-81F2-4FAD-F2B806D909EA}"/>
                  </a:ext>
                </a:extLst>
              </p:cNvPr>
              <p:cNvSpPr/>
              <p:nvPr/>
            </p:nvSpPr>
            <p:spPr>
              <a:xfrm>
                <a:off x="7858413" y="244402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44" name="Google Shape;924;p12">
                <a:extLst>
                  <a:ext uri="{FF2B5EF4-FFF2-40B4-BE49-F238E27FC236}">
                    <a16:creationId xmlns:a16="http://schemas.microsoft.com/office/drawing/2014/main" id="{C6C1ED71-3401-2334-002D-CBFA920D8AA4}"/>
                  </a:ext>
                </a:extLst>
              </p:cNvPr>
              <p:cNvSpPr/>
              <p:nvPr/>
            </p:nvSpPr>
            <p:spPr>
              <a:xfrm>
                <a:off x="7858413" y="244402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45" name="Google Shape;925;p12">
                <a:extLst>
                  <a:ext uri="{FF2B5EF4-FFF2-40B4-BE49-F238E27FC236}">
                    <a16:creationId xmlns:a16="http://schemas.microsoft.com/office/drawing/2014/main" id="{004E2077-99CB-7CF0-EC26-2C178660A441}"/>
                  </a:ext>
                </a:extLst>
              </p:cNvPr>
              <p:cNvSpPr/>
              <p:nvPr/>
            </p:nvSpPr>
            <p:spPr>
              <a:xfrm>
                <a:off x="8508777" y="1989103"/>
                <a:ext cx="35918" cy="302875"/>
              </a:xfrm>
              <a:custGeom>
                <a:avLst/>
                <a:gdLst/>
                <a:ahLst/>
                <a:cxnLst/>
                <a:rect l="l" t="t" r="r" b="b"/>
                <a:pathLst>
                  <a:path w="28" h="249" extrusionOk="0">
                    <a:moveTo>
                      <a:pt x="28" y="0"/>
                    </a:moveTo>
                    <a:lnTo>
                      <a:pt x="28" y="0"/>
                    </a:lnTo>
                    <a:lnTo>
                      <a:pt x="28" y="0"/>
                    </a:lnTo>
                    <a:lnTo>
                      <a:pt x="0" y="249"/>
                    </a:lnTo>
                    <a:lnTo>
                      <a:pt x="0" y="249"/>
                    </a:lnTo>
                    <a:lnTo>
                      <a:pt x="28" y="0"/>
                    </a:lnTo>
                    <a:lnTo>
                      <a:pt x="28"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46" name="Google Shape;926;p12">
                <a:extLst>
                  <a:ext uri="{FF2B5EF4-FFF2-40B4-BE49-F238E27FC236}">
                    <a16:creationId xmlns:a16="http://schemas.microsoft.com/office/drawing/2014/main" id="{2426066C-218E-9304-64F0-60F9639526FE}"/>
                  </a:ext>
                </a:extLst>
              </p:cNvPr>
              <p:cNvSpPr/>
              <p:nvPr/>
            </p:nvSpPr>
            <p:spPr>
              <a:xfrm>
                <a:off x="7213181" y="1804216"/>
                <a:ext cx="624708" cy="1031477"/>
              </a:xfrm>
              <a:custGeom>
                <a:avLst/>
                <a:gdLst/>
                <a:ahLst/>
                <a:cxnLst/>
                <a:rect l="l" t="t" r="r" b="b"/>
                <a:pathLst>
                  <a:path w="487" h="848" extrusionOk="0">
                    <a:moveTo>
                      <a:pt x="103" y="316"/>
                    </a:moveTo>
                    <a:lnTo>
                      <a:pt x="103" y="316"/>
                    </a:lnTo>
                    <a:lnTo>
                      <a:pt x="103" y="316"/>
                    </a:lnTo>
                    <a:lnTo>
                      <a:pt x="103" y="316"/>
                    </a:lnTo>
                    <a:lnTo>
                      <a:pt x="106" y="316"/>
                    </a:lnTo>
                    <a:lnTo>
                      <a:pt x="106" y="316"/>
                    </a:lnTo>
                    <a:lnTo>
                      <a:pt x="106" y="319"/>
                    </a:lnTo>
                    <a:lnTo>
                      <a:pt x="106" y="319"/>
                    </a:lnTo>
                    <a:lnTo>
                      <a:pt x="106" y="319"/>
                    </a:lnTo>
                    <a:lnTo>
                      <a:pt x="106" y="319"/>
                    </a:lnTo>
                    <a:lnTo>
                      <a:pt x="109" y="322"/>
                    </a:lnTo>
                    <a:lnTo>
                      <a:pt x="109" y="322"/>
                    </a:lnTo>
                    <a:lnTo>
                      <a:pt x="109" y="322"/>
                    </a:lnTo>
                    <a:lnTo>
                      <a:pt x="109" y="322"/>
                    </a:lnTo>
                    <a:lnTo>
                      <a:pt x="109" y="322"/>
                    </a:lnTo>
                    <a:lnTo>
                      <a:pt x="109" y="326"/>
                    </a:lnTo>
                    <a:lnTo>
                      <a:pt x="109" y="326"/>
                    </a:lnTo>
                    <a:lnTo>
                      <a:pt x="112" y="326"/>
                    </a:lnTo>
                    <a:lnTo>
                      <a:pt x="112" y="329"/>
                    </a:lnTo>
                    <a:lnTo>
                      <a:pt x="112" y="329"/>
                    </a:lnTo>
                    <a:lnTo>
                      <a:pt x="112" y="329"/>
                    </a:lnTo>
                    <a:lnTo>
                      <a:pt x="114" y="332"/>
                    </a:lnTo>
                    <a:lnTo>
                      <a:pt x="114" y="332"/>
                    </a:lnTo>
                    <a:lnTo>
                      <a:pt x="114" y="335"/>
                    </a:lnTo>
                    <a:lnTo>
                      <a:pt x="114" y="335"/>
                    </a:lnTo>
                    <a:lnTo>
                      <a:pt x="114" y="335"/>
                    </a:lnTo>
                    <a:lnTo>
                      <a:pt x="114" y="335"/>
                    </a:lnTo>
                    <a:lnTo>
                      <a:pt x="114" y="335"/>
                    </a:lnTo>
                    <a:lnTo>
                      <a:pt x="117" y="338"/>
                    </a:lnTo>
                    <a:lnTo>
                      <a:pt x="117" y="338"/>
                    </a:lnTo>
                    <a:lnTo>
                      <a:pt x="117" y="338"/>
                    </a:lnTo>
                    <a:lnTo>
                      <a:pt x="117" y="338"/>
                    </a:lnTo>
                    <a:lnTo>
                      <a:pt x="117" y="341"/>
                    </a:lnTo>
                    <a:lnTo>
                      <a:pt x="117" y="341"/>
                    </a:lnTo>
                    <a:lnTo>
                      <a:pt x="117" y="341"/>
                    </a:lnTo>
                    <a:lnTo>
                      <a:pt x="117" y="341"/>
                    </a:lnTo>
                    <a:lnTo>
                      <a:pt x="117" y="341"/>
                    </a:lnTo>
                    <a:lnTo>
                      <a:pt x="120" y="344"/>
                    </a:lnTo>
                    <a:lnTo>
                      <a:pt x="120" y="344"/>
                    </a:lnTo>
                    <a:lnTo>
                      <a:pt x="120" y="347"/>
                    </a:lnTo>
                    <a:lnTo>
                      <a:pt x="120" y="347"/>
                    </a:lnTo>
                    <a:lnTo>
                      <a:pt x="120" y="347"/>
                    </a:lnTo>
                    <a:lnTo>
                      <a:pt x="120" y="347"/>
                    </a:lnTo>
                    <a:lnTo>
                      <a:pt x="120" y="347"/>
                    </a:lnTo>
                    <a:lnTo>
                      <a:pt x="120" y="353"/>
                    </a:lnTo>
                    <a:lnTo>
                      <a:pt x="120" y="353"/>
                    </a:lnTo>
                    <a:lnTo>
                      <a:pt x="120" y="356"/>
                    </a:lnTo>
                    <a:lnTo>
                      <a:pt x="120" y="356"/>
                    </a:lnTo>
                    <a:lnTo>
                      <a:pt x="123" y="368"/>
                    </a:lnTo>
                    <a:lnTo>
                      <a:pt x="128" y="377"/>
                    </a:lnTo>
                    <a:lnTo>
                      <a:pt x="128" y="377"/>
                    </a:lnTo>
                    <a:lnTo>
                      <a:pt x="134" y="386"/>
                    </a:lnTo>
                    <a:lnTo>
                      <a:pt x="134" y="392"/>
                    </a:lnTo>
                    <a:lnTo>
                      <a:pt x="131" y="398"/>
                    </a:lnTo>
                    <a:lnTo>
                      <a:pt x="131" y="398"/>
                    </a:lnTo>
                    <a:lnTo>
                      <a:pt x="128" y="401"/>
                    </a:lnTo>
                    <a:lnTo>
                      <a:pt x="128" y="401"/>
                    </a:lnTo>
                    <a:lnTo>
                      <a:pt x="128" y="401"/>
                    </a:lnTo>
                    <a:lnTo>
                      <a:pt x="128" y="401"/>
                    </a:lnTo>
                    <a:lnTo>
                      <a:pt x="123" y="405"/>
                    </a:lnTo>
                    <a:lnTo>
                      <a:pt x="123" y="405"/>
                    </a:lnTo>
                    <a:lnTo>
                      <a:pt x="117" y="408"/>
                    </a:lnTo>
                    <a:lnTo>
                      <a:pt x="117" y="408"/>
                    </a:lnTo>
                    <a:lnTo>
                      <a:pt x="114" y="411"/>
                    </a:lnTo>
                    <a:lnTo>
                      <a:pt x="114" y="411"/>
                    </a:lnTo>
                    <a:lnTo>
                      <a:pt x="112" y="411"/>
                    </a:lnTo>
                    <a:lnTo>
                      <a:pt x="112" y="411"/>
                    </a:lnTo>
                    <a:lnTo>
                      <a:pt x="106" y="414"/>
                    </a:lnTo>
                    <a:lnTo>
                      <a:pt x="106" y="414"/>
                    </a:lnTo>
                    <a:lnTo>
                      <a:pt x="103" y="414"/>
                    </a:lnTo>
                    <a:lnTo>
                      <a:pt x="103" y="414"/>
                    </a:lnTo>
                    <a:lnTo>
                      <a:pt x="100" y="414"/>
                    </a:lnTo>
                    <a:lnTo>
                      <a:pt x="84" y="432"/>
                    </a:lnTo>
                    <a:lnTo>
                      <a:pt x="72" y="468"/>
                    </a:lnTo>
                    <a:lnTo>
                      <a:pt x="72" y="468"/>
                    </a:lnTo>
                    <a:lnTo>
                      <a:pt x="70" y="474"/>
                    </a:lnTo>
                    <a:lnTo>
                      <a:pt x="70" y="474"/>
                    </a:lnTo>
                    <a:lnTo>
                      <a:pt x="64" y="477"/>
                    </a:lnTo>
                    <a:lnTo>
                      <a:pt x="58" y="480"/>
                    </a:lnTo>
                    <a:lnTo>
                      <a:pt x="58" y="490"/>
                    </a:lnTo>
                    <a:lnTo>
                      <a:pt x="58" y="490"/>
                    </a:lnTo>
                    <a:lnTo>
                      <a:pt x="56" y="517"/>
                    </a:lnTo>
                    <a:lnTo>
                      <a:pt x="50" y="535"/>
                    </a:lnTo>
                    <a:lnTo>
                      <a:pt x="50" y="566"/>
                    </a:lnTo>
                    <a:lnTo>
                      <a:pt x="50" y="566"/>
                    </a:lnTo>
                    <a:lnTo>
                      <a:pt x="50" y="566"/>
                    </a:lnTo>
                    <a:lnTo>
                      <a:pt x="50" y="566"/>
                    </a:lnTo>
                    <a:lnTo>
                      <a:pt x="50" y="566"/>
                    </a:lnTo>
                    <a:lnTo>
                      <a:pt x="0" y="748"/>
                    </a:lnTo>
                    <a:lnTo>
                      <a:pt x="0" y="748"/>
                    </a:lnTo>
                    <a:lnTo>
                      <a:pt x="19" y="751"/>
                    </a:lnTo>
                    <a:lnTo>
                      <a:pt x="64" y="763"/>
                    </a:lnTo>
                    <a:lnTo>
                      <a:pt x="64" y="763"/>
                    </a:lnTo>
                    <a:lnTo>
                      <a:pt x="64" y="763"/>
                    </a:lnTo>
                    <a:lnTo>
                      <a:pt x="75" y="766"/>
                    </a:lnTo>
                    <a:lnTo>
                      <a:pt x="100" y="775"/>
                    </a:lnTo>
                    <a:lnTo>
                      <a:pt x="100" y="775"/>
                    </a:lnTo>
                    <a:lnTo>
                      <a:pt x="123" y="778"/>
                    </a:lnTo>
                    <a:lnTo>
                      <a:pt x="126" y="781"/>
                    </a:lnTo>
                    <a:lnTo>
                      <a:pt x="126" y="781"/>
                    </a:lnTo>
                    <a:lnTo>
                      <a:pt x="126" y="781"/>
                    </a:lnTo>
                    <a:lnTo>
                      <a:pt x="128" y="781"/>
                    </a:lnTo>
                    <a:lnTo>
                      <a:pt x="128" y="781"/>
                    </a:lnTo>
                    <a:lnTo>
                      <a:pt x="154" y="787"/>
                    </a:lnTo>
                    <a:lnTo>
                      <a:pt x="154" y="787"/>
                    </a:lnTo>
                    <a:lnTo>
                      <a:pt x="154" y="787"/>
                    </a:lnTo>
                    <a:lnTo>
                      <a:pt x="154" y="787"/>
                    </a:lnTo>
                    <a:lnTo>
                      <a:pt x="154" y="787"/>
                    </a:lnTo>
                    <a:lnTo>
                      <a:pt x="156" y="787"/>
                    </a:lnTo>
                    <a:lnTo>
                      <a:pt x="156" y="787"/>
                    </a:lnTo>
                    <a:lnTo>
                      <a:pt x="165" y="790"/>
                    </a:lnTo>
                    <a:lnTo>
                      <a:pt x="165" y="790"/>
                    </a:lnTo>
                    <a:lnTo>
                      <a:pt x="193" y="796"/>
                    </a:lnTo>
                    <a:lnTo>
                      <a:pt x="193" y="796"/>
                    </a:lnTo>
                    <a:lnTo>
                      <a:pt x="193" y="796"/>
                    </a:lnTo>
                    <a:lnTo>
                      <a:pt x="207" y="799"/>
                    </a:lnTo>
                    <a:lnTo>
                      <a:pt x="210" y="799"/>
                    </a:lnTo>
                    <a:lnTo>
                      <a:pt x="210" y="799"/>
                    </a:lnTo>
                    <a:lnTo>
                      <a:pt x="210" y="799"/>
                    </a:lnTo>
                    <a:lnTo>
                      <a:pt x="212" y="799"/>
                    </a:lnTo>
                    <a:lnTo>
                      <a:pt x="212" y="799"/>
                    </a:lnTo>
                    <a:lnTo>
                      <a:pt x="215" y="803"/>
                    </a:lnTo>
                    <a:lnTo>
                      <a:pt x="215" y="803"/>
                    </a:lnTo>
                    <a:lnTo>
                      <a:pt x="235" y="806"/>
                    </a:lnTo>
                    <a:lnTo>
                      <a:pt x="240" y="806"/>
                    </a:lnTo>
                    <a:lnTo>
                      <a:pt x="240" y="806"/>
                    </a:lnTo>
                    <a:lnTo>
                      <a:pt x="257" y="812"/>
                    </a:lnTo>
                    <a:lnTo>
                      <a:pt x="268" y="815"/>
                    </a:lnTo>
                    <a:lnTo>
                      <a:pt x="268" y="815"/>
                    </a:lnTo>
                    <a:lnTo>
                      <a:pt x="280" y="815"/>
                    </a:lnTo>
                    <a:lnTo>
                      <a:pt x="288" y="818"/>
                    </a:lnTo>
                    <a:lnTo>
                      <a:pt x="288" y="818"/>
                    </a:lnTo>
                    <a:lnTo>
                      <a:pt x="296" y="821"/>
                    </a:lnTo>
                    <a:lnTo>
                      <a:pt x="310" y="824"/>
                    </a:lnTo>
                    <a:lnTo>
                      <a:pt x="310" y="824"/>
                    </a:lnTo>
                    <a:lnTo>
                      <a:pt x="324" y="827"/>
                    </a:lnTo>
                    <a:lnTo>
                      <a:pt x="333" y="827"/>
                    </a:lnTo>
                    <a:lnTo>
                      <a:pt x="333" y="827"/>
                    </a:lnTo>
                    <a:lnTo>
                      <a:pt x="355" y="833"/>
                    </a:lnTo>
                    <a:lnTo>
                      <a:pt x="355" y="833"/>
                    </a:lnTo>
                    <a:lnTo>
                      <a:pt x="355" y="833"/>
                    </a:lnTo>
                    <a:lnTo>
                      <a:pt x="411" y="842"/>
                    </a:lnTo>
                    <a:lnTo>
                      <a:pt x="411" y="842"/>
                    </a:lnTo>
                    <a:lnTo>
                      <a:pt x="436" y="848"/>
                    </a:lnTo>
                    <a:lnTo>
                      <a:pt x="473" y="666"/>
                    </a:lnTo>
                    <a:lnTo>
                      <a:pt x="487" y="590"/>
                    </a:lnTo>
                    <a:lnTo>
                      <a:pt x="478" y="587"/>
                    </a:lnTo>
                    <a:lnTo>
                      <a:pt x="470" y="587"/>
                    </a:lnTo>
                    <a:lnTo>
                      <a:pt x="470" y="587"/>
                    </a:lnTo>
                    <a:lnTo>
                      <a:pt x="467" y="587"/>
                    </a:lnTo>
                    <a:lnTo>
                      <a:pt x="467" y="587"/>
                    </a:lnTo>
                    <a:lnTo>
                      <a:pt x="467" y="584"/>
                    </a:lnTo>
                    <a:lnTo>
                      <a:pt x="467" y="584"/>
                    </a:lnTo>
                    <a:lnTo>
                      <a:pt x="450" y="578"/>
                    </a:lnTo>
                    <a:lnTo>
                      <a:pt x="445" y="569"/>
                    </a:lnTo>
                    <a:lnTo>
                      <a:pt x="439" y="562"/>
                    </a:lnTo>
                    <a:lnTo>
                      <a:pt x="439" y="562"/>
                    </a:lnTo>
                    <a:lnTo>
                      <a:pt x="436" y="562"/>
                    </a:lnTo>
                    <a:lnTo>
                      <a:pt x="436" y="562"/>
                    </a:lnTo>
                    <a:lnTo>
                      <a:pt x="428" y="566"/>
                    </a:lnTo>
                    <a:lnTo>
                      <a:pt x="425" y="566"/>
                    </a:lnTo>
                    <a:lnTo>
                      <a:pt x="419" y="566"/>
                    </a:lnTo>
                    <a:lnTo>
                      <a:pt x="419" y="566"/>
                    </a:lnTo>
                    <a:lnTo>
                      <a:pt x="405" y="562"/>
                    </a:lnTo>
                    <a:lnTo>
                      <a:pt x="405" y="562"/>
                    </a:lnTo>
                    <a:lnTo>
                      <a:pt x="394" y="559"/>
                    </a:lnTo>
                    <a:lnTo>
                      <a:pt x="394" y="559"/>
                    </a:lnTo>
                    <a:lnTo>
                      <a:pt x="380" y="559"/>
                    </a:lnTo>
                    <a:lnTo>
                      <a:pt x="369" y="556"/>
                    </a:lnTo>
                    <a:lnTo>
                      <a:pt x="361" y="550"/>
                    </a:lnTo>
                    <a:lnTo>
                      <a:pt x="358" y="544"/>
                    </a:lnTo>
                    <a:lnTo>
                      <a:pt x="358" y="544"/>
                    </a:lnTo>
                    <a:lnTo>
                      <a:pt x="347" y="544"/>
                    </a:lnTo>
                    <a:lnTo>
                      <a:pt x="330" y="547"/>
                    </a:lnTo>
                    <a:lnTo>
                      <a:pt x="330" y="547"/>
                    </a:lnTo>
                    <a:lnTo>
                      <a:pt x="324" y="547"/>
                    </a:lnTo>
                    <a:lnTo>
                      <a:pt x="324" y="547"/>
                    </a:lnTo>
                    <a:lnTo>
                      <a:pt x="321" y="544"/>
                    </a:lnTo>
                    <a:lnTo>
                      <a:pt x="321" y="544"/>
                    </a:lnTo>
                    <a:lnTo>
                      <a:pt x="319" y="523"/>
                    </a:lnTo>
                    <a:lnTo>
                      <a:pt x="316" y="496"/>
                    </a:lnTo>
                    <a:lnTo>
                      <a:pt x="316" y="496"/>
                    </a:lnTo>
                    <a:lnTo>
                      <a:pt x="310" y="487"/>
                    </a:lnTo>
                    <a:lnTo>
                      <a:pt x="305" y="474"/>
                    </a:lnTo>
                    <a:lnTo>
                      <a:pt x="305" y="474"/>
                    </a:lnTo>
                    <a:lnTo>
                      <a:pt x="291" y="450"/>
                    </a:lnTo>
                    <a:lnTo>
                      <a:pt x="285" y="438"/>
                    </a:lnTo>
                    <a:lnTo>
                      <a:pt x="285" y="426"/>
                    </a:lnTo>
                    <a:lnTo>
                      <a:pt x="285" y="426"/>
                    </a:lnTo>
                    <a:lnTo>
                      <a:pt x="282" y="414"/>
                    </a:lnTo>
                    <a:lnTo>
                      <a:pt x="282" y="411"/>
                    </a:lnTo>
                    <a:lnTo>
                      <a:pt x="282" y="411"/>
                    </a:lnTo>
                    <a:lnTo>
                      <a:pt x="268" y="408"/>
                    </a:lnTo>
                    <a:lnTo>
                      <a:pt x="263" y="401"/>
                    </a:lnTo>
                    <a:lnTo>
                      <a:pt x="257" y="395"/>
                    </a:lnTo>
                    <a:lnTo>
                      <a:pt x="257" y="395"/>
                    </a:lnTo>
                    <a:lnTo>
                      <a:pt x="257" y="389"/>
                    </a:lnTo>
                    <a:lnTo>
                      <a:pt x="257" y="389"/>
                    </a:lnTo>
                    <a:lnTo>
                      <a:pt x="257" y="377"/>
                    </a:lnTo>
                    <a:lnTo>
                      <a:pt x="263" y="365"/>
                    </a:lnTo>
                    <a:lnTo>
                      <a:pt x="268" y="350"/>
                    </a:lnTo>
                    <a:lnTo>
                      <a:pt x="282" y="335"/>
                    </a:lnTo>
                    <a:lnTo>
                      <a:pt x="282" y="335"/>
                    </a:lnTo>
                    <a:lnTo>
                      <a:pt x="291" y="326"/>
                    </a:lnTo>
                    <a:lnTo>
                      <a:pt x="291" y="326"/>
                    </a:lnTo>
                    <a:lnTo>
                      <a:pt x="291" y="326"/>
                    </a:lnTo>
                    <a:lnTo>
                      <a:pt x="291" y="326"/>
                    </a:lnTo>
                    <a:lnTo>
                      <a:pt x="291" y="326"/>
                    </a:lnTo>
                    <a:lnTo>
                      <a:pt x="291" y="326"/>
                    </a:lnTo>
                    <a:lnTo>
                      <a:pt x="291" y="322"/>
                    </a:lnTo>
                    <a:lnTo>
                      <a:pt x="291" y="322"/>
                    </a:lnTo>
                    <a:lnTo>
                      <a:pt x="291" y="322"/>
                    </a:lnTo>
                    <a:lnTo>
                      <a:pt x="291" y="322"/>
                    </a:lnTo>
                    <a:lnTo>
                      <a:pt x="291" y="322"/>
                    </a:lnTo>
                    <a:lnTo>
                      <a:pt x="291" y="322"/>
                    </a:lnTo>
                    <a:lnTo>
                      <a:pt x="291" y="322"/>
                    </a:lnTo>
                    <a:lnTo>
                      <a:pt x="291" y="322"/>
                    </a:lnTo>
                    <a:lnTo>
                      <a:pt x="294" y="322"/>
                    </a:lnTo>
                    <a:lnTo>
                      <a:pt x="294" y="322"/>
                    </a:lnTo>
                    <a:lnTo>
                      <a:pt x="288" y="319"/>
                    </a:lnTo>
                    <a:lnTo>
                      <a:pt x="288" y="319"/>
                    </a:lnTo>
                    <a:lnTo>
                      <a:pt x="288" y="316"/>
                    </a:lnTo>
                    <a:lnTo>
                      <a:pt x="288" y="298"/>
                    </a:lnTo>
                    <a:lnTo>
                      <a:pt x="288" y="298"/>
                    </a:lnTo>
                    <a:lnTo>
                      <a:pt x="288" y="295"/>
                    </a:lnTo>
                    <a:lnTo>
                      <a:pt x="288" y="295"/>
                    </a:lnTo>
                    <a:lnTo>
                      <a:pt x="291" y="283"/>
                    </a:lnTo>
                    <a:lnTo>
                      <a:pt x="294" y="274"/>
                    </a:lnTo>
                    <a:lnTo>
                      <a:pt x="294" y="262"/>
                    </a:lnTo>
                    <a:lnTo>
                      <a:pt x="294" y="262"/>
                    </a:lnTo>
                    <a:lnTo>
                      <a:pt x="294" y="256"/>
                    </a:lnTo>
                    <a:lnTo>
                      <a:pt x="294" y="256"/>
                    </a:lnTo>
                    <a:lnTo>
                      <a:pt x="291" y="256"/>
                    </a:lnTo>
                    <a:lnTo>
                      <a:pt x="291" y="256"/>
                    </a:lnTo>
                    <a:lnTo>
                      <a:pt x="285" y="256"/>
                    </a:lnTo>
                    <a:lnTo>
                      <a:pt x="277" y="250"/>
                    </a:lnTo>
                    <a:lnTo>
                      <a:pt x="277" y="250"/>
                    </a:lnTo>
                    <a:lnTo>
                      <a:pt x="271" y="243"/>
                    </a:lnTo>
                    <a:lnTo>
                      <a:pt x="271" y="234"/>
                    </a:lnTo>
                    <a:lnTo>
                      <a:pt x="274" y="216"/>
                    </a:lnTo>
                    <a:lnTo>
                      <a:pt x="274" y="216"/>
                    </a:lnTo>
                    <a:lnTo>
                      <a:pt x="266" y="210"/>
                    </a:lnTo>
                    <a:lnTo>
                      <a:pt x="263" y="207"/>
                    </a:lnTo>
                    <a:lnTo>
                      <a:pt x="263" y="204"/>
                    </a:lnTo>
                    <a:lnTo>
                      <a:pt x="263" y="204"/>
                    </a:lnTo>
                    <a:lnTo>
                      <a:pt x="257" y="189"/>
                    </a:lnTo>
                    <a:lnTo>
                      <a:pt x="257" y="189"/>
                    </a:lnTo>
                    <a:lnTo>
                      <a:pt x="246" y="168"/>
                    </a:lnTo>
                    <a:lnTo>
                      <a:pt x="243" y="152"/>
                    </a:lnTo>
                    <a:lnTo>
                      <a:pt x="243" y="152"/>
                    </a:lnTo>
                    <a:lnTo>
                      <a:pt x="240" y="146"/>
                    </a:lnTo>
                    <a:lnTo>
                      <a:pt x="235" y="137"/>
                    </a:lnTo>
                    <a:lnTo>
                      <a:pt x="224" y="119"/>
                    </a:lnTo>
                    <a:lnTo>
                      <a:pt x="224" y="119"/>
                    </a:lnTo>
                    <a:lnTo>
                      <a:pt x="224" y="119"/>
                    </a:lnTo>
                    <a:lnTo>
                      <a:pt x="224" y="119"/>
                    </a:lnTo>
                    <a:lnTo>
                      <a:pt x="221" y="113"/>
                    </a:lnTo>
                    <a:lnTo>
                      <a:pt x="252" y="13"/>
                    </a:lnTo>
                    <a:lnTo>
                      <a:pt x="252" y="13"/>
                    </a:lnTo>
                    <a:lnTo>
                      <a:pt x="218" y="7"/>
                    </a:lnTo>
                    <a:lnTo>
                      <a:pt x="196" y="0"/>
                    </a:lnTo>
                    <a:lnTo>
                      <a:pt x="103" y="313"/>
                    </a:lnTo>
                    <a:lnTo>
                      <a:pt x="103" y="313"/>
                    </a:lnTo>
                    <a:lnTo>
                      <a:pt x="103" y="316"/>
                    </a:lnTo>
                    <a:lnTo>
                      <a:pt x="103" y="316"/>
                    </a:lnTo>
                    <a:lnTo>
                      <a:pt x="103" y="316"/>
                    </a:lnTo>
                    <a:lnTo>
                      <a:pt x="103" y="316"/>
                    </a:lnTo>
                    <a:close/>
                  </a:path>
                </a:pathLst>
              </a:custGeom>
              <a:solidFill>
                <a:srgbClr val="92CEF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47" name="Google Shape;927;p12">
                <a:extLst>
                  <a:ext uri="{FF2B5EF4-FFF2-40B4-BE49-F238E27FC236}">
                    <a16:creationId xmlns:a16="http://schemas.microsoft.com/office/drawing/2014/main" id="{50B4AFF5-6BB9-F9FD-FC60-885D06F6DD30}"/>
                  </a:ext>
                </a:extLst>
              </p:cNvPr>
              <p:cNvSpPr/>
              <p:nvPr/>
            </p:nvSpPr>
            <p:spPr>
              <a:xfrm>
                <a:off x="7410727" y="2761495"/>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48" name="Google Shape;928;p12">
                <a:extLst>
                  <a:ext uri="{FF2B5EF4-FFF2-40B4-BE49-F238E27FC236}">
                    <a16:creationId xmlns:a16="http://schemas.microsoft.com/office/drawing/2014/main" id="{FEE713F4-9F58-2E02-7631-0A64665A805F}"/>
                  </a:ext>
                </a:extLst>
              </p:cNvPr>
              <p:cNvSpPr/>
              <p:nvPr/>
            </p:nvSpPr>
            <p:spPr>
              <a:xfrm>
                <a:off x="7482562" y="2776091"/>
                <a:ext cx="1283" cy="1216"/>
              </a:xfrm>
              <a:prstGeom prst="rect">
                <a:avLst/>
              </a:pr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49" name="Google Shape;929;p12">
                <a:extLst>
                  <a:ext uri="{FF2B5EF4-FFF2-40B4-BE49-F238E27FC236}">
                    <a16:creationId xmlns:a16="http://schemas.microsoft.com/office/drawing/2014/main" id="{2619916B-983E-F06F-2972-0140F81BED2F}"/>
                  </a:ext>
                </a:extLst>
              </p:cNvPr>
              <p:cNvSpPr/>
              <p:nvPr/>
            </p:nvSpPr>
            <p:spPr>
              <a:xfrm>
                <a:off x="7295278" y="273230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50" name="Google Shape;930;p12">
                <a:extLst>
                  <a:ext uri="{FF2B5EF4-FFF2-40B4-BE49-F238E27FC236}">
                    <a16:creationId xmlns:a16="http://schemas.microsoft.com/office/drawing/2014/main" id="{D1E1CD07-20F4-F6EF-1FD0-B466B97CDF12}"/>
                  </a:ext>
                </a:extLst>
              </p:cNvPr>
              <p:cNvSpPr/>
              <p:nvPr/>
            </p:nvSpPr>
            <p:spPr>
              <a:xfrm>
                <a:off x="7428686" y="2765144"/>
                <a:ext cx="6414" cy="0"/>
              </a:xfrm>
              <a:custGeom>
                <a:avLst/>
                <a:gdLst/>
                <a:ahLst/>
                <a:cxnLst/>
                <a:rect l="l" t="t" r="r" b="b"/>
                <a:pathLst>
                  <a:path w="5" h="120000" extrusionOk="0">
                    <a:moveTo>
                      <a:pt x="5" y="0"/>
                    </a:moveTo>
                    <a:lnTo>
                      <a:pt x="0" y="0"/>
                    </a:lnTo>
                    <a:lnTo>
                      <a:pt x="0" y="0"/>
                    </a:lnTo>
                    <a:lnTo>
                      <a:pt x="0" y="0"/>
                    </a:lnTo>
                    <a:lnTo>
                      <a:pt x="5"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51" name="Google Shape;931;p12">
                <a:extLst>
                  <a:ext uri="{FF2B5EF4-FFF2-40B4-BE49-F238E27FC236}">
                    <a16:creationId xmlns:a16="http://schemas.microsoft.com/office/drawing/2014/main" id="{FC55E7B8-8616-0AEC-44C2-8558B176D846}"/>
                  </a:ext>
                </a:extLst>
              </p:cNvPr>
              <p:cNvSpPr/>
              <p:nvPr/>
            </p:nvSpPr>
            <p:spPr>
              <a:xfrm>
                <a:off x="7213181" y="2714057"/>
                <a:ext cx="24373" cy="3649"/>
              </a:xfrm>
              <a:custGeom>
                <a:avLst/>
                <a:gdLst/>
                <a:ahLst/>
                <a:cxnLst/>
                <a:rect l="l" t="t" r="r" b="b"/>
                <a:pathLst>
                  <a:path w="19" h="3" extrusionOk="0">
                    <a:moveTo>
                      <a:pt x="2" y="0"/>
                    </a:moveTo>
                    <a:lnTo>
                      <a:pt x="2" y="0"/>
                    </a:lnTo>
                    <a:lnTo>
                      <a:pt x="19" y="3"/>
                    </a:lnTo>
                    <a:lnTo>
                      <a:pt x="19" y="3"/>
                    </a:lnTo>
                    <a:lnTo>
                      <a:pt x="0" y="0"/>
                    </a:lnTo>
                    <a:lnTo>
                      <a:pt x="0" y="0"/>
                    </a:lnTo>
                    <a:lnTo>
                      <a:pt x="0" y="0"/>
                    </a:lnTo>
                    <a:lnTo>
                      <a:pt x="2" y="0"/>
                    </a:lnTo>
                    <a:lnTo>
                      <a:pt x="2"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52" name="Google Shape;932;p12">
                <a:extLst>
                  <a:ext uri="{FF2B5EF4-FFF2-40B4-BE49-F238E27FC236}">
                    <a16:creationId xmlns:a16="http://schemas.microsoft.com/office/drawing/2014/main" id="{6858F265-D312-895A-BDFB-B52583DEE538}"/>
                  </a:ext>
                </a:extLst>
              </p:cNvPr>
              <p:cNvSpPr/>
              <p:nvPr/>
            </p:nvSpPr>
            <p:spPr>
              <a:xfrm>
                <a:off x="7213181" y="2714057"/>
                <a:ext cx="2566" cy="0"/>
              </a:xfrm>
              <a:custGeom>
                <a:avLst/>
                <a:gdLst/>
                <a:ahLst/>
                <a:cxnLst/>
                <a:rect l="l" t="t" r="r" b="b"/>
                <a:pathLst>
                  <a:path w="2" h="120000" extrusionOk="0">
                    <a:moveTo>
                      <a:pt x="2" y="0"/>
                    </a:moveTo>
                    <a:lnTo>
                      <a:pt x="2" y="0"/>
                    </a:lnTo>
                    <a:lnTo>
                      <a:pt x="0" y="0"/>
                    </a:lnTo>
                    <a:lnTo>
                      <a:pt x="0" y="0"/>
                    </a:lnTo>
                    <a:lnTo>
                      <a:pt x="0" y="0"/>
                    </a:lnTo>
                    <a:lnTo>
                      <a:pt x="2" y="0"/>
                    </a:lnTo>
                    <a:lnTo>
                      <a:pt x="2"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53" name="Google Shape;933;p12">
                <a:extLst>
                  <a:ext uri="{FF2B5EF4-FFF2-40B4-BE49-F238E27FC236}">
                    <a16:creationId xmlns:a16="http://schemas.microsoft.com/office/drawing/2014/main" id="{BC57B633-07FF-283C-BD6C-5775E0AEA754}"/>
                  </a:ext>
                </a:extLst>
              </p:cNvPr>
              <p:cNvSpPr/>
              <p:nvPr/>
            </p:nvSpPr>
            <p:spPr>
              <a:xfrm>
                <a:off x="7482562" y="2776091"/>
                <a:ext cx="2566" cy="0"/>
              </a:xfrm>
              <a:custGeom>
                <a:avLst/>
                <a:gdLst/>
                <a:ahLst/>
                <a:cxnLst/>
                <a:rect l="l" t="t" r="r" b="b"/>
                <a:pathLst>
                  <a:path w="2" h="120000" extrusionOk="0">
                    <a:moveTo>
                      <a:pt x="2" y="0"/>
                    </a:moveTo>
                    <a:lnTo>
                      <a:pt x="0" y="0"/>
                    </a:lnTo>
                    <a:lnTo>
                      <a:pt x="0" y="0"/>
                    </a:lnTo>
                    <a:lnTo>
                      <a:pt x="2" y="0"/>
                    </a:lnTo>
                    <a:lnTo>
                      <a:pt x="2" y="0"/>
                    </a:lnTo>
                    <a:lnTo>
                      <a:pt x="2" y="0"/>
                    </a:lnTo>
                    <a:lnTo>
                      <a:pt x="2"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54" name="Google Shape;934;p12">
                <a:extLst>
                  <a:ext uri="{FF2B5EF4-FFF2-40B4-BE49-F238E27FC236}">
                    <a16:creationId xmlns:a16="http://schemas.microsoft.com/office/drawing/2014/main" id="{B2CB989F-6847-0DD8-F323-7F5C04AFB18A}"/>
                  </a:ext>
                </a:extLst>
              </p:cNvPr>
              <p:cNvSpPr/>
              <p:nvPr/>
            </p:nvSpPr>
            <p:spPr>
              <a:xfrm>
                <a:off x="7482562" y="2776091"/>
                <a:ext cx="2566" cy="0"/>
              </a:xfrm>
              <a:custGeom>
                <a:avLst/>
                <a:gdLst/>
                <a:ahLst/>
                <a:cxnLst/>
                <a:rect l="l" t="t" r="r" b="b"/>
                <a:pathLst>
                  <a:path w="2" h="120000" extrusionOk="0">
                    <a:moveTo>
                      <a:pt x="2" y="0"/>
                    </a:moveTo>
                    <a:lnTo>
                      <a:pt x="2" y="0"/>
                    </a:lnTo>
                    <a:lnTo>
                      <a:pt x="2" y="0"/>
                    </a:lnTo>
                    <a:lnTo>
                      <a:pt x="2" y="0"/>
                    </a:lnTo>
                    <a:lnTo>
                      <a:pt x="2" y="0"/>
                    </a:lnTo>
                    <a:lnTo>
                      <a:pt x="2" y="0"/>
                    </a:lnTo>
                    <a:lnTo>
                      <a:pt x="2" y="0"/>
                    </a:lnTo>
                    <a:lnTo>
                      <a:pt x="2" y="0"/>
                    </a:lnTo>
                    <a:lnTo>
                      <a:pt x="0" y="0"/>
                    </a:lnTo>
                    <a:lnTo>
                      <a:pt x="0" y="0"/>
                    </a:lnTo>
                    <a:lnTo>
                      <a:pt x="2"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55" name="Google Shape;935;p12">
                <a:extLst>
                  <a:ext uri="{FF2B5EF4-FFF2-40B4-BE49-F238E27FC236}">
                    <a16:creationId xmlns:a16="http://schemas.microsoft.com/office/drawing/2014/main" id="{E745B8A4-726C-4319-3A97-D0DF6000B4BE}"/>
                  </a:ext>
                </a:extLst>
              </p:cNvPr>
              <p:cNvSpPr/>
              <p:nvPr/>
            </p:nvSpPr>
            <p:spPr>
              <a:xfrm>
                <a:off x="7772468" y="2614315"/>
                <a:ext cx="47462" cy="221378"/>
              </a:xfrm>
              <a:custGeom>
                <a:avLst/>
                <a:gdLst/>
                <a:ahLst/>
                <a:cxnLst/>
                <a:rect l="l" t="t" r="r" b="b"/>
                <a:pathLst>
                  <a:path w="37" h="182" extrusionOk="0">
                    <a:moveTo>
                      <a:pt x="37" y="0"/>
                    </a:moveTo>
                    <a:lnTo>
                      <a:pt x="0" y="182"/>
                    </a:lnTo>
                    <a:lnTo>
                      <a:pt x="0" y="182"/>
                    </a:lnTo>
                    <a:lnTo>
                      <a:pt x="37"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56" name="Google Shape;936;p12">
                <a:extLst>
                  <a:ext uri="{FF2B5EF4-FFF2-40B4-BE49-F238E27FC236}">
                    <a16:creationId xmlns:a16="http://schemas.microsoft.com/office/drawing/2014/main" id="{B0E5AE7D-48D8-C03F-96A2-AF6E7AF686F8}"/>
                  </a:ext>
                </a:extLst>
              </p:cNvPr>
              <p:cNvSpPr/>
              <p:nvPr/>
            </p:nvSpPr>
            <p:spPr>
              <a:xfrm>
                <a:off x="7740399" y="2828395"/>
                <a:ext cx="32069" cy="7298"/>
              </a:xfrm>
              <a:custGeom>
                <a:avLst/>
                <a:gdLst/>
                <a:ahLst/>
                <a:cxnLst/>
                <a:rect l="l" t="t" r="r" b="b"/>
                <a:pathLst>
                  <a:path w="25" h="6" extrusionOk="0">
                    <a:moveTo>
                      <a:pt x="25" y="6"/>
                    </a:moveTo>
                    <a:lnTo>
                      <a:pt x="25" y="6"/>
                    </a:lnTo>
                    <a:lnTo>
                      <a:pt x="0" y="0"/>
                    </a:lnTo>
                    <a:lnTo>
                      <a:pt x="0" y="0"/>
                    </a:lnTo>
                    <a:lnTo>
                      <a:pt x="25" y="6"/>
                    </a:lnTo>
                    <a:lnTo>
                      <a:pt x="25" y="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57" name="Google Shape;937;p12">
                <a:extLst>
                  <a:ext uri="{FF2B5EF4-FFF2-40B4-BE49-F238E27FC236}">
                    <a16:creationId xmlns:a16="http://schemas.microsoft.com/office/drawing/2014/main" id="{42BFCC82-E39C-2E24-6C25-46E19BB4A26A}"/>
                  </a:ext>
                </a:extLst>
              </p:cNvPr>
              <p:cNvSpPr/>
              <p:nvPr/>
            </p:nvSpPr>
            <p:spPr>
              <a:xfrm>
                <a:off x="7772468" y="2835693"/>
                <a:ext cx="1283" cy="1216"/>
              </a:xfrm>
              <a:prstGeom prst="rect">
                <a:avLst/>
              </a:pr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58" name="Google Shape;938;p12">
                <a:extLst>
                  <a:ext uri="{FF2B5EF4-FFF2-40B4-BE49-F238E27FC236}">
                    <a16:creationId xmlns:a16="http://schemas.microsoft.com/office/drawing/2014/main" id="{B89D334E-CC41-87F1-F949-3410B54B76F8}"/>
                  </a:ext>
                </a:extLst>
              </p:cNvPr>
              <p:cNvSpPr/>
              <p:nvPr/>
            </p:nvSpPr>
            <p:spPr>
              <a:xfrm>
                <a:off x="7485128" y="2776091"/>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59" name="Google Shape;939;p12">
                <a:extLst>
                  <a:ext uri="{FF2B5EF4-FFF2-40B4-BE49-F238E27FC236}">
                    <a16:creationId xmlns:a16="http://schemas.microsoft.com/office/drawing/2014/main" id="{3B65A8D9-87D5-14AC-C20E-189215037C8E}"/>
                  </a:ext>
                </a:extLst>
              </p:cNvPr>
              <p:cNvSpPr/>
              <p:nvPr/>
            </p:nvSpPr>
            <p:spPr>
              <a:xfrm>
                <a:off x="7485128" y="2776091"/>
                <a:ext cx="1283" cy="1216"/>
              </a:xfrm>
              <a:prstGeom prst="ellipse">
                <a:avLst/>
              </a:pr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60" name="Google Shape;940;p12">
                <a:extLst>
                  <a:ext uri="{FF2B5EF4-FFF2-40B4-BE49-F238E27FC236}">
                    <a16:creationId xmlns:a16="http://schemas.microsoft.com/office/drawing/2014/main" id="{7D6225B6-531D-8D66-17CF-1171A5C70807}"/>
                  </a:ext>
                </a:extLst>
              </p:cNvPr>
              <p:cNvSpPr/>
              <p:nvPr/>
            </p:nvSpPr>
            <p:spPr>
              <a:xfrm>
                <a:off x="7586466" y="220075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61" name="Google Shape;941;p12">
                <a:extLst>
                  <a:ext uri="{FF2B5EF4-FFF2-40B4-BE49-F238E27FC236}">
                    <a16:creationId xmlns:a16="http://schemas.microsoft.com/office/drawing/2014/main" id="{D6CE8F18-A34A-70E5-D28E-6DD47A97D00E}"/>
                  </a:ext>
                </a:extLst>
              </p:cNvPr>
              <p:cNvSpPr/>
              <p:nvPr/>
            </p:nvSpPr>
            <p:spPr>
              <a:xfrm>
                <a:off x="7586466" y="219588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62" name="Google Shape;942;p12">
                <a:extLst>
                  <a:ext uri="{FF2B5EF4-FFF2-40B4-BE49-F238E27FC236}">
                    <a16:creationId xmlns:a16="http://schemas.microsoft.com/office/drawing/2014/main" id="{175162F5-4097-5703-E328-130A890FE128}"/>
                  </a:ext>
                </a:extLst>
              </p:cNvPr>
              <p:cNvSpPr/>
              <p:nvPr/>
            </p:nvSpPr>
            <p:spPr>
              <a:xfrm>
                <a:off x="7586466" y="219588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63" name="Google Shape;943;p12">
                <a:extLst>
                  <a:ext uri="{FF2B5EF4-FFF2-40B4-BE49-F238E27FC236}">
                    <a16:creationId xmlns:a16="http://schemas.microsoft.com/office/drawing/2014/main" id="{169EA09B-FFB7-660A-7F8D-B26A9BDD5192}"/>
                  </a:ext>
                </a:extLst>
              </p:cNvPr>
              <p:cNvSpPr/>
              <p:nvPr/>
            </p:nvSpPr>
            <p:spPr>
              <a:xfrm>
                <a:off x="7574922" y="2200751"/>
                <a:ext cx="11545" cy="10947"/>
              </a:xfrm>
              <a:custGeom>
                <a:avLst/>
                <a:gdLst/>
                <a:ahLst/>
                <a:cxnLst/>
                <a:rect l="l" t="t" r="r" b="b"/>
                <a:pathLst>
                  <a:path w="9" h="9" extrusionOk="0">
                    <a:moveTo>
                      <a:pt x="9" y="0"/>
                    </a:moveTo>
                    <a:lnTo>
                      <a:pt x="9" y="0"/>
                    </a:lnTo>
                    <a:lnTo>
                      <a:pt x="0" y="9"/>
                    </a:lnTo>
                    <a:lnTo>
                      <a:pt x="0" y="9"/>
                    </a:lnTo>
                    <a:lnTo>
                      <a:pt x="9" y="0"/>
                    </a:lnTo>
                    <a:lnTo>
                      <a:pt x="9"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64" name="Google Shape;944;p12">
                <a:extLst>
                  <a:ext uri="{FF2B5EF4-FFF2-40B4-BE49-F238E27FC236}">
                    <a16:creationId xmlns:a16="http://schemas.microsoft.com/office/drawing/2014/main" id="{DFFED5DA-E102-D0A2-C019-783DDB91E74F}"/>
                  </a:ext>
                </a:extLst>
              </p:cNvPr>
              <p:cNvSpPr/>
              <p:nvPr/>
            </p:nvSpPr>
            <p:spPr>
              <a:xfrm>
                <a:off x="7826344" y="2518222"/>
                <a:ext cx="11545" cy="3649"/>
              </a:xfrm>
              <a:custGeom>
                <a:avLst/>
                <a:gdLst/>
                <a:ahLst/>
                <a:cxnLst/>
                <a:rect l="l" t="t" r="r" b="b"/>
                <a:pathLst>
                  <a:path w="9" h="3" extrusionOk="0">
                    <a:moveTo>
                      <a:pt x="9" y="3"/>
                    </a:moveTo>
                    <a:lnTo>
                      <a:pt x="0" y="0"/>
                    </a:lnTo>
                    <a:lnTo>
                      <a:pt x="9" y="3"/>
                    </a:lnTo>
                    <a:lnTo>
                      <a:pt x="9"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65" name="Google Shape;945;p12">
                <a:extLst>
                  <a:ext uri="{FF2B5EF4-FFF2-40B4-BE49-F238E27FC236}">
                    <a16:creationId xmlns:a16="http://schemas.microsoft.com/office/drawing/2014/main" id="{5BFCBC55-0F84-3987-342C-9DF42EF2EC35}"/>
                  </a:ext>
                </a:extLst>
              </p:cNvPr>
              <p:cNvSpPr/>
              <p:nvPr/>
            </p:nvSpPr>
            <p:spPr>
              <a:xfrm>
                <a:off x="7542852" y="2277382"/>
                <a:ext cx="0" cy="7298"/>
              </a:xfrm>
              <a:custGeom>
                <a:avLst/>
                <a:gdLst/>
                <a:ahLst/>
                <a:cxnLst/>
                <a:rect l="l" t="t" r="r" b="b"/>
                <a:pathLst>
                  <a:path w="120000" h="6" extrusionOk="0">
                    <a:moveTo>
                      <a:pt x="0" y="0"/>
                    </a:moveTo>
                    <a:lnTo>
                      <a:pt x="0" y="0"/>
                    </a:lnTo>
                    <a:lnTo>
                      <a:pt x="0" y="6"/>
                    </a:lnTo>
                    <a:lnTo>
                      <a:pt x="0" y="6"/>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66" name="Google Shape;946;p12">
                <a:extLst>
                  <a:ext uri="{FF2B5EF4-FFF2-40B4-BE49-F238E27FC236}">
                    <a16:creationId xmlns:a16="http://schemas.microsoft.com/office/drawing/2014/main" id="{FE9B399A-A05D-3D52-B48D-BD4FB7EA0900}"/>
                  </a:ext>
                </a:extLst>
              </p:cNvPr>
              <p:cNvSpPr/>
              <p:nvPr/>
            </p:nvSpPr>
            <p:spPr>
              <a:xfrm>
                <a:off x="7496673" y="1820029"/>
                <a:ext cx="39766" cy="121636"/>
              </a:xfrm>
              <a:custGeom>
                <a:avLst/>
                <a:gdLst/>
                <a:ahLst/>
                <a:cxnLst/>
                <a:rect l="l" t="t" r="r" b="b"/>
                <a:pathLst>
                  <a:path w="31" h="100" extrusionOk="0">
                    <a:moveTo>
                      <a:pt x="31" y="0"/>
                    </a:moveTo>
                    <a:lnTo>
                      <a:pt x="31" y="0"/>
                    </a:lnTo>
                    <a:lnTo>
                      <a:pt x="0" y="100"/>
                    </a:lnTo>
                    <a:lnTo>
                      <a:pt x="31"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67" name="Google Shape;947;p12">
                <a:extLst>
                  <a:ext uri="{FF2B5EF4-FFF2-40B4-BE49-F238E27FC236}">
                    <a16:creationId xmlns:a16="http://schemas.microsoft.com/office/drawing/2014/main" id="{7160A73C-580B-0780-31FE-DCBE2657509A}"/>
                  </a:ext>
                </a:extLst>
              </p:cNvPr>
              <p:cNvSpPr/>
              <p:nvPr/>
            </p:nvSpPr>
            <p:spPr>
              <a:xfrm>
                <a:off x="7500521" y="1948963"/>
                <a:ext cx="24373" cy="40140"/>
              </a:xfrm>
              <a:custGeom>
                <a:avLst/>
                <a:gdLst/>
                <a:ahLst/>
                <a:cxnLst/>
                <a:rect l="l" t="t" r="r" b="b"/>
                <a:pathLst>
                  <a:path w="19" h="33" extrusionOk="0">
                    <a:moveTo>
                      <a:pt x="0" y="0"/>
                    </a:moveTo>
                    <a:lnTo>
                      <a:pt x="0" y="0"/>
                    </a:lnTo>
                    <a:lnTo>
                      <a:pt x="11" y="18"/>
                    </a:lnTo>
                    <a:lnTo>
                      <a:pt x="16" y="27"/>
                    </a:lnTo>
                    <a:lnTo>
                      <a:pt x="19" y="33"/>
                    </a:lnTo>
                    <a:lnTo>
                      <a:pt x="19" y="33"/>
                    </a:lnTo>
                    <a:lnTo>
                      <a:pt x="16" y="27"/>
                    </a:lnTo>
                    <a:lnTo>
                      <a:pt x="11" y="18"/>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68" name="Google Shape;948;p12">
                <a:extLst>
                  <a:ext uri="{FF2B5EF4-FFF2-40B4-BE49-F238E27FC236}">
                    <a16:creationId xmlns:a16="http://schemas.microsoft.com/office/drawing/2014/main" id="{7CB582AF-C975-1BA3-34C2-E0C2E0E7812E}"/>
                  </a:ext>
                </a:extLst>
              </p:cNvPr>
              <p:cNvSpPr/>
              <p:nvPr/>
            </p:nvSpPr>
            <p:spPr>
              <a:xfrm>
                <a:off x="7776316" y="2487813"/>
                <a:ext cx="35918" cy="26760"/>
              </a:xfrm>
              <a:custGeom>
                <a:avLst/>
                <a:gdLst/>
                <a:ahLst/>
                <a:cxnLst/>
                <a:rect l="l" t="t" r="r" b="b"/>
                <a:pathLst>
                  <a:path w="28" h="22" extrusionOk="0">
                    <a:moveTo>
                      <a:pt x="28" y="22"/>
                    </a:moveTo>
                    <a:lnTo>
                      <a:pt x="28" y="22"/>
                    </a:lnTo>
                    <a:lnTo>
                      <a:pt x="11" y="16"/>
                    </a:lnTo>
                    <a:lnTo>
                      <a:pt x="6" y="7"/>
                    </a:lnTo>
                    <a:lnTo>
                      <a:pt x="0" y="0"/>
                    </a:lnTo>
                    <a:lnTo>
                      <a:pt x="0" y="0"/>
                    </a:lnTo>
                    <a:lnTo>
                      <a:pt x="6" y="7"/>
                    </a:lnTo>
                    <a:lnTo>
                      <a:pt x="11" y="16"/>
                    </a:lnTo>
                    <a:lnTo>
                      <a:pt x="28" y="22"/>
                    </a:lnTo>
                    <a:lnTo>
                      <a:pt x="28" y="22"/>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69" name="Google Shape;949;p12">
                <a:extLst>
                  <a:ext uri="{FF2B5EF4-FFF2-40B4-BE49-F238E27FC236}">
                    <a16:creationId xmlns:a16="http://schemas.microsoft.com/office/drawing/2014/main" id="{7A40E573-5198-0E9E-06E7-53F24A451957}"/>
                  </a:ext>
                </a:extLst>
              </p:cNvPr>
              <p:cNvSpPr/>
              <p:nvPr/>
            </p:nvSpPr>
            <p:spPr>
              <a:xfrm>
                <a:off x="7542852" y="2284680"/>
                <a:ext cx="32069" cy="19462"/>
              </a:xfrm>
              <a:custGeom>
                <a:avLst/>
                <a:gdLst/>
                <a:ahLst/>
                <a:cxnLst/>
                <a:rect l="l" t="t" r="r" b="b"/>
                <a:pathLst>
                  <a:path w="25" h="16" extrusionOk="0">
                    <a:moveTo>
                      <a:pt x="25" y="16"/>
                    </a:moveTo>
                    <a:lnTo>
                      <a:pt x="25" y="16"/>
                    </a:lnTo>
                    <a:lnTo>
                      <a:pt x="11" y="13"/>
                    </a:lnTo>
                    <a:lnTo>
                      <a:pt x="6" y="6"/>
                    </a:lnTo>
                    <a:lnTo>
                      <a:pt x="0" y="0"/>
                    </a:lnTo>
                    <a:lnTo>
                      <a:pt x="0" y="0"/>
                    </a:lnTo>
                    <a:lnTo>
                      <a:pt x="6" y="6"/>
                    </a:lnTo>
                    <a:lnTo>
                      <a:pt x="11" y="13"/>
                    </a:lnTo>
                    <a:lnTo>
                      <a:pt x="25" y="16"/>
                    </a:lnTo>
                    <a:lnTo>
                      <a:pt x="25" y="1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70" name="Google Shape;950;p12">
                <a:extLst>
                  <a:ext uri="{FF2B5EF4-FFF2-40B4-BE49-F238E27FC236}">
                    <a16:creationId xmlns:a16="http://schemas.microsoft.com/office/drawing/2014/main" id="{5E8F81A9-0F68-00B8-3F55-0E8EE4A2D81C}"/>
                  </a:ext>
                </a:extLst>
              </p:cNvPr>
              <p:cNvSpPr/>
              <p:nvPr/>
            </p:nvSpPr>
            <p:spPr>
              <a:xfrm>
                <a:off x="7582618" y="2188587"/>
                <a:ext cx="7697" cy="7298"/>
              </a:xfrm>
              <a:custGeom>
                <a:avLst/>
                <a:gdLst/>
                <a:ahLst/>
                <a:cxnLst/>
                <a:rect l="l" t="t" r="r" b="b"/>
                <a:pathLst>
                  <a:path w="6" h="6" extrusionOk="0">
                    <a:moveTo>
                      <a:pt x="6" y="6"/>
                    </a:moveTo>
                    <a:lnTo>
                      <a:pt x="6" y="6"/>
                    </a:lnTo>
                    <a:lnTo>
                      <a:pt x="6" y="6"/>
                    </a:lnTo>
                    <a:lnTo>
                      <a:pt x="0" y="3"/>
                    </a:lnTo>
                    <a:lnTo>
                      <a:pt x="0" y="3"/>
                    </a:lnTo>
                    <a:lnTo>
                      <a:pt x="0" y="0"/>
                    </a:lnTo>
                    <a:lnTo>
                      <a:pt x="0" y="0"/>
                    </a:lnTo>
                    <a:lnTo>
                      <a:pt x="0" y="3"/>
                    </a:lnTo>
                    <a:lnTo>
                      <a:pt x="0" y="3"/>
                    </a:lnTo>
                    <a:lnTo>
                      <a:pt x="6" y="6"/>
                    </a:lnTo>
                    <a:lnTo>
                      <a:pt x="6" y="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71" name="Google Shape;951;p12">
                <a:extLst>
                  <a:ext uri="{FF2B5EF4-FFF2-40B4-BE49-F238E27FC236}">
                    <a16:creationId xmlns:a16="http://schemas.microsoft.com/office/drawing/2014/main" id="{F87F6E27-5F19-9FED-AD31-D2D8D72EDF38}"/>
                  </a:ext>
                </a:extLst>
              </p:cNvPr>
              <p:cNvSpPr/>
              <p:nvPr/>
            </p:nvSpPr>
            <p:spPr>
              <a:xfrm>
                <a:off x="7277319" y="249267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72" name="Google Shape;952;p12">
                <a:extLst>
                  <a:ext uri="{FF2B5EF4-FFF2-40B4-BE49-F238E27FC236}">
                    <a16:creationId xmlns:a16="http://schemas.microsoft.com/office/drawing/2014/main" id="{94A45EE2-8C23-E363-69B2-4C58ED19E614}"/>
                  </a:ext>
                </a:extLst>
              </p:cNvPr>
              <p:cNvSpPr/>
              <p:nvPr/>
            </p:nvSpPr>
            <p:spPr>
              <a:xfrm>
                <a:off x="6734708" y="1664334"/>
                <a:ext cx="714502" cy="513306"/>
              </a:xfrm>
              <a:custGeom>
                <a:avLst/>
                <a:gdLst/>
                <a:ahLst/>
                <a:cxnLst/>
                <a:rect l="l" t="t" r="r" b="b"/>
                <a:pathLst>
                  <a:path w="557" h="422" extrusionOk="0">
                    <a:moveTo>
                      <a:pt x="527" y="216"/>
                    </a:moveTo>
                    <a:lnTo>
                      <a:pt x="557" y="112"/>
                    </a:lnTo>
                    <a:lnTo>
                      <a:pt x="557" y="112"/>
                    </a:lnTo>
                    <a:lnTo>
                      <a:pt x="406" y="73"/>
                    </a:lnTo>
                    <a:lnTo>
                      <a:pt x="286" y="39"/>
                    </a:lnTo>
                    <a:lnTo>
                      <a:pt x="154" y="0"/>
                    </a:lnTo>
                    <a:lnTo>
                      <a:pt x="154" y="0"/>
                    </a:lnTo>
                    <a:lnTo>
                      <a:pt x="157" y="18"/>
                    </a:lnTo>
                    <a:lnTo>
                      <a:pt x="160" y="27"/>
                    </a:lnTo>
                    <a:lnTo>
                      <a:pt x="160" y="27"/>
                    </a:lnTo>
                    <a:lnTo>
                      <a:pt x="163" y="33"/>
                    </a:lnTo>
                    <a:lnTo>
                      <a:pt x="168" y="43"/>
                    </a:lnTo>
                    <a:lnTo>
                      <a:pt x="168" y="52"/>
                    </a:lnTo>
                    <a:lnTo>
                      <a:pt x="168" y="61"/>
                    </a:lnTo>
                    <a:lnTo>
                      <a:pt x="168" y="61"/>
                    </a:lnTo>
                    <a:lnTo>
                      <a:pt x="163" y="88"/>
                    </a:lnTo>
                    <a:lnTo>
                      <a:pt x="163" y="88"/>
                    </a:lnTo>
                    <a:lnTo>
                      <a:pt x="160" y="109"/>
                    </a:lnTo>
                    <a:lnTo>
                      <a:pt x="160" y="109"/>
                    </a:lnTo>
                    <a:lnTo>
                      <a:pt x="157" y="118"/>
                    </a:lnTo>
                    <a:lnTo>
                      <a:pt x="157" y="118"/>
                    </a:lnTo>
                    <a:lnTo>
                      <a:pt x="157" y="131"/>
                    </a:lnTo>
                    <a:lnTo>
                      <a:pt x="152" y="149"/>
                    </a:lnTo>
                    <a:lnTo>
                      <a:pt x="152" y="152"/>
                    </a:lnTo>
                    <a:lnTo>
                      <a:pt x="152" y="152"/>
                    </a:lnTo>
                    <a:lnTo>
                      <a:pt x="143" y="170"/>
                    </a:lnTo>
                    <a:lnTo>
                      <a:pt x="138" y="179"/>
                    </a:lnTo>
                    <a:lnTo>
                      <a:pt x="129" y="185"/>
                    </a:lnTo>
                    <a:lnTo>
                      <a:pt x="129" y="185"/>
                    </a:lnTo>
                    <a:lnTo>
                      <a:pt x="124" y="191"/>
                    </a:lnTo>
                    <a:lnTo>
                      <a:pt x="124" y="191"/>
                    </a:lnTo>
                    <a:lnTo>
                      <a:pt x="115" y="197"/>
                    </a:lnTo>
                    <a:lnTo>
                      <a:pt x="104" y="197"/>
                    </a:lnTo>
                    <a:lnTo>
                      <a:pt x="104" y="197"/>
                    </a:lnTo>
                    <a:lnTo>
                      <a:pt x="98" y="197"/>
                    </a:lnTo>
                    <a:lnTo>
                      <a:pt x="98" y="197"/>
                    </a:lnTo>
                    <a:lnTo>
                      <a:pt x="93" y="194"/>
                    </a:lnTo>
                    <a:lnTo>
                      <a:pt x="90" y="191"/>
                    </a:lnTo>
                    <a:lnTo>
                      <a:pt x="87" y="188"/>
                    </a:lnTo>
                    <a:lnTo>
                      <a:pt x="87" y="188"/>
                    </a:lnTo>
                    <a:lnTo>
                      <a:pt x="87" y="185"/>
                    </a:lnTo>
                    <a:lnTo>
                      <a:pt x="90" y="182"/>
                    </a:lnTo>
                    <a:lnTo>
                      <a:pt x="96" y="176"/>
                    </a:lnTo>
                    <a:lnTo>
                      <a:pt x="96" y="176"/>
                    </a:lnTo>
                    <a:lnTo>
                      <a:pt x="98" y="176"/>
                    </a:lnTo>
                    <a:lnTo>
                      <a:pt x="98" y="176"/>
                    </a:lnTo>
                    <a:lnTo>
                      <a:pt x="101" y="173"/>
                    </a:lnTo>
                    <a:lnTo>
                      <a:pt x="101" y="173"/>
                    </a:lnTo>
                    <a:lnTo>
                      <a:pt x="107" y="170"/>
                    </a:lnTo>
                    <a:lnTo>
                      <a:pt x="110" y="161"/>
                    </a:lnTo>
                    <a:lnTo>
                      <a:pt x="110" y="161"/>
                    </a:lnTo>
                    <a:lnTo>
                      <a:pt x="110" y="155"/>
                    </a:lnTo>
                    <a:lnTo>
                      <a:pt x="112" y="152"/>
                    </a:lnTo>
                    <a:lnTo>
                      <a:pt x="121" y="143"/>
                    </a:lnTo>
                    <a:lnTo>
                      <a:pt x="121" y="143"/>
                    </a:lnTo>
                    <a:lnTo>
                      <a:pt x="124" y="143"/>
                    </a:lnTo>
                    <a:lnTo>
                      <a:pt x="124" y="143"/>
                    </a:lnTo>
                    <a:lnTo>
                      <a:pt x="126" y="137"/>
                    </a:lnTo>
                    <a:lnTo>
                      <a:pt x="126" y="137"/>
                    </a:lnTo>
                    <a:lnTo>
                      <a:pt x="132" y="128"/>
                    </a:lnTo>
                    <a:lnTo>
                      <a:pt x="132" y="128"/>
                    </a:lnTo>
                    <a:lnTo>
                      <a:pt x="126" y="128"/>
                    </a:lnTo>
                    <a:lnTo>
                      <a:pt x="126" y="128"/>
                    </a:lnTo>
                    <a:lnTo>
                      <a:pt x="118" y="122"/>
                    </a:lnTo>
                    <a:lnTo>
                      <a:pt x="118" y="118"/>
                    </a:lnTo>
                    <a:lnTo>
                      <a:pt x="118" y="115"/>
                    </a:lnTo>
                    <a:lnTo>
                      <a:pt x="118" y="115"/>
                    </a:lnTo>
                    <a:lnTo>
                      <a:pt x="118" y="112"/>
                    </a:lnTo>
                    <a:lnTo>
                      <a:pt x="118" y="112"/>
                    </a:lnTo>
                    <a:lnTo>
                      <a:pt x="121" y="103"/>
                    </a:lnTo>
                    <a:lnTo>
                      <a:pt x="121" y="97"/>
                    </a:lnTo>
                    <a:lnTo>
                      <a:pt x="121" y="88"/>
                    </a:lnTo>
                    <a:lnTo>
                      <a:pt x="121" y="88"/>
                    </a:lnTo>
                    <a:lnTo>
                      <a:pt x="118" y="85"/>
                    </a:lnTo>
                    <a:lnTo>
                      <a:pt x="115" y="82"/>
                    </a:lnTo>
                    <a:lnTo>
                      <a:pt x="107" y="79"/>
                    </a:lnTo>
                    <a:lnTo>
                      <a:pt x="107" y="79"/>
                    </a:lnTo>
                    <a:lnTo>
                      <a:pt x="98" y="76"/>
                    </a:lnTo>
                    <a:lnTo>
                      <a:pt x="98" y="76"/>
                    </a:lnTo>
                    <a:lnTo>
                      <a:pt x="90" y="76"/>
                    </a:lnTo>
                    <a:lnTo>
                      <a:pt x="90" y="76"/>
                    </a:lnTo>
                    <a:lnTo>
                      <a:pt x="73" y="70"/>
                    </a:lnTo>
                    <a:lnTo>
                      <a:pt x="54" y="61"/>
                    </a:lnTo>
                    <a:lnTo>
                      <a:pt x="54" y="61"/>
                    </a:lnTo>
                    <a:lnTo>
                      <a:pt x="34" y="49"/>
                    </a:lnTo>
                    <a:lnTo>
                      <a:pt x="20" y="33"/>
                    </a:lnTo>
                    <a:lnTo>
                      <a:pt x="20" y="33"/>
                    </a:lnTo>
                    <a:lnTo>
                      <a:pt x="9" y="24"/>
                    </a:lnTo>
                    <a:lnTo>
                      <a:pt x="9" y="24"/>
                    </a:lnTo>
                    <a:lnTo>
                      <a:pt x="0" y="43"/>
                    </a:lnTo>
                    <a:lnTo>
                      <a:pt x="0" y="43"/>
                    </a:lnTo>
                    <a:lnTo>
                      <a:pt x="6" y="61"/>
                    </a:lnTo>
                    <a:lnTo>
                      <a:pt x="9" y="76"/>
                    </a:lnTo>
                    <a:lnTo>
                      <a:pt x="9" y="76"/>
                    </a:lnTo>
                    <a:lnTo>
                      <a:pt x="6" y="100"/>
                    </a:lnTo>
                    <a:lnTo>
                      <a:pt x="3" y="118"/>
                    </a:lnTo>
                    <a:lnTo>
                      <a:pt x="0" y="134"/>
                    </a:lnTo>
                    <a:lnTo>
                      <a:pt x="0" y="134"/>
                    </a:lnTo>
                    <a:lnTo>
                      <a:pt x="0" y="143"/>
                    </a:lnTo>
                    <a:lnTo>
                      <a:pt x="0" y="152"/>
                    </a:lnTo>
                    <a:lnTo>
                      <a:pt x="6" y="176"/>
                    </a:lnTo>
                    <a:lnTo>
                      <a:pt x="6" y="176"/>
                    </a:lnTo>
                    <a:lnTo>
                      <a:pt x="12" y="191"/>
                    </a:lnTo>
                    <a:lnTo>
                      <a:pt x="14" y="207"/>
                    </a:lnTo>
                    <a:lnTo>
                      <a:pt x="14" y="207"/>
                    </a:lnTo>
                    <a:lnTo>
                      <a:pt x="12" y="210"/>
                    </a:lnTo>
                    <a:lnTo>
                      <a:pt x="12" y="210"/>
                    </a:lnTo>
                    <a:lnTo>
                      <a:pt x="9" y="228"/>
                    </a:lnTo>
                    <a:lnTo>
                      <a:pt x="9" y="228"/>
                    </a:lnTo>
                    <a:lnTo>
                      <a:pt x="17" y="243"/>
                    </a:lnTo>
                    <a:lnTo>
                      <a:pt x="23" y="252"/>
                    </a:lnTo>
                    <a:lnTo>
                      <a:pt x="23" y="258"/>
                    </a:lnTo>
                    <a:lnTo>
                      <a:pt x="23" y="261"/>
                    </a:lnTo>
                    <a:lnTo>
                      <a:pt x="23" y="261"/>
                    </a:lnTo>
                    <a:lnTo>
                      <a:pt x="20" y="261"/>
                    </a:lnTo>
                    <a:lnTo>
                      <a:pt x="20" y="261"/>
                    </a:lnTo>
                    <a:lnTo>
                      <a:pt x="23" y="264"/>
                    </a:lnTo>
                    <a:lnTo>
                      <a:pt x="23" y="264"/>
                    </a:lnTo>
                    <a:lnTo>
                      <a:pt x="23" y="264"/>
                    </a:lnTo>
                    <a:lnTo>
                      <a:pt x="23" y="264"/>
                    </a:lnTo>
                    <a:lnTo>
                      <a:pt x="26" y="264"/>
                    </a:lnTo>
                    <a:lnTo>
                      <a:pt x="26" y="264"/>
                    </a:lnTo>
                    <a:lnTo>
                      <a:pt x="26" y="264"/>
                    </a:lnTo>
                    <a:lnTo>
                      <a:pt x="26" y="264"/>
                    </a:lnTo>
                    <a:lnTo>
                      <a:pt x="26" y="267"/>
                    </a:lnTo>
                    <a:lnTo>
                      <a:pt x="26" y="267"/>
                    </a:lnTo>
                    <a:lnTo>
                      <a:pt x="28" y="267"/>
                    </a:lnTo>
                    <a:lnTo>
                      <a:pt x="28" y="267"/>
                    </a:lnTo>
                    <a:lnTo>
                      <a:pt x="28" y="267"/>
                    </a:lnTo>
                    <a:lnTo>
                      <a:pt x="28" y="267"/>
                    </a:lnTo>
                    <a:lnTo>
                      <a:pt x="28" y="267"/>
                    </a:lnTo>
                    <a:lnTo>
                      <a:pt x="28" y="267"/>
                    </a:lnTo>
                    <a:lnTo>
                      <a:pt x="28" y="270"/>
                    </a:lnTo>
                    <a:lnTo>
                      <a:pt x="65" y="283"/>
                    </a:lnTo>
                    <a:lnTo>
                      <a:pt x="65" y="283"/>
                    </a:lnTo>
                    <a:lnTo>
                      <a:pt x="68" y="286"/>
                    </a:lnTo>
                    <a:lnTo>
                      <a:pt x="68" y="289"/>
                    </a:lnTo>
                    <a:lnTo>
                      <a:pt x="68" y="346"/>
                    </a:lnTo>
                    <a:lnTo>
                      <a:pt x="68" y="346"/>
                    </a:lnTo>
                    <a:lnTo>
                      <a:pt x="82" y="358"/>
                    </a:lnTo>
                    <a:lnTo>
                      <a:pt x="90" y="362"/>
                    </a:lnTo>
                    <a:lnTo>
                      <a:pt x="96" y="365"/>
                    </a:lnTo>
                    <a:lnTo>
                      <a:pt x="96" y="365"/>
                    </a:lnTo>
                    <a:lnTo>
                      <a:pt x="107" y="362"/>
                    </a:lnTo>
                    <a:lnTo>
                      <a:pt x="107" y="362"/>
                    </a:lnTo>
                    <a:lnTo>
                      <a:pt x="115" y="362"/>
                    </a:lnTo>
                    <a:lnTo>
                      <a:pt x="129" y="358"/>
                    </a:lnTo>
                    <a:lnTo>
                      <a:pt x="146" y="358"/>
                    </a:lnTo>
                    <a:lnTo>
                      <a:pt x="146" y="358"/>
                    </a:lnTo>
                    <a:lnTo>
                      <a:pt x="149" y="362"/>
                    </a:lnTo>
                    <a:lnTo>
                      <a:pt x="152" y="365"/>
                    </a:lnTo>
                    <a:lnTo>
                      <a:pt x="152" y="365"/>
                    </a:lnTo>
                    <a:lnTo>
                      <a:pt x="152" y="368"/>
                    </a:lnTo>
                    <a:lnTo>
                      <a:pt x="152" y="374"/>
                    </a:lnTo>
                    <a:lnTo>
                      <a:pt x="168" y="374"/>
                    </a:lnTo>
                    <a:lnTo>
                      <a:pt x="168" y="374"/>
                    </a:lnTo>
                    <a:lnTo>
                      <a:pt x="185" y="380"/>
                    </a:lnTo>
                    <a:lnTo>
                      <a:pt x="196" y="383"/>
                    </a:lnTo>
                    <a:lnTo>
                      <a:pt x="196" y="383"/>
                    </a:lnTo>
                    <a:lnTo>
                      <a:pt x="213" y="389"/>
                    </a:lnTo>
                    <a:lnTo>
                      <a:pt x="227" y="395"/>
                    </a:lnTo>
                    <a:lnTo>
                      <a:pt x="227" y="395"/>
                    </a:lnTo>
                    <a:lnTo>
                      <a:pt x="269" y="389"/>
                    </a:lnTo>
                    <a:lnTo>
                      <a:pt x="269" y="389"/>
                    </a:lnTo>
                    <a:lnTo>
                      <a:pt x="269" y="389"/>
                    </a:lnTo>
                    <a:lnTo>
                      <a:pt x="336" y="389"/>
                    </a:lnTo>
                    <a:lnTo>
                      <a:pt x="336" y="389"/>
                    </a:lnTo>
                    <a:lnTo>
                      <a:pt x="339" y="389"/>
                    </a:lnTo>
                    <a:lnTo>
                      <a:pt x="339" y="389"/>
                    </a:lnTo>
                    <a:lnTo>
                      <a:pt x="339" y="389"/>
                    </a:lnTo>
                    <a:lnTo>
                      <a:pt x="339" y="389"/>
                    </a:lnTo>
                    <a:lnTo>
                      <a:pt x="342" y="389"/>
                    </a:lnTo>
                    <a:lnTo>
                      <a:pt x="342" y="389"/>
                    </a:lnTo>
                    <a:lnTo>
                      <a:pt x="342" y="389"/>
                    </a:lnTo>
                    <a:lnTo>
                      <a:pt x="342" y="389"/>
                    </a:lnTo>
                    <a:lnTo>
                      <a:pt x="345" y="389"/>
                    </a:lnTo>
                    <a:lnTo>
                      <a:pt x="345" y="389"/>
                    </a:lnTo>
                    <a:lnTo>
                      <a:pt x="345" y="389"/>
                    </a:lnTo>
                    <a:lnTo>
                      <a:pt x="345" y="389"/>
                    </a:lnTo>
                    <a:lnTo>
                      <a:pt x="347" y="389"/>
                    </a:lnTo>
                    <a:lnTo>
                      <a:pt x="347" y="389"/>
                    </a:lnTo>
                    <a:lnTo>
                      <a:pt x="347" y="389"/>
                    </a:lnTo>
                    <a:lnTo>
                      <a:pt x="347" y="389"/>
                    </a:lnTo>
                    <a:lnTo>
                      <a:pt x="350" y="389"/>
                    </a:lnTo>
                    <a:lnTo>
                      <a:pt x="350" y="389"/>
                    </a:lnTo>
                    <a:lnTo>
                      <a:pt x="350" y="389"/>
                    </a:lnTo>
                    <a:lnTo>
                      <a:pt x="350" y="389"/>
                    </a:lnTo>
                    <a:lnTo>
                      <a:pt x="353" y="392"/>
                    </a:lnTo>
                    <a:lnTo>
                      <a:pt x="353" y="392"/>
                    </a:lnTo>
                    <a:lnTo>
                      <a:pt x="356" y="392"/>
                    </a:lnTo>
                    <a:lnTo>
                      <a:pt x="356" y="392"/>
                    </a:lnTo>
                    <a:lnTo>
                      <a:pt x="359" y="392"/>
                    </a:lnTo>
                    <a:lnTo>
                      <a:pt x="359" y="392"/>
                    </a:lnTo>
                    <a:lnTo>
                      <a:pt x="359" y="392"/>
                    </a:lnTo>
                    <a:lnTo>
                      <a:pt x="359" y="392"/>
                    </a:lnTo>
                    <a:lnTo>
                      <a:pt x="361" y="392"/>
                    </a:lnTo>
                    <a:lnTo>
                      <a:pt x="361" y="392"/>
                    </a:lnTo>
                    <a:lnTo>
                      <a:pt x="361" y="392"/>
                    </a:lnTo>
                    <a:lnTo>
                      <a:pt x="361" y="392"/>
                    </a:lnTo>
                    <a:lnTo>
                      <a:pt x="367" y="395"/>
                    </a:lnTo>
                    <a:lnTo>
                      <a:pt x="367" y="395"/>
                    </a:lnTo>
                    <a:lnTo>
                      <a:pt x="367" y="395"/>
                    </a:lnTo>
                    <a:lnTo>
                      <a:pt x="367" y="395"/>
                    </a:lnTo>
                    <a:lnTo>
                      <a:pt x="373" y="395"/>
                    </a:lnTo>
                    <a:lnTo>
                      <a:pt x="373" y="395"/>
                    </a:lnTo>
                    <a:lnTo>
                      <a:pt x="373" y="395"/>
                    </a:lnTo>
                    <a:lnTo>
                      <a:pt x="373" y="395"/>
                    </a:lnTo>
                    <a:lnTo>
                      <a:pt x="375" y="395"/>
                    </a:lnTo>
                    <a:lnTo>
                      <a:pt x="375" y="395"/>
                    </a:lnTo>
                    <a:lnTo>
                      <a:pt x="375" y="395"/>
                    </a:lnTo>
                    <a:lnTo>
                      <a:pt x="375" y="395"/>
                    </a:lnTo>
                    <a:lnTo>
                      <a:pt x="381" y="398"/>
                    </a:lnTo>
                    <a:lnTo>
                      <a:pt x="381" y="398"/>
                    </a:lnTo>
                    <a:lnTo>
                      <a:pt x="381" y="398"/>
                    </a:lnTo>
                    <a:lnTo>
                      <a:pt x="381" y="398"/>
                    </a:lnTo>
                    <a:lnTo>
                      <a:pt x="387" y="398"/>
                    </a:lnTo>
                    <a:lnTo>
                      <a:pt x="387" y="398"/>
                    </a:lnTo>
                    <a:lnTo>
                      <a:pt x="387" y="398"/>
                    </a:lnTo>
                    <a:lnTo>
                      <a:pt x="387" y="398"/>
                    </a:lnTo>
                    <a:lnTo>
                      <a:pt x="389" y="401"/>
                    </a:lnTo>
                    <a:lnTo>
                      <a:pt x="389" y="401"/>
                    </a:lnTo>
                    <a:lnTo>
                      <a:pt x="392" y="401"/>
                    </a:lnTo>
                    <a:lnTo>
                      <a:pt x="392" y="401"/>
                    </a:lnTo>
                    <a:lnTo>
                      <a:pt x="395" y="401"/>
                    </a:lnTo>
                    <a:lnTo>
                      <a:pt x="395" y="401"/>
                    </a:lnTo>
                    <a:lnTo>
                      <a:pt x="395" y="401"/>
                    </a:lnTo>
                    <a:lnTo>
                      <a:pt x="395" y="401"/>
                    </a:lnTo>
                    <a:lnTo>
                      <a:pt x="406" y="404"/>
                    </a:lnTo>
                    <a:lnTo>
                      <a:pt x="406" y="404"/>
                    </a:lnTo>
                    <a:lnTo>
                      <a:pt x="406" y="404"/>
                    </a:lnTo>
                    <a:lnTo>
                      <a:pt x="406" y="404"/>
                    </a:lnTo>
                    <a:lnTo>
                      <a:pt x="412" y="407"/>
                    </a:lnTo>
                    <a:lnTo>
                      <a:pt x="412" y="407"/>
                    </a:lnTo>
                    <a:lnTo>
                      <a:pt x="412" y="407"/>
                    </a:lnTo>
                    <a:lnTo>
                      <a:pt x="412" y="407"/>
                    </a:lnTo>
                    <a:lnTo>
                      <a:pt x="465" y="422"/>
                    </a:lnTo>
                    <a:lnTo>
                      <a:pt x="527" y="216"/>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73" name="Google Shape;953;p12">
                <a:extLst>
                  <a:ext uri="{FF2B5EF4-FFF2-40B4-BE49-F238E27FC236}">
                    <a16:creationId xmlns:a16="http://schemas.microsoft.com/office/drawing/2014/main" id="{6428D50C-58A8-2D6B-1928-863BBD9FDB2C}"/>
                  </a:ext>
                </a:extLst>
              </p:cNvPr>
              <p:cNvSpPr/>
              <p:nvPr/>
            </p:nvSpPr>
            <p:spPr>
              <a:xfrm>
                <a:off x="7040007" y="266540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74" name="Google Shape;954;p12">
                <a:extLst>
                  <a:ext uri="{FF2B5EF4-FFF2-40B4-BE49-F238E27FC236}">
                    <a16:creationId xmlns:a16="http://schemas.microsoft.com/office/drawing/2014/main" id="{402E34FE-CBED-2D73-1578-A32DA981B841}"/>
                  </a:ext>
                </a:extLst>
              </p:cNvPr>
              <p:cNvSpPr/>
              <p:nvPr/>
            </p:nvSpPr>
            <p:spPr>
              <a:xfrm>
                <a:off x="7111842" y="2688513"/>
                <a:ext cx="3848" cy="0"/>
              </a:xfrm>
              <a:custGeom>
                <a:avLst/>
                <a:gdLst/>
                <a:ahLst/>
                <a:cxnLst/>
                <a:rect l="l" t="t" r="r" b="b"/>
                <a:pathLst>
                  <a:path w="3" h="120000" extrusionOk="0">
                    <a:moveTo>
                      <a:pt x="3" y="0"/>
                    </a:moveTo>
                    <a:lnTo>
                      <a:pt x="3" y="0"/>
                    </a:lnTo>
                    <a:lnTo>
                      <a:pt x="0" y="0"/>
                    </a:lnTo>
                    <a:lnTo>
                      <a:pt x="3" y="0"/>
                    </a:lnTo>
                    <a:lnTo>
                      <a:pt x="3"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75" name="Google Shape;955;p12">
                <a:extLst>
                  <a:ext uri="{FF2B5EF4-FFF2-40B4-BE49-F238E27FC236}">
                    <a16:creationId xmlns:a16="http://schemas.microsoft.com/office/drawing/2014/main" id="{67BB18C0-3BE1-00AB-5C42-BF6CA31A9151}"/>
                  </a:ext>
                </a:extLst>
              </p:cNvPr>
              <p:cNvSpPr/>
              <p:nvPr/>
            </p:nvSpPr>
            <p:spPr>
              <a:xfrm>
                <a:off x="6950213" y="2639858"/>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76" name="Google Shape;956;p12">
                <a:extLst>
                  <a:ext uri="{FF2B5EF4-FFF2-40B4-BE49-F238E27FC236}">
                    <a16:creationId xmlns:a16="http://schemas.microsoft.com/office/drawing/2014/main" id="{D30F3BF6-927C-7120-798D-5A4CD1214961}"/>
                  </a:ext>
                </a:extLst>
              </p:cNvPr>
              <p:cNvSpPr/>
              <p:nvPr/>
            </p:nvSpPr>
            <p:spPr>
              <a:xfrm>
                <a:off x="6950213" y="263985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77" name="Google Shape;957;p12">
                <a:extLst>
                  <a:ext uri="{FF2B5EF4-FFF2-40B4-BE49-F238E27FC236}">
                    <a16:creationId xmlns:a16="http://schemas.microsoft.com/office/drawing/2014/main" id="{55065A8E-39C7-4787-EC70-6FA85416BC79}"/>
                  </a:ext>
                </a:extLst>
              </p:cNvPr>
              <p:cNvSpPr/>
              <p:nvPr/>
            </p:nvSpPr>
            <p:spPr>
              <a:xfrm>
                <a:off x="7040007" y="2665402"/>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78" name="Google Shape;958;p12">
                <a:extLst>
                  <a:ext uri="{FF2B5EF4-FFF2-40B4-BE49-F238E27FC236}">
                    <a16:creationId xmlns:a16="http://schemas.microsoft.com/office/drawing/2014/main" id="{62DC8F63-324B-1058-25AA-32E28A5CC933}"/>
                  </a:ext>
                </a:extLst>
              </p:cNvPr>
              <p:cNvSpPr/>
              <p:nvPr/>
            </p:nvSpPr>
            <p:spPr>
              <a:xfrm>
                <a:off x="6752667" y="2580256"/>
                <a:ext cx="3848" cy="0"/>
              </a:xfrm>
              <a:custGeom>
                <a:avLst/>
                <a:gdLst/>
                <a:ahLst/>
                <a:cxnLst/>
                <a:rect l="l" t="t" r="r" b="b"/>
                <a:pathLst>
                  <a:path w="3" h="120000" extrusionOk="0">
                    <a:moveTo>
                      <a:pt x="3" y="0"/>
                    </a:moveTo>
                    <a:lnTo>
                      <a:pt x="3" y="0"/>
                    </a:lnTo>
                    <a:lnTo>
                      <a:pt x="3" y="0"/>
                    </a:lnTo>
                    <a:lnTo>
                      <a:pt x="3" y="0"/>
                    </a:lnTo>
                    <a:lnTo>
                      <a:pt x="3" y="0"/>
                    </a:lnTo>
                    <a:lnTo>
                      <a:pt x="3" y="0"/>
                    </a:lnTo>
                    <a:lnTo>
                      <a:pt x="3" y="0"/>
                    </a:lnTo>
                    <a:lnTo>
                      <a:pt x="3"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79" name="Google Shape;959;p12">
                <a:extLst>
                  <a:ext uri="{FF2B5EF4-FFF2-40B4-BE49-F238E27FC236}">
                    <a16:creationId xmlns:a16="http://schemas.microsoft.com/office/drawing/2014/main" id="{F29861EA-E1F9-3898-FCAF-B8C5075E21E3}"/>
                  </a:ext>
                </a:extLst>
              </p:cNvPr>
              <p:cNvSpPr/>
              <p:nvPr/>
            </p:nvSpPr>
            <p:spPr>
              <a:xfrm>
                <a:off x="6871965" y="2617964"/>
                <a:ext cx="6414" cy="0"/>
              </a:xfrm>
              <a:custGeom>
                <a:avLst/>
                <a:gdLst/>
                <a:ahLst/>
                <a:cxnLst/>
                <a:rect l="l" t="t" r="r" b="b"/>
                <a:pathLst>
                  <a:path w="5" h="120000" extrusionOk="0">
                    <a:moveTo>
                      <a:pt x="0" y="0"/>
                    </a:moveTo>
                    <a:lnTo>
                      <a:pt x="5" y="0"/>
                    </a:lnTo>
                    <a:lnTo>
                      <a:pt x="5" y="0"/>
                    </a:lnTo>
                    <a:lnTo>
                      <a:pt x="5" y="0"/>
                    </a:lnTo>
                    <a:lnTo>
                      <a:pt x="5"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80" name="Google Shape;960;p12">
                <a:extLst>
                  <a:ext uri="{FF2B5EF4-FFF2-40B4-BE49-F238E27FC236}">
                    <a16:creationId xmlns:a16="http://schemas.microsoft.com/office/drawing/2014/main" id="{130E78E1-B29C-25CA-D728-11316BAB41DA}"/>
                  </a:ext>
                </a:extLst>
              </p:cNvPr>
              <p:cNvSpPr/>
              <p:nvPr/>
            </p:nvSpPr>
            <p:spPr>
              <a:xfrm>
                <a:off x="6608997" y="2532818"/>
                <a:ext cx="7697" cy="3649"/>
              </a:xfrm>
              <a:custGeom>
                <a:avLst/>
                <a:gdLst/>
                <a:ahLst/>
                <a:cxnLst/>
                <a:rect l="l" t="t" r="r" b="b"/>
                <a:pathLst>
                  <a:path w="6" h="3" extrusionOk="0">
                    <a:moveTo>
                      <a:pt x="6" y="3"/>
                    </a:moveTo>
                    <a:lnTo>
                      <a:pt x="6" y="3"/>
                    </a:lnTo>
                    <a:lnTo>
                      <a:pt x="0" y="0"/>
                    </a:lnTo>
                    <a:lnTo>
                      <a:pt x="0" y="0"/>
                    </a:lnTo>
                    <a:lnTo>
                      <a:pt x="0" y="0"/>
                    </a:lnTo>
                    <a:lnTo>
                      <a:pt x="6" y="3"/>
                    </a:lnTo>
                    <a:lnTo>
                      <a:pt x="6"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81" name="Google Shape;961;p12">
                <a:extLst>
                  <a:ext uri="{FF2B5EF4-FFF2-40B4-BE49-F238E27FC236}">
                    <a16:creationId xmlns:a16="http://schemas.microsoft.com/office/drawing/2014/main" id="{2F81496D-ED32-534E-0A70-A995AAAEC968}"/>
                  </a:ext>
                </a:extLst>
              </p:cNvPr>
              <p:cNvSpPr/>
              <p:nvPr/>
            </p:nvSpPr>
            <p:spPr>
              <a:xfrm>
                <a:off x="6688529" y="2558362"/>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82" name="Google Shape;962;p12">
                <a:extLst>
                  <a:ext uri="{FF2B5EF4-FFF2-40B4-BE49-F238E27FC236}">
                    <a16:creationId xmlns:a16="http://schemas.microsoft.com/office/drawing/2014/main" id="{9C2CDDD1-F107-1395-C523-BF1DE6465EB8}"/>
                  </a:ext>
                </a:extLst>
              </p:cNvPr>
              <p:cNvSpPr/>
              <p:nvPr/>
            </p:nvSpPr>
            <p:spPr>
              <a:xfrm>
                <a:off x="6878378" y="2617964"/>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83" name="Google Shape;963;p12">
                <a:extLst>
                  <a:ext uri="{FF2B5EF4-FFF2-40B4-BE49-F238E27FC236}">
                    <a16:creationId xmlns:a16="http://schemas.microsoft.com/office/drawing/2014/main" id="{E947A256-56C7-3A66-766E-6FC26CB869C9}"/>
                  </a:ext>
                </a:extLst>
              </p:cNvPr>
              <p:cNvSpPr/>
              <p:nvPr/>
            </p:nvSpPr>
            <p:spPr>
              <a:xfrm>
                <a:off x="7197788" y="2492678"/>
                <a:ext cx="65421" cy="217729"/>
              </a:xfrm>
              <a:custGeom>
                <a:avLst/>
                <a:gdLst/>
                <a:ahLst/>
                <a:cxnLst/>
                <a:rect l="l" t="t" r="r" b="b"/>
                <a:pathLst>
                  <a:path w="51" h="179" extrusionOk="0">
                    <a:moveTo>
                      <a:pt x="51" y="0"/>
                    </a:moveTo>
                    <a:lnTo>
                      <a:pt x="0" y="179"/>
                    </a:lnTo>
                    <a:lnTo>
                      <a:pt x="51" y="0"/>
                    </a:lnTo>
                    <a:lnTo>
                      <a:pt x="51"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84" name="Google Shape;964;p12">
                <a:extLst>
                  <a:ext uri="{FF2B5EF4-FFF2-40B4-BE49-F238E27FC236}">
                    <a16:creationId xmlns:a16="http://schemas.microsoft.com/office/drawing/2014/main" id="{C9080C8E-30B8-58FC-AAA2-F6FE1441E2CE}"/>
                  </a:ext>
                </a:extLst>
              </p:cNvPr>
              <p:cNvSpPr/>
              <p:nvPr/>
            </p:nvSpPr>
            <p:spPr>
              <a:xfrm>
                <a:off x="6854006" y="2610666"/>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85" name="Google Shape;965;p12">
                <a:extLst>
                  <a:ext uri="{FF2B5EF4-FFF2-40B4-BE49-F238E27FC236}">
                    <a16:creationId xmlns:a16="http://schemas.microsoft.com/office/drawing/2014/main" id="{5ACB323D-DB30-7773-1E31-04426D03B998}"/>
                  </a:ext>
                </a:extLst>
              </p:cNvPr>
              <p:cNvSpPr/>
              <p:nvPr/>
            </p:nvSpPr>
            <p:spPr>
              <a:xfrm>
                <a:off x="6814240" y="2599718"/>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86" name="Google Shape;966;p12">
                <a:extLst>
                  <a:ext uri="{FF2B5EF4-FFF2-40B4-BE49-F238E27FC236}">
                    <a16:creationId xmlns:a16="http://schemas.microsoft.com/office/drawing/2014/main" id="{157D0F9C-B663-E0B5-BAC6-E6361A897EC3}"/>
                  </a:ext>
                </a:extLst>
              </p:cNvPr>
              <p:cNvSpPr/>
              <p:nvPr/>
            </p:nvSpPr>
            <p:spPr>
              <a:xfrm>
                <a:off x="6810392" y="2599718"/>
                <a:ext cx="3848" cy="0"/>
              </a:xfrm>
              <a:custGeom>
                <a:avLst/>
                <a:gdLst/>
                <a:ahLst/>
                <a:cxnLst/>
                <a:rect l="l" t="t" r="r" b="b"/>
                <a:pathLst>
                  <a:path w="3" h="120000" extrusionOk="0">
                    <a:moveTo>
                      <a:pt x="0" y="0"/>
                    </a:moveTo>
                    <a:lnTo>
                      <a:pt x="0" y="0"/>
                    </a:lnTo>
                    <a:lnTo>
                      <a:pt x="3" y="0"/>
                    </a:lnTo>
                    <a:lnTo>
                      <a:pt x="3" y="0"/>
                    </a:lnTo>
                    <a:lnTo>
                      <a:pt x="3" y="0"/>
                    </a:lnTo>
                    <a:lnTo>
                      <a:pt x="3"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87" name="Google Shape;967;p12">
                <a:extLst>
                  <a:ext uri="{FF2B5EF4-FFF2-40B4-BE49-F238E27FC236}">
                    <a16:creationId xmlns:a16="http://schemas.microsoft.com/office/drawing/2014/main" id="{5DECC52D-3E7A-4625-713A-BD143BB4A6F8}"/>
                  </a:ext>
                </a:extLst>
              </p:cNvPr>
              <p:cNvSpPr/>
              <p:nvPr/>
            </p:nvSpPr>
            <p:spPr>
              <a:xfrm>
                <a:off x="6932255" y="2636209"/>
                <a:ext cx="3848" cy="0"/>
              </a:xfrm>
              <a:custGeom>
                <a:avLst/>
                <a:gdLst/>
                <a:ahLst/>
                <a:cxnLst/>
                <a:rect l="l" t="t" r="r" b="b"/>
                <a:pathLst>
                  <a:path w="3" h="120000" extrusionOk="0">
                    <a:moveTo>
                      <a:pt x="0" y="0"/>
                    </a:moveTo>
                    <a:lnTo>
                      <a:pt x="0" y="0"/>
                    </a:lnTo>
                    <a:lnTo>
                      <a:pt x="3" y="0"/>
                    </a:lnTo>
                    <a:lnTo>
                      <a:pt x="3"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88" name="Google Shape;968;p12">
                <a:extLst>
                  <a:ext uri="{FF2B5EF4-FFF2-40B4-BE49-F238E27FC236}">
                    <a16:creationId xmlns:a16="http://schemas.microsoft.com/office/drawing/2014/main" id="{8E617B3C-C5C3-C54E-E82A-87588B1C5C0E}"/>
                  </a:ext>
                </a:extLst>
              </p:cNvPr>
              <p:cNvSpPr/>
              <p:nvPr/>
            </p:nvSpPr>
            <p:spPr>
              <a:xfrm>
                <a:off x="6932255" y="2636209"/>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89" name="Google Shape;969;p12">
                <a:extLst>
                  <a:ext uri="{FF2B5EF4-FFF2-40B4-BE49-F238E27FC236}">
                    <a16:creationId xmlns:a16="http://schemas.microsoft.com/office/drawing/2014/main" id="{C6F6ECAF-31D1-EDA1-07AD-53AC7BC7933F}"/>
                  </a:ext>
                </a:extLst>
              </p:cNvPr>
              <p:cNvSpPr/>
              <p:nvPr/>
            </p:nvSpPr>
            <p:spPr>
              <a:xfrm>
                <a:off x="6907882" y="262891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90" name="Google Shape;970;p12">
                <a:extLst>
                  <a:ext uri="{FF2B5EF4-FFF2-40B4-BE49-F238E27FC236}">
                    <a16:creationId xmlns:a16="http://schemas.microsoft.com/office/drawing/2014/main" id="{0709D491-7592-1856-F089-7BC66E032DB2}"/>
                  </a:ext>
                </a:extLst>
              </p:cNvPr>
              <p:cNvSpPr/>
              <p:nvPr/>
            </p:nvSpPr>
            <p:spPr>
              <a:xfrm>
                <a:off x="7335044" y="2195885"/>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91" name="Google Shape;971;p12">
                <a:extLst>
                  <a:ext uri="{FF2B5EF4-FFF2-40B4-BE49-F238E27FC236}">
                    <a16:creationId xmlns:a16="http://schemas.microsoft.com/office/drawing/2014/main" id="{F7EBCC25-4BE2-F1CB-90C6-81CD851746E7}"/>
                  </a:ext>
                </a:extLst>
              </p:cNvPr>
              <p:cNvSpPr/>
              <p:nvPr/>
            </p:nvSpPr>
            <p:spPr>
              <a:xfrm>
                <a:off x="7363265" y="2281031"/>
                <a:ext cx="3848" cy="0"/>
              </a:xfrm>
              <a:custGeom>
                <a:avLst/>
                <a:gdLst/>
                <a:ahLst/>
                <a:cxnLst/>
                <a:rect l="l" t="t" r="r" b="b"/>
                <a:pathLst>
                  <a:path w="3" h="120000" extrusionOk="0">
                    <a:moveTo>
                      <a:pt x="3" y="0"/>
                    </a:moveTo>
                    <a:lnTo>
                      <a:pt x="3" y="0"/>
                    </a:lnTo>
                    <a:lnTo>
                      <a:pt x="0" y="0"/>
                    </a:lnTo>
                    <a:lnTo>
                      <a:pt x="0" y="0"/>
                    </a:lnTo>
                    <a:lnTo>
                      <a:pt x="3" y="0"/>
                    </a:lnTo>
                    <a:lnTo>
                      <a:pt x="3"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92" name="Google Shape;972;p12">
                <a:extLst>
                  <a:ext uri="{FF2B5EF4-FFF2-40B4-BE49-F238E27FC236}">
                    <a16:creationId xmlns:a16="http://schemas.microsoft.com/office/drawing/2014/main" id="{9CC25946-6C29-78F4-8F33-75D17FF33014}"/>
                  </a:ext>
                </a:extLst>
              </p:cNvPr>
              <p:cNvSpPr/>
              <p:nvPr/>
            </p:nvSpPr>
            <p:spPr>
              <a:xfrm>
                <a:off x="7335044" y="2195885"/>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93" name="Google Shape;973;p12">
                <a:extLst>
                  <a:ext uri="{FF2B5EF4-FFF2-40B4-BE49-F238E27FC236}">
                    <a16:creationId xmlns:a16="http://schemas.microsoft.com/office/drawing/2014/main" id="{5679FE11-A325-55ED-D5D7-581409DC49DF}"/>
                  </a:ext>
                </a:extLst>
              </p:cNvPr>
              <p:cNvSpPr/>
              <p:nvPr/>
            </p:nvSpPr>
            <p:spPr>
              <a:xfrm>
                <a:off x="7309389" y="2315089"/>
                <a:ext cx="3848" cy="3649"/>
              </a:xfrm>
              <a:custGeom>
                <a:avLst/>
                <a:gdLst/>
                <a:ahLst/>
                <a:cxnLst/>
                <a:rect l="l" t="t" r="r" b="b"/>
                <a:pathLst>
                  <a:path w="3" h="3" extrusionOk="0">
                    <a:moveTo>
                      <a:pt x="0" y="3"/>
                    </a:moveTo>
                    <a:lnTo>
                      <a:pt x="3" y="0"/>
                    </a:lnTo>
                    <a:lnTo>
                      <a:pt x="0" y="3"/>
                    </a:lnTo>
                    <a:lnTo>
                      <a:pt x="0" y="3"/>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94" name="Google Shape;974;p12">
                <a:extLst>
                  <a:ext uri="{FF2B5EF4-FFF2-40B4-BE49-F238E27FC236}">
                    <a16:creationId xmlns:a16="http://schemas.microsoft.com/office/drawing/2014/main" id="{4CA4C7E7-55C4-C323-B191-259451CE4885}"/>
                  </a:ext>
                </a:extLst>
              </p:cNvPr>
              <p:cNvSpPr/>
              <p:nvPr/>
            </p:nvSpPr>
            <p:spPr>
              <a:xfrm>
                <a:off x="7309389" y="2318738"/>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95" name="Google Shape;975;p12">
                <a:extLst>
                  <a:ext uri="{FF2B5EF4-FFF2-40B4-BE49-F238E27FC236}">
                    <a16:creationId xmlns:a16="http://schemas.microsoft.com/office/drawing/2014/main" id="{51252E74-9173-7E41-664D-CFC8AA378165}"/>
                  </a:ext>
                </a:extLst>
              </p:cNvPr>
              <p:cNvSpPr/>
              <p:nvPr/>
            </p:nvSpPr>
            <p:spPr>
              <a:xfrm>
                <a:off x="7370961" y="2277382"/>
                <a:ext cx="0" cy="3649"/>
              </a:xfrm>
              <a:custGeom>
                <a:avLst/>
                <a:gdLst/>
                <a:ahLst/>
                <a:cxnLst/>
                <a:rect l="l" t="t" r="r" b="b"/>
                <a:pathLst>
                  <a:path w="120000" h="3" extrusionOk="0">
                    <a:moveTo>
                      <a:pt x="0" y="0"/>
                    </a:moveTo>
                    <a:lnTo>
                      <a:pt x="0" y="0"/>
                    </a:lnTo>
                    <a:lnTo>
                      <a:pt x="0" y="3"/>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96" name="Google Shape;976;p12">
                <a:extLst>
                  <a:ext uri="{FF2B5EF4-FFF2-40B4-BE49-F238E27FC236}">
                    <a16:creationId xmlns:a16="http://schemas.microsoft.com/office/drawing/2014/main" id="{F4FB08D6-7F03-5D52-A5EC-6C6D0B403411}"/>
                  </a:ext>
                </a:extLst>
              </p:cNvPr>
              <p:cNvSpPr/>
              <p:nvPr/>
            </p:nvSpPr>
            <p:spPr>
              <a:xfrm>
                <a:off x="7367113" y="2281031"/>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97" name="Google Shape;977;p12">
                <a:extLst>
                  <a:ext uri="{FF2B5EF4-FFF2-40B4-BE49-F238E27FC236}">
                    <a16:creationId xmlns:a16="http://schemas.microsoft.com/office/drawing/2014/main" id="{F42D4E00-837E-8109-D249-948F2940F1DF}"/>
                  </a:ext>
                </a:extLst>
              </p:cNvPr>
              <p:cNvSpPr/>
              <p:nvPr/>
            </p:nvSpPr>
            <p:spPr>
              <a:xfrm>
                <a:off x="7367113" y="2281031"/>
                <a:ext cx="3848" cy="0"/>
              </a:xfrm>
              <a:custGeom>
                <a:avLst/>
                <a:gdLst/>
                <a:ahLst/>
                <a:cxnLst/>
                <a:rect l="l" t="t" r="r" b="b"/>
                <a:pathLst>
                  <a:path w="3" h="120000" extrusionOk="0">
                    <a:moveTo>
                      <a:pt x="3" y="0"/>
                    </a:moveTo>
                    <a:lnTo>
                      <a:pt x="3" y="0"/>
                    </a:lnTo>
                    <a:lnTo>
                      <a:pt x="3" y="0"/>
                    </a:lnTo>
                    <a:lnTo>
                      <a:pt x="3" y="0"/>
                    </a:lnTo>
                    <a:lnTo>
                      <a:pt x="0" y="0"/>
                    </a:lnTo>
                    <a:lnTo>
                      <a:pt x="0" y="0"/>
                    </a:lnTo>
                    <a:lnTo>
                      <a:pt x="3" y="0"/>
                    </a:lnTo>
                    <a:lnTo>
                      <a:pt x="3"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98" name="Google Shape;978;p12">
                <a:extLst>
                  <a:ext uri="{FF2B5EF4-FFF2-40B4-BE49-F238E27FC236}">
                    <a16:creationId xmlns:a16="http://schemas.microsoft.com/office/drawing/2014/main" id="{EBE95020-9475-CDB0-5EBE-5AE5F905B07E}"/>
                  </a:ext>
                </a:extLst>
              </p:cNvPr>
              <p:cNvSpPr/>
              <p:nvPr/>
            </p:nvSpPr>
            <p:spPr>
              <a:xfrm>
                <a:off x="7197788" y="2155745"/>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99" name="Google Shape;979;p12">
                <a:extLst>
                  <a:ext uri="{FF2B5EF4-FFF2-40B4-BE49-F238E27FC236}">
                    <a16:creationId xmlns:a16="http://schemas.microsoft.com/office/drawing/2014/main" id="{AF21238D-644D-4D1A-C69C-E7293AEEEDB7}"/>
                  </a:ext>
                </a:extLst>
              </p:cNvPr>
              <p:cNvSpPr/>
              <p:nvPr/>
            </p:nvSpPr>
            <p:spPr>
              <a:xfrm>
                <a:off x="6750102" y="199275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00" name="Google Shape;980;p12">
                <a:extLst>
                  <a:ext uri="{FF2B5EF4-FFF2-40B4-BE49-F238E27FC236}">
                    <a16:creationId xmlns:a16="http://schemas.microsoft.com/office/drawing/2014/main" id="{FBD4AE48-9ACD-F791-128A-16A821140ABE}"/>
                  </a:ext>
                </a:extLst>
              </p:cNvPr>
              <p:cNvSpPr/>
              <p:nvPr/>
            </p:nvSpPr>
            <p:spPr>
              <a:xfrm>
                <a:off x="7299126" y="2173991"/>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01" name="Google Shape;981;p12">
                <a:extLst>
                  <a:ext uri="{FF2B5EF4-FFF2-40B4-BE49-F238E27FC236}">
                    <a16:creationId xmlns:a16="http://schemas.microsoft.com/office/drawing/2014/main" id="{78543B17-9770-44ED-53E7-EC73FD694D7B}"/>
                  </a:ext>
                </a:extLst>
              </p:cNvPr>
              <p:cNvSpPr/>
              <p:nvPr/>
            </p:nvSpPr>
            <p:spPr>
              <a:xfrm>
                <a:off x="7306823" y="217764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02" name="Google Shape;982;p12">
                <a:extLst>
                  <a:ext uri="{FF2B5EF4-FFF2-40B4-BE49-F238E27FC236}">
                    <a16:creationId xmlns:a16="http://schemas.microsoft.com/office/drawing/2014/main" id="{6021A636-188D-2525-26B5-966DDCCD5175}"/>
                  </a:ext>
                </a:extLst>
              </p:cNvPr>
              <p:cNvSpPr/>
              <p:nvPr/>
            </p:nvSpPr>
            <p:spPr>
              <a:xfrm>
                <a:off x="7213181" y="2152096"/>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03" name="Google Shape;983;p12">
                <a:extLst>
                  <a:ext uri="{FF2B5EF4-FFF2-40B4-BE49-F238E27FC236}">
                    <a16:creationId xmlns:a16="http://schemas.microsoft.com/office/drawing/2014/main" id="{1CB401FE-5AE1-3721-BF3D-DEC1BF920F0E}"/>
                  </a:ext>
                </a:extLst>
              </p:cNvPr>
              <p:cNvSpPr/>
              <p:nvPr/>
            </p:nvSpPr>
            <p:spPr>
              <a:xfrm>
                <a:off x="6760364" y="198910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04" name="Google Shape;984;p12">
                <a:extLst>
                  <a:ext uri="{FF2B5EF4-FFF2-40B4-BE49-F238E27FC236}">
                    <a16:creationId xmlns:a16="http://schemas.microsoft.com/office/drawing/2014/main" id="{63DD0650-3762-212A-FFD9-ABF4C981899B}"/>
                  </a:ext>
                </a:extLst>
              </p:cNvPr>
              <p:cNvSpPr/>
              <p:nvPr/>
            </p:nvSpPr>
            <p:spPr>
              <a:xfrm>
                <a:off x="7202918" y="2148447"/>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05" name="Google Shape;985;p12">
                <a:extLst>
                  <a:ext uri="{FF2B5EF4-FFF2-40B4-BE49-F238E27FC236}">
                    <a16:creationId xmlns:a16="http://schemas.microsoft.com/office/drawing/2014/main" id="{141C9D6A-7F10-563B-F106-965F04A195E5}"/>
                  </a:ext>
                </a:extLst>
              </p:cNvPr>
              <p:cNvSpPr/>
              <p:nvPr/>
            </p:nvSpPr>
            <p:spPr>
              <a:xfrm>
                <a:off x="7317085" y="2181289"/>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06" name="Google Shape;986;p12">
                <a:extLst>
                  <a:ext uri="{FF2B5EF4-FFF2-40B4-BE49-F238E27FC236}">
                    <a16:creationId xmlns:a16="http://schemas.microsoft.com/office/drawing/2014/main" id="{8480D2BF-41E9-1461-F601-D43393F795DA}"/>
                  </a:ext>
                </a:extLst>
              </p:cNvPr>
              <p:cNvSpPr/>
              <p:nvPr/>
            </p:nvSpPr>
            <p:spPr>
              <a:xfrm>
                <a:off x="7220877" y="2152096"/>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07" name="Google Shape;987;p12">
                <a:extLst>
                  <a:ext uri="{FF2B5EF4-FFF2-40B4-BE49-F238E27FC236}">
                    <a16:creationId xmlns:a16="http://schemas.microsoft.com/office/drawing/2014/main" id="{37D8B1C3-5D8E-B8FB-0409-45F1E9219E0D}"/>
                  </a:ext>
                </a:extLst>
              </p:cNvPr>
              <p:cNvSpPr/>
              <p:nvPr/>
            </p:nvSpPr>
            <p:spPr>
              <a:xfrm>
                <a:off x="7310671" y="2177640"/>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08" name="Google Shape;988;p12">
                <a:extLst>
                  <a:ext uri="{FF2B5EF4-FFF2-40B4-BE49-F238E27FC236}">
                    <a16:creationId xmlns:a16="http://schemas.microsoft.com/office/drawing/2014/main" id="{94361450-5AA3-C50D-5A24-6C2063DF8604}"/>
                  </a:ext>
                </a:extLst>
              </p:cNvPr>
              <p:cNvSpPr/>
              <p:nvPr/>
            </p:nvSpPr>
            <p:spPr>
              <a:xfrm>
                <a:off x="7173415" y="2144798"/>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09" name="Google Shape;989;p12">
                <a:extLst>
                  <a:ext uri="{FF2B5EF4-FFF2-40B4-BE49-F238E27FC236}">
                    <a16:creationId xmlns:a16="http://schemas.microsoft.com/office/drawing/2014/main" id="{47BF0C57-B8D5-A928-6285-0F6F9CB2A0FB}"/>
                  </a:ext>
                </a:extLst>
              </p:cNvPr>
              <p:cNvSpPr/>
              <p:nvPr/>
            </p:nvSpPr>
            <p:spPr>
              <a:xfrm>
                <a:off x="7177263" y="2144798"/>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10" name="Google Shape;990;p12">
                <a:extLst>
                  <a:ext uri="{FF2B5EF4-FFF2-40B4-BE49-F238E27FC236}">
                    <a16:creationId xmlns:a16="http://schemas.microsoft.com/office/drawing/2014/main" id="{DFF4E66E-87B7-DEC1-3B2E-735A8EA03D49}"/>
                  </a:ext>
                </a:extLst>
              </p:cNvPr>
              <p:cNvSpPr/>
              <p:nvPr/>
            </p:nvSpPr>
            <p:spPr>
              <a:xfrm>
                <a:off x="6764212" y="198910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11" name="Google Shape;991;p12">
                <a:extLst>
                  <a:ext uri="{FF2B5EF4-FFF2-40B4-BE49-F238E27FC236}">
                    <a16:creationId xmlns:a16="http://schemas.microsoft.com/office/drawing/2014/main" id="{E2BD1442-4FB5-7BE7-2E7D-6B1DE5E8878B}"/>
                  </a:ext>
                </a:extLst>
              </p:cNvPr>
              <p:cNvSpPr/>
              <p:nvPr/>
            </p:nvSpPr>
            <p:spPr>
              <a:xfrm>
                <a:off x="7281168" y="2170342"/>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12" name="Google Shape;992;p12">
                <a:extLst>
                  <a:ext uri="{FF2B5EF4-FFF2-40B4-BE49-F238E27FC236}">
                    <a16:creationId xmlns:a16="http://schemas.microsoft.com/office/drawing/2014/main" id="{696348E8-4A25-B5C0-613F-B1F9AE5D2A3E}"/>
                  </a:ext>
                </a:extLst>
              </p:cNvPr>
              <p:cNvSpPr/>
              <p:nvPr/>
            </p:nvSpPr>
            <p:spPr>
              <a:xfrm>
                <a:off x="6961758" y="2126552"/>
                <a:ext cx="57725" cy="21895"/>
              </a:xfrm>
              <a:custGeom>
                <a:avLst/>
                <a:gdLst/>
                <a:ahLst/>
                <a:cxnLst/>
                <a:rect l="l" t="t" r="r" b="b"/>
                <a:pathLst>
                  <a:path w="45" h="18" extrusionOk="0">
                    <a:moveTo>
                      <a:pt x="45" y="18"/>
                    </a:moveTo>
                    <a:lnTo>
                      <a:pt x="45" y="18"/>
                    </a:lnTo>
                    <a:lnTo>
                      <a:pt x="20" y="9"/>
                    </a:lnTo>
                    <a:lnTo>
                      <a:pt x="20" y="9"/>
                    </a:lnTo>
                    <a:lnTo>
                      <a:pt x="0" y="0"/>
                    </a:lnTo>
                    <a:lnTo>
                      <a:pt x="0" y="0"/>
                    </a:lnTo>
                    <a:lnTo>
                      <a:pt x="20" y="9"/>
                    </a:lnTo>
                    <a:lnTo>
                      <a:pt x="20" y="9"/>
                    </a:lnTo>
                    <a:lnTo>
                      <a:pt x="45" y="18"/>
                    </a:lnTo>
                    <a:lnTo>
                      <a:pt x="45" y="18"/>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13" name="Google Shape;993;p12">
                <a:extLst>
                  <a:ext uri="{FF2B5EF4-FFF2-40B4-BE49-F238E27FC236}">
                    <a16:creationId xmlns:a16="http://schemas.microsoft.com/office/drawing/2014/main" id="{1F3CE35A-D4FC-46BB-1A5F-DBBC43130200}"/>
                  </a:ext>
                </a:extLst>
              </p:cNvPr>
              <p:cNvSpPr/>
              <p:nvPr/>
            </p:nvSpPr>
            <p:spPr>
              <a:xfrm>
                <a:off x="6771908" y="1997618"/>
                <a:ext cx="42332" cy="18246"/>
              </a:xfrm>
              <a:custGeom>
                <a:avLst/>
                <a:gdLst/>
                <a:ahLst/>
                <a:cxnLst/>
                <a:rect l="l" t="t" r="r" b="b"/>
                <a:pathLst>
                  <a:path w="33" h="15" extrusionOk="0">
                    <a:moveTo>
                      <a:pt x="33" y="15"/>
                    </a:moveTo>
                    <a:lnTo>
                      <a:pt x="3" y="0"/>
                    </a:lnTo>
                    <a:lnTo>
                      <a:pt x="3" y="0"/>
                    </a:lnTo>
                    <a:lnTo>
                      <a:pt x="0" y="0"/>
                    </a:lnTo>
                    <a:lnTo>
                      <a:pt x="0" y="0"/>
                    </a:lnTo>
                    <a:lnTo>
                      <a:pt x="3" y="0"/>
                    </a:lnTo>
                    <a:lnTo>
                      <a:pt x="33" y="15"/>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14" name="Google Shape;994;p12">
                <a:extLst>
                  <a:ext uri="{FF2B5EF4-FFF2-40B4-BE49-F238E27FC236}">
                    <a16:creationId xmlns:a16="http://schemas.microsoft.com/office/drawing/2014/main" id="{5848A237-640E-BF2E-2803-C4A02070ED36}"/>
                  </a:ext>
                </a:extLst>
              </p:cNvPr>
              <p:cNvSpPr/>
              <p:nvPr/>
            </p:nvSpPr>
            <p:spPr>
              <a:xfrm>
                <a:off x="7338892" y="2184938"/>
                <a:ext cx="3849" cy="3649"/>
              </a:xfrm>
              <a:custGeom>
                <a:avLst/>
                <a:gdLst/>
                <a:ahLst/>
                <a:cxnLst/>
                <a:rect l="l" t="t" r="r" b="b"/>
                <a:pathLst>
                  <a:path w="3" h="3" extrusionOk="0">
                    <a:moveTo>
                      <a:pt x="3" y="3"/>
                    </a:moveTo>
                    <a:lnTo>
                      <a:pt x="3" y="3"/>
                    </a:lnTo>
                    <a:lnTo>
                      <a:pt x="0" y="0"/>
                    </a:lnTo>
                    <a:lnTo>
                      <a:pt x="0" y="0"/>
                    </a:lnTo>
                    <a:lnTo>
                      <a:pt x="3" y="3"/>
                    </a:lnTo>
                    <a:lnTo>
                      <a:pt x="3"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15" name="Google Shape;995;p12">
                <a:extLst>
                  <a:ext uri="{FF2B5EF4-FFF2-40B4-BE49-F238E27FC236}">
                    <a16:creationId xmlns:a16="http://schemas.microsoft.com/office/drawing/2014/main" id="{4856BEAD-9A10-902F-56AF-6AE566A99DAD}"/>
                  </a:ext>
                </a:extLst>
              </p:cNvPr>
              <p:cNvSpPr/>
              <p:nvPr/>
            </p:nvSpPr>
            <p:spPr>
              <a:xfrm>
                <a:off x="7241402" y="2159395"/>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16" name="Google Shape;996;p12">
                <a:extLst>
                  <a:ext uri="{FF2B5EF4-FFF2-40B4-BE49-F238E27FC236}">
                    <a16:creationId xmlns:a16="http://schemas.microsoft.com/office/drawing/2014/main" id="{FBD34C46-7E43-5A6D-B0E4-71623D2D7DAA}"/>
                  </a:ext>
                </a:extLst>
              </p:cNvPr>
              <p:cNvSpPr/>
              <p:nvPr/>
            </p:nvSpPr>
            <p:spPr>
              <a:xfrm>
                <a:off x="7199071" y="2148447"/>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17" name="Google Shape;997;p12">
                <a:extLst>
                  <a:ext uri="{FF2B5EF4-FFF2-40B4-BE49-F238E27FC236}">
                    <a16:creationId xmlns:a16="http://schemas.microsoft.com/office/drawing/2014/main" id="{A8D723A1-8C06-F0DB-F778-015260DE3F2A}"/>
                  </a:ext>
                </a:extLst>
              </p:cNvPr>
              <p:cNvSpPr/>
              <p:nvPr/>
            </p:nvSpPr>
            <p:spPr>
              <a:xfrm>
                <a:off x="7274753" y="2166693"/>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18" name="Google Shape;998;p12">
                <a:extLst>
                  <a:ext uri="{FF2B5EF4-FFF2-40B4-BE49-F238E27FC236}">
                    <a16:creationId xmlns:a16="http://schemas.microsoft.com/office/drawing/2014/main" id="{E5B84FB1-12BD-A2DE-D934-C740B9C7BC30}"/>
                  </a:ext>
                </a:extLst>
              </p:cNvPr>
              <p:cNvSpPr/>
              <p:nvPr/>
            </p:nvSpPr>
            <p:spPr>
              <a:xfrm>
                <a:off x="7292712" y="2173991"/>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19" name="Google Shape;999;p12">
                <a:extLst>
                  <a:ext uri="{FF2B5EF4-FFF2-40B4-BE49-F238E27FC236}">
                    <a16:creationId xmlns:a16="http://schemas.microsoft.com/office/drawing/2014/main" id="{D1F288DA-A706-83DC-7B09-51D7B2D7D6FF}"/>
                  </a:ext>
                </a:extLst>
              </p:cNvPr>
              <p:cNvSpPr/>
              <p:nvPr/>
            </p:nvSpPr>
            <p:spPr>
              <a:xfrm>
                <a:off x="6753950" y="1981805"/>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20" name="Google Shape;1000;p12">
                <a:extLst>
                  <a:ext uri="{FF2B5EF4-FFF2-40B4-BE49-F238E27FC236}">
                    <a16:creationId xmlns:a16="http://schemas.microsoft.com/office/drawing/2014/main" id="{50B052AB-BB7D-EB95-BF95-B945269F7434}"/>
                  </a:ext>
                </a:extLst>
              </p:cNvPr>
              <p:cNvSpPr/>
              <p:nvPr/>
            </p:nvSpPr>
            <p:spPr>
              <a:xfrm>
                <a:off x="7335044" y="2184938"/>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21" name="Google Shape;1001;p12">
                <a:extLst>
                  <a:ext uri="{FF2B5EF4-FFF2-40B4-BE49-F238E27FC236}">
                    <a16:creationId xmlns:a16="http://schemas.microsoft.com/office/drawing/2014/main" id="{40AE25A0-5445-E31A-9C20-5507597CD96E}"/>
                  </a:ext>
                </a:extLst>
              </p:cNvPr>
              <p:cNvSpPr/>
              <p:nvPr/>
            </p:nvSpPr>
            <p:spPr>
              <a:xfrm>
                <a:off x="7320933" y="2181289"/>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22" name="Google Shape;1002;p12">
                <a:extLst>
                  <a:ext uri="{FF2B5EF4-FFF2-40B4-BE49-F238E27FC236}">
                    <a16:creationId xmlns:a16="http://schemas.microsoft.com/office/drawing/2014/main" id="{8C314AED-9A48-C2EA-C17F-91F1AFD0F211}"/>
                  </a:ext>
                </a:extLst>
              </p:cNvPr>
              <p:cNvSpPr/>
              <p:nvPr/>
            </p:nvSpPr>
            <p:spPr>
              <a:xfrm>
                <a:off x="7288864" y="217034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23" name="Google Shape;1003;p12">
                <a:extLst>
                  <a:ext uri="{FF2B5EF4-FFF2-40B4-BE49-F238E27FC236}">
                    <a16:creationId xmlns:a16="http://schemas.microsoft.com/office/drawing/2014/main" id="{1FA6FAB7-4190-5DB0-D82E-7F3ED2768561}"/>
                  </a:ext>
                </a:extLst>
              </p:cNvPr>
              <p:cNvSpPr/>
              <p:nvPr/>
            </p:nvSpPr>
            <p:spPr>
              <a:xfrm>
                <a:off x="7256795" y="2163043"/>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24" name="Google Shape;1004;p12">
                <a:extLst>
                  <a:ext uri="{FF2B5EF4-FFF2-40B4-BE49-F238E27FC236}">
                    <a16:creationId xmlns:a16="http://schemas.microsoft.com/office/drawing/2014/main" id="{E995AA2F-D8D1-A680-2BD6-3E7687C35E80}"/>
                  </a:ext>
                </a:extLst>
              </p:cNvPr>
              <p:cNvSpPr/>
              <p:nvPr/>
            </p:nvSpPr>
            <p:spPr>
              <a:xfrm>
                <a:off x="7263209" y="216304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25" name="Google Shape;1005;p12">
                <a:extLst>
                  <a:ext uri="{FF2B5EF4-FFF2-40B4-BE49-F238E27FC236}">
                    <a16:creationId xmlns:a16="http://schemas.microsoft.com/office/drawing/2014/main" id="{60EA6068-6EFB-9338-097C-FBEF13213A51}"/>
                  </a:ext>
                </a:extLst>
              </p:cNvPr>
              <p:cNvSpPr/>
              <p:nvPr/>
            </p:nvSpPr>
            <p:spPr>
              <a:xfrm>
                <a:off x="7223443" y="2152096"/>
                <a:ext cx="3849" cy="3649"/>
              </a:xfrm>
              <a:custGeom>
                <a:avLst/>
                <a:gdLst/>
                <a:ahLst/>
                <a:cxnLst/>
                <a:rect l="l" t="t" r="r" b="b"/>
                <a:pathLst>
                  <a:path w="3" h="3" extrusionOk="0">
                    <a:moveTo>
                      <a:pt x="0" y="0"/>
                    </a:moveTo>
                    <a:lnTo>
                      <a:pt x="0" y="0"/>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26" name="Google Shape;1006;p12">
                <a:extLst>
                  <a:ext uri="{FF2B5EF4-FFF2-40B4-BE49-F238E27FC236}">
                    <a16:creationId xmlns:a16="http://schemas.microsoft.com/office/drawing/2014/main" id="{8C32A768-B58D-7C44-9D9B-E4E7510EBF88}"/>
                  </a:ext>
                </a:extLst>
              </p:cNvPr>
              <p:cNvSpPr/>
              <p:nvPr/>
            </p:nvSpPr>
            <p:spPr>
              <a:xfrm>
                <a:off x="7249098" y="2159395"/>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27" name="Google Shape;1007;p12">
                <a:extLst>
                  <a:ext uri="{FF2B5EF4-FFF2-40B4-BE49-F238E27FC236}">
                    <a16:creationId xmlns:a16="http://schemas.microsoft.com/office/drawing/2014/main" id="{EAE48A6E-341A-2B20-78B8-09D7110B2279}"/>
                  </a:ext>
                </a:extLst>
              </p:cNvPr>
              <p:cNvSpPr/>
              <p:nvPr/>
            </p:nvSpPr>
            <p:spPr>
              <a:xfrm>
                <a:off x="7331195" y="2184938"/>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28" name="Google Shape;1008;p12">
                <a:extLst>
                  <a:ext uri="{FF2B5EF4-FFF2-40B4-BE49-F238E27FC236}">
                    <a16:creationId xmlns:a16="http://schemas.microsoft.com/office/drawing/2014/main" id="{A339821D-D385-75EA-391B-3D7D3C1D801D}"/>
                  </a:ext>
                </a:extLst>
              </p:cNvPr>
              <p:cNvSpPr/>
              <p:nvPr/>
            </p:nvSpPr>
            <p:spPr>
              <a:xfrm>
                <a:off x="7267057" y="2166693"/>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29" name="Google Shape;1009;p12">
                <a:extLst>
                  <a:ext uri="{FF2B5EF4-FFF2-40B4-BE49-F238E27FC236}">
                    <a16:creationId xmlns:a16="http://schemas.microsoft.com/office/drawing/2014/main" id="{31999005-678C-6580-7835-470D6E0DB40A}"/>
                  </a:ext>
                </a:extLst>
              </p:cNvPr>
              <p:cNvSpPr/>
              <p:nvPr/>
            </p:nvSpPr>
            <p:spPr>
              <a:xfrm>
                <a:off x="7184960" y="2144798"/>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30" name="Google Shape;1010;p12">
                <a:extLst>
                  <a:ext uri="{FF2B5EF4-FFF2-40B4-BE49-F238E27FC236}">
                    <a16:creationId xmlns:a16="http://schemas.microsoft.com/office/drawing/2014/main" id="{E12F952D-7079-7CAA-F303-B2A90E54B3B7}"/>
                  </a:ext>
                </a:extLst>
              </p:cNvPr>
              <p:cNvSpPr/>
              <p:nvPr/>
            </p:nvSpPr>
            <p:spPr>
              <a:xfrm>
                <a:off x="7324782" y="2181289"/>
                <a:ext cx="3849" cy="3649"/>
              </a:xfrm>
              <a:custGeom>
                <a:avLst/>
                <a:gdLst/>
                <a:ahLst/>
                <a:cxnLst/>
                <a:rect l="l" t="t" r="r" b="b"/>
                <a:pathLst>
                  <a:path w="3" h="3" extrusionOk="0">
                    <a:moveTo>
                      <a:pt x="0" y="0"/>
                    </a:moveTo>
                    <a:lnTo>
                      <a:pt x="0" y="0"/>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31" name="Google Shape;1011;p12">
                <a:extLst>
                  <a:ext uri="{FF2B5EF4-FFF2-40B4-BE49-F238E27FC236}">
                    <a16:creationId xmlns:a16="http://schemas.microsoft.com/office/drawing/2014/main" id="{2CAAD012-CE88-8900-E27A-4D383DC2C3EB}"/>
                  </a:ext>
                </a:extLst>
              </p:cNvPr>
              <p:cNvSpPr/>
              <p:nvPr/>
            </p:nvSpPr>
            <p:spPr>
              <a:xfrm>
                <a:off x="7187525" y="2144798"/>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32" name="Google Shape;1012;p12">
                <a:extLst>
                  <a:ext uri="{FF2B5EF4-FFF2-40B4-BE49-F238E27FC236}">
                    <a16:creationId xmlns:a16="http://schemas.microsoft.com/office/drawing/2014/main" id="{AB99C640-A4D6-EE57-C9F8-D988A505FF82}"/>
                  </a:ext>
                </a:extLst>
              </p:cNvPr>
              <p:cNvSpPr/>
              <p:nvPr/>
            </p:nvSpPr>
            <p:spPr>
              <a:xfrm>
                <a:off x="7191374" y="2144798"/>
                <a:ext cx="3849" cy="3649"/>
              </a:xfrm>
              <a:custGeom>
                <a:avLst/>
                <a:gdLst/>
                <a:ahLst/>
                <a:cxnLst/>
                <a:rect l="l" t="t" r="r" b="b"/>
                <a:pathLst>
                  <a:path w="3" h="3" extrusionOk="0">
                    <a:moveTo>
                      <a:pt x="0" y="0"/>
                    </a:moveTo>
                    <a:lnTo>
                      <a:pt x="0" y="0"/>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33" name="Google Shape;1013;p12">
                <a:extLst>
                  <a:ext uri="{FF2B5EF4-FFF2-40B4-BE49-F238E27FC236}">
                    <a16:creationId xmlns:a16="http://schemas.microsoft.com/office/drawing/2014/main" id="{E439E196-5538-B660-430C-95CC283D1E91}"/>
                  </a:ext>
                </a:extLst>
              </p:cNvPr>
              <p:cNvSpPr/>
              <p:nvPr/>
            </p:nvSpPr>
            <p:spPr>
              <a:xfrm>
                <a:off x="7181112" y="214479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34" name="Google Shape;1014;p12">
                <a:extLst>
                  <a:ext uri="{FF2B5EF4-FFF2-40B4-BE49-F238E27FC236}">
                    <a16:creationId xmlns:a16="http://schemas.microsoft.com/office/drawing/2014/main" id="{D24B25F1-26AB-1479-C2B4-BAB326E57A78}"/>
                  </a:ext>
                </a:extLst>
              </p:cNvPr>
              <p:cNvSpPr/>
              <p:nvPr/>
            </p:nvSpPr>
            <p:spPr>
              <a:xfrm>
                <a:off x="7231139" y="2155745"/>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35" name="Google Shape;1015;p12">
                <a:extLst>
                  <a:ext uri="{FF2B5EF4-FFF2-40B4-BE49-F238E27FC236}">
                    <a16:creationId xmlns:a16="http://schemas.microsoft.com/office/drawing/2014/main" id="{2A987428-42F6-DF12-A1CB-41B958E5EBBC}"/>
                  </a:ext>
                </a:extLst>
              </p:cNvPr>
              <p:cNvSpPr/>
              <p:nvPr/>
            </p:nvSpPr>
            <p:spPr>
              <a:xfrm>
                <a:off x="7238836" y="215574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36" name="Google Shape;1016;p12">
                <a:extLst>
                  <a:ext uri="{FF2B5EF4-FFF2-40B4-BE49-F238E27FC236}">
                    <a16:creationId xmlns:a16="http://schemas.microsoft.com/office/drawing/2014/main" id="{36994120-665B-D299-63A2-44C35A42B7B6}"/>
                  </a:ext>
                </a:extLst>
              </p:cNvPr>
              <p:cNvSpPr/>
              <p:nvPr/>
            </p:nvSpPr>
            <p:spPr>
              <a:xfrm>
                <a:off x="7313237" y="2315089"/>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37" name="Google Shape;1017;p12">
                <a:extLst>
                  <a:ext uri="{FF2B5EF4-FFF2-40B4-BE49-F238E27FC236}">
                    <a16:creationId xmlns:a16="http://schemas.microsoft.com/office/drawing/2014/main" id="{1F45E93F-E4B5-AE8A-31C7-322DE70D98C9}"/>
                  </a:ext>
                </a:extLst>
              </p:cNvPr>
              <p:cNvSpPr/>
              <p:nvPr/>
            </p:nvSpPr>
            <p:spPr>
              <a:xfrm>
                <a:off x="7320933" y="2289545"/>
                <a:ext cx="17959" cy="18246"/>
              </a:xfrm>
              <a:custGeom>
                <a:avLst/>
                <a:gdLst/>
                <a:ahLst/>
                <a:cxnLst/>
                <a:rect l="l" t="t" r="r" b="b"/>
                <a:pathLst>
                  <a:path w="14" h="15" extrusionOk="0">
                    <a:moveTo>
                      <a:pt x="14" y="0"/>
                    </a:moveTo>
                    <a:lnTo>
                      <a:pt x="0" y="15"/>
                    </a:lnTo>
                    <a:lnTo>
                      <a:pt x="0" y="15"/>
                    </a:lnTo>
                    <a:lnTo>
                      <a:pt x="14"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38" name="Google Shape;1018;p12">
                <a:extLst>
                  <a:ext uri="{FF2B5EF4-FFF2-40B4-BE49-F238E27FC236}">
                    <a16:creationId xmlns:a16="http://schemas.microsoft.com/office/drawing/2014/main" id="{A48B7153-E81E-D184-B93F-8F297A33DC63}"/>
                  </a:ext>
                </a:extLst>
              </p:cNvPr>
              <p:cNvSpPr/>
              <p:nvPr/>
            </p:nvSpPr>
            <p:spPr>
              <a:xfrm>
                <a:off x="7374809" y="227373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39" name="Google Shape;1019;p12">
                <a:extLst>
                  <a:ext uri="{FF2B5EF4-FFF2-40B4-BE49-F238E27FC236}">
                    <a16:creationId xmlns:a16="http://schemas.microsoft.com/office/drawing/2014/main" id="{2428A3BB-3488-A3A3-F784-0B48B05826AA}"/>
                  </a:ext>
                </a:extLst>
              </p:cNvPr>
              <p:cNvSpPr/>
              <p:nvPr/>
            </p:nvSpPr>
            <p:spPr>
              <a:xfrm>
                <a:off x="7374809" y="227373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40" name="Google Shape;1020;p12">
                <a:extLst>
                  <a:ext uri="{FF2B5EF4-FFF2-40B4-BE49-F238E27FC236}">
                    <a16:creationId xmlns:a16="http://schemas.microsoft.com/office/drawing/2014/main" id="{E644F946-5C46-7A84-1193-795E70C55EE8}"/>
                  </a:ext>
                </a:extLst>
              </p:cNvPr>
              <p:cNvSpPr/>
              <p:nvPr/>
            </p:nvSpPr>
            <p:spPr>
              <a:xfrm>
                <a:off x="7317085" y="231144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41" name="Google Shape;1021;p12">
                <a:extLst>
                  <a:ext uri="{FF2B5EF4-FFF2-40B4-BE49-F238E27FC236}">
                    <a16:creationId xmlns:a16="http://schemas.microsoft.com/office/drawing/2014/main" id="{C7249C85-0D11-0DA9-C6B9-DE5A6F435018}"/>
                  </a:ext>
                </a:extLst>
              </p:cNvPr>
              <p:cNvSpPr/>
              <p:nvPr/>
            </p:nvSpPr>
            <p:spPr>
              <a:xfrm>
                <a:off x="7374809" y="2273733"/>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42" name="Google Shape;1022;p12">
                <a:extLst>
                  <a:ext uri="{FF2B5EF4-FFF2-40B4-BE49-F238E27FC236}">
                    <a16:creationId xmlns:a16="http://schemas.microsoft.com/office/drawing/2014/main" id="{89099EEB-2FA7-8B6B-9A9E-E9AD38AF3178}"/>
                  </a:ext>
                </a:extLst>
              </p:cNvPr>
              <p:cNvSpPr/>
              <p:nvPr/>
            </p:nvSpPr>
            <p:spPr>
              <a:xfrm>
                <a:off x="7317085" y="2307791"/>
                <a:ext cx="3849" cy="3649"/>
              </a:xfrm>
              <a:custGeom>
                <a:avLst/>
                <a:gdLst/>
                <a:ahLst/>
                <a:cxnLst/>
                <a:rect l="l" t="t" r="r" b="b"/>
                <a:pathLst>
                  <a:path w="3" h="3" extrusionOk="0">
                    <a:moveTo>
                      <a:pt x="0" y="3"/>
                    </a:moveTo>
                    <a:lnTo>
                      <a:pt x="3" y="0"/>
                    </a:lnTo>
                    <a:lnTo>
                      <a:pt x="3"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43" name="Google Shape;1023;p12">
                <a:extLst>
                  <a:ext uri="{FF2B5EF4-FFF2-40B4-BE49-F238E27FC236}">
                    <a16:creationId xmlns:a16="http://schemas.microsoft.com/office/drawing/2014/main" id="{9AA7AD28-AD67-3514-C630-C63AF05DADC5}"/>
                  </a:ext>
                </a:extLst>
              </p:cNvPr>
              <p:cNvSpPr/>
              <p:nvPr/>
            </p:nvSpPr>
            <p:spPr>
              <a:xfrm>
                <a:off x="7317085" y="2311440"/>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44" name="Google Shape;1024;p12">
                <a:extLst>
                  <a:ext uri="{FF2B5EF4-FFF2-40B4-BE49-F238E27FC236}">
                    <a16:creationId xmlns:a16="http://schemas.microsoft.com/office/drawing/2014/main" id="{6D88D232-1900-7C51-2AE1-36B0C4D00308}"/>
                  </a:ext>
                </a:extLst>
              </p:cNvPr>
              <p:cNvSpPr/>
              <p:nvPr/>
            </p:nvSpPr>
            <p:spPr>
              <a:xfrm>
                <a:off x="7374809" y="2273733"/>
                <a:ext cx="3849" cy="0"/>
              </a:xfrm>
              <a:custGeom>
                <a:avLst/>
                <a:gdLst/>
                <a:ahLst/>
                <a:cxnLst/>
                <a:rect l="l" t="t" r="r" b="b"/>
                <a:pathLst>
                  <a:path w="3" h="120000" extrusionOk="0">
                    <a:moveTo>
                      <a:pt x="3" y="0"/>
                    </a:moveTo>
                    <a:lnTo>
                      <a:pt x="3" y="0"/>
                    </a:lnTo>
                    <a:lnTo>
                      <a:pt x="0" y="0"/>
                    </a:lnTo>
                    <a:lnTo>
                      <a:pt x="0" y="0"/>
                    </a:lnTo>
                    <a:lnTo>
                      <a:pt x="0" y="0"/>
                    </a:lnTo>
                    <a:lnTo>
                      <a:pt x="0"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45" name="Google Shape;1025;p12">
                <a:extLst>
                  <a:ext uri="{FF2B5EF4-FFF2-40B4-BE49-F238E27FC236}">
                    <a16:creationId xmlns:a16="http://schemas.microsoft.com/office/drawing/2014/main" id="{A016C1F5-96C3-A139-0FB1-9813A36B5073}"/>
                  </a:ext>
                </a:extLst>
              </p:cNvPr>
              <p:cNvSpPr/>
              <p:nvPr/>
            </p:nvSpPr>
            <p:spPr>
              <a:xfrm>
                <a:off x="7378658" y="2273733"/>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46" name="Google Shape;1026;p12">
                <a:extLst>
                  <a:ext uri="{FF2B5EF4-FFF2-40B4-BE49-F238E27FC236}">
                    <a16:creationId xmlns:a16="http://schemas.microsoft.com/office/drawing/2014/main" id="{A9217635-0775-D941-D97C-CAF500454935}"/>
                  </a:ext>
                </a:extLst>
              </p:cNvPr>
              <p:cNvSpPr/>
              <p:nvPr/>
            </p:nvSpPr>
            <p:spPr>
              <a:xfrm>
                <a:off x="11416812" y="2828395"/>
                <a:ext cx="191133" cy="121636"/>
              </a:xfrm>
              <a:custGeom>
                <a:avLst/>
                <a:gdLst/>
                <a:ahLst/>
                <a:cxnLst/>
                <a:rect l="l" t="t" r="r" b="b"/>
                <a:pathLst>
                  <a:path w="149" h="100" extrusionOk="0">
                    <a:moveTo>
                      <a:pt x="149" y="21"/>
                    </a:moveTo>
                    <a:lnTo>
                      <a:pt x="149" y="21"/>
                    </a:lnTo>
                    <a:lnTo>
                      <a:pt x="138" y="37"/>
                    </a:lnTo>
                    <a:lnTo>
                      <a:pt x="138" y="37"/>
                    </a:lnTo>
                    <a:lnTo>
                      <a:pt x="135" y="37"/>
                    </a:lnTo>
                    <a:lnTo>
                      <a:pt x="135" y="37"/>
                    </a:lnTo>
                    <a:lnTo>
                      <a:pt x="124" y="46"/>
                    </a:lnTo>
                    <a:lnTo>
                      <a:pt x="112" y="55"/>
                    </a:lnTo>
                    <a:lnTo>
                      <a:pt x="112" y="55"/>
                    </a:lnTo>
                    <a:lnTo>
                      <a:pt x="107" y="61"/>
                    </a:lnTo>
                    <a:lnTo>
                      <a:pt x="98" y="64"/>
                    </a:lnTo>
                    <a:lnTo>
                      <a:pt x="98" y="64"/>
                    </a:lnTo>
                    <a:lnTo>
                      <a:pt x="96" y="67"/>
                    </a:lnTo>
                    <a:lnTo>
                      <a:pt x="96" y="67"/>
                    </a:lnTo>
                    <a:lnTo>
                      <a:pt x="70" y="85"/>
                    </a:lnTo>
                    <a:lnTo>
                      <a:pt x="70" y="85"/>
                    </a:lnTo>
                    <a:lnTo>
                      <a:pt x="65" y="85"/>
                    </a:lnTo>
                    <a:lnTo>
                      <a:pt x="65" y="85"/>
                    </a:lnTo>
                    <a:lnTo>
                      <a:pt x="62" y="79"/>
                    </a:lnTo>
                    <a:lnTo>
                      <a:pt x="62" y="79"/>
                    </a:lnTo>
                    <a:lnTo>
                      <a:pt x="62" y="79"/>
                    </a:lnTo>
                    <a:lnTo>
                      <a:pt x="62" y="79"/>
                    </a:lnTo>
                    <a:lnTo>
                      <a:pt x="59" y="82"/>
                    </a:lnTo>
                    <a:lnTo>
                      <a:pt x="59" y="82"/>
                    </a:lnTo>
                    <a:lnTo>
                      <a:pt x="48" y="85"/>
                    </a:lnTo>
                    <a:lnTo>
                      <a:pt x="40" y="88"/>
                    </a:lnTo>
                    <a:lnTo>
                      <a:pt x="40" y="88"/>
                    </a:lnTo>
                    <a:lnTo>
                      <a:pt x="31" y="91"/>
                    </a:lnTo>
                    <a:lnTo>
                      <a:pt x="23" y="100"/>
                    </a:lnTo>
                    <a:lnTo>
                      <a:pt x="23" y="100"/>
                    </a:lnTo>
                    <a:lnTo>
                      <a:pt x="17" y="100"/>
                    </a:lnTo>
                    <a:lnTo>
                      <a:pt x="17" y="100"/>
                    </a:lnTo>
                    <a:lnTo>
                      <a:pt x="14" y="100"/>
                    </a:lnTo>
                    <a:lnTo>
                      <a:pt x="0" y="91"/>
                    </a:lnTo>
                    <a:lnTo>
                      <a:pt x="0" y="91"/>
                    </a:lnTo>
                    <a:lnTo>
                      <a:pt x="0" y="85"/>
                    </a:lnTo>
                    <a:lnTo>
                      <a:pt x="0" y="85"/>
                    </a:lnTo>
                    <a:lnTo>
                      <a:pt x="0" y="82"/>
                    </a:lnTo>
                    <a:lnTo>
                      <a:pt x="0" y="82"/>
                    </a:lnTo>
                    <a:lnTo>
                      <a:pt x="14" y="67"/>
                    </a:lnTo>
                    <a:lnTo>
                      <a:pt x="14" y="67"/>
                    </a:lnTo>
                    <a:lnTo>
                      <a:pt x="20" y="61"/>
                    </a:lnTo>
                    <a:lnTo>
                      <a:pt x="20" y="61"/>
                    </a:lnTo>
                    <a:lnTo>
                      <a:pt x="28" y="52"/>
                    </a:lnTo>
                    <a:lnTo>
                      <a:pt x="28" y="52"/>
                    </a:lnTo>
                    <a:lnTo>
                      <a:pt x="37" y="49"/>
                    </a:lnTo>
                    <a:lnTo>
                      <a:pt x="42" y="49"/>
                    </a:lnTo>
                    <a:lnTo>
                      <a:pt x="42" y="49"/>
                    </a:lnTo>
                    <a:lnTo>
                      <a:pt x="45" y="49"/>
                    </a:lnTo>
                    <a:lnTo>
                      <a:pt x="45" y="49"/>
                    </a:lnTo>
                    <a:lnTo>
                      <a:pt x="56" y="40"/>
                    </a:lnTo>
                    <a:lnTo>
                      <a:pt x="70" y="34"/>
                    </a:lnTo>
                    <a:lnTo>
                      <a:pt x="82" y="24"/>
                    </a:lnTo>
                    <a:lnTo>
                      <a:pt x="82" y="24"/>
                    </a:lnTo>
                    <a:lnTo>
                      <a:pt x="93" y="18"/>
                    </a:lnTo>
                    <a:lnTo>
                      <a:pt x="101" y="12"/>
                    </a:lnTo>
                    <a:lnTo>
                      <a:pt x="112" y="12"/>
                    </a:lnTo>
                    <a:lnTo>
                      <a:pt x="112" y="12"/>
                    </a:lnTo>
                    <a:lnTo>
                      <a:pt x="118" y="12"/>
                    </a:lnTo>
                    <a:lnTo>
                      <a:pt x="121" y="15"/>
                    </a:lnTo>
                    <a:lnTo>
                      <a:pt x="121" y="15"/>
                    </a:lnTo>
                    <a:lnTo>
                      <a:pt x="126" y="6"/>
                    </a:lnTo>
                    <a:lnTo>
                      <a:pt x="126" y="6"/>
                    </a:lnTo>
                    <a:lnTo>
                      <a:pt x="132" y="3"/>
                    </a:lnTo>
                    <a:lnTo>
                      <a:pt x="138" y="0"/>
                    </a:lnTo>
                    <a:lnTo>
                      <a:pt x="138" y="0"/>
                    </a:lnTo>
                    <a:lnTo>
                      <a:pt x="146" y="6"/>
                    </a:lnTo>
                    <a:lnTo>
                      <a:pt x="146" y="6"/>
                    </a:lnTo>
                    <a:lnTo>
                      <a:pt x="149" y="15"/>
                    </a:lnTo>
                    <a:lnTo>
                      <a:pt x="149" y="18"/>
                    </a:lnTo>
                    <a:lnTo>
                      <a:pt x="149" y="21"/>
                    </a:lnTo>
                    <a:lnTo>
                      <a:pt x="149" y="21"/>
                    </a:lnTo>
                    <a:close/>
                  </a:path>
                </a:pathLst>
              </a:custGeom>
              <a:solidFill>
                <a:srgbClr val="92CEF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47" name="Google Shape;1027;p12">
                <a:extLst>
                  <a:ext uri="{FF2B5EF4-FFF2-40B4-BE49-F238E27FC236}">
                    <a16:creationId xmlns:a16="http://schemas.microsoft.com/office/drawing/2014/main" id="{1D88B901-FFC7-7B9D-01C0-8E95B1FD22D4}"/>
                  </a:ext>
                </a:extLst>
              </p:cNvPr>
              <p:cNvSpPr/>
              <p:nvPr/>
            </p:nvSpPr>
            <p:spPr>
              <a:xfrm>
                <a:off x="11117267" y="3195459"/>
                <a:ext cx="62383" cy="62383"/>
              </a:xfrm>
              <a:custGeom>
                <a:avLst/>
                <a:gdLst/>
                <a:ahLst/>
                <a:cxnLst/>
                <a:rect l="l" t="t" r="r" b="b"/>
                <a:pathLst>
                  <a:path w="96666" h="96666" extrusionOk="0">
                    <a:moveTo>
                      <a:pt x="36250" y="60417"/>
                    </a:moveTo>
                    <a:lnTo>
                      <a:pt x="65250" y="36250"/>
                    </a:lnTo>
                    <a:lnTo>
                      <a:pt x="94251" y="79750"/>
                    </a:lnTo>
                    <a:lnTo>
                      <a:pt x="60417" y="103917"/>
                    </a:ln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48" name="Google Shape;1028;p12">
                <a:extLst>
                  <a:ext uri="{FF2B5EF4-FFF2-40B4-BE49-F238E27FC236}">
                    <a16:creationId xmlns:a16="http://schemas.microsoft.com/office/drawing/2014/main" id="{C9BC1F39-85F3-3DDF-E098-582F2A560E1F}"/>
                  </a:ext>
                </a:extLst>
              </p:cNvPr>
              <p:cNvSpPr/>
              <p:nvPr/>
            </p:nvSpPr>
            <p:spPr>
              <a:xfrm>
                <a:off x="6530075" y="1989738"/>
                <a:ext cx="844061" cy="721304"/>
              </a:xfrm>
              <a:custGeom>
                <a:avLst/>
                <a:gdLst/>
                <a:ahLst/>
                <a:cxnLst/>
                <a:rect l="l" t="t" r="r" b="b"/>
                <a:pathLst>
                  <a:path w="658" h="593" extrusionOk="0">
                    <a:moveTo>
                      <a:pt x="70" y="450"/>
                    </a:moveTo>
                    <a:lnTo>
                      <a:pt x="70" y="450"/>
                    </a:lnTo>
                    <a:lnTo>
                      <a:pt x="81" y="453"/>
                    </a:lnTo>
                    <a:lnTo>
                      <a:pt x="81" y="453"/>
                    </a:lnTo>
                    <a:lnTo>
                      <a:pt x="92" y="456"/>
                    </a:lnTo>
                    <a:lnTo>
                      <a:pt x="123" y="468"/>
                    </a:lnTo>
                    <a:lnTo>
                      <a:pt x="129" y="471"/>
                    </a:lnTo>
                    <a:lnTo>
                      <a:pt x="129" y="471"/>
                    </a:lnTo>
                    <a:lnTo>
                      <a:pt x="174" y="486"/>
                    </a:lnTo>
                    <a:lnTo>
                      <a:pt x="176" y="486"/>
                    </a:lnTo>
                    <a:lnTo>
                      <a:pt x="179" y="486"/>
                    </a:lnTo>
                    <a:lnTo>
                      <a:pt x="179" y="486"/>
                    </a:lnTo>
                    <a:lnTo>
                      <a:pt x="179" y="486"/>
                    </a:lnTo>
                    <a:lnTo>
                      <a:pt x="179" y="486"/>
                    </a:lnTo>
                    <a:lnTo>
                      <a:pt x="179" y="486"/>
                    </a:lnTo>
                    <a:lnTo>
                      <a:pt x="179" y="486"/>
                    </a:lnTo>
                    <a:lnTo>
                      <a:pt x="221" y="502"/>
                    </a:lnTo>
                    <a:lnTo>
                      <a:pt x="221" y="502"/>
                    </a:lnTo>
                    <a:lnTo>
                      <a:pt x="221" y="502"/>
                    </a:lnTo>
                    <a:lnTo>
                      <a:pt x="224" y="502"/>
                    </a:lnTo>
                    <a:lnTo>
                      <a:pt x="224" y="502"/>
                    </a:lnTo>
                    <a:lnTo>
                      <a:pt x="224" y="502"/>
                    </a:lnTo>
                    <a:lnTo>
                      <a:pt x="224" y="502"/>
                    </a:lnTo>
                    <a:lnTo>
                      <a:pt x="224" y="502"/>
                    </a:lnTo>
                    <a:lnTo>
                      <a:pt x="224" y="502"/>
                    </a:lnTo>
                    <a:lnTo>
                      <a:pt x="224" y="502"/>
                    </a:lnTo>
                    <a:lnTo>
                      <a:pt x="224" y="502"/>
                    </a:lnTo>
                    <a:lnTo>
                      <a:pt x="255" y="511"/>
                    </a:lnTo>
                    <a:lnTo>
                      <a:pt x="255" y="511"/>
                    </a:lnTo>
                    <a:lnTo>
                      <a:pt x="255" y="511"/>
                    </a:lnTo>
                    <a:lnTo>
                      <a:pt x="255" y="511"/>
                    </a:lnTo>
                    <a:lnTo>
                      <a:pt x="255" y="511"/>
                    </a:lnTo>
                    <a:lnTo>
                      <a:pt x="255" y="511"/>
                    </a:lnTo>
                    <a:lnTo>
                      <a:pt x="255" y="511"/>
                    </a:lnTo>
                    <a:lnTo>
                      <a:pt x="255" y="511"/>
                    </a:lnTo>
                    <a:lnTo>
                      <a:pt x="260" y="514"/>
                    </a:lnTo>
                    <a:lnTo>
                      <a:pt x="260" y="514"/>
                    </a:lnTo>
                    <a:lnTo>
                      <a:pt x="269" y="517"/>
                    </a:lnTo>
                    <a:lnTo>
                      <a:pt x="274" y="517"/>
                    </a:lnTo>
                    <a:lnTo>
                      <a:pt x="274" y="517"/>
                    </a:lnTo>
                    <a:lnTo>
                      <a:pt x="274" y="517"/>
                    </a:lnTo>
                    <a:lnTo>
                      <a:pt x="274" y="517"/>
                    </a:lnTo>
                    <a:lnTo>
                      <a:pt x="274" y="517"/>
                    </a:lnTo>
                    <a:lnTo>
                      <a:pt x="274" y="517"/>
                    </a:lnTo>
                    <a:lnTo>
                      <a:pt x="291" y="523"/>
                    </a:lnTo>
                    <a:lnTo>
                      <a:pt x="297" y="526"/>
                    </a:lnTo>
                    <a:lnTo>
                      <a:pt x="297" y="526"/>
                    </a:lnTo>
                    <a:lnTo>
                      <a:pt x="297" y="526"/>
                    </a:lnTo>
                    <a:lnTo>
                      <a:pt x="297" y="526"/>
                    </a:lnTo>
                    <a:lnTo>
                      <a:pt x="297" y="526"/>
                    </a:lnTo>
                    <a:lnTo>
                      <a:pt x="305" y="529"/>
                    </a:lnTo>
                    <a:lnTo>
                      <a:pt x="333" y="535"/>
                    </a:lnTo>
                    <a:lnTo>
                      <a:pt x="386" y="553"/>
                    </a:lnTo>
                    <a:lnTo>
                      <a:pt x="386" y="553"/>
                    </a:lnTo>
                    <a:lnTo>
                      <a:pt x="395" y="556"/>
                    </a:lnTo>
                    <a:lnTo>
                      <a:pt x="400" y="556"/>
                    </a:lnTo>
                    <a:lnTo>
                      <a:pt x="400" y="556"/>
                    </a:lnTo>
                    <a:lnTo>
                      <a:pt x="400" y="556"/>
                    </a:lnTo>
                    <a:lnTo>
                      <a:pt x="400" y="556"/>
                    </a:lnTo>
                    <a:lnTo>
                      <a:pt x="445" y="572"/>
                    </a:lnTo>
                    <a:lnTo>
                      <a:pt x="456" y="575"/>
                    </a:lnTo>
                    <a:lnTo>
                      <a:pt x="456" y="575"/>
                    </a:lnTo>
                    <a:lnTo>
                      <a:pt x="459" y="575"/>
                    </a:lnTo>
                    <a:lnTo>
                      <a:pt x="459" y="575"/>
                    </a:lnTo>
                    <a:lnTo>
                      <a:pt x="459" y="575"/>
                    </a:lnTo>
                    <a:lnTo>
                      <a:pt x="459" y="575"/>
                    </a:lnTo>
                    <a:lnTo>
                      <a:pt x="462" y="575"/>
                    </a:lnTo>
                    <a:lnTo>
                      <a:pt x="462" y="575"/>
                    </a:lnTo>
                    <a:lnTo>
                      <a:pt x="473" y="578"/>
                    </a:lnTo>
                    <a:lnTo>
                      <a:pt x="473" y="578"/>
                    </a:lnTo>
                    <a:lnTo>
                      <a:pt x="490" y="584"/>
                    </a:lnTo>
                    <a:lnTo>
                      <a:pt x="493" y="584"/>
                    </a:lnTo>
                    <a:lnTo>
                      <a:pt x="493" y="584"/>
                    </a:lnTo>
                    <a:lnTo>
                      <a:pt x="493" y="584"/>
                    </a:lnTo>
                    <a:lnTo>
                      <a:pt x="493" y="584"/>
                    </a:lnTo>
                    <a:lnTo>
                      <a:pt x="523" y="593"/>
                    </a:lnTo>
                    <a:lnTo>
                      <a:pt x="574" y="414"/>
                    </a:lnTo>
                    <a:lnTo>
                      <a:pt x="574" y="383"/>
                    </a:lnTo>
                    <a:lnTo>
                      <a:pt x="574" y="383"/>
                    </a:lnTo>
                    <a:lnTo>
                      <a:pt x="574" y="380"/>
                    </a:lnTo>
                    <a:lnTo>
                      <a:pt x="574" y="380"/>
                    </a:lnTo>
                    <a:lnTo>
                      <a:pt x="579" y="365"/>
                    </a:lnTo>
                    <a:lnTo>
                      <a:pt x="582" y="350"/>
                    </a:lnTo>
                    <a:lnTo>
                      <a:pt x="582" y="338"/>
                    </a:lnTo>
                    <a:lnTo>
                      <a:pt x="582" y="338"/>
                    </a:lnTo>
                    <a:lnTo>
                      <a:pt x="585" y="325"/>
                    </a:lnTo>
                    <a:lnTo>
                      <a:pt x="588" y="319"/>
                    </a:lnTo>
                    <a:lnTo>
                      <a:pt x="593" y="313"/>
                    </a:lnTo>
                    <a:lnTo>
                      <a:pt x="599" y="310"/>
                    </a:lnTo>
                    <a:lnTo>
                      <a:pt x="607" y="274"/>
                    </a:lnTo>
                    <a:lnTo>
                      <a:pt x="607" y="274"/>
                    </a:lnTo>
                    <a:lnTo>
                      <a:pt x="607" y="274"/>
                    </a:lnTo>
                    <a:lnTo>
                      <a:pt x="607" y="274"/>
                    </a:lnTo>
                    <a:lnTo>
                      <a:pt x="610" y="274"/>
                    </a:lnTo>
                    <a:lnTo>
                      <a:pt x="610" y="274"/>
                    </a:lnTo>
                    <a:lnTo>
                      <a:pt x="610" y="274"/>
                    </a:lnTo>
                    <a:lnTo>
                      <a:pt x="610" y="274"/>
                    </a:lnTo>
                    <a:lnTo>
                      <a:pt x="610" y="271"/>
                    </a:lnTo>
                    <a:lnTo>
                      <a:pt x="610" y="271"/>
                    </a:lnTo>
                    <a:lnTo>
                      <a:pt x="610" y="271"/>
                    </a:lnTo>
                    <a:lnTo>
                      <a:pt x="610" y="271"/>
                    </a:lnTo>
                    <a:lnTo>
                      <a:pt x="613" y="268"/>
                    </a:lnTo>
                    <a:lnTo>
                      <a:pt x="627" y="253"/>
                    </a:lnTo>
                    <a:lnTo>
                      <a:pt x="627" y="253"/>
                    </a:lnTo>
                    <a:lnTo>
                      <a:pt x="630" y="253"/>
                    </a:lnTo>
                    <a:lnTo>
                      <a:pt x="630" y="253"/>
                    </a:lnTo>
                    <a:lnTo>
                      <a:pt x="652" y="240"/>
                    </a:lnTo>
                    <a:lnTo>
                      <a:pt x="652" y="240"/>
                    </a:lnTo>
                    <a:lnTo>
                      <a:pt x="655" y="240"/>
                    </a:lnTo>
                    <a:lnTo>
                      <a:pt x="655" y="240"/>
                    </a:lnTo>
                    <a:lnTo>
                      <a:pt x="655" y="240"/>
                    </a:lnTo>
                    <a:lnTo>
                      <a:pt x="655" y="240"/>
                    </a:lnTo>
                    <a:lnTo>
                      <a:pt x="655" y="240"/>
                    </a:lnTo>
                    <a:lnTo>
                      <a:pt x="655" y="240"/>
                    </a:lnTo>
                    <a:lnTo>
                      <a:pt x="655" y="240"/>
                    </a:lnTo>
                    <a:lnTo>
                      <a:pt x="655" y="240"/>
                    </a:lnTo>
                    <a:lnTo>
                      <a:pt x="658" y="240"/>
                    </a:lnTo>
                    <a:lnTo>
                      <a:pt x="658" y="240"/>
                    </a:lnTo>
                    <a:lnTo>
                      <a:pt x="658" y="237"/>
                    </a:lnTo>
                    <a:lnTo>
                      <a:pt x="658" y="237"/>
                    </a:lnTo>
                    <a:lnTo>
                      <a:pt x="655" y="234"/>
                    </a:lnTo>
                    <a:lnTo>
                      <a:pt x="655" y="234"/>
                    </a:lnTo>
                    <a:lnTo>
                      <a:pt x="647" y="222"/>
                    </a:lnTo>
                    <a:lnTo>
                      <a:pt x="647" y="213"/>
                    </a:lnTo>
                    <a:lnTo>
                      <a:pt x="644" y="204"/>
                    </a:lnTo>
                    <a:lnTo>
                      <a:pt x="644" y="204"/>
                    </a:lnTo>
                    <a:lnTo>
                      <a:pt x="644" y="201"/>
                    </a:lnTo>
                    <a:lnTo>
                      <a:pt x="644" y="201"/>
                    </a:lnTo>
                    <a:lnTo>
                      <a:pt x="644" y="198"/>
                    </a:lnTo>
                    <a:lnTo>
                      <a:pt x="644" y="198"/>
                    </a:lnTo>
                    <a:lnTo>
                      <a:pt x="644" y="198"/>
                    </a:lnTo>
                    <a:lnTo>
                      <a:pt x="644" y="195"/>
                    </a:lnTo>
                    <a:lnTo>
                      <a:pt x="644" y="195"/>
                    </a:lnTo>
                    <a:lnTo>
                      <a:pt x="644" y="195"/>
                    </a:lnTo>
                    <a:lnTo>
                      <a:pt x="641" y="192"/>
                    </a:lnTo>
                    <a:lnTo>
                      <a:pt x="641" y="192"/>
                    </a:lnTo>
                    <a:lnTo>
                      <a:pt x="641" y="192"/>
                    </a:lnTo>
                    <a:lnTo>
                      <a:pt x="641" y="189"/>
                    </a:lnTo>
                    <a:lnTo>
                      <a:pt x="641" y="189"/>
                    </a:lnTo>
                    <a:lnTo>
                      <a:pt x="641" y="189"/>
                    </a:lnTo>
                    <a:lnTo>
                      <a:pt x="641" y="186"/>
                    </a:lnTo>
                    <a:lnTo>
                      <a:pt x="641" y="186"/>
                    </a:lnTo>
                    <a:lnTo>
                      <a:pt x="641" y="186"/>
                    </a:lnTo>
                    <a:lnTo>
                      <a:pt x="641" y="186"/>
                    </a:lnTo>
                    <a:lnTo>
                      <a:pt x="638" y="186"/>
                    </a:lnTo>
                    <a:lnTo>
                      <a:pt x="638" y="186"/>
                    </a:lnTo>
                    <a:lnTo>
                      <a:pt x="638" y="183"/>
                    </a:lnTo>
                    <a:lnTo>
                      <a:pt x="638" y="183"/>
                    </a:lnTo>
                    <a:lnTo>
                      <a:pt x="638" y="183"/>
                    </a:lnTo>
                    <a:lnTo>
                      <a:pt x="638" y="183"/>
                    </a:lnTo>
                    <a:lnTo>
                      <a:pt x="638" y="183"/>
                    </a:lnTo>
                    <a:lnTo>
                      <a:pt x="635" y="180"/>
                    </a:lnTo>
                    <a:lnTo>
                      <a:pt x="635" y="180"/>
                    </a:lnTo>
                    <a:lnTo>
                      <a:pt x="635" y="180"/>
                    </a:lnTo>
                    <a:lnTo>
                      <a:pt x="635" y="180"/>
                    </a:lnTo>
                    <a:lnTo>
                      <a:pt x="635" y="177"/>
                    </a:lnTo>
                    <a:lnTo>
                      <a:pt x="638" y="174"/>
                    </a:lnTo>
                    <a:lnTo>
                      <a:pt x="633" y="177"/>
                    </a:lnTo>
                    <a:lnTo>
                      <a:pt x="633" y="177"/>
                    </a:lnTo>
                    <a:lnTo>
                      <a:pt x="633" y="174"/>
                    </a:lnTo>
                    <a:lnTo>
                      <a:pt x="635" y="174"/>
                    </a:lnTo>
                    <a:lnTo>
                      <a:pt x="635" y="174"/>
                    </a:lnTo>
                    <a:lnTo>
                      <a:pt x="635" y="174"/>
                    </a:lnTo>
                    <a:lnTo>
                      <a:pt x="635" y="174"/>
                    </a:lnTo>
                    <a:lnTo>
                      <a:pt x="633" y="174"/>
                    </a:lnTo>
                    <a:lnTo>
                      <a:pt x="633" y="174"/>
                    </a:lnTo>
                    <a:lnTo>
                      <a:pt x="633" y="174"/>
                    </a:lnTo>
                    <a:lnTo>
                      <a:pt x="633" y="174"/>
                    </a:lnTo>
                    <a:lnTo>
                      <a:pt x="633" y="174"/>
                    </a:lnTo>
                    <a:lnTo>
                      <a:pt x="633" y="174"/>
                    </a:lnTo>
                    <a:lnTo>
                      <a:pt x="633" y="174"/>
                    </a:lnTo>
                    <a:lnTo>
                      <a:pt x="630" y="174"/>
                    </a:lnTo>
                    <a:lnTo>
                      <a:pt x="630" y="174"/>
                    </a:lnTo>
                    <a:lnTo>
                      <a:pt x="630" y="170"/>
                    </a:lnTo>
                    <a:lnTo>
                      <a:pt x="630" y="170"/>
                    </a:lnTo>
                    <a:lnTo>
                      <a:pt x="630" y="170"/>
                    </a:lnTo>
                    <a:lnTo>
                      <a:pt x="630" y="170"/>
                    </a:lnTo>
                    <a:lnTo>
                      <a:pt x="630" y="170"/>
                    </a:lnTo>
                    <a:lnTo>
                      <a:pt x="630" y="170"/>
                    </a:lnTo>
                    <a:lnTo>
                      <a:pt x="630" y="170"/>
                    </a:lnTo>
                    <a:lnTo>
                      <a:pt x="630" y="170"/>
                    </a:lnTo>
                    <a:lnTo>
                      <a:pt x="627" y="167"/>
                    </a:lnTo>
                    <a:lnTo>
                      <a:pt x="627" y="167"/>
                    </a:lnTo>
                    <a:lnTo>
                      <a:pt x="627" y="167"/>
                    </a:lnTo>
                    <a:lnTo>
                      <a:pt x="627" y="167"/>
                    </a:lnTo>
                    <a:lnTo>
                      <a:pt x="624" y="167"/>
                    </a:lnTo>
                    <a:lnTo>
                      <a:pt x="624" y="167"/>
                    </a:lnTo>
                    <a:lnTo>
                      <a:pt x="624" y="167"/>
                    </a:lnTo>
                    <a:lnTo>
                      <a:pt x="624" y="167"/>
                    </a:lnTo>
                    <a:lnTo>
                      <a:pt x="621" y="167"/>
                    </a:lnTo>
                    <a:lnTo>
                      <a:pt x="621" y="167"/>
                    </a:lnTo>
                    <a:lnTo>
                      <a:pt x="619" y="167"/>
                    </a:lnTo>
                    <a:lnTo>
                      <a:pt x="619" y="167"/>
                    </a:lnTo>
                    <a:lnTo>
                      <a:pt x="616" y="164"/>
                    </a:lnTo>
                    <a:lnTo>
                      <a:pt x="616" y="164"/>
                    </a:lnTo>
                    <a:lnTo>
                      <a:pt x="616" y="164"/>
                    </a:lnTo>
                    <a:lnTo>
                      <a:pt x="616" y="164"/>
                    </a:lnTo>
                    <a:lnTo>
                      <a:pt x="613" y="164"/>
                    </a:lnTo>
                    <a:lnTo>
                      <a:pt x="613" y="164"/>
                    </a:lnTo>
                    <a:lnTo>
                      <a:pt x="613" y="164"/>
                    </a:lnTo>
                    <a:lnTo>
                      <a:pt x="613" y="164"/>
                    </a:lnTo>
                    <a:lnTo>
                      <a:pt x="610" y="164"/>
                    </a:lnTo>
                    <a:lnTo>
                      <a:pt x="610" y="164"/>
                    </a:lnTo>
                    <a:lnTo>
                      <a:pt x="607" y="161"/>
                    </a:lnTo>
                    <a:lnTo>
                      <a:pt x="607" y="161"/>
                    </a:lnTo>
                    <a:lnTo>
                      <a:pt x="605" y="161"/>
                    </a:lnTo>
                    <a:lnTo>
                      <a:pt x="605" y="161"/>
                    </a:lnTo>
                    <a:lnTo>
                      <a:pt x="602" y="161"/>
                    </a:lnTo>
                    <a:lnTo>
                      <a:pt x="602" y="161"/>
                    </a:lnTo>
                    <a:lnTo>
                      <a:pt x="602" y="161"/>
                    </a:lnTo>
                    <a:lnTo>
                      <a:pt x="602" y="161"/>
                    </a:lnTo>
                    <a:lnTo>
                      <a:pt x="599" y="158"/>
                    </a:lnTo>
                    <a:lnTo>
                      <a:pt x="599" y="158"/>
                    </a:lnTo>
                    <a:lnTo>
                      <a:pt x="596" y="158"/>
                    </a:lnTo>
                    <a:lnTo>
                      <a:pt x="596" y="158"/>
                    </a:lnTo>
                    <a:lnTo>
                      <a:pt x="593" y="158"/>
                    </a:lnTo>
                    <a:lnTo>
                      <a:pt x="593" y="158"/>
                    </a:lnTo>
                    <a:lnTo>
                      <a:pt x="591" y="158"/>
                    </a:lnTo>
                    <a:lnTo>
                      <a:pt x="591" y="158"/>
                    </a:lnTo>
                    <a:lnTo>
                      <a:pt x="588" y="155"/>
                    </a:lnTo>
                    <a:lnTo>
                      <a:pt x="588" y="155"/>
                    </a:lnTo>
                    <a:lnTo>
                      <a:pt x="588" y="155"/>
                    </a:lnTo>
                    <a:lnTo>
                      <a:pt x="588" y="155"/>
                    </a:lnTo>
                    <a:lnTo>
                      <a:pt x="585" y="155"/>
                    </a:lnTo>
                    <a:lnTo>
                      <a:pt x="585" y="155"/>
                    </a:lnTo>
                    <a:lnTo>
                      <a:pt x="582" y="155"/>
                    </a:lnTo>
                    <a:lnTo>
                      <a:pt x="582" y="155"/>
                    </a:lnTo>
                    <a:lnTo>
                      <a:pt x="579" y="152"/>
                    </a:lnTo>
                    <a:lnTo>
                      <a:pt x="579" y="152"/>
                    </a:lnTo>
                    <a:lnTo>
                      <a:pt x="577" y="152"/>
                    </a:lnTo>
                    <a:lnTo>
                      <a:pt x="577" y="152"/>
                    </a:lnTo>
                    <a:lnTo>
                      <a:pt x="574" y="152"/>
                    </a:lnTo>
                    <a:lnTo>
                      <a:pt x="574" y="152"/>
                    </a:lnTo>
                    <a:lnTo>
                      <a:pt x="571" y="152"/>
                    </a:lnTo>
                    <a:lnTo>
                      <a:pt x="571" y="152"/>
                    </a:lnTo>
                    <a:lnTo>
                      <a:pt x="568" y="149"/>
                    </a:lnTo>
                    <a:lnTo>
                      <a:pt x="568" y="149"/>
                    </a:lnTo>
                    <a:lnTo>
                      <a:pt x="568" y="149"/>
                    </a:lnTo>
                    <a:lnTo>
                      <a:pt x="568" y="149"/>
                    </a:lnTo>
                    <a:lnTo>
                      <a:pt x="565" y="149"/>
                    </a:lnTo>
                    <a:lnTo>
                      <a:pt x="565" y="149"/>
                    </a:lnTo>
                    <a:lnTo>
                      <a:pt x="563" y="149"/>
                    </a:lnTo>
                    <a:lnTo>
                      <a:pt x="563" y="149"/>
                    </a:lnTo>
                    <a:lnTo>
                      <a:pt x="560" y="146"/>
                    </a:lnTo>
                    <a:lnTo>
                      <a:pt x="560" y="146"/>
                    </a:lnTo>
                    <a:lnTo>
                      <a:pt x="557" y="146"/>
                    </a:lnTo>
                    <a:lnTo>
                      <a:pt x="557" y="146"/>
                    </a:lnTo>
                    <a:lnTo>
                      <a:pt x="554" y="146"/>
                    </a:lnTo>
                    <a:lnTo>
                      <a:pt x="554" y="146"/>
                    </a:lnTo>
                    <a:lnTo>
                      <a:pt x="551" y="146"/>
                    </a:lnTo>
                    <a:lnTo>
                      <a:pt x="551" y="146"/>
                    </a:lnTo>
                    <a:lnTo>
                      <a:pt x="549" y="143"/>
                    </a:lnTo>
                    <a:lnTo>
                      <a:pt x="549" y="143"/>
                    </a:lnTo>
                    <a:lnTo>
                      <a:pt x="549" y="143"/>
                    </a:lnTo>
                    <a:lnTo>
                      <a:pt x="549" y="143"/>
                    </a:lnTo>
                    <a:lnTo>
                      <a:pt x="546" y="143"/>
                    </a:lnTo>
                    <a:lnTo>
                      <a:pt x="546" y="143"/>
                    </a:lnTo>
                    <a:lnTo>
                      <a:pt x="543" y="143"/>
                    </a:lnTo>
                    <a:lnTo>
                      <a:pt x="543" y="143"/>
                    </a:lnTo>
                    <a:lnTo>
                      <a:pt x="540" y="143"/>
                    </a:lnTo>
                    <a:lnTo>
                      <a:pt x="540" y="143"/>
                    </a:lnTo>
                    <a:lnTo>
                      <a:pt x="537" y="140"/>
                    </a:lnTo>
                    <a:lnTo>
                      <a:pt x="537" y="140"/>
                    </a:lnTo>
                    <a:lnTo>
                      <a:pt x="535" y="140"/>
                    </a:lnTo>
                    <a:lnTo>
                      <a:pt x="535" y="140"/>
                    </a:lnTo>
                    <a:lnTo>
                      <a:pt x="535" y="140"/>
                    </a:lnTo>
                    <a:lnTo>
                      <a:pt x="535" y="140"/>
                    </a:lnTo>
                    <a:lnTo>
                      <a:pt x="532" y="140"/>
                    </a:lnTo>
                    <a:lnTo>
                      <a:pt x="532" y="140"/>
                    </a:lnTo>
                    <a:lnTo>
                      <a:pt x="529" y="140"/>
                    </a:lnTo>
                    <a:lnTo>
                      <a:pt x="529" y="140"/>
                    </a:lnTo>
                    <a:lnTo>
                      <a:pt x="526" y="137"/>
                    </a:lnTo>
                    <a:lnTo>
                      <a:pt x="526" y="137"/>
                    </a:lnTo>
                    <a:lnTo>
                      <a:pt x="523" y="137"/>
                    </a:lnTo>
                    <a:lnTo>
                      <a:pt x="523" y="137"/>
                    </a:lnTo>
                    <a:lnTo>
                      <a:pt x="523" y="137"/>
                    </a:lnTo>
                    <a:lnTo>
                      <a:pt x="523" y="137"/>
                    </a:lnTo>
                    <a:lnTo>
                      <a:pt x="521" y="137"/>
                    </a:lnTo>
                    <a:lnTo>
                      <a:pt x="521" y="137"/>
                    </a:lnTo>
                    <a:lnTo>
                      <a:pt x="518" y="137"/>
                    </a:lnTo>
                    <a:lnTo>
                      <a:pt x="518" y="137"/>
                    </a:lnTo>
                    <a:lnTo>
                      <a:pt x="518" y="137"/>
                    </a:lnTo>
                    <a:lnTo>
                      <a:pt x="518" y="137"/>
                    </a:lnTo>
                    <a:lnTo>
                      <a:pt x="515" y="137"/>
                    </a:lnTo>
                    <a:lnTo>
                      <a:pt x="515" y="137"/>
                    </a:lnTo>
                    <a:lnTo>
                      <a:pt x="512" y="134"/>
                    </a:lnTo>
                    <a:lnTo>
                      <a:pt x="512" y="134"/>
                    </a:lnTo>
                    <a:lnTo>
                      <a:pt x="512" y="134"/>
                    </a:lnTo>
                    <a:lnTo>
                      <a:pt x="512" y="134"/>
                    </a:lnTo>
                    <a:lnTo>
                      <a:pt x="509" y="134"/>
                    </a:lnTo>
                    <a:lnTo>
                      <a:pt x="509" y="134"/>
                    </a:lnTo>
                    <a:lnTo>
                      <a:pt x="509" y="134"/>
                    </a:lnTo>
                    <a:lnTo>
                      <a:pt x="509" y="134"/>
                    </a:lnTo>
                    <a:lnTo>
                      <a:pt x="507" y="134"/>
                    </a:lnTo>
                    <a:lnTo>
                      <a:pt x="507" y="134"/>
                    </a:lnTo>
                    <a:lnTo>
                      <a:pt x="504" y="134"/>
                    </a:lnTo>
                    <a:lnTo>
                      <a:pt x="504" y="134"/>
                    </a:lnTo>
                    <a:lnTo>
                      <a:pt x="504" y="134"/>
                    </a:lnTo>
                    <a:lnTo>
                      <a:pt x="504" y="134"/>
                    </a:lnTo>
                    <a:lnTo>
                      <a:pt x="504" y="134"/>
                    </a:lnTo>
                    <a:lnTo>
                      <a:pt x="504" y="134"/>
                    </a:lnTo>
                    <a:lnTo>
                      <a:pt x="501" y="134"/>
                    </a:lnTo>
                    <a:lnTo>
                      <a:pt x="501" y="134"/>
                    </a:lnTo>
                    <a:lnTo>
                      <a:pt x="501" y="134"/>
                    </a:lnTo>
                    <a:lnTo>
                      <a:pt x="501" y="134"/>
                    </a:lnTo>
                    <a:lnTo>
                      <a:pt x="498" y="134"/>
                    </a:lnTo>
                    <a:lnTo>
                      <a:pt x="431" y="134"/>
                    </a:lnTo>
                    <a:lnTo>
                      <a:pt x="431" y="134"/>
                    </a:lnTo>
                    <a:lnTo>
                      <a:pt x="389" y="140"/>
                    </a:lnTo>
                    <a:lnTo>
                      <a:pt x="389" y="140"/>
                    </a:lnTo>
                    <a:lnTo>
                      <a:pt x="378" y="137"/>
                    </a:lnTo>
                    <a:lnTo>
                      <a:pt x="378" y="137"/>
                    </a:lnTo>
                    <a:lnTo>
                      <a:pt x="353" y="128"/>
                    </a:lnTo>
                    <a:lnTo>
                      <a:pt x="353" y="128"/>
                    </a:lnTo>
                    <a:lnTo>
                      <a:pt x="333" y="119"/>
                    </a:lnTo>
                    <a:lnTo>
                      <a:pt x="333" y="119"/>
                    </a:lnTo>
                    <a:lnTo>
                      <a:pt x="330" y="119"/>
                    </a:lnTo>
                    <a:lnTo>
                      <a:pt x="308" y="119"/>
                    </a:lnTo>
                    <a:lnTo>
                      <a:pt x="308" y="119"/>
                    </a:lnTo>
                    <a:lnTo>
                      <a:pt x="305" y="119"/>
                    </a:lnTo>
                    <a:lnTo>
                      <a:pt x="302" y="113"/>
                    </a:lnTo>
                    <a:lnTo>
                      <a:pt x="302" y="104"/>
                    </a:lnTo>
                    <a:lnTo>
                      <a:pt x="291" y="104"/>
                    </a:lnTo>
                    <a:lnTo>
                      <a:pt x="291" y="104"/>
                    </a:lnTo>
                    <a:lnTo>
                      <a:pt x="277" y="107"/>
                    </a:lnTo>
                    <a:lnTo>
                      <a:pt x="269" y="107"/>
                    </a:lnTo>
                    <a:lnTo>
                      <a:pt x="269" y="107"/>
                    </a:lnTo>
                    <a:lnTo>
                      <a:pt x="258" y="110"/>
                    </a:lnTo>
                    <a:lnTo>
                      <a:pt x="258" y="110"/>
                    </a:lnTo>
                    <a:lnTo>
                      <a:pt x="246" y="107"/>
                    </a:lnTo>
                    <a:lnTo>
                      <a:pt x="235" y="98"/>
                    </a:lnTo>
                    <a:lnTo>
                      <a:pt x="221" y="85"/>
                    </a:lnTo>
                    <a:lnTo>
                      <a:pt x="221" y="85"/>
                    </a:lnTo>
                    <a:lnTo>
                      <a:pt x="218" y="79"/>
                    </a:lnTo>
                    <a:lnTo>
                      <a:pt x="218" y="28"/>
                    </a:lnTo>
                    <a:lnTo>
                      <a:pt x="188" y="13"/>
                    </a:lnTo>
                    <a:lnTo>
                      <a:pt x="188" y="13"/>
                    </a:lnTo>
                    <a:lnTo>
                      <a:pt x="185" y="13"/>
                    </a:lnTo>
                    <a:lnTo>
                      <a:pt x="185" y="13"/>
                    </a:lnTo>
                    <a:lnTo>
                      <a:pt x="179" y="6"/>
                    </a:lnTo>
                    <a:lnTo>
                      <a:pt x="179" y="6"/>
                    </a:lnTo>
                    <a:lnTo>
                      <a:pt x="179" y="6"/>
                    </a:lnTo>
                    <a:lnTo>
                      <a:pt x="179" y="6"/>
                    </a:lnTo>
                    <a:lnTo>
                      <a:pt x="176" y="6"/>
                    </a:lnTo>
                    <a:lnTo>
                      <a:pt x="176" y="6"/>
                    </a:lnTo>
                    <a:lnTo>
                      <a:pt x="176" y="6"/>
                    </a:lnTo>
                    <a:lnTo>
                      <a:pt x="176" y="6"/>
                    </a:lnTo>
                    <a:lnTo>
                      <a:pt x="174" y="3"/>
                    </a:lnTo>
                    <a:lnTo>
                      <a:pt x="174" y="3"/>
                    </a:lnTo>
                    <a:lnTo>
                      <a:pt x="174" y="3"/>
                    </a:lnTo>
                    <a:lnTo>
                      <a:pt x="174" y="3"/>
                    </a:lnTo>
                    <a:lnTo>
                      <a:pt x="171" y="0"/>
                    </a:lnTo>
                    <a:lnTo>
                      <a:pt x="171" y="0"/>
                    </a:lnTo>
                    <a:lnTo>
                      <a:pt x="171" y="0"/>
                    </a:lnTo>
                    <a:lnTo>
                      <a:pt x="171" y="0"/>
                    </a:lnTo>
                    <a:lnTo>
                      <a:pt x="165" y="13"/>
                    </a:lnTo>
                    <a:lnTo>
                      <a:pt x="165" y="13"/>
                    </a:lnTo>
                    <a:lnTo>
                      <a:pt x="165" y="13"/>
                    </a:lnTo>
                    <a:lnTo>
                      <a:pt x="165" y="13"/>
                    </a:lnTo>
                    <a:lnTo>
                      <a:pt x="157" y="28"/>
                    </a:lnTo>
                    <a:lnTo>
                      <a:pt x="157" y="28"/>
                    </a:lnTo>
                    <a:lnTo>
                      <a:pt x="154" y="40"/>
                    </a:lnTo>
                    <a:lnTo>
                      <a:pt x="154" y="40"/>
                    </a:lnTo>
                    <a:lnTo>
                      <a:pt x="140" y="61"/>
                    </a:lnTo>
                    <a:lnTo>
                      <a:pt x="140" y="61"/>
                    </a:lnTo>
                    <a:lnTo>
                      <a:pt x="123" y="85"/>
                    </a:lnTo>
                    <a:lnTo>
                      <a:pt x="123" y="85"/>
                    </a:lnTo>
                    <a:lnTo>
                      <a:pt x="120" y="91"/>
                    </a:lnTo>
                    <a:lnTo>
                      <a:pt x="120" y="98"/>
                    </a:lnTo>
                    <a:lnTo>
                      <a:pt x="123" y="116"/>
                    </a:lnTo>
                    <a:lnTo>
                      <a:pt x="123" y="116"/>
                    </a:lnTo>
                    <a:lnTo>
                      <a:pt x="123" y="125"/>
                    </a:lnTo>
                    <a:lnTo>
                      <a:pt x="123" y="125"/>
                    </a:lnTo>
                    <a:lnTo>
                      <a:pt x="118" y="140"/>
                    </a:lnTo>
                    <a:lnTo>
                      <a:pt x="109" y="161"/>
                    </a:lnTo>
                    <a:lnTo>
                      <a:pt x="109" y="161"/>
                    </a:lnTo>
                    <a:lnTo>
                      <a:pt x="106" y="164"/>
                    </a:lnTo>
                    <a:lnTo>
                      <a:pt x="106" y="164"/>
                    </a:lnTo>
                    <a:lnTo>
                      <a:pt x="106" y="164"/>
                    </a:lnTo>
                    <a:lnTo>
                      <a:pt x="92" y="186"/>
                    </a:lnTo>
                    <a:lnTo>
                      <a:pt x="92" y="186"/>
                    </a:lnTo>
                    <a:lnTo>
                      <a:pt x="84" y="195"/>
                    </a:lnTo>
                    <a:lnTo>
                      <a:pt x="81" y="204"/>
                    </a:lnTo>
                    <a:lnTo>
                      <a:pt x="84" y="222"/>
                    </a:lnTo>
                    <a:lnTo>
                      <a:pt x="84" y="222"/>
                    </a:lnTo>
                    <a:lnTo>
                      <a:pt x="84" y="234"/>
                    </a:lnTo>
                    <a:lnTo>
                      <a:pt x="84" y="234"/>
                    </a:lnTo>
                    <a:lnTo>
                      <a:pt x="84" y="243"/>
                    </a:lnTo>
                    <a:lnTo>
                      <a:pt x="84" y="243"/>
                    </a:lnTo>
                    <a:lnTo>
                      <a:pt x="81" y="253"/>
                    </a:lnTo>
                    <a:lnTo>
                      <a:pt x="76" y="262"/>
                    </a:lnTo>
                    <a:lnTo>
                      <a:pt x="62" y="280"/>
                    </a:lnTo>
                    <a:lnTo>
                      <a:pt x="45" y="295"/>
                    </a:lnTo>
                    <a:lnTo>
                      <a:pt x="34" y="304"/>
                    </a:lnTo>
                    <a:lnTo>
                      <a:pt x="34" y="304"/>
                    </a:lnTo>
                    <a:lnTo>
                      <a:pt x="22" y="332"/>
                    </a:lnTo>
                    <a:lnTo>
                      <a:pt x="17" y="347"/>
                    </a:lnTo>
                    <a:lnTo>
                      <a:pt x="11" y="359"/>
                    </a:lnTo>
                    <a:lnTo>
                      <a:pt x="11" y="359"/>
                    </a:lnTo>
                    <a:lnTo>
                      <a:pt x="8" y="365"/>
                    </a:lnTo>
                    <a:lnTo>
                      <a:pt x="6" y="374"/>
                    </a:lnTo>
                    <a:lnTo>
                      <a:pt x="6" y="374"/>
                    </a:lnTo>
                    <a:lnTo>
                      <a:pt x="6" y="380"/>
                    </a:lnTo>
                    <a:lnTo>
                      <a:pt x="6" y="380"/>
                    </a:lnTo>
                    <a:lnTo>
                      <a:pt x="3" y="392"/>
                    </a:lnTo>
                    <a:lnTo>
                      <a:pt x="3" y="392"/>
                    </a:lnTo>
                    <a:lnTo>
                      <a:pt x="0" y="401"/>
                    </a:lnTo>
                    <a:lnTo>
                      <a:pt x="0" y="401"/>
                    </a:lnTo>
                    <a:lnTo>
                      <a:pt x="0" y="423"/>
                    </a:lnTo>
                    <a:lnTo>
                      <a:pt x="64" y="447"/>
                    </a:lnTo>
                    <a:lnTo>
                      <a:pt x="64" y="447"/>
                    </a:lnTo>
                    <a:lnTo>
                      <a:pt x="70" y="450"/>
                    </a:lnTo>
                    <a:lnTo>
                      <a:pt x="70" y="450"/>
                    </a:lnTo>
                    <a:close/>
                  </a:path>
                </a:pathLst>
              </a:custGeom>
              <a:solidFill>
                <a:srgbClr val="92CEF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49" name="Google Shape;1029;p12">
                <a:extLst>
                  <a:ext uri="{FF2B5EF4-FFF2-40B4-BE49-F238E27FC236}">
                    <a16:creationId xmlns:a16="http://schemas.microsoft.com/office/drawing/2014/main" id="{CAA53254-C39B-6AE5-44C2-2DA0607E0525}"/>
                  </a:ext>
                </a:extLst>
              </p:cNvPr>
              <p:cNvSpPr/>
              <p:nvPr/>
            </p:nvSpPr>
            <p:spPr>
              <a:xfrm>
                <a:off x="6806543" y="2644119"/>
                <a:ext cx="672171" cy="1042424"/>
              </a:xfrm>
              <a:custGeom>
                <a:avLst/>
                <a:gdLst/>
                <a:ahLst/>
                <a:cxnLst/>
                <a:rect l="l" t="t" r="r" b="b"/>
                <a:pathLst>
                  <a:path w="524" h="857" extrusionOk="0">
                    <a:moveTo>
                      <a:pt x="496" y="237"/>
                    </a:moveTo>
                    <a:lnTo>
                      <a:pt x="524" y="122"/>
                    </a:lnTo>
                    <a:lnTo>
                      <a:pt x="524" y="122"/>
                    </a:lnTo>
                    <a:lnTo>
                      <a:pt x="524" y="122"/>
                    </a:lnTo>
                    <a:lnTo>
                      <a:pt x="518" y="122"/>
                    </a:lnTo>
                    <a:lnTo>
                      <a:pt x="518" y="122"/>
                    </a:lnTo>
                    <a:lnTo>
                      <a:pt x="510" y="119"/>
                    </a:lnTo>
                    <a:lnTo>
                      <a:pt x="504" y="119"/>
                    </a:lnTo>
                    <a:lnTo>
                      <a:pt x="504" y="119"/>
                    </a:lnTo>
                    <a:lnTo>
                      <a:pt x="504" y="119"/>
                    </a:lnTo>
                    <a:lnTo>
                      <a:pt x="496" y="116"/>
                    </a:lnTo>
                    <a:lnTo>
                      <a:pt x="496" y="116"/>
                    </a:lnTo>
                    <a:lnTo>
                      <a:pt x="496" y="116"/>
                    </a:lnTo>
                    <a:lnTo>
                      <a:pt x="493" y="116"/>
                    </a:lnTo>
                    <a:lnTo>
                      <a:pt x="493" y="116"/>
                    </a:lnTo>
                    <a:lnTo>
                      <a:pt x="487" y="113"/>
                    </a:lnTo>
                    <a:lnTo>
                      <a:pt x="482" y="113"/>
                    </a:lnTo>
                    <a:lnTo>
                      <a:pt x="482" y="113"/>
                    </a:lnTo>
                    <a:lnTo>
                      <a:pt x="482" y="113"/>
                    </a:lnTo>
                    <a:lnTo>
                      <a:pt x="479" y="113"/>
                    </a:lnTo>
                    <a:lnTo>
                      <a:pt x="479" y="113"/>
                    </a:lnTo>
                    <a:lnTo>
                      <a:pt x="471" y="109"/>
                    </a:lnTo>
                    <a:lnTo>
                      <a:pt x="468" y="109"/>
                    </a:lnTo>
                    <a:lnTo>
                      <a:pt x="468" y="109"/>
                    </a:lnTo>
                    <a:lnTo>
                      <a:pt x="462" y="106"/>
                    </a:lnTo>
                    <a:lnTo>
                      <a:pt x="462" y="106"/>
                    </a:lnTo>
                    <a:lnTo>
                      <a:pt x="459" y="106"/>
                    </a:lnTo>
                    <a:lnTo>
                      <a:pt x="459" y="106"/>
                    </a:lnTo>
                    <a:lnTo>
                      <a:pt x="445" y="103"/>
                    </a:lnTo>
                    <a:lnTo>
                      <a:pt x="445" y="103"/>
                    </a:lnTo>
                    <a:lnTo>
                      <a:pt x="443" y="103"/>
                    </a:lnTo>
                    <a:lnTo>
                      <a:pt x="443" y="103"/>
                    </a:lnTo>
                    <a:lnTo>
                      <a:pt x="443" y="103"/>
                    </a:lnTo>
                    <a:lnTo>
                      <a:pt x="440" y="100"/>
                    </a:lnTo>
                    <a:lnTo>
                      <a:pt x="440" y="100"/>
                    </a:lnTo>
                    <a:lnTo>
                      <a:pt x="437" y="100"/>
                    </a:lnTo>
                    <a:lnTo>
                      <a:pt x="415" y="94"/>
                    </a:lnTo>
                    <a:lnTo>
                      <a:pt x="415" y="94"/>
                    </a:lnTo>
                    <a:lnTo>
                      <a:pt x="403" y="91"/>
                    </a:lnTo>
                    <a:lnTo>
                      <a:pt x="398" y="91"/>
                    </a:lnTo>
                    <a:lnTo>
                      <a:pt x="398" y="91"/>
                    </a:lnTo>
                    <a:lnTo>
                      <a:pt x="398" y="91"/>
                    </a:lnTo>
                    <a:lnTo>
                      <a:pt x="389" y="88"/>
                    </a:lnTo>
                    <a:lnTo>
                      <a:pt x="389" y="88"/>
                    </a:lnTo>
                    <a:lnTo>
                      <a:pt x="378" y="85"/>
                    </a:lnTo>
                    <a:lnTo>
                      <a:pt x="375" y="85"/>
                    </a:lnTo>
                    <a:lnTo>
                      <a:pt x="364" y="82"/>
                    </a:lnTo>
                    <a:lnTo>
                      <a:pt x="364" y="82"/>
                    </a:lnTo>
                    <a:lnTo>
                      <a:pt x="361" y="82"/>
                    </a:lnTo>
                    <a:lnTo>
                      <a:pt x="361" y="82"/>
                    </a:lnTo>
                    <a:lnTo>
                      <a:pt x="361" y="82"/>
                    </a:lnTo>
                    <a:lnTo>
                      <a:pt x="356" y="79"/>
                    </a:lnTo>
                    <a:lnTo>
                      <a:pt x="356" y="79"/>
                    </a:lnTo>
                    <a:lnTo>
                      <a:pt x="356" y="79"/>
                    </a:lnTo>
                    <a:lnTo>
                      <a:pt x="308" y="67"/>
                    </a:lnTo>
                    <a:lnTo>
                      <a:pt x="308" y="67"/>
                    </a:lnTo>
                    <a:lnTo>
                      <a:pt x="308" y="67"/>
                    </a:lnTo>
                    <a:lnTo>
                      <a:pt x="308" y="67"/>
                    </a:lnTo>
                    <a:lnTo>
                      <a:pt x="308" y="67"/>
                    </a:lnTo>
                    <a:lnTo>
                      <a:pt x="308" y="67"/>
                    </a:lnTo>
                    <a:lnTo>
                      <a:pt x="308" y="67"/>
                    </a:lnTo>
                    <a:lnTo>
                      <a:pt x="305" y="67"/>
                    </a:lnTo>
                    <a:lnTo>
                      <a:pt x="305" y="67"/>
                    </a:lnTo>
                    <a:lnTo>
                      <a:pt x="300" y="64"/>
                    </a:lnTo>
                    <a:lnTo>
                      <a:pt x="297" y="64"/>
                    </a:lnTo>
                    <a:lnTo>
                      <a:pt x="297" y="64"/>
                    </a:lnTo>
                    <a:lnTo>
                      <a:pt x="297" y="64"/>
                    </a:lnTo>
                    <a:lnTo>
                      <a:pt x="294" y="64"/>
                    </a:lnTo>
                    <a:lnTo>
                      <a:pt x="280" y="61"/>
                    </a:lnTo>
                    <a:lnTo>
                      <a:pt x="280" y="61"/>
                    </a:lnTo>
                    <a:lnTo>
                      <a:pt x="275" y="58"/>
                    </a:lnTo>
                    <a:lnTo>
                      <a:pt x="275" y="58"/>
                    </a:lnTo>
                    <a:lnTo>
                      <a:pt x="275"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52" y="52"/>
                    </a:lnTo>
                    <a:lnTo>
                      <a:pt x="252" y="52"/>
                    </a:lnTo>
                    <a:lnTo>
                      <a:pt x="252" y="52"/>
                    </a:lnTo>
                    <a:lnTo>
                      <a:pt x="252" y="52"/>
                    </a:lnTo>
                    <a:lnTo>
                      <a:pt x="252" y="52"/>
                    </a:lnTo>
                    <a:lnTo>
                      <a:pt x="249" y="52"/>
                    </a:lnTo>
                    <a:lnTo>
                      <a:pt x="249" y="52"/>
                    </a:lnTo>
                    <a:lnTo>
                      <a:pt x="249" y="52"/>
                    </a:lnTo>
                    <a:lnTo>
                      <a:pt x="249" y="52"/>
                    </a:lnTo>
                    <a:lnTo>
                      <a:pt x="249" y="52"/>
                    </a:lnTo>
                    <a:lnTo>
                      <a:pt x="247" y="49"/>
                    </a:lnTo>
                    <a:lnTo>
                      <a:pt x="247" y="49"/>
                    </a:lnTo>
                    <a:lnTo>
                      <a:pt x="247" y="49"/>
                    </a:lnTo>
                    <a:lnTo>
                      <a:pt x="247" y="49"/>
                    </a:lnTo>
                    <a:lnTo>
                      <a:pt x="241" y="49"/>
                    </a:lnTo>
                    <a:lnTo>
                      <a:pt x="241" y="49"/>
                    </a:lnTo>
                    <a:lnTo>
                      <a:pt x="238" y="49"/>
                    </a:lnTo>
                    <a:lnTo>
                      <a:pt x="238" y="49"/>
                    </a:lnTo>
                    <a:lnTo>
                      <a:pt x="238" y="49"/>
                    </a:lnTo>
                    <a:lnTo>
                      <a:pt x="238" y="49"/>
                    </a:lnTo>
                    <a:lnTo>
                      <a:pt x="238" y="49"/>
                    </a:lnTo>
                    <a:lnTo>
                      <a:pt x="238" y="49"/>
                    </a:lnTo>
                    <a:lnTo>
                      <a:pt x="238" y="49"/>
                    </a:lnTo>
                    <a:lnTo>
                      <a:pt x="238" y="49"/>
                    </a:lnTo>
                    <a:lnTo>
                      <a:pt x="235" y="46"/>
                    </a:lnTo>
                    <a:lnTo>
                      <a:pt x="230" y="46"/>
                    </a:lnTo>
                    <a:lnTo>
                      <a:pt x="230" y="46"/>
                    </a:lnTo>
                    <a:lnTo>
                      <a:pt x="227" y="46"/>
                    </a:lnTo>
                    <a:lnTo>
                      <a:pt x="227" y="46"/>
                    </a:lnTo>
                    <a:lnTo>
                      <a:pt x="224" y="43"/>
                    </a:lnTo>
                    <a:lnTo>
                      <a:pt x="221" y="43"/>
                    </a:lnTo>
                    <a:lnTo>
                      <a:pt x="221" y="43"/>
                    </a:lnTo>
                    <a:lnTo>
                      <a:pt x="221" y="43"/>
                    </a:lnTo>
                    <a:lnTo>
                      <a:pt x="221" y="43"/>
                    </a:lnTo>
                    <a:lnTo>
                      <a:pt x="221" y="43"/>
                    </a:lnTo>
                    <a:lnTo>
                      <a:pt x="221" y="43"/>
                    </a:lnTo>
                    <a:lnTo>
                      <a:pt x="221" y="43"/>
                    </a:lnTo>
                    <a:lnTo>
                      <a:pt x="216" y="43"/>
                    </a:lnTo>
                    <a:lnTo>
                      <a:pt x="216" y="43"/>
                    </a:lnTo>
                    <a:lnTo>
                      <a:pt x="216" y="43"/>
                    </a:lnTo>
                    <a:lnTo>
                      <a:pt x="216" y="43"/>
                    </a:lnTo>
                    <a:lnTo>
                      <a:pt x="216" y="43"/>
                    </a:lnTo>
                    <a:lnTo>
                      <a:pt x="216" y="40"/>
                    </a:lnTo>
                    <a:lnTo>
                      <a:pt x="213" y="40"/>
                    </a:lnTo>
                    <a:lnTo>
                      <a:pt x="213" y="40"/>
                    </a:lnTo>
                    <a:lnTo>
                      <a:pt x="193" y="34"/>
                    </a:lnTo>
                    <a:lnTo>
                      <a:pt x="193" y="34"/>
                    </a:lnTo>
                    <a:lnTo>
                      <a:pt x="182" y="30"/>
                    </a:lnTo>
                    <a:lnTo>
                      <a:pt x="182" y="30"/>
                    </a:lnTo>
                    <a:lnTo>
                      <a:pt x="182" y="30"/>
                    </a:lnTo>
                    <a:lnTo>
                      <a:pt x="179" y="30"/>
                    </a:lnTo>
                    <a:lnTo>
                      <a:pt x="179" y="30"/>
                    </a:lnTo>
                    <a:lnTo>
                      <a:pt x="179" y="30"/>
                    </a:lnTo>
                    <a:lnTo>
                      <a:pt x="179" y="30"/>
                    </a:lnTo>
                    <a:lnTo>
                      <a:pt x="177" y="30"/>
                    </a:lnTo>
                    <a:lnTo>
                      <a:pt x="171" y="27"/>
                    </a:lnTo>
                    <a:lnTo>
                      <a:pt x="171" y="27"/>
                    </a:lnTo>
                    <a:lnTo>
                      <a:pt x="160" y="24"/>
                    </a:lnTo>
                    <a:lnTo>
                      <a:pt x="160" y="24"/>
                    </a:lnTo>
                    <a:lnTo>
                      <a:pt x="160" y="24"/>
                    </a:lnTo>
                    <a:lnTo>
                      <a:pt x="160" y="24"/>
                    </a:lnTo>
                    <a:lnTo>
                      <a:pt x="160" y="24"/>
                    </a:lnTo>
                    <a:lnTo>
                      <a:pt x="160" y="24"/>
                    </a:lnTo>
                    <a:lnTo>
                      <a:pt x="154" y="24"/>
                    </a:lnTo>
                    <a:lnTo>
                      <a:pt x="138" y="18"/>
                    </a:lnTo>
                    <a:lnTo>
                      <a:pt x="138" y="18"/>
                    </a:lnTo>
                    <a:lnTo>
                      <a:pt x="138" y="18"/>
                    </a:lnTo>
                    <a:lnTo>
                      <a:pt x="138" y="18"/>
                    </a:lnTo>
                    <a:lnTo>
                      <a:pt x="135" y="15"/>
                    </a:lnTo>
                    <a:lnTo>
                      <a:pt x="135" y="15"/>
                    </a:lnTo>
                    <a:lnTo>
                      <a:pt x="135" y="15"/>
                    </a:lnTo>
                    <a:lnTo>
                      <a:pt x="132" y="15"/>
                    </a:lnTo>
                    <a:lnTo>
                      <a:pt x="126" y="15"/>
                    </a:lnTo>
                    <a:lnTo>
                      <a:pt x="126" y="15"/>
                    </a:lnTo>
                    <a:lnTo>
                      <a:pt x="115" y="12"/>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07" y="9"/>
                    </a:lnTo>
                    <a:lnTo>
                      <a:pt x="107" y="9"/>
                    </a:lnTo>
                    <a:lnTo>
                      <a:pt x="107" y="9"/>
                    </a:lnTo>
                    <a:lnTo>
                      <a:pt x="104" y="6"/>
                    </a:lnTo>
                    <a:lnTo>
                      <a:pt x="104" y="6"/>
                    </a:lnTo>
                    <a:lnTo>
                      <a:pt x="104" y="6"/>
                    </a:lnTo>
                    <a:lnTo>
                      <a:pt x="98" y="6"/>
                    </a:lnTo>
                    <a:lnTo>
                      <a:pt x="93" y="3"/>
                    </a:lnTo>
                    <a:lnTo>
                      <a:pt x="93" y="3"/>
                    </a:lnTo>
                    <a:lnTo>
                      <a:pt x="93" y="3"/>
                    </a:lnTo>
                    <a:lnTo>
                      <a:pt x="93" y="3"/>
                    </a:lnTo>
                    <a:lnTo>
                      <a:pt x="90" y="3"/>
                    </a:lnTo>
                    <a:lnTo>
                      <a:pt x="84" y="0"/>
                    </a:lnTo>
                    <a:lnTo>
                      <a:pt x="84" y="0"/>
                    </a:lnTo>
                    <a:lnTo>
                      <a:pt x="84" y="0"/>
                    </a:lnTo>
                    <a:lnTo>
                      <a:pt x="84" y="0"/>
                    </a:lnTo>
                    <a:lnTo>
                      <a:pt x="84" y="0"/>
                    </a:lnTo>
                    <a:lnTo>
                      <a:pt x="84" y="0"/>
                    </a:lnTo>
                    <a:lnTo>
                      <a:pt x="84" y="0"/>
                    </a:lnTo>
                    <a:lnTo>
                      <a:pt x="84" y="0"/>
                    </a:lnTo>
                    <a:lnTo>
                      <a:pt x="84" y="0"/>
                    </a:lnTo>
                    <a:lnTo>
                      <a:pt x="84" y="0"/>
                    </a:lnTo>
                    <a:lnTo>
                      <a:pt x="84" y="0"/>
                    </a:lnTo>
                    <a:lnTo>
                      <a:pt x="84" y="0"/>
                    </a:lnTo>
                    <a:lnTo>
                      <a:pt x="82" y="0"/>
                    </a:lnTo>
                    <a:lnTo>
                      <a:pt x="82" y="0"/>
                    </a:lnTo>
                    <a:lnTo>
                      <a:pt x="6" y="255"/>
                    </a:lnTo>
                    <a:lnTo>
                      <a:pt x="6" y="255"/>
                    </a:lnTo>
                    <a:lnTo>
                      <a:pt x="6" y="258"/>
                    </a:lnTo>
                    <a:lnTo>
                      <a:pt x="6" y="258"/>
                    </a:lnTo>
                    <a:lnTo>
                      <a:pt x="6" y="258"/>
                    </a:lnTo>
                    <a:lnTo>
                      <a:pt x="6" y="258"/>
                    </a:lnTo>
                    <a:lnTo>
                      <a:pt x="6" y="258"/>
                    </a:lnTo>
                    <a:lnTo>
                      <a:pt x="6" y="258"/>
                    </a:lnTo>
                    <a:lnTo>
                      <a:pt x="3" y="258"/>
                    </a:lnTo>
                    <a:lnTo>
                      <a:pt x="3" y="258"/>
                    </a:lnTo>
                    <a:lnTo>
                      <a:pt x="3" y="258"/>
                    </a:lnTo>
                    <a:lnTo>
                      <a:pt x="3" y="258"/>
                    </a:lnTo>
                    <a:lnTo>
                      <a:pt x="3" y="261"/>
                    </a:lnTo>
                    <a:lnTo>
                      <a:pt x="3" y="261"/>
                    </a:lnTo>
                    <a:lnTo>
                      <a:pt x="3" y="261"/>
                    </a:lnTo>
                    <a:lnTo>
                      <a:pt x="3" y="261"/>
                    </a:lnTo>
                    <a:lnTo>
                      <a:pt x="3" y="261"/>
                    </a:lnTo>
                    <a:lnTo>
                      <a:pt x="3" y="261"/>
                    </a:lnTo>
                    <a:lnTo>
                      <a:pt x="6" y="264"/>
                    </a:lnTo>
                    <a:lnTo>
                      <a:pt x="6" y="264"/>
                    </a:lnTo>
                    <a:lnTo>
                      <a:pt x="12" y="274"/>
                    </a:lnTo>
                    <a:lnTo>
                      <a:pt x="12" y="274"/>
                    </a:lnTo>
                    <a:lnTo>
                      <a:pt x="12" y="277"/>
                    </a:lnTo>
                    <a:lnTo>
                      <a:pt x="9" y="283"/>
                    </a:lnTo>
                    <a:lnTo>
                      <a:pt x="9" y="283"/>
                    </a:lnTo>
                    <a:lnTo>
                      <a:pt x="9" y="283"/>
                    </a:lnTo>
                    <a:lnTo>
                      <a:pt x="9" y="283"/>
                    </a:lnTo>
                    <a:lnTo>
                      <a:pt x="9" y="283"/>
                    </a:lnTo>
                    <a:lnTo>
                      <a:pt x="9" y="283"/>
                    </a:lnTo>
                    <a:lnTo>
                      <a:pt x="9" y="283"/>
                    </a:lnTo>
                    <a:lnTo>
                      <a:pt x="9" y="283"/>
                    </a:lnTo>
                    <a:lnTo>
                      <a:pt x="9" y="283"/>
                    </a:lnTo>
                    <a:lnTo>
                      <a:pt x="6" y="286"/>
                    </a:lnTo>
                    <a:lnTo>
                      <a:pt x="6" y="286"/>
                    </a:lnTo>
                    <a:lnTo>
                      <a:pt x="3" y="286"/>
                    </a:lnTo>
                    <a:lnTo>
                      <a:pt x="3" y="286"/>
                    </a:lnTo>
                    <a:lnTo>
                      <a:pt x="3" y="286"/>
                    </a:lnTo>
                    <a:lnTo>
                      <a:pt x="3" y="286"/>
                    </a:lnTo>
                    <a:lnTo>
                      <a:pt x="3" y="289"/>
                    </a:lnTo>
                    <a:lnTo>
                      <a:pt x="3" y="289"/>
                    </a:lnTo>
                    <a:lnTo>
                      <a:pt x="0" y="289"/>
                    </a:lnTo>
                    <a:lnTo>
                      <a:pt x="0" y="313"/>
                    </a:lnTo>
                    <a:lnTo>
                      <a:pt x="0" y="313"/>
                    </a:lnTo>
                    <a:lnTo>
                      <a:pt x="0" y="316"/>
                    </a:lnTo>
                    <a:lnTo>
                      <a:pt x="0" y="316"/>
                    </a:lnTo>
                    <a:lnTo>
                      <a:pt x="0" y="316"/>
                    </a:lnTo>
                    <a:lnTo>
                      <a:pt x="0" y="316"/>
                    </a:lnTo>
                    <a:lnTo>
                      <a:pt x="0" y="316"/>
                    </a:lnTo>
                    <a:lnTo>
                      <a:pt x="0" y="319"/>
                    </a:lnTo>
                    <a:lnTo>
                      <a:pt x="0" y="319"/>
                    </a:lnTo>
                    <a:lnTo>
                      <a:pt x="0" y="319"/>
                    </a:lnTo>
                    <a:lnTo>
                      <a:pt x="0" y="319"/>
                    </a:lnTo>
                    <a:lnTo>
                      <a:pt x="0" y="319"/>
                    </a:lnTo>
                    <a:lnTo>
                      <a:pt x="0" y="319"/>
                    </a:lnTo>
                    <a:lnTo>
                      <a:pt x="0" y="319"/>
                    </a:lnTo>
                    <a:lnTo>
                      <a:pt x="0" y="319"/>
                    </a:lnTo>
                    <a:lnTo>
                      <a:pt x="6" y="325"/>
                    </a:lnTo>
                    <a:lnTo>
                      <a:pt x="6" y="325"/>
                    </a:lnTo>
                    <a:lnTo>
                      <a:pt x="6" y="325"/>
                    </a:lnTo>
                    <a:lnTo>
                      <a:pt x="6" y="325"/>
                    </a:lnTo>
                    <a:lnTo>
                      <a:pt x="6" y="328"/>
                    </a:lnTo>
                    <a:lnTo>
                      <a:pt x="6" y="328"/>
                    </a:lnTo>
                    <a:lnTo>
                      <a:pt x="14" y="337"/>
                    </a:lnTo>
                    <a:lnTo>
                      <a:pt x="14" y="337"/>
                    </a:lnTo>
                    <a:lnTo>
                      <a:pt x="14" y="340"/>
                    </a:lnTo>
                    <a:lnTo>
                      <a:pt x="14" y="340"/>
                    </a:lnTo>
                    <a:lnTo>
                      <a:pt x="17" y="343"/>
                    </a:lnTo>
                    <a:lnTo>
                      <a:pt x="20" y="349"/>
                    </a:lnTo>
                    <a:lnTo>
                      <a:pt x="20" y="349"/>
                    </a:lnTo>
                    <a:lnTo>
                      <a:pt x="26" y="362"/>
                    </a:lnTo>
                    <a:lnTo>
                      <a:pt x="26" y="362"/>
                    </a:lnTo>
                    <a:lnTo>
                      <a:pt x="26" y="365"/>
                    </a:lnTo>
                    <a:lnTo>
                      <a:pt x="26" y="365"/>
                    </a:lnTo>
                    <a:lnTo>
                      <a:pt x="26" y="365"/>
                    </a:lnTo>
                    <a:lnTo>
                      <a:pt x="26" y="365"/>
                    </a:lnTo>
                    <a:lnTo>
                      <a:pt x="26" y="365"/>
                    </a:lnTo>
                    <a:lnTo>
                      <a:pt x="26" y="365"/>
                    </a:lnTo>
                    <a:lnTo>
                      <a:pt x="26" y="365"/>
                    </a:lnTo>
                    <a:lnTo>
                      <a:pt x="26" y="365"/>
                    </a:lnTo>
                    <a:lnTo>
                      <a:pt x="26" y="368"/>
                    </a:lnTo>
                    <a:lnTo>
                      <a:pt x="26" y="368"/>
                    </a:lnTo>
                    <a:lnTo>
                      <a:pt x="28" y="368"/>
                    </a:lnTo>
                    <a:lnTo>
                      <a:pt x="28" y="368"/>
                    </a:lnTo>
                    <a:lnTo>
                      <a:pt x="28" y="368"/>
                    </a:lnTo>
                    <a:lnTo>
                      <a:pt x="28" y="368"/>
                    </a:lnTo>
                    <a:lnTo>
                      <a:pt x="28" y="371"/>
                    </a:lnTo>
                    <a:lnTo>
                      <a:pt x="28" y="371"/>
                    </a:lnTo>
                    <a:lnTo>
                      <a:pt x="28" y="371"/>
                    </a:lnTo>
                    <a:lnTo>
                      <a:pt x="28" y="371"/>
                    </a:lnTo>
                    <a:lnTo>
                      <a:pt x="112" y="511"/>
                    </a:lnTo>
                    <a:lnTo>
                      <a:pt x="261" y="751"/>
                    </a:lnTo>
                    <a:lnTo>
                      <a:pt x="261" y="751"/>
                    </a:lnTo>
                    <a:lnTo>
                      <a:pt x="266" y="760"/>
                    </a:lnTo>
                    <a:lnTo>
                      <a:pt x="266" y="760"/>
                    </a:lnTo>
                    <a:lnTo>
                      <a:pt x="280" y="781"/>
                    </a:lnTo>
                    <a:lnTo>
                      <a:pt x="280" y="781"/>
                    </a:lnTo>
                    <a:lnTo>
                      <a:pt x="286" y="793"/>
                    </a:lnTo>
                    <a:lnTo>
                      <a:pt x="286" y="793"/>
                    </a:lnTo>
                    <a:lnTo>
                      <a:pt x="300" y="814"/>
                    </a:lnTo>
                    <a:lnTo>
                      <a:pt x="300" y="814"/>
                    </a:lnTo>
                    <a:lnTo>
                      <a:pt x="308" y="830"/>
                    </a:lnTo>
                    <a:lnTo>
                      <a:pt x="308" y="830"/>
                    </a:lnTo>
                    <a:lnTo>
                      <a:pt x="317" y="839"/>
                    </a:lnTo>
                    <a:lnTo>
                      <a:pt x="317" y="839"/>
                    </a:lnTo>
                    <a:lnTo>
                      <a:pt x="317" y="839"/>
                    </a:lnTo>
                    <a:lnTo>
                      <a:pt x="317" y="839"/>
                    </a:lnTo>
                    <a:lnTo>
                      <a:pt x="317" y="842"/>
                    </a:lnTo>
                    <a:lnTo>
                      <a:pt x="317" y="842"/>
                    </a:lnTo>
                    <a:lnTo>
                      <a:pt x="325" y="857"/>
                    </a:lnTo>
                    <a:lnTo>
                      <a:pt x="325" y="857"/>
                    </a:lnTo>
                    <a:lnTo>
                      <a:pt x="331" y="854"/>
                    </a:lnTo>
                    <a:lnTo>
                      <a:pt x="331" y="854"/>
                    </a:lnTo>
                    <a:lnTo>
                      <a:pt x="328" y="848"/>
                    </a:lnTo>
                    <a:lnTo>
                      <a:pt x="325" y="839"/>
                    </a:lnTo>
                    <a:lnTo>
                      <a:pt x="322" y="817"/>
                    </a:lnTo>
                    <a:lnTo>
                      <a:pt x="322" y="817"/>
                    </a:lnTo>
                    <a:lnTo>
                      <a:pt x="322" y="802"/>
                    </a:lnTo>
                    <a:lnTo>
                      <a:pt x="322" y="802"/>
                    </a:lnTo>
                    <a:lnTo>
                      <a:pt x="322" y="790"/>
                    </a:lnTo>
                    <a:lnTo>
                      <a:pt x="322" y="790"/>
                    </a:lnTo>
                    <a:lnTo>
                      <a:pt x="319" y="775"/>
                    </a:lnTo>
                    <a:lnTo>
                      <a:pt x="319" y="775"/>
                    </a:lnTo>
                    <a:lnTo>
                      <a:pt x="319" y="775"/>
                    </a:lnTo>
                    <a:lnTo>
                      <a:pt x="319" y="760"/>
                    </a:lnTo>
                    <a:lnTo>
                      <a:pt x="319" y="760"/>
                    </a:lnTo>
                    <a:lnTo>
                      <a:pt x="319" y="754"/>
                    </a:lnTo>
                    <a:lnTo>
                      <a:pt x="319" y="754"/>
                    </a:lnTo>
                    <a:lnTo>
                      <a:pt x="319" y="751"/>
                    </a:lnTo>
                    <a:lnTo>
                      <a:pt x="319" y="751"/>
                    </a:lnTo>
                    <a:lnTo>
                      <a:pt x="322" y="744"/>
                    </a:lnTo>
                    <a:lnTo>
                      <a:pt x="322" y="744"/>
                    </a:lnTo>
                    <a:lnTo>
                      <a:pt x="322" y="741"/>
                    </a:lnTo>
                    <a:lnTo>
                      <a:pt x="322" y="741"/>
                    </a:lnTo>
                    <a:lnTo>
                      <a:pt x="322" y="741"/>
                    </a:lnTo>
                    <a:lnTo>
                      <a:pt x="322" y="741"/>
                    </a:lnTo>
                    <a:lnTo>
                      <a:pt x="325" y="741"/>
                    </a:lnTo>
                    <a:lnTo>
                      <a:pt x="325" y="738"/>
                    </a:lnTo>
                    <a:lnTo>
                      <a:pt x="325" y="738"/>
                    </a:lnTo>
                    <a:lnTo>
                      <a:pt x="325" y="738"/>
                    </a:lnTo>
                    <a:lnTo>
                      <a:pt x="325" y="738"/>
                    </a:lnTo>
                    <a:lnTo>
                      <a:pt x="328" y="735"/>
                    </a:lnTo>
                    <a:lnTo>
                      <a:pt x="328" y="735"/>
                    </a:lnTo>
                    <a:lnTo>
                      <a:pt x="333" y="729"/>
                    </a:lnTo>
                    <a:lnTo>
                      <a:pt x="333" y="729"/>
                    </a:lnTo>
                    <a:lnTo>
                      <a:pt x="345" y="726"/>
                    </a:lnTo>
                    <a:lnTo>
                      <a:pt x="345" y="726"/>
                    </a:lnTo>
                    <a:lnTo>
                      <a:pt x="350" y="726"/>
                    </a:lnTo>
                    <a:lnTo>
                      <a:pt x="350" y="726"/>
                    </a:lnTo>
                    <a:lnTo>
                      <a:pt x="356" y="726"/>
                    </a:lnTo>
                    <a:lnTo>
                      <a:pt x="356" y="726"/>
                    </a:lnTo>
                    <a:lnTo>
                      <a:pt x="367" y="729"/>
                    </a:lnTo>
                    <a:lnTo>
                      <a:pt x="378" y="732"/>
                    </a:lnTo>
                    <a:lnTo>
                      <a:pt x="378" y="732"/>
                    </a:lnTo>
                    <a:lnTo>
                      <a:pt x="381" y="729"/>
                    </a:lnTo>
                    <a:lnTo>
                      <a:pt x="381" y="729"/>
                    </a:lnTo>
                    <a:lnTo>
                      <a:pt x="384" y="729"/>
                    </a:lnTo>
                    <a:lnTo>
                      <a:pt x="387" y="717"/>
                    </a:lnTo>
                    <a:lnTo>
                      <a:pt x="401" y="650"/>
                    </a:lnTo>
                    <a:lnTo>
                      <a:pt x="496" y="237"/>
                    </a:lnTo>
                    <a:close/>
                  </a:path>
                </a:pathLst>
              </a:custGeom>
              <a:solidFill>
                <a:schemeClr val="accen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grpSp>
        <p:grpSp>
          <p:nvGrpSpPr>
            <p:cNvPr id="16" name="Google Shape;1030;p12">
              <a:extLst>
                <a:ext uri="{FF2B5EF4-FFF2-40B4-BE49-F238E27FC236}">
                  <a16:creationId xmlns:a16="http://schemas.microsoft.com/office/drawing/2014/main" id="{3DAC69DA-D04E-BC73-5809-3979EC08FA7D}"/>
                </a:ext>
              </a:extLst>
            </p:cNvPr>
            <p:cNvGrpSpPr/>
            <p:nvPr/>
          </p:nvGrpSpPr>
          <p:grpSpPr>
            <a:xfrm>
              <a:off x="1049424" y="2281056"/>
              <a:ext cx="3466833" cy="2087698"/>
              <a:chOff x="1049424" y="2281056"/>
              <a:chExt cx="3466833" cy="2087698"/>
            </a:xfrm>
          </p:grpSpPr>
          <p:sp>
            <p:nvSpPr>
              <p:cNvPr id="17" name="Google Shape;1031;p12">
                <a:extLst>
                  <a:ext uri="{FF2B5EF4-FFF2-40B4-BE49-F238E27FC236}">
                    <a16:creationId xmlns:a16="http://schemas.microsoft.com/office/drawing/2014/main" id="{0EF0A791-29F7-74B3-0526-9A4BB0A979F9}"/>
                  </a:ext>
                </a:extLst>
              </p:cNvPr>
              <p:cNvSpPr/>
              <p:nvPr/>
            </p:nvSpPr>
            <p:spPr>
              <a:xfrm>
                <a:off x="4264430" y="3279635"/>
                <a:ext cx="134850" cy="150445"/>
              </a:xfrm>
              <a:prstGeom prst="rect">
                <a:avLst/>
              </a:prstGeom>
              <a:solidFill>
                <a:schemeClr val="accent1"/>
              </a:solidFill>
              <a:ln>
                <a:noFill/>
              </a:ln>
            </p:spPr>
            <p:txBody>
              <a:bodyPr spcFirstLastPara="1" wrap="square" lIns="0" tIns="45700" rIns="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RI</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8" name="Google Shape;1032;p12">
                <a:extLst>
                  <a:ext uri="{FF2B5EF4-FFF2-40B4-BE49-F238E27FC236}">
                    <a16:creationId xmlns:a16="http://schemas.microsoft.com/office/drawing/2014/main" id="{044A2366-3824-2456-5F90-74EDA7489299}"/>
                  </a:ext>
                </a:extLst>
              </p:cNvPr>
              <p:cNvSpPr/>
              <p:nvPr/>
            </p:nvSpPr>
            <p:spPr>
              <a:xfrm>
                <a:off x="4264430" y="3452254"/>
                <a:ext cx="134850" cy="150445"/>
              </a:xfrm>
              <a:prstGeom prst="rect">
                <a:avLst/>
              </a:prstGeom>
              <a:solidFill>
                <a:schemeClr val="accent1"/>
              </a:solidFill>
              <a:ln>
                <a:noFill/>
              </a:ln>
            </p:spPr>
            <p:txBody>
              <a:bodyPr spcFirstLastPara="1" wrap="square" lIns="0" tIns="45700" rIns="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DE</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9" name="Google Shape;1033;p12">
                <a:extLst>
                  <a:ext uri="{FF2B5EF4-FFF2-40B4-BE49-F238E27FC236}">
                    <a16:creationId xmlns:a16="http://schemas.microsoft.com/office/drawing/2014/main" id="{987688A5-80A8-DA85-8DA6-2032094E19C8}"/>
                  </a:ext>
                </a:extLst>
              </p:cNvPr>
              <p:cNvSpPr/>
              <p:nvPr/>
            </p:nvSpPr>
            <p:spPr>
              <a:xfrm>
                <a:off x="4264430" y="3624873"/>
                <a:ext cx="134850" cy="150445"/>
              </a:xfrm>
              <a:prstGeom prst="rect">
                <a:avLst/>
              </a:prstGeom>
              <a:solidFill>
                <a:srgbClr val="C8E6F9"/>
              </a:solidFill>
              <a:ln>
                <a:noFill/>
              </a:ln>
            </p:spPr>
            <p:txBody>
              <a:bodyPr spcFirstLastPara="1" wrap="square" lIns="0" tIns="45700" rIns="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DC</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0" name="Google Shape;1034;p12">
                <a:extLst>
                  <a:ext uri="{FF2B5EF4-FFF2-40B4-BE49-F238E27FC236}">
                    <a16:creationId xmlns:a16="http://schemas.microsoft.com/office/drawing/2014/main" id="{8B818A56-AD8F-EBBD-A8AF-C354C7D186AC}"/>
                  </a:ext>
                </a:extLst>
              </p:cNvPr>
              <p:cNvSpPr txBox="1"/>
              <p:nvPr/>
            </p:nvSpPr>
            <p:spPr>
              <a:xfrm>
                <a:off x="1205971" y="2281056"/>
                <a:ext cx="340158"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WA</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1" name="Google Shape;1035;p12">
                <a:extLst>
                  <a:ext uri="{FF2B5EF4-FFF2-40B4-BE49-F238E27FC236}">
                    <a16:creationId xmlns:a16="http://schemas.microsoft.com/office/drawing/2014/main" id="{6832959D-3656-0743-6B0B-E5964F6AA908}"/>
                  </a:ext>
                </a:extLst>
              </p:cNvPr>
              <p:cNvSpPr txBox="1"/>
              <p:nvPr/>
            </p:nvSpPr>
            <p:spPr>
              <a:xfrm>
                <a:off x="1078365" y="2571980"/>
                <a:ext cx="311304"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OR</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2" name="Google Shape;1036;p12">
                <a:extLst>
                  <a:ext uri="{FF2B5EF4-FFF2-40B4-BE49-F238E27FC236}">
                    <a16:creationId xmlns:a16="http://schemas.microsoft.com/office/drawing/2014/main" id="{A8D145F9-8972-3865-6573-A1BE71D4B8C0}"/>
                  </a:ext>
                </a:extLst>
              </p:cNvPr>
              <p:cNvSpPr txBox="1"/>
              <p:nvPr/>
            </p:nvSpPr>
            <p:spPr>
              <a:xfrm>
                <a:off x="1484488" y="2692891"/>
                <a:ext cx="276038"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ID</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3" name="Google Shape;1037;p12">
                <a:extLst>
                  <a:ext uri="{FF2B5EF4-FFF2-40B4-BE49-F238E27FC236}">
                    <a16:creationId xmlns:a16="http://schemas.microsoft.com/office/drawing/2014/main" id="{B4A35129-CCE0-001B-DB2C-3F4B6787262D}"/>
                  </a:ext>
                </a:extLst>
              </p:cNvPr>
              <p:cNvSpPr txBox="1"/>
              <p:nvPr/>
            </p:nvSpPr>
            <p:spPr>
              <a:xfrm>
                <a:off x="1782453" y="2426519"/>
                <a:ext cx="325730"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MT</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4" name="Google Shape;1038;p12">
                <a:extLst>
                  <a:ext uri="{FF2B5EF4-FFF2-40B4-BE49-F238E27FC236}">
                    <a16:creationId xmlns:a16="http://schemas.microsoft.com/office/drawing/2014/main" id="{062E27A8-3D7E-C4F5-C7C3-619E68A70E50}"/>
                  </a:ext>
                </a:extLst>
              </p:cNvPr>
              <p:cNvSpPr txBox="1"/>
              <p:nvPr/>
            </p:nvSpPr>
            <p:spPr>
              <a:xfrm>
                <a:off x="2303847" y="2445390"/>
                <a:ext cx="316112"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ND</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5" name="Google Shape;1039;p12">
                <a:extLst>
                  <a:ext uri="{FF2B5EF4-FFF2-40B4-BE49-F238E27FC236}">
                    <a16:creationId xmlns:a16="http://schemas.microsoft.com/office/drawing/2014/main" id="{856B5092-7273-7A06-2CB7-D050083BE9DC}"/>
                  </a:ext>
                </a:extLst>
              </p:cNvPr>
              <p:cNvSpPr txBox="1"/>
              <p:nvPr/>
            </p:nvSpPr>
            <p:spPr>
              <a:xfrm>
                <a:off x="2302867" y="2725914"/>
                <a:ext cx="296876"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SD</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6" name="Google Shape;1040;p12">
                <a:extLst>
                  <a:ext uri="{FF2B5EF4-FFF2-40B4-BE49-F238E27FC236}">
                    <a16:creationId xmlns:a16="http://schemas.microsoft.com/office/drawing/2014/main" id="{95E25B97-D0A9-A24A-F8AF-49295F97BBA1}"/>
                  </a:ext>
                </a:extLst>
              </p:cNvPr>
              <p:cNvSpPr txBox="1"/>
              <p:nvPr/>
            </p:nvSpPr>
            <p:spPr>
              <a:xfrm>
                <a:off x="2359107" y="2980010"/>
                <a:ext cx="301686"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NE</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7" name="Google Shape;1041;p12">
                <a:extLst>
                  <a:ext uri="{FF2B5EF4-FFF2-40B4-BE49-F238E27FC236}">
                    <a16:creationId xmlns:a16="http://schemas.microsoft.com/office/drawing/2014/main" id="{26B4DB5C-2EB8-67EA-EBBA-84CDDD7544C0}"/>
                  </a:ext>
                </a:extLst>
              </p:cNvPr>
              <p:cNvSpPr txBox="1"/>
              <p:nvPr/>
            </p:nvSpPr>
            <p:spPr>
              <a:xfrm>
                <a:off x="2314564" y="3855990"/>
                <a:ext cx="292068"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TX</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8" name="Google Shape;1042;p12">
                <a:extLst>
                  <a:ext uri="{FF2B5EF4-FFF2-40B4-BE49-F238E27FC236}">
                    <a16:creationId xmlns:a16="http://schemas.microsoft.com/office/drawing/2014/main" id="{A265AFA3-BB55-255F-EDA5-8C5A3BDFFC39}"/>
                  </a:ext>
                </a:extLst>
              </p:cNvPr>
              <p:cNvSpPr txBox="1"/>
              <p:nvPr/>
            </p:nvSpPr>
            <p:spPr>
              <a:xfrm>
                <a:off x="1857555" y="3557626"/>
                <a:ext cx="341760"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NM</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9" name="Google Shape;1043;p12">
                <a:extLst>
                  <a:ext uri="{FF2B5EF4-FFF2-40B4-BE49-F238E27FC236}">
                    <a16:creationId xmlns:a16="http://schemas.microsoft.com/office/drawing/2014/main" id="{FA666393-FE2A-E6E7-9094-2DC2ADAE1C65}"/>
                  </a:ext>
                </a:extLst>
              </p:cNvPr>
              <p:cNvSpPr txBox="1"/>
              <p:nvPr/>
            </p:nvSpPr>
            <p:spPr>
              <a:xfrm>
                <a:off x="1463897" y="3531867"/>
                <a:ext cx="296876"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AZ</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30" name="Google Shape;1044;p12">
                <a:extLst>
                  <a:ext uri="{FF2B5EF4-FFF2-40B4-BE49-F238E27FC236}">
                    <a16:creationId xmlns:a16="http://schemas.microsoft.com/office/drawing/2014/main" id="{958FBC0F-FEB9-ED22-8344-D505F1AD83B9}"/>
                  </a:ext>
                </a:extLst>
              </p:cNvPr>
              <p:cNvSpPr txBox="1"/>
              <p:nvPr/>
            </p:nvSpPr>
            <p:spPr>
              <a:xfrm>
                <a:off x="1049424" y="3234029"/>
                <a:ext cx="301686"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CA</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31" name="Google Shape;1045;p12">
                <a:extLst>
                  <a:ext uri="{FF2B5EF4-FFF2-40B4-BE49-F238E27FC236}">
                    <a16:creationId xmlns:a16="http://schemas.microsoft.com/office/drawing/2014/main" id="{C2D6FDB1-52E0-8D9D-AACB-71836E773594}"/>
                  </a:ext>
                </a:extLst>
              </p:cNvPr>
              <p:cNvSpPr txBox="1"/>
              <p:nvPr/>
            </p:nvSpPr>
            <p:spPr>
              <a:xfrm>
                <a:off x="1239835" y="2967257"/>
                <a:ext cx="312906"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NV</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32" name="Google Shape;1046;p12">
                <a:extLst>
                  <a:ext uri="{FF2B5EF4-FFF2-40B4-BE49-F238E27FC236}">
                    <a16:creationId xmlns:a16="http://schemas.microsoft.com/office/drawing/2014/main" id="{493C7094-8895-D90C-A339-AB392EEABE7B}"/>
                  </a:ext>
                </a:extLst>
              </p:cNvPr>
              <p:cNvSpPr txBox="1"/>
              <p:nvPr/>
            </p:nvSpPr>
            <p:spPr>
              <a:xfrm>
                <a:off x="1538560" y="3081533"/>
                <a:ext cx="303288"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UT</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33" name="Google Shape;1047;p12">
                <a:extLst>
                  <a:ext uri="{FF2B5EF4-FFF2-40B4-BE49-F238E27FC236}">
                    <a16:creationId xmlns:a16="http://schemas.microsoft.com/office/drawing/2014/main" id="{9A2844A0-FF24-399E-0095-ADDAE8BF7353}"/>
                  </a:ext>
                </a:extLst>
              </p:cNvPr>
              <p:cNvSpPr txBox="1"/>
              <p:nvPr/>
            </p:nvSpPr>
            <p:spPr>
              <a:xfrm>
                <a:off x="1940002" y="3183380"/>
                <a:ext cx="308098"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CO</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34" name="Google Shape;1048;p12">
                <a:extLst>
                  <a:ext uri="{FF2B5EF4-FFF2-40B4-BE49-F238E27FC236}">
                    <a16:creationId xmlns:a16="http://schemas.microsoft.com/office/drawing/2014/main" id="{561068A4-2EAE-FCBE-84E9-39664D8E8AB1}"/>
                  </a:ext>
                </a:extLst>
              </p:cNvPr>
              <p:cNvSpPr txBox="1"/>
              <p:nvPr/>
            </p:nvSpPr>
            <p:spPr>
              <a:xfrm>
                <a:off x="1865557" y="2802313"/>
                <a:ext cx="330540"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WY</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35" name="Google Shape;1049;p12">
                <a:extLst>
                  <a:ext uri="{FF2B5EF4-FFF2-40B4-BE49-F238E27FC236}">
                    <a16:creationId xmlns:a16="http://schemas.microsoft.com/office/drawing/2014/main" id="{80E67C45-EDE1-EF04-BB0B-54EDD0FCE850}"/>
                  </a:ext>
                </a:extLst>
              </p:cNvPr>
              <p:cNvSpPr txBox="1"/>
              <p:nvPr/>
            </p:nvSpPr>
            <p:spPr>
              <a:xfrm>
                <a:off x="1049424" y="3980600"/>
                <a:ext cx="303288"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AK</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36" name="Google Shape;1050;p12">
                <a:extLst>
                  <a:ext uri="{FF2B5EF4-FFF2-40B4-BE49-F238E27FC236}">
                    <a16:creationId xmlns:a16="http://schemas.microsoft.com/office/drawing/2014/main" id="{9175710A-C20E-B2D1-C498-754F568FE947}"/>
                  </a:ext>
                </a:extLst>
              </p:cNvPr>
              <p:cNvSpPr txBox="1"/>
              <p:nvPr/>
            </p:nvSpPr>
            <p:spPr>
              <a:xfrm>
                <a:off x="2408605" y="3250720"/>
                <a:ext cx="288862"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KS</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37" name="Google Shape;1051;p12">
                <a:extLst>
                  <a:ext uri="{FF2B5EF4-FFF2-40B4-BE49-F238E27FC236}">
                    <a16:creationId xmlns:a16="http://schemas.microsoft.com/office/drawing/2014/main" id="{B2694EB5-F476-644B-59B8-8F5207F2FCD0}"/>
                  </a:ext>
                </a:extLst>
              </p:cNvPr>
              <p:cNvSpPr txBox="1"/>
              <p:nvPr/>
            </p:nvSpPr>
            <p:spPr>
              <a:xfrm>
                <a:off x="2494592" y="3499805"/>
                <a:ext cx="309700"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OK</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38" name="Google Shape;1052;p12">
                <a:extLst>
                  <a:ext uri="{FF2B5EF4-FFF2-40B4-BE49-F238E27FC236}">
                    <a16:creationId xmlns:a16="http://schemas.microsoft.com/office/drawing/2014/main" id="{FDC8F4CA-D494-1568-8B1F-AB5A43CBF1C4}"/>
                  </a:ext>
                </a:extLst>
              </p:cNvPr>
              <p:cNvSpPr txBox="1"/>
              <p:nvPr/>
            </p:nvSpPr>
            <p:spPr>
              <a:xfrm>
                <a:off x="2814816" y="3565841"/>
                <a:ext cx="304892"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AR</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39" name="Google Shape;1053;p12">
                <a:extLst>
                  <a:ext uri="{FF2B5EF4-FFF2-40B4-BE49-F238E27FC236}">
                    <a16:creationId xmlns:a16="http://schemas.microsoft.com/office/drawing/2014/main" id="{EE86815B-CEE8-3827-697D-83E936F770FE}"/>
                  </a:ext>
                </a:extLst>
              </p:cNvPr>
              <p:cNvSpPr txBox="1"/>
              <p:nvPr/>
            </p:nvSpPr>
            <p:spPr>
              <a:xfrm>
                <a:off x="2834692" y="3286711"/>
                <a:ext cx="343364"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MO</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40" name="Google Shape;1054;p12">
                <a:extLst>
                  <a:ext uri="{FF2B5EF4-FFF2-40B4-BE49-F238E27FC236}">
                    <a16:creationId xmlns:a16="http://schemas.microsoft.com/office/drawing/2014/main" id="{ECC848A6-9F4A-2BED-433F-B6FE79D3E549}"/>
                  </a:ext>
                </a:extLst>
              </p:cNvPr>
              <p:cNvSpPr txBox="1"/>
              <p:nvPr/>
            </p:nvSpPr>
            <p:spPr>
              <a:xfrm>
                <a:off x="2840959" y="3855990"/>
                <a:ext cx="290464"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LA</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41" name="Google Shape;1055;p12">
                <a:extLst>
                  <a:ext uri="{FF2B5EF4-FFF2-40B4-BE49-F238E27FC236}">
                    <a16:creationId xmlns:a16="http://schemas.microsoft.com/office/drawing/2014/main" id="{F9408932-A5E7-CCF4-0251-CC3425D6F6AE}"/>
                  </a:ext>
                </a:extLst>
              </p:cNvPr>
              <p:cNvSpPr txBox="1"/>
              <p:nvPr/>
            </p:nvSpPr>
            <p:spPr>
              <a:xfrm>
                <a:off x="3034164" y="3745113"/>
                <a:ext cx="322524"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MS</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42" name="Google Shape;1056;p12">
                <a:extLst>
                  <a:ext uri="{FF2B5EF4-FFF2-40B4-BE49-F238E27FC236}">
                    <a16:creationId xmlns:a16="http://schemas.microsoft.com/office/drawing/2014/main" id="{2D392C6D-275D-7C40-7673-524E527EABF6}"/>
                  </a:ext>
                </a:extLst>
              </p:cNvPr>
              <p:cNvSpPr txBox="1"/>
              <p:nvPr/>
            </p:nvSpPr>
            <p:spPr>
              <a:xfrm>
                <a:off x="3247913" y="3756908"/>
                <a:ext cx="290464"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AL</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43" name="Google Shape;1057;p12">
                <a:extLst>
                  <a:ext uri="{FF2B5EF4-FFF2-40B4-BE49-F238E27FC236}">
                    <a16:creationId xmlns:a16="http://schemas.microsoft.com/office/drawing/2014/main" id="{282715A6-42E7-0B85-BB33-99C90B976CD0}"/>
                  </a:ext>
                </a:extLst>
              </p:cNvPr>
              <p:cNvSpPr txBox="1"/>
              <p:nvPr/>
            </p:nvSpPr>
            <p:spPr>
              <a:xfrm>
                <a:off x="3481499" y="3747095"/>
                <a:ext cx="312906"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GA</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44" name="Google Shape;1058;p12">
                <a:extLst>
                  <a:ext uri="{FF2B5EF4-FFF2-40B4-BE49-F238E27FC236}">
                    <a16:creationId xmlns:a16="http://schemas.microsoft.com/office/drawing/2014/main" id="{1C912F90-7E5D-24DF-27CE-440300FCECCD}"/>
                  </a:ext>
                </a:extLst>
              </p:cNvPr>
              <p:cNvSpPr txBox="1"/>
              <p:nvPr/>
            </p:nvSpPr>
            <p:spPr>
              <a:xfrm>
                <a:off x="3648999" y="4066187"/>
                <a:ext cx="274434"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FL</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45" name="Google Shape;1059;p12">
                <a:extLst>
                  <a:ext uri="{FF2B5EF4-FFF2-40B4-BE49-F238E27FC236}">
                    <a16:creationId xmlns:a16="http://schemas.microsoft.com/office/drawing/2014/main" id="{6112EB23-CB21-1B03-6058-666C3D37F8C2}"/>
                  </a:ext>
                </a:extLst>
              </p:cNvPr>
              <p:cNvSpPr txBox="1"/>
              <p:nvPr/>
            </p:nvSpPr>
            <p:spPr>
              <a:xfrm>
                <a:off x="3689664" y="3578422"/>
                <a:ext cx="287258"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SC</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46" name="Google Shape;1060;p12">
                <a:extLst>
                  <a:ext uri="{FF2B5EF4-FFF2-40B4-BE49-F238E27FC236}">
                    <a16:creationId xmlns:a16="http://schemas.microsoft.com/office/drawing/2014/main" id="{437A5CF0-51FF-0547-E312-B0A554289803}"/>
                  </a:ext>
                </a:extLst>
              </p:cNvPr>
              <p:cNvSpPr txBox="1"/>
              <p:nvPr/>
            </p:nvSpPr>
            <p:spPr>
              <a:xfrm>
                <a:off x="3720310" y="3431479"/>
                <a:ext cx="306494"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NC</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47" name="Google Shape;1061;p12">
                <a:extLst>
                  <a:ext uri="{FF2B5EF4-FFF2-40B4-BE49-F238E27FC236}">
                    <a16:creationId xmlns:a16="http://schemas.microsoft.com/office/drawing/2014/main" id="{FEC105D6-9F7D-2BB2-1B87-5CD29A9A24D5}"/>
                  </a:ext>
                </a:extLst>
              </p:cNvPr>
              <p:cNvSpPr txBox="1"/>
              <p:nvPr/>
            </p:nvSpPr>
            <p:spPr>
              <a:xfrm>
                <a:off x="3272947" y="3466164"/>
                <a:ext cx="303288"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TN</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48" name="Google Shape;1062;p12">
                <a:extLst>
                  <a:ext uri="{FF2B5EF4-FFF2-40B4-BE49-F238E27FC236}">
                    <a16:creationId xmlns:a16="http://schemas.microsoft.com/office/drawing/2014/main" id="{4F6DBA0E-8BF5-4102-2F39-6858F4BB18E7}"/>
                  </a:ext>
                </a:extLst>
              </p:cNvPr>
              <p:cNvSpPr txBox="1"/>
              <p:nvPr/>
            </p:nvSpPr>
            <p:spPr>
              <a:xfrm>
                <a:off x="3363953" y="3293786"/>
                <a:ext cx="293670"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KY</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49" name="Google Shape;1063;p12">
                <a:extLst>
                  <a:ext uri="{FF2B5EF4-FFF2-40B4-BE49-F238E27FC236}">
                    <a16:creationId xmlns:a16="http://schemas.microsoft.com/office/drawing/2014/main" id="{8AAEE693-B5C3-10EB-7E2E-C9C234FC40BA}"/>
                  </a:ext>
                </a:extLst>
              </p:cNvPr>
              <p:cNvSpPr txBox="1"/>
              <p:nvPr/>
            </p:nvSpPr>
            <p:spPr>
              <a:xfrm>
                <a:off x="3586656" y="3187496"/>
                <a:ext cx="338554"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WV</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50" name="Google Shape;1064;p12">
                <a:extLst>
                  <a:ext uri="{FF2B5EF4-FFF2-40B4-BE49-F238E27FC236}">
                    <a16:creationId xmlns:a16="http://schemas.microsoft.com/office/drawing/2014/main" id="{626786E7-1C01-1020-24D7-54F17DF9E012}"/>
                  </a:ext>
                </a:extLst>
              </p:cNvPr>
              <p:cNvSpPr txBox="1"/>
              <p:nvPr/>
            </p:nvSpPr>
            <p:spPr>
              <a:xfrm>
                <a:off x="3759360" y="3258343"/>
                <a:ext cx="308098"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VA</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51" name="Google Shape;1065;p12">
                <a:extLst>
                  <a:ext uri="{FF2B5EF4-FFF2-40B4-BE49-F238E27FC236}">
                    <a16:creationId xmlns:a16="http://schemas.microsoft.com/office/drawing/2014/main" id="{0781DB1C-D3AF-95FE-5129-0D13D575F1F4}"/>
                  </a:ext>
                </a:extLst>
              </p:cNvPr>
              <p:cNvSpPr txBox="1"/>
              <p:nvPr/>
            </p:nvSpPr>
            <p:spPr>
              <a:xfrm>
                <a:off x="3444184" y="3054758"/>
                <a:ext cx="317716"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OH</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52" name="Google Shape;1066;p12">
                <a:extLst>
                  <a:ext uri="{FF2B5EF4-FFF2-40B4-BE49-F238E27FC236}">
                    <a16:creationId xmlns:a16="http://schemas.microsoft.com/office/drawing/2014/main" id="{2F45BA7E-E315-2939-82CB-FD932D8F34C5}"/>
                  </a:ext>
                </a:extLst>
              </p:cNvPr>
              <p:cNvSpPr txBox="1"/>
              <p:nvPr/>
            </p:nvSpPr>
            <p:spPr>
              <a:xfrm>
                <a:off x="3230746" y="3079988"/>
                <a:ext cx="279244"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IN</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53" name="Google Shape;1067;p12">
                <a:extLst>
                  <a:ext uri="{FF2B5EF4-FFF2-40B4-BE49-F238E27FC236}">
                    <a16:creationId xmlns:a16="http://schemas.microsoft.com/office/drawing/2014/main" id="{B42401A5-A8CE-AD9A-C058-7066483FB49C}"/>
                  </a:ext>
                </a:extLst>
              </p:cNvPr>
              <p:cNvSpPr txBox="1"/>
              <p:nvPr/>
            </p:nvSpPr>
            <p:spPr>
              <a:xfrm>
                <a:off x="3047856" y="3125557"/>
                <a:ext cx="255198"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IL</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54" name="Google Shape;1068;p12">
                <a:extLst>
                  <a:ext uri="{FF2B5EF4-FFF2-40B4-BE49-F238E27FC236}">
                    <a16:creationId xmlns:a16="http://schemas.microsoft.com/office/drawing/2014/main" id="{98E85C16-42E4-D4E0-4EBC-04845034AD6B}"/>
                  </a:ext>
                </a:extLst>
              </p:cNvPr>
              <p:cNvSpPr txBox="1"/>
              <p:nvPr/>
            </p:nvSpPr>
            <p:spPr>
              <a:xfrm>
                <a:off x="2772086" y="2952655"/>
                <a:ext cx="274434"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IA</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55" name="Google Shape;1069;p12">
                <a:extLst>
                  <a:ext uri="{FF2B5EF4-FFF2-40B4-BE49-F238E27FC236}">
                    <a16:creationId xmlns:a16="http://schemas.microsoft.com/office/drawing/2014/main" id="{33902BC3-5675-0762-262B-DBCA6D884DED}"/>
                  </a:ext>
                </a:extLst>
              </p:cNvPr>
              <p:cNvSpPr txBox="1"/>
              <p:nvPr/>
            </p:nvSpPr>
            <p:spPr>
              <a:xfrm>
                <a:off x="2706189" y="2581931"/>
                <a:ext cx="341760"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MN</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56" name="Google Shape;1070;p12">
                <a:extLst>
                  <a:ext uri="{FF2B5EF4-FFF2-40B4-BE49-F238E27FC236}">
                    <a16:creationId xmlns:a16="http://schemas.microsoft.com/office/drawing/2014/main" id="{065BFB1C-D3E9-A593-6282-E833D79980EE}"/>
                  </a:ext>
                </a:extLst>
              </p:cNvPr>
              <p:cNvSpPr txBox="1"/>
              <p:nvPr/>
            </p:nvSpPr>
            <p:spPr>
              <a:xfrm>
                <a:off x="2969919" y="2734692"/>
                <a:ext cx="304892"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WI</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57" name="Google Shape;1071;p12">
                <a:extLst>
                  <a:ext uri="{FF2B5EF4-FFF2-40B4-BE49-F238E27FC236}">
                    <a16:creationId xmlns:a16="http://schemas.microsoft.com/office/drawing/2014/main" id="{1BB05A6A-E2C2-CEF7-AA95-689C34F95C55}"/>
                  </a:ext>
                </a:extLst>
              </p:cNvPr>
              <p:cNvSpPr txBox="1"/>
              <p:nvPr/>
            </p:nvSpPr>
            <p:spPr>
              <a:xfrm>
                <a:off x="3281660" y="2815932"/>
                <a:ext cx="301686"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MI</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58" name="Google Shape;1072;p12">
                <a:extLst>
                  <a:ext uri="{FF2B5EF4-FFF2-40B4-BE49-F238E27FC236}">
                    <a16:creationId xmlns:a16="http://schemas.microsoft.com/office/drawing/2014/main" id="{78DF1A2C-1674-CD0C-2496-0EB5D409A212}"/>
                  </a:ext>
                </a:extLst>
              </p:cNvPr>
              <p:cNvSpPr txBox="1"/>
              <p:nvPr/>
            </p:nvSpPr>
            <p:spPr>
              <a:xfrm>
                <a:off x="3749204" y="2952993"/>
                <a:ext cx="301686"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PA</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59" name="Google Shape;1073;p12">
                <a:extLst>
                  <a:ext uri="{FF2B5EF4-FFF2-40B4-BE49-F238E27FC236}">
                    <a16:creationId xmlns:a16="http://schemas.microsoft.com/office/drawing/2014/main" id="{FC886323-62BF-6C69-1DD3-AB26250B6272}"/>
                  </a:ext>
                </a:extLst>
              </p:cNvPr>
              <p:cNvSpPr txBox="1"/>
              <p:nvPr/>
            </p:nvSpPr>
            <p:spPr>
              <a:xfrm>
                <a:off x="3871066" y="2760204"/>
                <a:ext cx="304892"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NY</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60" name="Google Shape;1074;p12">
                <a:extLst>
                  <a:ext uri="{FF2B5EF4-FFF2-40B4-BE49-F238E27FC236}">
                    <a16:creationId xmlns:a16="http://schemas.microsoft.com/office/drawing/2014/main" id="{050F6FB0-0832-09DA-C6F1-F1375CD597CB}"/>
                  </a:ext>
                </a:extLst>
              </p:cNvPr>
              <p:cNvSpPr txBox="1"/>
              <p:nvPr/>
            </p:nvSpPr>
            <p:spPr>
              <a:xfrm>
                <a:off x="4003512" y="2583017"/>
                <a:ext cx="296876"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VT</a:t>
                </a:r>
                <a:endParaRPr kumimoji="0" sz="1400" b="0" i="0" u="none" strike="noStrike" kern="0" cap="none" spc="0" normalizeH="0" baseline="0" noProof="0" dirty="0">
                  <a:ln>
                    <a:noFill/>
                  </a:ln>
                  <a:solidFill>
                    <a:srgbClr val="FFFFFF"/>
                  </a:solidFill>
                  <a:effectLst/>
                  <a:uLnTx/>
                  <a:uFillTx/>
                  <a:latin typeface="Arial"/>
                  <a:ea typeface="+mn-ea"/>
                  <a:cs typeface="Arial"/>
                  <a:sym typeface="Arial"/>
                </a:endParaRPr>
              </a:p>
            </p:txBody>
          </p:sp>
          <p:sp>
            <p:nvSpPr>
              <p:cNvPr id="61" name="Google Shape;1075;p12">
                <a:extLst>
                  <a:ext uri="{FF2B5EF4-FFF2-40B4-BE49-F238E27FC236}">
                    <a16:creationId xmlns:a16="http://schemas.microsoft.com/office/drawing/2014/main" id="{A835D92D-6ABE-D892-2533-0551BF6A8EFD}"/>
                  </a:ext>
                </a:extLst>
              </p:cNvPr>
              <p:cNvSpPr txBox="1"/>
              <p:nvPr/>
            </p:nvSpPr>
            <p:spPr>
              <a:xfrm>
                <a:off x="4192129" y="2420746"/>
                <a:ext cx="324128"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ME</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62" name="Google Shape;1076;p12">
                <a:extLst>
                  <a:ext uri="{FF2B5EF4-FFF2-40B4-BE49-F238E27FC236}">
                    <a16:creationId xmlns:a16="http://schemas.microsoft.com/office/drawing/2014/main" id="{D7392FDD-4C5B-B1F2-50E0-CE083F0CB7AE}"/>
                  </a:ext>
                </a:extLst>
              </p:cNvPr>
              <p:cNvSpPr txBox="1"/>
              <p:nvPr/>
            </p:nvSpPr>
            <p:spPr>
              <a:xfrm>
                <a:off x="4064431" y="2751209"/>
                <a:ext cx="336952"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MA</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63" name="Google Shape;1077;p12">
                <a:extLst>
                  <a:ext uri="{FF2B5EF4-FFF2-40B4-BE49-F238E27FC236}">
                    <a16:creationId xmlns:a16="http://schemas.microsoft.com/office/drawing/2014/main" id="{C72CBA85-5E5E-F139-B8B4-1E455C9C3E23}"/>
                  </a:ext>
                </a:extLst>
              </p:cNvPr>
              <p:cNvSpPr txBox="1"/>
              <p:nvPr/>
            </p:nvSpPr>
            <p:spPr>
              <a:xfrm>
                <a:off x="4016775" y="2990258"/>
                <a:ext cx="285656"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NJ</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64" name="Google Shape;1078;p12">
                <a:extLst>
                  <a:ext uri="{FF2B5EF4-FFF2-40B4-BE49-F238E27FC236}">
                    <a16:creationId xmlns:a16="http://schemas.microsoft.com/office/drawing/2014/main" id="{F7FB1B53-7287-6035-A421-847A724460EC}"/>
                  </a:ext>
                </a:extLst>
              </p:cNvPr>
              <p:cNvSpPr txBox="1"/>
              <p:nvPr/>
            </p:nvSpPr>
            <p:spPr>
              <a:xfrm>
                <a:off x="3833761" y="3096371"/>
                <a:ext cx="338554"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MD</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65" name="Google Shape;1079;p12">
                <a:extLst>
                  <a:ext uri="{FF2B5EF4-FFF2-40B4-BE49-F238E27FC236}">
                    <a16:creationId xmlns:a16="http://schemas.microsoft.com/office/drawing/2014/main" id="{79D65FBF-F699-F9E1-DE23-77DAD257CB2C}"/>
                  </a:ext>
                </a:extLst>
              </p:cNvPr>
              <p:cNvSpPr txBox="1"/>
              <p:nvPr/>
            </p:nvSpPr>
            <p:spPr>
              <a:xfrm>
                <a:off x="1674757" y="4153310"/>
                <a:ext cx="276038"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HI</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grpSp>
      </p:grpSp>
      <p:grpSp>
        <p:nvGrpSpPr>
          <p:cNvPr id="857" name="Google Shape;1080;p12">
            <a:extLst>
              <a:ext uri="{FF2B5EF4-FFF2-40B4-BE49-F238E27FC236}">
                <a16:creationId xmlns:a16="http://schemas.microsoft.com/office/drawing/2014/main" id="{F013A966-EB3E-3867-7A0E-B209AC6DE1AA}"/>
              </a:ext>
            </a:extLst>
          </p:cNvPr>
          <p:cNvGrpSpPr/>
          <p:nvPr/>
        </p:nvGrpSpPr>
        <p:grpSpPr>
          <a:xfrm>
            <a:off x="6540180" y="1767007"/>
            <a:ext cx="3546519" cy="2264493"/>
            <a:chOff x="6455065" y="1664334"/>
            <a:chExt cx="5486400" cy="3503130"/>
          </a:xfrm>
        </p:grpSpPr>
        <p:sp>
          <p:nvSpPr>
            <p:cNvPr id="858" name="Google Shape;1081;p12">
              <a:extLst>
                <a:ext uri="{FF2B5EF4-FFF2-40B4-BE49-F238E27FC236}">
                  <a16:creationId xmlns:a16="http://schemas.microsoft.com/office/drawing/2014/main" id="{D7D1064D-60F8-ACCA-F8D9-B4A931972041}"/>
                </a:ext>
              </a:extLst>
            </p:cNvPr>
            <p:cNvSpPr/>
            <p:nvPr/>
          </p:nvSpPr>
          <p:spPr>
            <a:xfrm>
              <a:off x="6560129" y="4277308"/>
              <a:ext cx="705428" cy="693883"/>
            </a:xfrm>
            <a:custGeom>
              <a:avLst/>
              <a:gdLst/>
              <a:ahLst/>
              <a:cxnLst/>
              <a:rect l="l" t="t" r="r" b="b"/>
              <a:pathLst>
                <a:path w="797" h="784" extrusionOk="0">
                  <a:moveTo>
                    <a:pt x="755" y="717"/>
                  </a:moveTo>
                  <a:lnTo>
                    <a:pt x="755" y="717"/>
                  </a:lnTo>
                  <a:lnTo>
                    <a:pt x="747" y="708"/>
                  </a:lnTo>
                  <a:lnTo>
                    <a:pt x="727" y="693"/>
                  </a:lnTo>
                  <a:lnTo>
                    <a:pt x="727" y="693"/>
                  </a:lnTo>
                  <a:lnTo>
                    <a:pt x="722" y="680"/>
                  </a:lnTo>
                  <a:lnTo>
                    <a:pt x="719" y="659"/>
                  </a:lnTo>
                  <a:lnTo>
                    <a:pt x="719" y="659"/>
                  </a:lnTo>
                  <a:lnTo>
                    <a:pt x="719" y="653"/>
                  </a:lnTo>
                  <a:lnTo>
                    <a:pt x="716" y="650"/>
                  </a:lnTo>
                  <a:lnTo>
                    <a:pt x="708" y="644"/>
                  </a:lnTo>
                  <a:lnTo>
                    <a:pt x="699" y="638"/>
                  </a:lnTo>
                  <a:lnTo>
                    <a:pt x="696" y="632"/>
                  </a:lnTo>
                  <a:lnTo>
                    <a:pt x="696" y="632"/>
                  </a:lnTo>
                  <a:lnTo>
                    <a:pt x="696" y="629"/>
                  </a:lnTo>
                  <a:lnTo>
                    <a:pt x="691" y="623"/>
                  </a:lnTo>
                  <a:lnTo>
                    <a:pt x="677" y="607"/>
                  </a:lnTo>
                  <a:lnTo>
                    <a:pt x="677" y="607"/>
                  </a:lnTo>
                  <a:lnTo>
                    <a:pt x="660" y="592"/>
                  </a:lnTo>
                  <a:lnTo>
                    <a:pt x="655" y="589"/>
                  </a:lnTo>
                  <a:lnTo>
                    <a:pt x="649" y="589"/>
                  </a:lnTo>
                  <a:lnTo>
                    <a:pt x="649" y="589"/>
                  </a:lnTo>
                  <a:lnTo>
                    <a:pt x="641" y="592"/>
                  </a:lnTo>
                  <a:lnTo>
                    <a:pt x="638" y="595"/>
                  </a:lnTo>
                  <a:lnTo>
                    <a:pt x="615" y="607"/>
                  </a:lnTo>
                  <a:lnTo>
                    <a:pt x="615" y="607"/>
                  </a:lnTo>
                  <a:lnTo>
                    <a:pt x="610" y="601"/>
                  </a:lnTo>
                  <a:lnTo>
                    <a:pt x="593" y="589"/>
                  </a:lnTo>
                  <a:lnTo>
                    <a:pt x="593" y="589"/>
                  </a:lnTo>
                  <a:lnTo>
                    <a:pt x="576" y="571"/>
                  </a:lnTo>
                  <a:lnTo>
                    <a:pt x="576" y="571"/>
                  </a:lnTo>
                  <a:lnTo>
                    <a:pt x="573" y="565"/>
                  </a:lnTo>
                  <a:lnTo>
                    <a:pt x="573" y="565"/>
                  </a:lnTo>
                  <a:lnTo>
                    <a:pt x="571" y="559"/>
                  </a:lnTo>
                  <a:lnTo>
                    <a:pt x="565" y="556"/>
                  </a:lnTo>
                  <a:lnTo>
                    <a:pt x="534" y="538"/>
                  </a:lnTo>
                  <a:lnTo>
                    <a:pt x="565" y="118"/>
                  </a:lnTo>
                  <a:lnTo>
                    <a:pt x="565" y="118"/>
                  </a:lnTo>
                  <a:lnTo>
                    <a:pt x="565" y="109"/>
                  </a:lnTo>
                  <a:lnTo>
                    <a:pt x="562" y="103"/>
                  </a:lnTo>
                  <a:lnTo>
                    <a:pt x="554" y="97"/>
                  </a:lnTo>
                  <a:lnTo>
                    <a:pt x="545" y="91"/>
                  </a:lnTo>
                  <a:lnTo>
                    <a:pt x="540" y="91"/>
                  </a:lnTo>
                  <a:lnTo>
                    <a:pt x="512" y="100"/>
                  </a:lnTo>
                  <a:lnTo>
                    <a:pt x="481" y="85"/>
                  </a:lnTo>
                  <a:lnTo>
                    <a:pt x="433" y="76"/>
                  </a:lnTo>
                  <a:lnTo>
                    <a:pt x="419" y="61"/>
                  </a:lnTo>
                  <a:lnTo>
                    <a:pt x="397" y="55"/>
                  </a:lnTo>
                  <a:lnTo>
                    <a:pt x="369" y="39"/>
                  </a:lnTo>
                  <a:lnTo>
                    <a:pt x="369" y="39"/>
                  </a:lnTo>
                  <a:lnTo>
                    <a:pt x="369" y="27"/>
                  </a:lnTo>
                  <a:lnTo>
                    <a:pt x="366" y="6"/>
                  </a:lnTo>
                  <a:lnTo>
                    <a:pt x="366" y="6"/>
                  </a:lnTo>
                  <a:lnTo>
                    <a:pt x="363" y="3"/>
                  </a:lnTo>
                  <a:lnTo>
                    <a:pt x="361" y="0"/>
                  </a:lnTo>
                  <a:lnTo>
                    <a:pt x="347" y="3"/>
                  </a:lnTo>
                  <a:lnTo>
                    <a:pt x="330" y="9"/>
                  </a:lnTo>
                  <a:lnTo>
                    <a:pt x="330" y="9"/>
                  </a:lnTo>
                  <a:lnTo>
                    <a:pt x="321" y="6"/>
                  </a:lnTo>
                  <a:lnTo>
                    <a:pt x="313" y="6"/>
                  </a:lnTo>
                  <a:lnTo>
                    <a:pt x="307" y="9"/>
                  </a:lnTo>
                  <a:lnTo>
                    <a:pt x="307" y="9"/>
                  </a:lnTo>
                  <a:lnTo>
                    <a:pt x="305" y="12"/>
                  </a:lnTo>
                  <a:lnTo>
                    <a:pt x="299" y="12"/>
                  </a:lnTo>
                  <a:lnTo>
                    <a:pt x="288" y="9"/>
                  </a:lnTo>
                  <a:lnTo>
                    <a:pt x="274" y="9"/>
                  </a:lnTo>
                  <a:lnTo>
                    <a:pt x="271" y="9"/>
                  </a:lnTo>
                  <a:lnTo>
                    <a:pt x="265" y="9"/>
                  </a:lnTo>
                  <a:lnTo>
                    <a:pt x="265" y="9"/>
                  </a:lnTo>
                  <a:lnTo>
                    <a:pt x="263" y="12"/>
                  </a:lnTo>
                  <a:lnTo>
                    <a:pt x="257" y="12"/>
                  </a:lnTo>
                  <a:lnTo>
                    <a:pt x="254" y="12"/>
                  </a:lnTo>
                  <a:lnTo>
                    <a:pt x="246" y="9"/>
                  </a:lnTo>
                  <a:lnTo>
                    <a:pt x="246" y="9"/>
                  </a:lnTo>
                  <a:lnTo>
                    <a:pt x="243" y="12"/>
                  </a:lnTo>
                  <a:lnTo>
                    <a:pt x="237" y="15"/>
                  </a:lnTo>
                  <a:lnTo>
                    <a:pt x="229" y="24"/>
                  </a:lnTo>
                  <a:lnTo>
                    <a:pt x="210" y="51"/>
                  </a:lnTo>
                  <a:lnTo>
                    <a:pt x="210" y="51"/>
                  </a:lnTo>
                  <a:lnTo>
                    <a:pt x="204" y="55"/>
                  </a:lnTo>
                  <a:lnTo>
                    <a:pt x="198" y="55"/>
                  </a:lnTo>
                  <a:lnTo>
                    <a:pt x="190" y="51"/>
                  </a:lnTo>
                  <a:lnTo>
                    <a:pt x="182" y="48"/>
                  </a:lnTo>
                  <a:lnTo>
                    <a:pt x="179" y="48"/>
                  </a:lnTo>
                  <a:lnTo>
                    <a:pt x="173" y="51"/>
                  </a:lnTo>
                  <a:lnTo>
                    <a:pt x="173" y="51"/>
                  </a:lnTo>
                  <a:lnTo>
                    <a:pt x="148" y="79"/>
                  </a:lnTo>
                  <a:lnTo>
                    <a:pt x="176" y="109"/>
                  </a:lnTo>
                  <a:lnTo>
                    <a:pt x="176" y="109"/>
                  </a:lnTo>
                  <a:lnTo>
                    <a:pt x="182" y="124"/>
                  </a:lnTo>
                  <a:lnTo>
                    <a:pt x="187" y="137"/>
                  </a:lnTo>
                  <a:lnTo>
                    <a:pt x="190" y="149"/>
                  </a:lnTo>
                  <a:lnTo>
                    <a:pt x="190" y="149"/>
                  </a:lnTo>
                  <a:lnTo>
                    <a:pt x="193" y="158"/>
                  </a:lnTo>
                  <a:lnTo>
                    <a:pt x="198" y="161"/>
                  </a:lnTo>
                  <a:lnTo>
                    <a:pt x="207" y="167"/>
                  </a:lnTo>
                  <a:lnTo>
                    <a:pt x="190" y="188"/>
                  </a:lnTo>
                  <a:lnTo>
                    <a:pt x="165" y="182"/>
                  </a:lnTo>
                  <a:lnTo>
                    <a:pt x="165" y="164"/>
                  </a:lnTo>
                  <a:lnTo>
                    <a:pt x="120" y="146"/>
                  </a:lnTo>
                  <a:lnTo>
                    <a:pt x="120" y="146"/>
                  </a:lnTo>
                  <a:lnTo>
                    <a:pt x="109" y="155"/>
                  </a:lnTo>
                  <a:lnTo>
                    <a:pt x="100" y="167"/>
                  </a:lnTo>
                  <a:lnTo>
                    <a:pt x="98" y="176"/>
                  </a:lnTo>
                  <a:lnTo>
                    <a:pt x="98" y="176"/>
                  </a:lnTo>
                  <a:lnTo>
                    <a:pt x="98" y="188"/>
                  </a:lnTo>
                  <a:lnTo>
                    <a:pt x="95" y="200"/>
                  </a:lnTo>
                  <a:lnTo>
                    <a:pt x="89" y="213"/>
                  </a:lnTo>
                  <a:lnTo>
                    <a:pt x="89" y="225"/>
                  </a:lnTo>
                  <a:lnTo>
                    <a:pt x="89" y="225"/>
                  </a:lnTo>
                  <a:lnTo>
                    <a:pt x="89" y="228"/>
                  </a:lnTo>
                  <a:lnTo>
                    <a:pt x="92" y="231"/>
                  </a:lnTo>
                  <a:lnTo>
                    <a:pt x="98" y="234"/>
                  </a:lnTo>
                  <a:lnTo>
                    <a:pt x="112" y="234"/>
                  </a:lnTo>
                  <a:lnTo>
                    <a:pt x="112" y="234"/>
                  </a:lnTo>
                  <a:lnTo>
                    <a:pt x="120" y="237"/>
                  </a:lnTo>
                  <a:lnTo>
                    <a:pt x="128" y="240"/>
                  </a:lnTo>
                  <a:lnTo>
                    <a:pt x="140" y="249"/>
                  </a:lnTo>
                  <a:lnTo>
                    <a:pt x="140" y="249"/>
                  </a:lnTo>
                  <a:lnTo>
                    <a:pt x="162" y="246"/>
                  </a:lnTo>
                  <a:lnTo>
                    <a:pt x="193" y="243"/>
                  </a:lnTo>
                  <a:lnTo>
                    <a:pt x="193" y="243"/>
                  </a:lnTo>
                  <a:lnTo>
                    <a:pt x="196" y="243"/>
                  </a:lnTo>
                  <a:lnTo>
                    <a:pt x="198" y="246"/>
                  </a:lnTo>
                  <a:lnTo>
                    <a:pt x="196" y="255"/>
                  </a:lnTo>
                  <a:lnTo>
                    <a:pt x="190" y="264"/>
                  </a:lnTo>
                  <a:lnTo>
                    <a:pt x="187" y="270"/>
                  </a:lnTo>
                  <a:lnTo>
                    <a:pt x="187" y="270"/>
                  </a:lnTo>
                  <a:lnTo>
                    <a:pt x="142" y="319"/>
                  </a:lnTo>
                  <a:lnTo>
                    <a:pt x="142" y="319"/>
                  </a:lnTo>
                  <a:lnTo>
                    <a:pt x="137" y="322"/>
                  </a:lnTo>
                  <a:lnTo>
                    <a:pt x="128" y="322"/>
                  </a:lnTo>
                  <a:lnTo>
                    <a:pt x="120" y="325"/>
                  </a:lnTo>
                  <a:lnTo>
                    <a:pt x="109" y="355"/>
                  </a:lnTo>
                  <a:lnTo>
                    <a:pt x="81" y="340"/>
                  </a:lnTo>
                  <a:lnTo>
                    <a:pt x="81" y="340"/>
                  </a:lnTo>
                  <a:lnTo>
                    <a:pt x="47" y="340"/>
                  </a:lnTo>
                  <a:lnTo>
                    <a:pt x="47" y="340"/>
                  </a:lnTo>
                  <a:lnTo>
                    <a:pt x="44" y="340"/>
                  </a:lnTo>
                  <a:lnTo>
                    <a:pt x="42" y="343"/>
                  </a:lnTo>
                  <a:lnTo>
                    <a:pt x="39" y="355"/>
                  </a:lnTo>
                  <a:lnTo>
                    <a:pt x="36" y="383"/>
                  </a:lnTo>
                  <a:lnTo>
                    <a:pt x="36" y="383"/>
                  </a:lnTo>
                  <a:lnTo>
                    <a:pt x="36" y="392"/>
                  </a:lnTo>
                  <a:lnTo>
                    <a:pt x="30" y="395"/>
                  </a:lnTo>
                  <a:lnTo>
                    <a:pt x="28" y="395"/>
                  </a:lnTo>
                  <a:lnTo>
                    <a:pt x="14" y="419"/>
                  </a:lnTo>
                  <a:lnTo>
                    <a:pt x="42" y="443"/>
                  </a:lnTo>
                  <a:lnTo>
                    <a:pt x="53" y="459"/>
                  </a:lnTo>
                  <a:lnTo>
                    <a:pt x="53" y="459"/>
                  </a:lnTo>
                  <a:lnTo>
                    <a:pt x="70" y="462"/>
                  </a:lnTo>
                  <a:lnTo>
                    <a:pt x="81" y="465"/>
                  </a:lnTo>
                  <a:lnTo>
                    <a:pt x="89" y="471"/>
                  </a:lnTo>
                  <a:lnTo>
                    <a:pt x="89" y="471"/>
                  </a:lnTo>
                  <a:lnTo>
                    <a:pt x="95" y="477"/>
                  </a:lnTo>
                  <a:lnTo>
                    <a:pt x="92" y="483"/>
                  </a:lnTo>
                  <a:lnTo>
                    <a:pt x="81" y="495"/>
                  </a:lnTo>
                  <a:lnTo>
                    <a:pt x="81" y="495"/>
                  </a:lnTo>
                  <a:lnTo>
                    <a:pt x="81" y="498"/>
                  </a:lnTo>
                  <a:lnTo>
                    <a:pt x="81" y="501"/>
                  </a:lnTo>
                  <a:lnTo>
                    <a:pt x="89" y="510"/>
                  </a:lnTo>
                  <a:lnTo>
                    <a:pt x="100" y="516"/>
                  </a:lnTo>
                  <a:lnTo>
                    <a:pt x="120" y="535"/>
                  </a:lnTo>
                  <a:lnTo>
                    <a:pt x="120" y="556"/>
                  </a:lnTo>
                  <a:lnTo>
                    <a:pt x="120" y="556"/>
                  </a:lnTo>
                  <a:lnTo>
                    <a:pt x="137" y="553"/>
                  </a:lnTo>
                  <a:lnTo>
                    <a:pt x="168" y="550"/>
                  </a:lnTo>
                  <a:lnTo>
                    <a:pt x="168" y="550"/>
                  </a:lnTo>
                  <a:lnTo>
                    <a:pt x="173" y="550"/>
                  </a:lnTo>
                  <a:lnTo>
                    <a:pt x="173" y="553"/>
                  </a:lnTo>
                  <a:lnTo>
                    <a:pt x="170" y="559"/>
                  </a:lnTo>
                  <a:lnTo>
                    <a:pt x="156" y="568"/>
                  </a:lnTo>
                  <a:lnTo>
                    <a:pt x="156" y="568"/>
                  </a:lnTo>
                  <a:lnTo>
                    <a:pt x="151" y="583"/>
                  </a:lnTo>
                  <a:lnTo>
                    <a:pt x="145" y="592"/>
                  </a:lnTo>
                  <a:lnTo>
                    <a:pt x="137" y="604"/>
                  </a:lnTo>
                  <a:lnTo>
                    <a:pt x="137" y="604"/>
                  </a:lnTo>
                  <a:lnTo>
                    <a:pt x="120" y="623"/>
                  </a:lnTo>
                  <a:lnTo>
                    <a:pt x="120" y="623"/>
                  </a:lnTo>
                  <a:lnTo>
                    <a:pt x="114" y="626"/>
                  </a:lnTo>
                  <a:lnTo>
                    <a:pt x="106" y="632"/>
                  </a:lnTo>
                  <a:lnTo>
                    <a:pt x="95" y="635"/>
                  </a:lnTo>
                  <a:lnTo>
                    <a:pt x="81" y="635"/>
                  </a:lnTo>
                  <a:lnTo>
                    <a:pt x="81" y="635"/>
                  </a:lnTo>
                  <a:lnTo>
                    <a:pt x="58" y="638"/>
                  </a:lnTo>
                  <a:lnTo>
                    <a:pt x="47" y="641"/>
                  </a:lnTo>
                  <a:lnTo>
                    <a:pt x="47" y="641"/>
                  </a:lnTo>
                  <a:lnTo>
                    <a:pt x="19" y="647"/>
                  </a:lnTo>
                  <a:lnTo>
                    <a:pt x="0" y="653"/>
                  </a:lnTo>
                  <a:lnTo>
                    <a:pt x="0" y="668"/>
                  </a:lnTo>
                  <a:lnTo>
                    <a:pt x="30" y="677"/>
                  </a:lnTo>
                  <a:lnTo>
                    <a:pt x="30" y="677"/>
                  </a:lnTo>
                  <a:lnTo>
                    <a:pt x="44" y="674"/>
                  </a:lnTo>
                  <a:lnTo>
                    <a:pt x="58" y="671"/>
                  </a:lnTo>
                  <a:lnTo>
                    <a:pt x="67" y="668"/>
                  </a:lnTo>
                  <a:lnTo>
                    <a:pt x="67" y="668"/>
                  </a:lnTo>
                  <a:lnTo>
                    <a:pt x="75" y="665"/>
                  </a:lnTo>
                  <a:lnTo>
                    <a:pt x="84" y="665"/>
                  </a:lnTo>
                  <a:lnTo>
                    <a:pt x="95" y="668"/>
                  </a:lnTo>
                  <a:lnTo>
                    <a:pt x="95" y="668"/>
                  </a:lnTo>
                  <a:lnTo>
                    <a:pt x="106" y="662"/>
                  </a:lnTo>
                  <a:lnTo>
                    <a:pt x="120" y="653"/>
                  </a:lnTo>
                  <a:lnTo>
                    <a:pt x="120" y="653"/>
                  </a:lnTo>
                  <a:lnTo>
                    <a:pt x="128" y="641"/>
                  </a:lnTo>
                  <a:lnTo>
                    <a:pt x="156" y="626"/>
                  </a:lnTo>
                  <a:lnTo>
                    <a:pt x="182" y="617"/>
                  </a:lnTo>
                  <a:lnTo>
                    <a:pt x="212" y="601"/>
                  </a:lnTo>
                  <a:lnTo>
                    <a:pt x="212" y="601"/>
                  </a:lnTo>
                  <a:lnTo>
                    <a:pt x="221" y="592"/>
                  </a:lnTo>
                  <a:lnTo>
                    <a:pt x="229" y="586"/>
                  </a:lnTo>
                  <a:lnTo>
                    <a:pt x="240" y="583"/>
                  </a:lnTo>
                  <a:lnTo>
                    <a:pt x="240" y="583"/>
                  </a:lnTo>
                  <a:lnTo>
                    <a:pt x="246" y="583"/>
                  </a:lnTo>
                  <a:lnTo>
                    <a:pt x="249" y="580"/>
                  </a:lnTo>
                  <a:lnTo>
                    <a:pt x="251" y="571"/>
                  </a:lnTo>
                  <a:lnTo>
                    <a:pt x="251" y="559"/>
                  </a:lnTo>
                  <a:lnTo>
                    <a:pt x="251" y="559"/>
                  </a:lnTo>
                  <a:lnTo>
                    <a:pt x="251" y="550"/>
                  </a:lnTo>
                  <a:lnTo>
                    <a:pt x="257" y="528"/>
                  </a:lnTo>
                  <a:lnTo>
                    <a:pt x="257" y="528"/>
                  </a:lnTo>
                  <a:lnTo>
                    <a:pt x="260" y="522"/>
                  </a:lnTo>
                  <a:lnTo>
                    <a:pt x="263" y="525"/>
                  </a:lnTo>
                  <a:lnTo>
                    <a:pt x="265" y="528"/>
                  </a:lnTo>
                  <a:lnTo>
                    <a:pt x="285" y="513"/>
                  </a:lnTo>
                  <a:lnTo>
                    <a:pt x="285" y="501"/>
                  </a:lnTo>
                  <a:lnTo>
                    <a:pt x="305" y="480"/>
                  </a:lnTo>
                  <a:lnTo>
                    <a:pt x="305" y="480"/>
                  </a:lnTo>
                  <a:lnTo>
                    <a:pt x="333" y="483"/>
                  </a:lnTo>
                  <a:lnTo>
                    <a:pt x="349" y="486"/>
                  </a:lnTo>
                  <a:lnTo>
                    <a:pt x="355" y="489"/>
                  </a:lnTo>
                  <a:lnTo>
                    <a:pt x="358" y="492"/>
                  </a:lnTo>
                  <a:lnTo>
                    <a:pt x="358" y="492"/>
                  </a:lnTo>
                  <a:lnTo>
                    <a:pt x="355" y="492"/>
                  </a:lnTo>
                  <a:lnTo>
                    <a:pt x="352" y="492"/>
                  </a:lnTo>
                  <a:lnTo>
                    <a:pt x="344" y="495"/>
                  </a:lnTo>
                  <a:lnTo>
                    <a:pt x="330" y="492"/>
                  </a:lnTo>
                  <a:lnTo>
                    <a:pt x="330" y="492"/>
                  </a:lnTo>
                  <a:lnTo>
                    <a:pt x="316" y="498"/>
                  </a:lnTo>
                  <a:lnTo>
                    <a:pt x="307" y="507"/>
                  </a:lnTo>
                  <a:lnTo>
                    <a:pt x="305" y="510"/>
                  </a:lnTo>
                  <a:lnTo>
                    <a:pt x="305" y="516"/>
                  </a:lnTo>
                  <a:lnTo>
                    <a:pt x="305" y="516"/>
                  </a:lnTo>
                  <a:lnTo>
                    <a:pt x="302" y="522"/>
                  </a:lnTo>
                  <a:lnTo>
                    <a:pt x="299" y="528"/>
                  </a:lnTo>
                  <a:lnTo>
                    <a:pt x="293" y="532"/>
                  </a:lnTo>
                  <a:lnTo>
                    <a:pt x="293" y="535"/>
                  </a:lnTo>
                  <a:lnTo>
                    <a:pt x="293" y="535"/>
                  </a:lnTo>
                  <a:lnTo>
                    <a:pt x="293" y="544"/>
                  </a:lnTo>
                  <a:lnTo>
                    <a:pt x="299" y="550"/>
                  </a:lnTo>
                  <a:lnTo>
                    <a:pt x="305" y="559"/>
                  </a:lnTo>
                  <a:lnTo>
                    <a:pt x="305" y="559"/>
                  </a:lnTo>
                  <a:lnTo>
                    <a:pt x="316" y="550"/>
                  </a:lnTo>
                  <a:lnTo>
                    <a:pt x="324" y="544"/>
                  </a:lnTo>
                  <a:lnTo>
                    <a:pt x="335" y="541"/>
                  </a:lnTo>
                  <a:lnTo>
                    <a:pt x="335" y="541"/>
                  </a:lnTo>
                  <a:lnTo>
                    <a:pt x="344" y="544"/>
                  </a:lnTo>
                  <a:lnTo>
                    <a:pt x="349" y="547"/>
                  </a:lnTo>
                  <a:lnTo>
                    <a:pt x="352" y="550"/>
                  </a:lnTo>
                  <a:lnTo>
                    <a:pt x="352" y="550"/>
                  </a:lnTo>
                  <a:lnTo>
                    <a:pt x="369" y="541"/>
                  </a:lnTo>
                  <a:lnTo>
                    <a:pt x="377" y="532"/>
                  </a:lnTo>
                  <a:lnTo>
                    <a:pt x="380" y="528"/>
                  </a:lnTo>
                  <a:lnTo>
                    <a:pt x="383" y="522"/>
                  </a:lnTo>
                  <a:lnTo>
                    <a:pt x="383" y="522"/>
                  </a:lnTo>
                  <a:lnTo>
                    <a:pt x="383" y="513"/>
                  </a:lnTo>
                  <a:lnTo>
                    <a:pt x="389" y="507"/>
                  </a:lnTo>
                  <a:lnTo>
                    <a:pt x="397" y="501"/>
                  </a:lnTo>
                  <a:lnTo>
                    <a:pt x="397" y="501"/>
                  </a:lnTo>
                  <a:lnTo>
                    <a:pt x="403" y="498"/>
                  </a:lnTo>
                  <a:lnTo>
                    <a:pt x="411" y="501"/>
                  </a:lnTo>
                  <a:lnTo>
                    <a:pt x="417" y="504"/>
                  </a:lnTo>
                  <a:lnTo>
                    <a:pt x="445" y="535"/>
                  </a:lnTo>
                  <a:lnTo>
                    <a:pt x="464" y="556"/>
                  </a:lnTo>
                  <a:lnTo>
                    <a:pt x="464" y="556"/>
                  </a:lnTo>
                  <a:lnTo>
                    <a:pt x="517" y="556"/>
                  </a:lnTo>
                  <a:lnTo>
                    <a:pt x="517" y="556"/>
                  </a:lnTo>
                  <a:lnTo>
                    <a:pt x="526" y="559"/>
                  </a:lnTo>
                  <a:lnTo>
                    <a:pt x="531" y="562"/>
                  </a:lnTo>
                  <a:lnTo>
                    <a:pt x="537" y="565"/>
                  </a:lnTo>
                  <a:lnTo>
                    <a:pt x="540" y="571"/>
                  </a:lnTo>
                  <a:lnTo>
                    <a:pt x="543" y="580"/>
                  </a:lnTo>
                  <a:lnTo>
                    <a:pt x="545" y="589"/>
                  </a:lnTo>
                  <a:lnTo>
                    <a:pt x="545" y="589"/>
                  </a:lnTo>
                  <a:lnTo>
                    <a:pt x="559" y="601"/>
                  </a:lnTo>
                  <a:lnTo>
                    <a:pt x="571" y="607"/>
                  </a:lnTo>
                  <a:lnTo>
                    <a:pt x="579" y="607"/>
                  </a:lnTo>
                  <a:lnTo>
                    <a:pt x="579" y="607"/>
                  </a:lnTo>
                  <a:lnTo>
                    <a:pt x="585" y="614"/>
                  </a:lnTo>
                  <a:lnTo>
                    <a:pt x="593" y="623"/>
                  </a:lnTo>
                  <a:lnTo>
                    <a:pt x="601" y="638"/>
                  </a:lnTo>
                  <a:lnTo>
                    <a:pt x="646" y="653"/>
                  </a:lnTo>
                  <a:lnTo>
                    <a:pt x="646" y="653"/>
                  </a:lnTo>
                  <a:lnTo>
                    <a:pt x="649" y="647"/>
                  </a:lnTo>
                  <a:lnTo>
                    <a:pt x="652" y="641"/>
                  </a:lnTo>
                  <a:lnTo>
                    <a:pt x="652" y="632"/>
                  </a:lnTo>
                  <a:lnTo>
                    <a:pt x="652" y="632"/>
                  </a:lnTo>
                  <a:lnTo>
                    <a:pt x="652" y="626"/>
                  </a:lnTo>
                  <a:lnTo>
                    <a:pt x="655" y="626"/>
                  </a:lnTo>
                  <a:lnTo>
                    <a:pt x="657" y="626"/>
                  </a:lnTo>
                  <a:lnTo>
                    <a:pt x="666" y="632"/>
                  </a:lnTo>
                  <a:lnTo>
                    <a:pt x="688" y="656"/>
                  </a:lnTo>
                  <a:lnTo>
                    <a:pt x="696" y="693"/>
                  </a:lnTo>
                  <a:lnTo>
                    <a:pt x="724" y="714"/>
                  </a:lnTo>
                  <a:lnTo>
                    <a:pt x="741" y="729"/>
                  </a:lnTo>
                  <a:lnTo>
                    <a:pt x="747" y="756"/>
                  </a:lnTo>
                  <a:lnTo>
                    <a:pt x="755" y="768"/>
                  </a:lnTo>
                  <a:lnTo>
                    <a:pt x="775" y="768"/>
                  </a:lnTo>
                  <a:lnTo>
                    <a:pt x="786" y="784"/>
                  </a:lnTo>
                  <a:lnTo>
                    <a:pt x="797" y="784"/>
                  </a:lnTo>
                  <a:lnTo>
                    <a:pt x="797" y="762"/>
                  </a:lnTo>
                  <a:lnTo>
                    <a:pt x="778" y="747"/>
                  </a:lnTo>
                  <a:lnTo>
                    <a:pt x="778" y="747"/>
                  </a:lnTo>
                  <a:lnTo>
                    <a:pt x="755" y="717"/>
                  </a:lnTo>
                  <a:lnTo>
                    <a:pt x="755" y="717"/>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grpSp>
          <p:nvGrpSpPr>
            <p:cNvPr id="859" name="Google Shape;1082;p12">
              <a:extLst>
                <a:ext uri="{FF2B5EF4-FFF2-40B4-BE49-F238E27FC236}">
                  <a16:creationId xmlns:a16="http://schemas.microsoft.com/office/drawing/2014/main" id="{D48922C6-25C4-DC4C-0270-CA76442FD23A}"/>
                </a:ext>
              </a:extLst>
            </p:cNvPr>
            <p:cNvGrpSpPr/>
            <p:nvPr/>
          </p:nvGrpSpPr>
          <p:grpSpPr>
            <a:xfrm>
              <a:off x="7226301" y="4468963"/>
              <a:ext cx="701964" cy="497610"/>
              <a:chOff x="3937000" y="6069013"/>
              <a:chExt cx="965200" cy="684213"/>
            </a:xfrm>
          </p:grpSpPr>
          <p:sp>
            <p:nvSpPr>
              <p:cNvPr id="1642" name="Google Shape;1083;p12">
                <a:extLst>
                  <a:ext uri="{FF2B5EF4-FFF2-40B4-BE49-F238E27FC236}">
                    <a16:creationId xmlns:a16="http://schemas.microsoft.com/office/drawing/2014/main" id="{53C91E29-FD8F-02AD-069A-BD73AEABC3BD}"/>
                  </a:ext>
                </a:extLst>
              </p:cNvPr>
              <p:cNvSpPr/>
              <p:nvPr/>
            </p:nvSpPr>
            <p:spPr>
              <a:xfrm>
                <a:off x="4022725" y="6069013"/>
                <a:ext cx="84138" cy="85725"/>
              </a:xfrm>
              <a:custGeom>
                <a:avLst/>
                <a:gdLst/>
                <a:ahLst/>
                <a:cxnLst/>
                <a:rect l="l" t="t" r="r" b="b"/>
                <a:pathLst>
                  <a:path w="53" h="54" extrusionOk="0">
                    <a:moveTo>
                      <a:pt x="42" y="0"/>
                    </a:moveTo>
                    <a:lnTo>
                      <a:pt x="22" y="0"/>
                    </a:lnTo>
                    <a:lnTo>
                      <a:pt x="22" y="0"/>
                    </a:lnTo>
                    <a:lnTo>
                      <a:pt x="19" y="3"/>
                    </a:lnTo>
                    <a:lnTo>
                      <a:pt x="11" y="6"/>
                    </a:lnTo>
                    <a:lnTo>
                      <a:pt x="11" y="6"/>
                    </a:lnTo>
                    <a:lnTo>
                      <a:pt x="2" y="12"/>
                    </a:lnTo>
                    <a:lnTo>
                      <a:pt x="0" y="15"/>
                    </a:lnTo>
                    <a:lnTo>
                      <a:pt x="0" y="21"/>
                    </a:lnTo>
                    <a:lnTo>
                      <a:pt x="0" y="21"/>
                    </a:lnTo>
                    <a:lnTo>
                      <a:pt x="11" y="30"/>
                    </a:lnTo>
                    <a:lnTo>
                      <a:pt x="19" y="33"/>
                    </a:lnTo>
                    <a:lnTo>
                      <a:pt x="19" y="39"/>
                    </a:lnTo>
                    <a:lnTo>
                      <a:pt x="19" y="39"/>
                    </a:lnTo>
                    <a:lnTo>
                      <a:pt x="19" y="51"/>
                    </a:lnTo>
                    <a:lnTo>
                      <a:pt x="22" y="54"/>
                    </a:lnTo>
                    <a:lnTo>
                      <a:pt x="22" y="54"/>
                    </a:lnTo>
                    <a:lnTo>
                      <a:pt x="33" y="51"/>
                    </a:lnTo>
                    <a:lnTo>
                      <a:pt x="33" y="51"/>
                    </a:lnTo>
                    <a:lnTo>
                      <a:pt x="53" y="33"/>
                    </a:lnTo>
                    <a:lnTo>
                      <a:pt x="53" y="33"/>
                    </a:lnTo>
                    <a:lnTo>
                      <a:pt x="53" y="18"/>
                    </a:lnTo>
                    <a:lnTo>
                      <a:pt x="50" y="6"/>
                    </a:lnTo>
                    <a:lnTo>
                      <a:pt x="47" y="3"/>
                    </a:lnTo>
                    <a:lnTo>
                      <a:pt x="42" y="0"/>
                    </a:lnTo>
                    <a:lnTo>
                      <a:pt x="42" y="0"/>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43" name="Google Shape;1084;p12">
                <a:extLst>
                  <a:ext uri="{FF2B5EF4-FFF2-40B4-BE49-F238E27FC236}">
                    <a16:creationId xmlns:a16="http://schemas.microsoft.com/office/drawing/2014/main" id="{F6AD3E8B-5413-0215-E04E-C6BA09B8B1C4}"/>
                  </a:ext>
                </a:extLst>
              </p:cNvPr>
              <p:cNvSpPr/>
              <p:nvPr/>
            </p:nvSpPr>
            <p:spPr>
              <a:xfrm>
                <a:off x="3937000" y="6111875"/>
                <a:ext cx="41275" cy="42863"/>
              </a:xfrm>
              <a:custGeom>
                <a:avLst/>
                <a:gdLst/>
                <a:ahLst/>
                <a:cxnLst/>
                <a:rect l="l" t="t" r="r" b="b"/>
                <a:pathLst>
                  <a:path w="26" h="27" extrusionOk="0">
                    <a:moveTo>
                      <a:pt x="17" y="0"/>
                    </a:moveTo>
                    <a:lnTo>
                      <a:pt x="17" y="0"/>
                    </a:lnTo>
                    <a:lnTo>
                      <a:pt x="6" y="9"/>
                    </a:lnTo>
                    <a:lnTo>
                      <a:pt x="0" y="15"/>
                    </a:lnTo>
                    <a:lnTo>
                      <a:pt x="0" y="21"/>
                    </a:lnTo>
                    <a:lnTo>
                      <a:pt x="0" y="21"/>
                    </a:lnTo>
                    <a:lnTo>
                      <a:pt x="6" y="24"/>
                    </a:lnTo>
                    <a:lnTo>
                      <a:pt x="14" y="27"/>
                    </a:lnTo>
                    <a:lnTo>
                      <a:pt x="23" y="27"/>
                    </a:lnTo>
                    <a:lnTo>
                      <a:pt x="23" y="15"/>
                    </a:lnTo>
                    <a:lnTo>
                      <a:pt x="23" y="15"/>
                    </a:lnTo>
                    <a:lnTo>
                      <a:pt x="26" y="6"/>
                    </a:lnTo>
                    <a:lnTo>
                      <a:pt x="26" y="0"/>
                    </a:lnTo>
                    <a:lnTo>
                      <a:pt x="23" y="0"/>
                    </a:lnTo>
                    <a:lnTo>
                      <a:pt x="17" y="0"/>
                    </a:lnTo>
                    <a:lnTo>
                      <a:pt x="17" y="0"/>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44" name="Google Shape;1085;p12">
                <a:extLst>
                  <a:ext uri="{FF2B5EF4-FFF2-40B4-BE49-F238E27FC236}">
                    <a16:creationId xmlns:a16="http://schemas.microsoft.com/office/drawing/2014/main" id="{6144463C-2D9C-A543-55C4-2BFA2B7605A6}"/>
                  </a:ext>
                </a:extLst>
              </p:cNvPr>
              <p:cNvSpPr/>
              <p:nvPr/>
            </p:nvSpPr>
            <p:spPr>
              <a:xfrm>
                <a:off x="4292600" y="6184900"/>
                <a:ext cx="107950" cy="76200"/>
              </a:xfrm>
              <a:custGeom>
                <a:avLst/>
                <a:gdLst/>
                <a:ahLst/>
                <a:cxnLst/>
                <a:rect l="l" t="t" r="r" b="b"/>
                <a:pathLst>
                  <a:path w="68" h="48" extrusionOk="0">
                    <a:moveTo>
                      <a:pt x="42" y="6"/>
                    </a:moveTo>
                    <a:lnTo>
                      <a:pt x="37" y="0"/>
                    </a:lnTo>
                    <a:lnTo>
                      <a:pt x="37" y="0"/>
                    </a:lnTo>
                    <a:lnTo>
                      <a:pt x="26" y="0"/>
                    </a:lnTo>
                    <a:lnTo>
                      <a:pt x="26" y="0"/>
                    </a:lnTo>
                    <a:lnTo>
                      <a:pt x="17" y="0"/>
                    </a:lnTo>
                    <a:lnTo>
                      <a:pt x="12" y="3"/>
                    </a:lnTo>
                    <a:lnTo>
                      <a:pt x="9" y="9"/>
                    </a:lnTo>
                    <a:lnTo>
                      <a:pt x="0" y="18"/>
                    </a:lnTo>
                    <a:lnTo>
                      <a:pt x="0" y="18"/>
                    </a:lnTo>
                    <a:lnTo>
                      <a:pt x="12" y="30"/>
                    </a:lnTo>
                    <a:lnTo>
                      <a:pt x="12" y="30"/>
                    </a:lnTo>
                    <a:lnTo>
                      <a:pt x="14" y="33"/>
                    </a:lnTo>
                    <a:lnTo>
                      <a:pt x="14" y="36"/>
                    </a:lnTo>
                    <a:lnTo>
                      <a:pt x="12" y="42"/>
                    </a:lnTo>
                    <a:lnTo>
                      <a:pt x="12" y="42"/>
                    </a:lnTo>
                    <a:lnTo>
                      <a:pt x="14" y="45"/>
                    </a:lnTo>
                    <a:lnTo>
                      <a:pt x="20" y="48"/>
                    </a:lnTo>
                    <a:lnTo>
                      <a:pt x="26" y="48"/>
                    </a:lnTo>
                    <a:lnTo>
                      <a:pt x="26" y="48"/>
                    </a:lnTo>
                    <a:lnTo>
                      <a:pt x="28" y="42"/>
                    </a:lnTo>
                    <a:lnTo>
                      <a:pt x="34" y="39"/>
                    </a:lnTo>
                    <a:lnTo>
                      <a:pt x="37" y="42"/>
                    </a:lnTo>
                    <a:lnTo>
                      <a:pt x="37" y="42"/>
                    </a:lnTo>
                    <a:lnTo>
                      <a:pt x="45" y="45"/>
                    </a:lnTo>
                    <a:lnTo>
                      <a:pt x="51" y="48"/>
                    </a:lnTo>
                    <a:lnTo>
                      <a:pt x="56" y="48"/>
                    </a:lnTo>
                    <a:lnTo>
                      <a:pt x="68" y="39"/>
                    </a:lnTo>
                    <a:lnTo>
                      <a:pt x="48" y="24"/>
                    </a:lnTo>
                    <a:lnTo>
                      <a:pt x="42" y="6"/>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45" name="Google Shape;1086;p12">
                <a:extLst>
                  <a:ext uri="{FF2B5EF4-FFF2-40B4-BE49-F238E27FC236}">
                    <a16:creationId xmlns:a16="http://schemas.microsoft.com/office/drawing/2014/main" id="{C070C9B6-FB1C-71DD-2161-35D20024D8A2}"/>
                  </a:ext>
                </a:extLst>
              </p:cNvPr>
              <p:cNvSpPr/>
              <p:nvPr/>
            </p:nvSpPr>
            <p:spPr>
              <a:xfrm>
                <a:off x="4457700" y="6284913"/>
                <a:ext cx="98425" cy="30163"/>
              </a:xfrm>
              <a:custGeom>
                <a:avLst/>
                <a:gdLst/>
                <a:ahLst/>
                <a:cxnLst/>
                <a:rect l="l" t="t" r="r" b="b"/>
                <a:pathLst>
                  <a:path w="62" h="19" extrusionOk="0">
                    <a:moveTo>
                      <a:pt x="59" y="0"/>
                    </a:moveTo>
                    <a:lnTo>
                      <a:pt x="59" y="0"/>
                    </a:lnTo>
                    <a:lnTo>
                      <a:pt x="28" y="0"/>
                    </a:lnTo>
                    <a:lnTo>
                      <a:pt x="28" y="0"/>
                    </a:lnTo>
                    <a:lnTo>
                      <a:pt x="8" y="0"/>
                    </a:lnTo>
                    <a:lnTo>
                      <a:pt x="3" y="0"/>
                    </a:lnTo>
                    <a:lnTo>
                      <a:pt x="0" y="6"/>
                    </a:lnTo>
                    <a:lnTo>
                      <a:pt x="0" y="6"/>
                    </a:lnTo>
                    <a:lnTo>
                      <a:pt x="3" y="9"/>
                    </a:lnTo>
                    <a:lnTo>
                      <a:pt x="6" y="12"/>
                    </a:lnTo>
                    <a:lnTo>
                      <a:pt x="22" y="15"/>
                    </a:lnTo>
                    <a:lnTo>
                      <a:pt x="45" y="19"/>
                    </a:lnTo>
                    <a:lnTo>
                      <a:pt x="59" y="19"/>
                    </a:lnTo>
                    <a:lnTo>
                      <a:pt x="59" y="19"/>
                    </a:lnTo>
                    <a:lnTo>
                      <a:pt x="62" y="9"/>
                    </a:lnTo>
                    <a:lnTo>
                      <a:pt x="62" y="3"/>
                    </a:lnTo>
                    <a:lnTo>
                      <a:pt x="59" y="0"/>
                    </a:lnTo>
                    <a:lnTo>
                      <a:pt x="59" y="0"/>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46" name="Google Shape;1087;p12">
                <a:extLst>
                  <a:ext uri="{FF2B5EF4-FFF2-40B4-BE49-F238E27FC236}">
                    <a16:creationId xmlns:a16="http://schemas.microsoft.com/office/drawing/2014/main" id="{F33968A7-5A2C-1D25-28BF-102E43C6A406}"/>
                  </a:ext>
                </a:extLst>
              </p:cNvPr>
              <p:cNvSpPr/>
              <p:nvPr/>
            </p:nvSpPr>
            <p:spPr>
              <a:xfrm>
                <a:off x="4608513" y="6329363"/>
                <a:ext cx="71438" cy="66675"/>
              </a:xfrm>
              <a:custGeom>
                <a:avLst/>
                <a:gdLst/>
                <a:ahLst/>
                <a:cxnLst/>
                <a:rect l="l" t="t" r="r" b="b"/>
                <a:pathLst>
                  <a:path w="45" h="42" extrusionOk="0">
                    <a:moveTo>
                      <a:pt x="36" y="12"/>
                    </a:moveTo>
                    <a:lnTo>
                      <a:pt x="36" y="12"/>
                    </a:lnTo>
                    <a:lnTo>
                      <a:pt x="31" y="9"/>
                    </a:lnTo>
                    <a:lnTo>
                      <a:pt x="28" y="9"/>
                    </a:lnTo>
                    <a:lnTo>
                      <a:pt x="25" y="6"/>
                    </a:lnTo>
                    <a:lnTo>
                      <a:pt x="22" y="3"/>
                    </a:lnTo>
                    <a:lnTo>
                      <a:pt x="22" y="3"/>
                    </a:lnTo>
                    <a:lnTo>
                      <a:pt x="20" y="3"/>
                    </a:lnTo>
                    <a:lnTo>
                      <a:pt x="17" y="0"/>
                    </a:lnTo>
                    <a:lnTo>
                      <a:pt x="11" y="0"/>
                    </a:lnTo>
                    <a:lnTo>
                      <a:pt x="6" y="3"/>
                    </a:lnTo>
                    <a:lnTo>
                      <a:pt x="6" y="3"/>
                    </a:lnTo>
                    <a:lnTo>
                      <a:pt x="0" y="12"/>
                    </a:lnTo>
                    <a:lnTo>
                      <a:pt x="0" y="18"/>
                    </a:lnTo>
                    <a:lnTo>
                      <a:pt x="3" y="21"/>
                    </a:lnTo>
                    <a:lnTo>
                      <a:pt x="6" y="27"/>
                    </a:lnTo>
                    <a:lnTo>
                      <a:pt x="6" y="27"/>
                    </a:lnTo>
                    <a:lnTo>
                      <a:pt x="17" y="36"/>
                    </a:lnTo>
                    <a:lnTo>
                      <a:pt x="17" y="36"/>
                    </a:lnTo>
                    <a:lnTo>
                      <a:pt x="22" y="42"/>
                    </a:lnTo>
                    <a:lnTo>
                      <a:pt x="31" y="42"/>
                    </a:lnTo>
                    <a:lnTo>
                      <a:pt x="31" y="42"/>
                    </a:lnTo>
                    <a:lnTo>
                      <a:pt x="36" y="42"/>
                    </a:lnTo>
                    <a:lnTo>
                      <a:pt x="39" y="39"/>
                    </a:lnTo>
                    <a:lnTo>
                      <a:pt x="45" y="33"/>
                    </a:lnTo>
                    <a:lnTo>
                      <a:pt x="45" y="33"/>
                    </a:lnTo>
                    <a:lnTo>
                      <a:pt x="45" y="21"/>
                    </a:lnTo>
                    <a:lnTo>
                      <a:pt x="42" y="15"/>
                    </a:lnTo>
                    <a:lnTo>
                      <a:pt x="39" y="12"/>
                    </a:lnTo>
                    <a:lnTo>
                      <a:pt x="36" y="12"/>
                    </a:lnTo>
                    <a:lnTo>
                      <a:pt x="36" y="12"/>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47" name="Google Shape;1088;p12">
                <a:extLst>
                  <a:ext uri="{FF2B5EF4-FFF2-40B4-BE49-F238E27FC236}">
                    <a16:creationId xmlns:a16="http://schemas.microsoft.com/office/drawing/2014/main" id="{25DA99F4-B1AD-A0BE-FB47-65F2D839FD86}"/>
                  </a:ext>
                </a:extLst>
              </p:cNvPr>
              <p:cNvSpPr/>
              <p:nvPr/>
            </p:nvSpPr>
            <p:spPr>
              <a:xfrm>
                <a:off x="4533900" y="6372225"/>
                <a:ext cx="44450" cy="42863"/>
              </a:xfrm>
              <a:custGeom>
                <a:avLst/>
                <a:gdLst/>
                <a:ahLst/>
                <a:cxnLst/>
                <a:rect l="l" t="t" r="r" b="b"/>
                <a:pathLst>
                  <a:path w="28" h="27" extrusionOk="0">
                    <a:moveTo>
                      <a:pt x="14" y="0"/>
                    </a:moveTo>
                    <a:lnTo>
                      <a:pt x="14" y="0"/>
                    </a:lnTo>
                    <a:lnTo>
                      <a:pt x="5" y="0"/>
                    </a:lnTo>
                    <a:lnTo>
                      <a:pt x="0" y="3"/>
                    </a:lnTo>
                    <a:lnTo>
                      <a:pt x="0" y="9"/>
                    </a:lnTo>
                    <a:lnTo>
                      <a:pt x="2" y="15"/>
                    </a:lnTo>
                    <a:lnTo>
                      <a:pt x="2" y="15"/>
                    </a:lnTo>
                    <a:lnTo>
                      <a:pt x="14" y="21"/>
                    </a:lnTo>
                    <a:lnTo>
                      <a:pt x="19" y="27"/>
                    </a:lnTo>
                    <a:lnTo>
                      <a:pt x="28" y="27"/>
                    </a:lnTo>
                    <a:lnTo>
                      <a:pt x="28" y="27"/>
                    </a:lnTo>
                    <a:lnTo>
                      <a:pt x="25" y="12"/>
                    </a:lnTo>
                    <a:lnTo>
                      <a:pt x="22" y="3"/>
                    </a:lnTo>
                    <a:lnTo>
                      <a:pt x="16" y="0"/>
                    </a:lnTo>
                    <a:lnTo>
                      <a:pt x="14" y="0"/>
                    </a:lnTo>
                    <a:lnTo>
                      <a:pt x="14" y="0"/>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48" name="Google Shape;1089;p12">
                <a:extLst>
                  <a:ext uri="{FF2B5EF4-FFF2-40B4-BE49-F238E27FC236}">
                    <a16:creationId xmlns:a16="http://schemas.microsoft.com/office/drawing/2014/main" id="{FFA28B1A-A8C4-4DF4-6D75-1221BFE232EC}"/>
                  </a:ext>
                </a:extLst>
              </p:cNvPr>
              <p:cNvSpPr/>
              <p:nvPr/>
            </p:nvSpPr>
            <p:spPr>
              <a:xfrm>
                <a:off x="4692650" y="6469063"/>
                <a:ext cx="209550" cy="284163"/>
              </a:xfrm>
              <a:custGeom>
                <a:avLst/>
                <a:gdLst/>
                <a:ahLst/>
                <a:cxnLst/>
                <a:rect l="l" t="t" r="r" b="b"/>
                <a:pathLst>
                  <a:path w="132" h="179" extrusionOk="0">
                    <a:moveTo>
                      <a:pt x="104" y="82"/>
                    </a:moveTo>
                    <a:lnTo>
                      <a:pt x="104" y="82"/>
                    </a:lnTo>
                    <a:lnTo>
                      <a:pt x="101" y="76"/>
                    </a:lnTo>
                    <a:lnTo>
                      <a:pt x="98" y="70"/>
                    </a:lnTo>
                    <a:lnTo>
                      <a:pt x="93" y="61"/>
                    </a:lnTo>
                    <a:lnTo>
                      <a:pt x="93" y="61"/>
                    </a:lnTo>
                    <a:lnTo>
                      <a:pt x="65" y="30"/>
                    </a:lnTo>
                    <a:lnTo>
                      <a:pt x="65" y="30"/>
                    </a:lnTo>
                    <a:lnTo>
                      <a:pt x="62" y="30"/>
                    </a:lnTo>
                    <a:lnTo>
                      <a:pt x="59" y="27"/>
                    </a:lnTo>
                    <a:lnTo>
                      <a:pt x="59" y="24"/>
                    </a:lnTo>
                    <a:lnTo>
                      <a:pt x="59" y="24"/>
                    </a:lnTo>
                    <a:lnTo>
                      <a:pt x="56" y="18"/>
                    </a:lnTo>
                    <a:lnTo>
                      <a:pt x="53" y="12"/>
                    </a:lnTo>
                    <a:lnTo>
                      <a:pt x="48" y="6"/>
                    </a:lnTo>
                    <a:lnTo>
                      <a:pt x="42" y="6"/>
                    </a:lnTo>
                    <a:lnTo>
                      <a:pt x="42" y="6"/>
                    </a:lnTo>
                    <a:lnTo>
                      <a:pt x="37" y="3"/>
                    </a:lnTo>
                    <a:lnTo>
                      <a:pt x="31" y="0"/>
                    </a:lnTo>
                    <a:lnTo>
                      <a:pt x="28" y="0"/>
                    </a:lnTo>
                    <a:lnTo>
                      <a:pt x="25" y="3"/>
                    </a:lnTo>
                    <a:lnTo>
                      <a:pt x="20" y="18"/>
                    </a:lnTo>
                    <a:lnTo>
                      <a:pt x="20" y="18"/>
                    </a:lnTo>
                    <a:lnTo>
                      <a:pt x="14" y="45"/>
                    </a:lnTo>
                    <a:lnTo>
                      <a:pt x="11" y="51"/>
                    </a:lnTo>
                    <a:lnTo>
                      <a:pt x="9" y="57"/>
                    </a:lnTo>
                    <a:lnTo>
                      <a:pt x="9" y="57"/>
                    </a:lnTo>
                    <a:lnTo>
                      <a:pt x="0" y="70"/>
                    </a:lnTo>
                    <a:lnTo>
                      <a:pt x="0" y="70"/>
                    </a:lnTo>
                    <a:lnTo>
                      <a:pt x="0" y="76"/>
                    </a:lnTo>
                    <a:lnTo>
                      <a:pt x="3" y="82"/>
                    </a:lnTo>
                    <a:lnTo>
                      <a:pt x="11" y="91"/>
                    </a:lnTo>
                    <a:lnTo>
                      <a:pt x="11" y="91"/>
                    </a:lnTo>
                    <a:lnTo>
                      <a:pt x="14" y="97"/>
                    </a:lnTo>
                    <a:lnTo>
                      <a:pt x="17" y="100"/>
                    </a:lnTo>
                    <a:lnTo>
                      <a:pt x="20" y="109"/>
                    </a:lnTo>
                    <a:lnTo>
                      <a:pt x="20" y="109"/>
                    </a:lnTo>
                    <a:lnTo>
                      <a:pt x="20" y="133"/>
                    </a:lnTo>
                    <a:lnTo>
                      <a:pt x="20" y="133"/>
                    </a:lnTo>
                    <a:lnTo>
                      <a:pt x="20" y="146"/>
                    </a:lnTo>
                    <a:lnTo>
                      <a:pt x="20" y="152"/>
                    </a:lnTo>
                    <a:lnTo>
                      <a:pt x="25" y="158"/>
                    </a:lnTo>
                    <a:lnTo>
                      <a:pt x="25" y="158"/>
                    </a:lnTo>
                    <a:lnTo>
                      <a:pt x="39" y="173"/>
                    </a:lnTo>
                    <a:lnTo>
                      <a:pt x="48" y="179"/>
                    </a:lnTo>
                    <a:lnTo>
                      <a:pt x="53" y="176"/>
                    </a:lnTo>
                    <a:lnTo>
                      <a:pt x="56" y="173"/>
                    </a:lnTo>
                    <a:lnTo>
                      <a:pt x="56" y="173"/>
                    </a:lnTo>
                    <a:lnTo>
                      <a:pt x="73" y="155"/>
                    </a:lnTo>
                    <a:lnTo>
                      <a:pt x="81" y="146"/>
                    </a:lnTo>
                    <a:lnTo>
                      <a:pt x="90" y="143"/>
                    </a:lnTo>
                    <a:lnTo>
                      <a:pt x="90" y="143"/>
                    </a:lnTo>
                    <a:lnTo>
                      <a:pt x="112" y="143"/>
                    </a:lnTo>
                    <a:lnTo>
                      <a:pt x="112" y="143"/>
                    </a:lnTo>
                    <a:lnTo>
                      <a:pt x="118" y="143"/>
                    </a:lnTo>
                    <a:lnTo>
                      <a:pt x="121" y="140"/>
                    </a:lnTo>
                    <a:lnTo>
                      <a:pt x="129" y="130"/>
                    </a:lnTo>
                    <a:lnTo>
                      <a:pt x="129" y="130"/>
                    </a:lnTo>
                    <a:lnTo>
                      <a:pt x="129" y="124"/>
                    </a:lnTo>
                    <a:lnTo>
                      <a:pt x="132" y="118"/>
                    </a:lnTo>
                    <a:lnTo>
                      <a:pt x="129" y="112"/>
                    </a:lnTo>
                    <a:lnTo>
                      <a:pt x="129" y="106"/>
                    </a:lnTo>
                    <a:lnTo>
                      <a:pt x="129" y="106"/>
                    </a:lnTo>
                    <a:lnTo>
                      <a:pt x="104" y="82"/>
                    </a:lnTo>
                    <a:lnTo>
                      <a:pt x="104" y="82"/>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grpSp>
        <p:sp>
          <p:nvSpPr>
            <p:cNvPr id="860" name="Google Shape;1090;p12">
              <a:extLst>
                <a:ext uri="{FF2B5EF4-FFF2-40B4-BE49-F238E27FC236}">
                  <a16:creationId xmlns:a16="http://schemas.microsoft.com/office/drawing/2014/main" id="{11C70371-DDE1-23A4-E7D8-49B71FEDBD40}"/>
                </a:ext>
              </a:extLst>
            </p:cNvPr>
            <p:cNvSpPr/>
            <p:nvPr/>
          </p:nvSpPr>
          <p:spPr>
            <a:xfrm>
              <a:off x="10756186" y="2799202"/>
              <a:ext cx="582377" cy="373424"/>
            </a:xfrm>
            <a:custGeom>
              <a:avLst/>
              <a:gdLst/>
              <a:ahLst/>
              <a:cxnLst/>
              <a:rect l="l" t="t" r="r" b="b"/>
              <a:pathLst>
                <a:path w="454" h="307" extrusionOk="0">
                  <a:moveTo>
                    <a:pt x="31" y="298"/>
                  </a:moveTo>
                  <a:lnTo>
                    <a:pt x="31" y="307"/>
                  </a:lnTo>
                  <a:lnTo>
                    <a:pt x="110" y="294"/>
                  </a:lnTo>
                  <a:lnTo>
                    <a:pt x="110" y="294"/>
                  </a:lnTo>
                  <a:lnTo>
                    <a:pt x="112" y="291"/>
                  </a:lnTo>
                  <a:lnTo>
                    <a:pt x="112" y="291"/>
                  </a:lnTo>
                  <a:lnTo>
                    <a:pt x="115" y="294"/>
                  </a:lnTo>
                  <a:lnTo>
                    <a:pt x="146" y="288"/>
                  </a:lnTo>
                  <a:lnTo>
                    <a:pt x="401" y="249"/>
                  </a:lnTo>
                  <a:lnTo>
                    <a:pt x="401" y="249"/>
                  </a:lnTo>
                  <a:lnTo>
                    <a:pt x="401" y="249"/>
                  </a:lnTo>
                  <a:lnTo>
                    <a:pt x="412" y="246"/>
                  </a:lnTo>
                  <a:lnTo>
                    <a:pt x="437" y="209"/>
                  </a:lnTo>
                  <a:lnTo>
                    <a:pt x="437" y="209"/>
                  </a:lnTo>
                  <a:lnTo>
                    <a:pt x="440" y="206"/>
                  </a:lnTo>
                  <a:lnTo>
                    <a:pt x="440" y="206"/>
                  </a:lnTo>
                  <a:lnTo>
                    <a:pt x="443" y="203"/>
                  </a:lnTo>
                  <a:lnTo>
                    <a:pt x="445" y="203"/>
                  </a:lnTo>
                  <a:lnTo>
                    <a:pt x="448" y="197"/>
                  </a:lnTo>
                  <a:lnTo>
                    <a:pt x="451" y="194"/>
                  </a:lnTo>
                  <a:lnTo>
                    <a:pt x="451" y="194"/>
                  </a:lnTo>
                  <a:lnTo>
                    <a:pt x="454" y="182"/>
                  </a:lnTo>
                  <a:lnTo>
                    <a:pt x="454" y="176"/>
                  </a:lnTo>
                  <a:lnTo>
                    <a:pt x="454" y="176"/>
                  </a:lnTo>
                  <a:lnTo>
                    <a:pt x="434" y="149"/>
                  </a:lnTo>
                  <a:lnTo>
                    <a:pt x="434" y="149"/>
                  </a:lnTo>
                  <a:lnTo>
                    <a:pt x="431" y="143"/>
                  </a:lnTo>
                  <a:lnTo>
                    <a:pt x="429" y="130"/>
                  </a:lnTo>
                  <a:lnTo>
                    <a:pt x="429" y="130"/>
                  </a:lnTo>
                  <a:lnTo>
                    <a:pt x="429" y="124"/>
                  </a:lnTo>
                  <a:lnTo>
                    <a:pt x="429" y="124"/>
                  </a:lnTo>
                  <a:lnTo>
                    <a:pt x="429" y="118"/>
                  </a:lnTo>
                  <a:lnTo>
                    <a:pt x="429" y="118"/>
                  </a:lnTo>
                  <a:lnTo>
                    <a:pt x="437" y="97"/>
                  </a:lnTo>
                  <a:lnTo>
                    <a:pt x="437" y="97"/>
                  </a:lnTo>
                  <a:lnTo>
                    <a:pt x="440" y="91"/>
                  </a:lnTo>
                  <a:lnTo>
                    <a:pt x="440" y="67"/>
                  </a:lnTo>
                  <a:lnTo>
                    <a:pt x="437" y="61"/>
                  </a:lnTo>
                  <a:lnTo>
                    <a:pt x="429" y="54"/>
                  </a:lnTo>
                  <a:lnTo>
                    <a:pt x="429" y="54"/>
                  </a:lnTo>
                  <a:lnTo>
                    <a:pt x="426" y="54"/>
                  </a:lnTo>
                  <a:lnTo>
                    <a:pt x="426" y="54"/>
                  </a:lnTo>
                  <a:lnTo>
                    <a:pt x="395" y="9"/>
                  </a:lnTo>
                  <a:lnTo>
                    <a:pt x="395" y="9"/>
                  </a:lnTo>
                  <a:lnTo>
                    <a:pt x="370" y="0"/>
                  </a:lnTo>
                  <a:lnTo>
                    <a:pt x="370" y="0"/>
                  </a:lnTo>
                  <a:lnTo>
                    <a:pt x="367" y="0"/>
                  </a:lnTo>
                  <a:lnTo>
                    <a:pt x="367" y="0"/>
                  </a:lnTo>
                  <a:lnTo>
                    <a:pt x="51" y="64"/>
                  </a:lnTo>
                  <a:lnTo>
                    <a:pt x="51" y="64"/>
                  </a:lnTo>
                  <a:lnTo>
                    <a:pt x="48" y="64"/>
                  </a:lnTo>
                  <a:lnTo>
                    <a:pt x="48" y="64"/>
                  </a:lnTo>
                  <a:lnTo>
                    <a:pt x="45" y="58"/>
                  </a:lnTo>
                  <a:lnTo>
                    <a:pt x="42" y="39"/>
                  </a:lnTo>
                  <a:lnTo>
                    <a:pt x="42" y="39"/>
                  </a:lnTo>
                  <a:lnTo>
                    <a:pt x="40" y="42"/>
                  </a:lnTo>
                  <a:lnTo>
                    <a:pt x="40" y="42"/>
                  </a:lnTo>
                  <a:lnTo>
                    <a:pt x="26" y="51"/>
                  </a:lnTo>
                  <a:lnTo>
                    <a:pt x="0" y="61"/>
                  </a:lnTo>
                  <a:lnTo>
                    <a:pt x="31" y="291"/>
                  </a:lnTo>
                  <a:lnTo>
                    <a:pt x="31" y="298"/>
                  </a:lnTo>
                  <a:lnTo>
                    <a:pt x="31" y="298"/>
                  </a:lnTo>
                  <a:close/>
                </a:path>
              </a:pathLst>
            </a:custGeom>
            <a:solidFill>
              <a:srgbClr val="92CEF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61" name="Google Shape;1091;p12">
              <a:extLst>
                <a:ext uri="{FF2B5EF4-FFF2-40B4-BE49-F238E27FC236}">
                  <a16:creationId xmlns:a16="http://schemas.microsoft.com/office/drawing/2014/main" id="{B70B7322-7609-D788-DEBA-FBF4C86590EC}"/>
                </a:ext>
              </a:extLst>
            </p:cNvPr>
            <p:cNvSpPr/>
            <p:nvPr/>
          </p:nvSpPr>
          <p:spPr>
            <a:xfrm>
              <a:off x="10795953" y="3153164"/>
              <a:ext cx="0" cy="8515"/>
            </a:xfrm>
            <a:custGeom>
              <a:avLst/>
              <a:gdLst/>
              <a:ahLst/>
              <a:cxnLst/>
              <a:rect l="l" t="t" r="r" b="b"/>
              <a:pathLst>
                <a:path w="120000" h="7" extrusionOk="0">
                  <a:moveTo>
                    <a:pt x="0" y="7"/>
                  </a:moveTo>
                  <a:lnTo>
                    <a:pt x="0" y="0"/>
                  </a:lnTo>
                  <a:lnTo>
                    <a:pt x="0" y="7"/>
                  </a:lnTo>
                  <a:lnTo>
                    <a:pt x="0" y="7"/>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62" name="Google Shape;1092;p12">
              <a:extLst>
                <a:ext uri="{FF2B5EF4-FFF2-40B4-BE49-F238E27FC236}">
                  <a16:creationId xmlns:a16="http://schemas.microsoft.com/office/drawing/2014/main" id="{B695BC02-A61C-D02A-88F7-D3740D05C040}"/>
                </a:ext>
              </a:extLst>
            </p:cNvPr>
            <p:cNvSpPr/>
            <p:nvPr/>
          </p:nvSpPr>
          <p:spPr>
            <a:xfrm>
              <a:off x="8440789" y="2810150"/>
              <a:ext cx="847910" cy="424512"/>
            </a:xfrm>
            <a:custGeom>
              <a:avLst/>
              <a:gdLst/>
              <a:ahLst/>
              <a:cxnLst/>
              <a:rect l="l" t="t" r="r" b="b"/>
              <a:pathLst>
                <a:path w="661" h="349" extrusionOk="0">
                  <a:moveTo>
                    <a:pt x="650" y="307"/>
                  </a:moveTo>
                  <a:lnTo>
                    <a:pt x="650" y="307"/>
                  </a:lnTo>
                  <a:lnTo>
                    <a:pt x="650" y="307"/>
                  </a:lnTo>
                  <a:lnTo>
                    <a:pt x="650" y="307"/>
                  </a:lnTo>
                  <a:lnTo>
                    <a:pt x="647" y="307"/>
                  </a:lnTo>
                  <a:lnTo>
                    <a:pt x="647" y="307"/>
                  </a:lnTo>
                  <a:lnTo>
                    <a:pt x="647" y="304"/>
                  </a:lnTo>
                  <a:lnTo>
                    <a:pt x="647" y="304"/>
                  </a:lnTo>
                  <a:lnTo>
                    <a:pt x="644" y="304"/>
                  </a:lnTo>
                  <a:lnTo>
                    <a:pt x="644" y="304"/>
                  </a:lnTo>
                  <a:lnTo>
                    <a:pt x="636" y="292"/>
                  </a:lnTo>
                  <a:lnTo>
                    <a:pt x="636" y="282"/>
                  </a:lnTo>
                  <a:lnTo>
                    <a:pt x="636" y="282"/>
                  </a:lnTo>
                  <a:lnTo>
                    <a:pt x="633" y="261"/>
                  </a:lnTo>
                  <a:lnTo>
                    <a:pt x="633" y="261"/>
                  </a:lnTo>
                  <a:lnTo>
                    <a:pt x="630" y="243"/>
                  </a:lnTo>
                  <a:lnTo>
                    <a:pt x="630" y="243"/>
                  </a:lnTo>
                  <a:lnTo>
                    <a:pt x="630" y="240"/>
                  </a:lnTo>
                  <a:lnTo>
                    <a:pt x="630" y="240"/>
                  </a:lnTo>
                  <a:lnTo>
                    <a:pt x="630" y="234"/>
                  </a:lnTo>
                  <a:lnTo>
                    <a:pt x="627" y="222"/>
                  </a:lnTo>
                  <a:lnTo>
                    <a:pt x="627" y="222"/>
                  </a:lnTo>
                  <a:lnTo>
                    <a:pt x="624" y="213"/>
                  </a:lnTo>
                  <a:lnTo>
                    <a:pt x="622" y="203"/>
                  </a:lnTo>
                  <a:lnTo>
                    <a:pt x="624" y="188"/>
                  </a:lnTo>
                  <a:lnTo>
                    <a:pt x="624" y="188"/>
                  </a:lnTo>
                  <a:lnTo>
                    <a:pt x="624" y="173"/>
                  </a:lnTo>
                  <a:lnTo>
                    <a:pt x="624" y="173"/>
                  </a:lnTo>
                  <a:lnTo>
                    <a:pt x="624" y="167"/>
                  </a:lnTo>
                  <a:lnTo>
                    <a:pt x="619" y="161"/>
                  </a:lnTo>
                  <a:lnTo>
                    <a:pt x="619" y="161"/>
                  </a:lnTo>
                  <a:lnTo>
                    <a:pt x="613" y="152"/>
                  </a:lnTo>
                  <a:lnTo>
                    <a:pt x="610" y="149"/>
                  </a:lnTo>
                  <a:lnTo>
                    <a:pt x="608" y="143"/>
                  </a:lnTo>
                  <a:lnTo>
                    <a:pt x="608" y="143"/>
                  </a:lnTo>
                  <a:lnTo>
                    <a:pt x="608" y="134"/>
                  </a:lnTo>
                  <a:lnTo>
                    <a:pt x="602" y="127"/>
                  </a:lnTo>
                  <a:lnTo>
                    <a:pt x="602" y="127"/>
                  </a:lnTo>
                  <a:lnTo>
                    <a:pt x="602" y="124"/>
                  </a:lnTo>
                  <a:lnTo>
                    <a:pt x="602" y="124"/>
                  </a:lnTo>
                  <a:lnTo>
                    <a:pt x="602" y="124"/>
                  </a:lnTo>
                  <a:lnTo>
                    <a:pt x="602" y="124"/>
                  </a:lnTo>
                  <a:lnTo>
                    <a:pt x="602" y="124"/>
                  </a:lnTo>
                  <a:lnTo>
                    <a:pt x="602" y="124"/>
                  </a:lnTo>
                  <a:lnTo>
                    <a:pt x="602" y="121"/>
                  </a:lnTo>
                  <a:lnTo>
                    <a:pt x="602" y="121"/>
                  </a:lnTo>
                  <a:lnTo>
                    <a:pt x="599" y="121"/>
                  </a:lnTo>
                  <a:lnTo>
                    <a:pt x="599" y="121"/>
                  </a:lnTo>
                  <a:lnTo>
                    <a:pt x="599" y="121"/>
                  </a:lnTo>
                  <a:lnTo>
                    <a:pt x="599" y="121"/>
                  </a:lnTo>
                  <a:lnTo>
                    <a:pt x="599" y="121"/>
                  </a:lnTo>
                  <a:lnTo>
                    <a:pt x="599" y="121"/>
                  </a:lnTo>
                  <a:lnTo>
                    <a:pt x="599" y="118"/>
                  </a:lnTo>
                  <a:lnTo>
                    <a:pt x="599" y="118"/>
                  </a:lnTo>
                  <a:lnTo>
                    <a:pt x="599" y="118"/>
                  </a:lnTo>
                  <a:lnTo>
                    <a:pt x="599" y="118"/>
                  </a:lnTo>
                  <a:lnTo>
                    <a:pt x="599" y="118"/>
                  </a:lnTo>
                  <a:lnTo>
                    <a:pt x="599" y="118"/>
                  </a:lnTo>
                  <a:lnTo>
                    <a:pt x="596" y="115"/>
                  </a:lnTo>
                  <a:lnTo>
                    <a:pt x="596" y="115"/>
                  </a:lnTo>
                  <a:lnTo>
                    <a:pt x="596" y="115"/>
                  </a:lnTo>
                  <a:lnTo>
                    <a:pt x="596" y="115"/>
                  </a:lnTo>
                  <a:lnTo>
                    <a:pt x="596" y="115"/>
                  </a:lnTo>
                  <a:lnTo>
                    <a:pt x="596" y="115"/>
                  </a:lnTo>
                  <a:lnTo>
                    <a:pt x="596" y="112"/>
                  </a:lnTo>
                  <a:lnTo>
                    <a:pt x="596" y="112"/>
                  </a:lnTo>
                  <a:lnTo>
                    <a:pt x="596" y="112"/>
                  </a:lnTo>
                  <a:lnTo>
                    <a:pt x="596" y="112"/>
                  </a:lnTo>
                  <a:lnTo>
                    <a:pt x="596" y="109"/>
                  </a:lnTo>
                  <a:lnTo>
                    <a:pt x="596" y="109"/>
                  </a:lnTo>
                  <a:lnTo>
                    <a:pt x="594" y="109"/>
                  </a:lnTo>
                  <a:lnTo>
                    <a:pt x="594" y="109"/>
                  </a:lnTo>
                  <a:lnTo>
                    <a:pt x="594" y="106"/>
                  </a:lnTo>
                  <a:lnTo>
                    <a:pt x="594" y="106"/>
                  </a:lnTo>
                  <a:lnTo>
                    <a:pt x="594" y="106"/>
                  </a:lnTo>
                  <a:lnTo>
                    <a:pt x="594" y="106"/>
                  </a:lnTo>
                  <a:lnTo>
                    <a:pt x="594" y="106"/>
                  </a:lnTo>
                  <a:lnTo>
                    <a:pt x="594" y="106"/>
                  </a:lnTo>
                  <a:lnTo>
                    <a:pt x="594" y="103"/>
                  </a:lnTo>
                  <a:lnTo>
                    <a:pt x="594" y="103"/>
                  </a:lnTo>
                  <a:lnTo>
                    <a:pt x="591" y="103"/>
                  </a:lnTo>
                  <a:lnTo>
                    <a:pt x="591" y="103"/>
                  </a:lnTo>
                  <a:lnTo>
                    <a:pt x="591" y="100"/>
                  </a:lnTo>
                  <a:lnTo>
                    <a:pt x="591" y="100"/>
                  </a:lnTo>
                  <a:lnTo>
                    <a:pt x="591" y="100"/>
                  </a:lnTo>
                  <a:lnTo>
                    <a:pt x="591" y="100"/>
                  </a:lnTo>
                  <a:lnTo>
                    <a:pt x="591" y="97"/>
                  </a:lnTo>
                  <a:lnTo>
                    <a:pt x="591" y="97"/>
                  </a:lnTo>
                  <a:lnTo>
                    <a:pt x="591" y="97"/>
                  </a:lnTo>
                  <a:lnTo>
                    <a:pt x="591" y="97"/>
                  </a:lnTo>
                  <a:lnTo>
                    <a:pt x="591" y="94"/>
                  </a:lnTo>
                  <a:lnTo>
                    <a:pt x="591" y="94"/>
                  </a:lnTo>
                  <a:lnTo>
                    <a:pt x="591" y="94"/>
                  </a:lnTo>
                  <a:lnTo>
                    <a:pt x="591" y="94"/>
                  </a:lnTo>
                  <a:lnTo>
                    <a:pt x="588" y="94"/>
                  </a:lnTo>
                  <a:lnTo>
                    <a:pt x="588" y="94"/>
                  </a:lnTo>
                  <a:lnTo>
                    <a:pt x="588" y="91"/>
                  </a:lnTo>
                  <a:lnTo>
                    <a:pt x="588" y="91"/>
                  </a:lnTo>
                  <a:lnTo>
                    <a:pt x="588" y="91"/>
                  </a:lnTo>
                  <a:lnTo>
                    <a:pt x="588" y="91"/>
                  </a:lnTo>
                  <a:lnTo>
                    <a:pt x="585" y="91"/>
                  </a:lnTo>
                  <a:lnTo>
                    <a:pt x="585" y="91"/>
                  </a:lnTo>
                  <a:lnTo>
                    <a:pt x="585" y="91"/>
                  </a:lnTo>
                  <a:lnTo>
                    <a:pt x="585" y="91"/>
                  </a:lnTo>
                  <a:lnTo>
                    <a:pt x="582" y="91"/>
                  </a:lnTo>
                  <a:lnTo>
                    <a:pt x="582" y="91"/>
                  </a:lnTo>
                  <a:lnTo>
                    <a:pt x="580" y="88"/>
                  </a:lnTo>
                  <a:lnTo>
                    <a:pt x="580" y="88"/>
                  </a:lnTo>
                  <a:lnTo>
                    <a:pt x="580" y="88"/>
                  </a:lnTo>
                  <a:lnTo>
                    <a:pt x="580" y="88"/>
                  </a:lnTo>
                  <a:lnTo>
                    <a:pt x="577" y="88"/>
                  </a:lnTo>
                  <a:lnTo>
                    <a:pt x="577" y="88"/>
                  </a:lnTo>
                  <a:lnTo>
                    <a:pt x="577" y="88"/>
                  </a:lnTo>
                  <a:lnTo>
                    <a:pt x="577" y="88"/>
                  </a:lnTo>
                  <a:lnTo>
                    <a:pt x="574" y="85"/>
                  </a:lnTo>
                  <a:lnTo>
                    <a:pt x="574" y="85"/>
                  </a:lnTo>
                  <a:lnTo>
                    <a:pt x="574" y="85"/>
                  </a:lnTo>
                  <a:lnTo>
                    <a:pt x="574" y="85"/>
                  </a:lnTo>
                  <a:lnTo>
                    <a:pt x="568" y="85"/>
                  </a:lnTo>
                  <a:lnTo>
                    <a:pt x="568" y="85"/>
                  </a:lnTo>
                  <a:lnTo>
                    <a:pt x="568" y="85"/>
                  </a:lnTo>
                  <a:lnTo>
                    <a:pt x="568" y="85"/>
                  </a:lnTo>
                  <a:lnTo>
                    <a:pt x="560" y="79"/>
                  </a:lnTo>
                  <a:lnTo>
                    <a:pt x="560" y="79"/>
                  </a:lnTo>
                  <a:lnTo>
                    <a:pt x="560" y="79"/>
                  </a:lnTo>
                  <a:lnTo>
                    <a:pt x="560" y="79"/>
                  </a:lnTo>
                  <a:lnTo>
                    <a:pt x="557" y="79"/>
                  </a:lnTo>
                  <a:lnTo>
                    <a:pt x="557" y="79"/>
                  </a:lnTo>
                  <a:lnTo>
                    <a:pt x="557" y="79"/>
                  </a:lnTo>
                  <a:lnTo>
                    <a:pt x="557" y="79"/>
                  </a:lnTo>
                  <a:lnTo>
                    <a:pt x="552" y="76"/>
                  </a:lnTo>
                  <a:lnTo>
                    <a:pt x="552" y="76"/>
                  </a:lnTo>
                  <a:lnTo>
                    <a:pt x="552" y="76"/>
                  </a:lnTo>
                  <a:lnTo>
                    <a:pt x="552" y="76"/>
                  </a:lnTo>
                  <a:lnTo>
                    <a:pt x="549" y="73"/>
                  </a:lnTo>
                  <a:lnTo>
                    <a:pt x="549" y="73"/>
                  </a:lnTo>
                  <a:lnTo>
                    <a:pt x="549" y="73"/>
                  </a:lnTo>
                  <a:lnTo>
                    <a:pt x="549" y="73"/>
                  </a:lnTo>
                  <a:lnTo>
                    <a:pt x="546" y="73"/>
                  </a:lnTo>
                  <a:lnTo>
                    <a:pt x="546" y="73"/>
                  </a:lnTo>
                  <a:lnTo>
                    <a:pt x="546" y="73"/>
                  </a:lnTo>
                  <a:lnTo>
                    <a:pt x="546" y="73"/>
                  </a:lnTo>
                  <a:lnTo>
                    <a:pt x="540" y="70"/>
                  </a:lnTo>
                  <a:lnTo>
                    <a:pt x="540" y="70"/>
                  </a:lnTo>
                  <a:lnTo>
                    <a:pt x="540" y="70"/>
                  </a:lnTo>
                  <a:lnTo>
                    <a:pt x="540" y="70"/>
                  </a:lnTo>
                  <a:lnTo>
                    <a:pt x="538" y="70"/>
                  </a:lnTo>
                  <a:lnTo>
                    <a:pt x="538" y="70"/>
                  </a:lnTo>
                  <a:lnTo>
                    <a:pt x="538" y="67"/>
                  </a:lnTo>
                  <a:lnTo>
                    <a:pt x="538" y="67"/>
                  </a:lnTo>
                  <a:lnTo>
                    <a:pt x="538" y="67"/>
                  </a:lnTo>
                  <a:lnTo>
                    <a:pt x="538" y="67"/>
                  </a:lnTo>
                  <a:lnTo>
                    <a:pt x="535" y="67"/>
                  </a:lnTo>
                  <a:lnTo>
                    <a:pt x="535" y="67"/>
                  </a:lnTo>
                  <a:lnTo>
                    <a:pt x="535" y="64"/>
                  </a:lnTo>
                  <a:lnTo>
                    <a:pt x="535" y="64"/>
                  </a:lnTo>
                  <a:lnTo>
                    <a:pt x="529" y="64"/>
                  </a:lnTo>
                  <a:lnTo>
                    <a:pt x="526" y="61"/>
                  </a:lnTo>
                  <a:lnTo>
                    <a:pt x="515" y="64"/>
                  </a:lnTo>
                  <a:lnTo>
                    <a:pt x="515" y="64"/>
                  </a:lnTo>
                  <a:lnTo>
                    <a:pt x="504" y="67"/>
                  </a:lnTo>
                  <a:lnTo>
                    <a:pt x="504" y="67"/>
                  </a:lnTo>
                  <a:lnTo>
                    <a:pt x="482" y="70"/>
                  </a:lnTo>
                  <a:lnTo>
                    <a:pt x="482" y="70"/>
                  </a:lnTo>
                  <a:lnTo>
                    <a:pt x="470" y="73"/>
                  </a:lnTo>
                  <a:lnTo>
                    <a:pt x="470" y="73"/>
                  </a:lnTo>
                  <a:lnTo>
                    <a:pt x="448" y="70"/>
                  </a:lnTo>
                  <a:lnTo>
                    <a:pt x="434" y="64"/>
                  </a:lnTo>
                  <a:lnTo>
                    <a:pt x="426" y="58"/>
                  </a:lnTo>
                  <a:lnTo>
                    <a:pt x="426" y="58"/>
                  </a:lnTo>
                  <a:lnTo>
                    <a:pt x="414" y="55"/>
                  </a:lnTo>
                  <a:lnTo>
                    <a:pt x="400" y="52"/>
                  </a:lnTo>
                  <a:lnTo>
                    <a:pt x="400" y="52"/>
                  </a:lnTo>
                  <a:lnTo>
                    <a:pt x="364" y="42"/>
                  </a:lnTo>
                  <a:lnTo>
                    <a:pt x="364" y="42"/>
                  </a:lnTo>
                  <a:lnTo>
                    <a:pt x="342" y="33"/>
                  </a:lnTo>
                  <a:lnTo>
                    <a:pt x="330" y="24"/>
                  </a:lnTo>
                  <a:lnTo>
                    <a:pt x="330" y="24"/>
                  </a:lnTo>
                  <a:lnTo>
                    <a:pt x="319" y="21"/>
                  </a:lnTo>
                  <a:lnTo>
                    <a:pt x="302" y="21"/>
                  </a:lnTo>
                  <a:lnTo>
                    <a:pt x="302" y="21"/>
                  </a:lnTo>
                  <a:lnTo>
                    <a:pt x="269" y="21"/>
                  </a:lnTo>
                  <a:lnTo>
                    <a:pt x="235" y="15"/>
                  </a:lnTo>
                  <a:lnTo>
                    <a:pt x="235" y="15"/>
                  </a:lnTo>
                  <a:lnTo>
                    <a:pt x="233" y="15"/>
                  </a:lnTo>
                  <a:lnTo>
                    <a:pt x="233" y="15"/>
                  </a:lnTo>
                  <a:lnTo>
                    <a:pt x="233" y="12"/>
                  </a:lnTo>
                  <a:lnTo>
                    <a:pt x="233" y="12"/>
                  </a:lnTo>
                  <a:lnTo>
                    <a:pt x="233" y="12"/>
                  </a:lnTo>
                  <a:lnTo>
                    <a:pt x="233" y="12"/>
                  </a:lnTo>
                  <a:lnTo>
                    <a:pt x="230" y="12"/>
                  </a:lnTo>
                  <a:lnTo>
                    <a:pt x="230" y="12"/>
                  </a:lnTo>
                  <a:lnTo>
                    <a:pt x="230" y="12"/>
                  </a:lnTo>
                  <a:lnTo>
                    <a:pt x="230" y="12"/>
                  </a:lnTo>
                  <a:lnTo>
                    <a:pt x="227" y="12"/>
                  </a:lnTo>
                  <a:lnTo>
                    <a:pt x="227" y="12"/>
                  </a:lnTo>
                  <a:lnTo>
                    <a:pt x="227" y="12"/>
                  </a:lnTo>
                  <a:lnTo>
                    <a:pt x="227" y="12"/>
                  </a:lnTo>
                  <a:lnTo>
                    <a:pt x="224" y="12"/>
                  </a:lnTo>
                  <a:lnTo>
                    <a:pt x="224" y="12"/>
                  </a:lnTo>
                  <a:lnTo>
                    <a:pt x="224" y="12"/>
                  </a:lnTo>
                  <a:lnTo>
                    <a:pt x="224" y="12"/>
                  </a:lnTo>
                  <a:lnTo>
                    <a:pt x="224" y="12"/>
                  </a:lnTo>
                  <a:lnTo>
                    <a:pt x="224" y="12"/>
                  </a:lnTo>
                  <a:lnTo>
                    <a:pt x="221" y="12"/>
                  </a:lnTo>
                  <a:lnTo>
                    <a:pt x="221" y="12"/>
                  </a:lnTo>
                  <a:lnTo>
                    <a:pt x="221" y="12"/>
                  </a:lnTo>
                  <a:lnTo>
                    <a:pt x="221" y="12"/>
                  </a:lnTo>
                  <a:lnTo>
                    <a:pt x="219" y="12"/>
                  </a:lnTo>
                  <a:lnTo>
                    <a:pt x="219" y="12"/>
                  </a:lnTo>
                  <a:lnTo>
                    <a:pt x="219" y="12"/>
                  </a:lnTo>
                  <a:lnTo>
                    <a:pt x="219" y="12"/>
                  </a:lnTo>
                  <a:lnTo>
                    <a:pt x="216" y="12"/>
                  </a:lnTo>
                  <a:lnTo>
                    <a:pt x="216" y="12"/>
                  </a:lnTo>
                  <a:lnTo>
                    <a:pt x="213" y="9"/>
                  </a:lnTo>
                  <a:lnTo>
                    <a:pt x="213" y="9"/>
                  </a:lnTo>
                  <a:lnTo>
                    <a:pt x="213" y="9"/>
                  </a:lnTo>
                  <a:lnTo>
                    <a:pt x="213" y="9"/>
                  </a:lnTo>
                  <a:lnTo>
                    <a:pt x="210" y="9"/>
                  </a:lnTo>
                  <a:lnTo>
                    <a:pt x="210" y="9"/>
                  </a:lnTo>
                  <a:lnTo>
                    <a:pt x="207" y="9"/>
                  </a:lnTo>
                  <a:lnTo>
                    <a:pt x="207" y="9"/>
                  </a:lnTo>
                  <a:lnTo>
                    <a:pt x="207" y="9"/>
                  </a:lnTo>
                  <a:lnTo>
                    <a:pt x="207" y="9"/>
                  </a:lnTo>
                  <a:lnTo>
                    <a:pt x="205" y="9"/>
                  </a:lnTo>
                  <a:lnTo>
                    <a:pt x="205" y="9"/>
                  </a:lnTo>
                  <a:lnTo>
                    <a:pt x="202" y="9"/>
                  </a:lnTo>
                  <a:lnTo>
                    <a:pt x="202" y="9"/>
                  </a:lnTo>
                  <a:lnTo>
                    <a:pt x="202" y="9"/>
                  </a:lnTo>
                  <a:lnTo>
                    <a:pt x="202" y="9"/>
                  </a:lnTo>
                  <a:lnTo>
                    <a:pt x="199" y="9"/>
                  </a:lnTo>
                  <a:lnTo>
                    <a:pt x="199" y="9"/>
                  </a:lnTo>
                  <a:lnTo>
                    <a:pt x="196" y="9"/>
                  </a:lnTo>
                  <a:lnTo>
                    <a:pt x="196" y="9"/>
                  </a:lnTo>
                  <a:lnTo>
                    <a:pt x="196" y="9"/>
                  </a:lnTo>
                  <a:lnTo>
                    <a:pt x="196" y="9"/>
                  </a:lnTo>
                  <a:lnTo>
                    <a:pt x="193" y="9"/>
                  </a:lnTo>
                  <a:lnTo>
                    <a:pt x="193" y="9"/>
                  </a:lnTo>
                  <a:lnTo>
                    <a:pt x="191" y="9"/>
                  </a:lnTo>
                  <a:lnTo>
                    <a:pt x="191" y="9"/>
                  </a:lnTo>
                  <a:lnTo>
                    <a:pt x="191" y="9"/>
                  </a:lnTo>
                  <a:lnTo>
                    <a:pt x="191" y="9"/>
                  </a:lnTo>
                  <a:lnTo>
                    <a:pt x="188" y="9"/>
                  </a:lnTo>
                  <a:lnTo>
                    <a:pt x="188" y="9"/>
                  </a:lnTo>
                  <a:lnTo>
                    <a:pt x="185" y="9"/>
                  </a:lnTo>
                  <a:lnTo>
                    <a:pt x="185" y="9"/>
                  </a:lnTo>
                  <a:lnTo>
                    <a:pt x="185" y="9"/>
                  </a:lnTo>
                  <a:lnTo>
                    <a:pt x="185" y="9"/>
                  </a:lnTo>
                  <a:lnTo>
                    <a:pt x="182" y="6"/>
                  </a:lnTo>
                  <a:lnTo>
                    <a:pt x="182" y="6"/>
                  </a:lnTo>
                  <a:lnTo>
                    <a:pt x="179" y="6"/>
                  </a:lnTo>
                  <a:lnTo>
                    <a:pt x="179" y="6"/>
                  </a:lnTo>
                  <a:lnTo>
                    <a:pt x="177" y="6"/>
                  </a:lnTo>
                  <a:lnTo>
                    <a:pt x="177" y="6"/>
                  </a:lnTo>
                  <a:lnTo>
                    <a:pt x="177" y="6"/>
                  </a:lnTo>
                  <a:lnTo>
                    <a:pt x="177" y="6"/>
                  </a:lnTo>
                  <a:lnTo>
                    <a:pt x="168" y="6"/>
                  </a:lnTo>
                  <a:lnTo>
                    <a:pt x="168" y="6"/>
                  </a:lnTo>
                  <a:lnTo>
                    <a:pt x="165" y="6"/>
                  </a:lnTo>
                  <a:lnTo>
                    <a:pt x="165" y="6"/>
                  </a:lnTo>
                  <a:lnTo>
                    <a:pt x="163" y="6"/>
                  </a:lnTo>
                  <a:lnTo>
                    <a:pt x="163" y="6"/>
                  </a:lnTo>
                  <a:lnTo>
                    <a:pt x="163" y="6"/>
                  </a:lnTo>
                  <a:lnTo>
                    <a:pt x="163" y="6"/>
                  </a:lnTo>
                  <a:lnTo>
                    <a:pt x="160" y="6"/>
                  </a:lnTo>
                  <a:lnTo>
                    <a:pt x="160" y="6"/>
                  </a:lnTo>
                  <a:lnTo>
                    <a:pt x="157" y="6"/>
                  </a:lnTo>
                  <a:lnTo>
                    <a:pt x="157" y="6"/>
                  </a:lnTo>
                  <a:lnTo>
                    <a:pt x="154" y="6"/>
                  </a:lnTo>
                  <a:lnTo>
                    <a:pt x="154" y="6"/>
                  </a:lnTo>
                  <a:lnTo>
                    <a:pt x="154" y="6"/>
                  </a:lnTo>
                  <a:lnTo>
                    <a:pt x="154" y="6"/>
                  </a:lnTo>
                  <a:lnTo>
                    <a:pt x="151" y="6"/>
                  </a:lnTo>
                  <a:lnTo>
                    <a:pt x="151" y="6"/>
                  </a:lnTo>
                  <a:lnTo>
                    <a:pt x="149" y="6"/>
                  </a:lnTo>
                  <a:lnTo>
                    <a:pt x="149" y="6"/>
                  </a:lnTo>
                  <a:lnTo>
                    <a:pt x="146" y="6"/>
                  </a:lnTo>
                  <a:lnTo>
                    <a:pt x="146" y="6"/>
                  </a:lnTo>
                  <a:lnTo>
                    <a:pt x="143" y="6"/>
                  </a:lnTo>
                  <a:lnTo>
                    <a:pt x="143" y="6"/>
                  </a:lnTo>
                  <a:lnTo>
                    <a:pt x="140" y="6"/>
                  </a:lnTo>
                  <a:lnTo>
                    <a:pt x="140" y="6"/>
                  </a:lnTo>
                  <a:lnTo>
                    <a:pt x="140" y="6"/>
                  </a:lnTo>
                  <a:lnTo>
                    <a:pt x="140" y="6"/>
                  </a:lnTo>
                  <a:lnTo>
                    <a:pt x="135" y="6"/>
                  </a:lnTo>
                  <a:lnTo>
                    <a:pt x="135" y="6"/>
                  </a:lnTo>
                  <a:lnTo>
                    <a:pt x="135" y="6"/>
                  </a:lnTo>
                  <a:lnTo>
                    <a:pt x="135" y="6"/>
                  </a:lnTo>
                  <a:lnTo>
                    <a:pt x="112" y="3"/>
                  </a:lnTo>
                  <a:lnTo>
                    <a:pt x="112" y="3"/>
                  </a:lnTo>
                  <a:lnTo>
                    <a:pt x="112" y="3"/>
                  </a:lnTo>
                  <a:lnTo>
                    <a:pt x="112" y="3"/>
                  </a:lnTo>
                  <a:lnTo>
                    <a:pt x="107" y="3"/>
                  </a:lnTo>
                  <a:lnTo>
                    <a:pt x="107" y="3"/>
                  </a:lnTo>
                  <a:lnTo>
                    <a:pt x="107" y="3"/>
                  </a:lnTo>
                  <a:lnTo>
                    <a:pt x="107" y="3"/>
                  </a:lnTo>
                  <a:lnTo>
                    <a:pt x="23" y="0"/>
                  </a:lnTo>
                  <a:lnTo>
                    <a:pt x="23" y="0"/>
                  </a:lnTo>
                  <a:lnTo>
                    <a:pt x="23" y="6"/>
                  </a:lnTo>
                  <a:lnTo>
                    <a:pt x="23" y="6"/>
                  </a:lnTo>
                  <a:lnTo>
                    <a:pt x="20" y="15"/>
                  </a:lnTo>
                  <a:lnTo>
                    <a:pt x="20" y="15"/>
                  </a:lnTo>
                  <a:lnTo>
                    <a:pt x="20" y="24"/>
                  </a:lnTo>
                  <a:lnTo>
                    <a:pt x="20" y="24"/>
                  </a:lnTo>
                  <a:lnTo>
                    <a:pt x="20" y="33"/>
                  </a:lnTo>
                  <a:lnTo>
                    <a:pt x="20" y="33"/>
                  </a:lnTo>
                  <a:lnTo>
                    <a:pt x="20" y="36"/>
                  </a:lnTo>
                  <a:lnTo>
                    <a:pt x="20" y="36"/>
                  </a:lnTo>
                  <a:lnTo>
                    <a:pt x="17" y="52"/>
                  </a:lnTo>
                  <a:lnTo>
                    <a:pt x="17" y="52"/>
                  </a:lnTo>
                  <a:lnTo>
                    <a:pt x="17" y="52"/>
                  </a:lnTo>
                  <a:lnTo>
                    <a:pt x="17" y="52"/>
                  </a:lnTo>
                  <a:lnTo>
                    <a:pt x="14" y="67"/>
                  </a:lnTo>
                  <a:lnTo>
                    <a:pt x="14" y="67"/>
                  </a:lnTo>
                  <a:lnTo>
                    <a:pt x="14" y="67"/>
                  </a:lnTo>
                  <a:lnTo>
                    <a:pt x="14" y="67"/>
                  </a:lnTo>
                  <a:lnTo>
                    <a:pt x="11" y="103"/>
                  </a:lnTo>
                  <a:lnTo>
                    <a:pt x="11" y="103"/>
                  </a:lnTo>
                  <a:lnTo>
                    <a:pt x="11" y="109"/>
                  </a:lnTo>
                  <a:lnTo>
                    <a:pt x="11" y="109"/>
                  </a:lnTo>
                  <a:lnTo>
                    <a:pt x="11" y="115"/>
                  </a:lnTo>
                  <a:lnTo>
                    <a:pt x="11" y="115"/>
                  </a:lnTo>
                  <a:lnTo>
                    <a:pt x="9" y="124"/>
                  </a:lnTo>
                  <a:lnTo>
                    <a:pt x="9" y="124"/>
                  </a:lnTo>
                  <a:lnTo>
                    <a:pt x="9" y="127"/>
                  </a:lnTo>
                  <a:lnTo>
                    <a:pt x="9" y="127"/>
                  </a:lnTo>
                  <a:lnTo>
                    <a:pt x="9" y="137"/>
                  </a:lnTo>
                  <a:lnTo>
                    <a:pt x="9" y="137"/>
                  </a:lnTo>
                  <a:lnTo>
                    <a:pt x="9" y="140"/>
                  </a:lnTo>
                  <a:lnTo>
                    <a:pt x="9" y="140"/>
                  </a:lnTo>
                  <a:lnTo>
                    <a:pt x="6" y="149"/>
                  </a:lnTo>
                  <a:lnTo>
                    <a:pt x="6" y="149"/>
                  </a:lnTo>
                  <a:lnTo>
                    <a:pt x="6" y="155"/>
                  </a:lnTo>
                  <a:lnTo>
                    <a:pt x="6" y="155"/>
                  </a:lnTo>
                  <a:lnTo>
                    <a:pt x="6" y="161"/>
                  </a:lnTo>
                  <a:lnTo>
                    <a:pt x="6" y="161"/>
                  </a:lnTo>
                  <a:lnTo>
                    <a:pt x="6" y="164"/>
                  </a:lnTo>
                  <a:lnTo>
                    <a:pt x="6" y="164"/>
                  </a:lnTo>
                  <a:lnTo>
                    <a:pt x="3" y="173"/>
                  </a:lnTo>
                  <a:lnTo>
                    <a:pt x="3" y="173"/>
                  </a:lnTo>
                  <a:lnTo>
                    <a:pt x="3" y="176"/>
                  </a:lnTo>
                  <a:lnTo>
                    <a:pt x="3" y="176"/>
                  </a:lnTo>
                  <a:lnTo>
                    <a:pt x="3" y="185"/>
                  </a:lnTo>
                  <a:lnTo>
                    <a:pt x="3" y="185"/>
                  </a:lnTo>
                  <a:lnTo>
                    <a:pt x="3" y="185"/>
                  </a:lnTo>
                  <a:lnTo>
                    <a:pt x="3" y="185"/>
                  </a:lnTo>
                  <a:lnTo>
                    <a:pt x="3" y="194"/>
                  </a:lnTo>
                  <a:lnTo>
                    <a:pt x="3" y="194"/>
                  </a:lnTo>
                  <a:lnTo>
                    <a:pt x="3" y="197"/>
                  </a:lnTo>
                  <a:lnTo>
                    <a:pt x="3" y="197"/>
                  </a:lnTo>
                  <a:lnTo>
                    <a:pt x="0" y="210"/>
                  </a:lnTo>
                  <a:lnTo>
                    <a:pt x="0" y="210"/>
                  </a:lnTo>
                  <a:lnTo>
                    <a:pt x="6" y="210"/>
                  </a:lnTo>
                  <a:lnTo>
                    <a:pt x="6" y="210"/>
                  </a:lnTo>
                  <a:lnTo>
                    <a:pt x="17" y="213"/>
                  </a:lnTo>
                  <a:lnTo>
                    <a:pt x="17" y="213"/>
                  </a:lnTo>
                  <a:lnTo>
                    <a:pt x="25" y="213"/>
                  </a:lnTo>
                  <a:lnTo>
                    <a:pt x="25" y="213"/>
                  </a:lnTo>
                  <a:lnTo>
                    <a:pt x="37" y="216"/>
                  </a:lnTo>
                  <a:lnTo>
                    <a:pt x="37" y="216"/>
                  </a:lnTo>
                  <a:lnTo>
                    <a:pt x="45" y="216"/>
                  </a:lnTo>
                  <a:lnTo>
                    <a:pt x="45" y="216"/>
                  </a:lnTo>
                  <a:lnTo>
                    <a:pt x="56" y="219"/>
                  </a:lnTo>
                  <a:lnTo>
                    <a:pt x="56" y="219"/>
                  </a:lnTo>
                  <a:lnTo>
                    <a:pt x="65" y="219"/>
                  </a:lnTo>
                  <a:lnTo>
                    <a:pt x="65" y="219"/>
                  </a:lnTo>
                  <a:lnTo>
                    <a:pt x="76" y="219"/>
                  </a:lnTo>
                  <a:lnTo>
                    <a:pt x="76" y="219"/>
                  </a:lnTo>
                  <a:lnTo>
                    <a:pt x="84" y="222"/>
                  </a:lnTo>
                  <a:lnTo>
                    <a:pt x="84" y="222"/>
                  </a:lnTo>
                  <a:lnTo>
                    <a:pt x="95" y="222"/>
                  </a:lnTo>
                  <a:lnTo>
                    <a:pt x="95" y="222"/>
                  </a:lnTo>
                  <a:lnTo>
                    <a:pt x="104" y="225"/>
                  </a:lnTo>
                  <a:lnTo>
                    <a:pt x="104" y="225"/>
                  </a:lnTo>
                  <a:lnTo>
                    <a:pt x="115" y="225"/>
                  </a:lnTo>
                  <a:lnTo>
                    <a:pt x="115" y="225"/>
                  </a:lnTo>
                  <a:lnTo>
                    <a:pt x="123" y="228"/>
                  </a:lnTo>
                  <a:lnTo>
                    <a:pt x="123" y="228"/>
                  </a:lnTo>
                  <a:lnTo>
                    <a:pt x="132" y="228"/>
                  </a:lnTo>
                  <a:lnTo>
                    <a:pt x="132" y="228"/>
                  </a:lnTo>
                  <a:lnTo>
                    <a:pt x="151" y="231"/>
                  </a:lnTo>
                  <a:lnTo>
                    <a:pt x="151" y="231"/>
                  </a:lnTo>
                  <a:lnTo>
                    <a:pt x="154" y="234"/>
                  </a:lnTo>
                  <a:lnTo>
                    <a:pt x="157" y="237"/>
                  </a:lnTo>
                  <a:lnTo>
                    <a:pt x="157" y="237"/>
                  </a:lnTo>
                  <a:lnTo>
                    <a:pt x="149" y="325"/>
                  </a:lnTo>
                  <a:lnTo>
                    <a:pt x="473" y="340"/>
                  </a:lnTo>
                  <a:lnTo>
                    <a:pt x="661" y="349"/>
                  </a:lnTo>
                  <a:lnTo>
                    <a:pt x="661" y="337"/>
                  </a:lnTo>
                  <a:lnTo>
                    <a:pt x="655" y="331"/>
                  </a:lnTo>
                  <a:lnTo>
                    <a:pt x="655" y="331"/>
                  </a:lnTo>
                  <a:lnTo>
                    <a:pt x="652" y="325"/>
                  </a:lnTo>
                  <a:lnTo>
                    <a:pt x="650" y="316"/>
                  </a:lnTo>
                  <a:lnTo>
                    <a:pt x="650" y="316"/>
                  </a:lnTo>
                  <a:lnTo>
                    <a:pt x="650" y="313"/>
                  </a:lnTo>
                  <a:lnTo>
                    <a:pt x="650" y="313"/>
                  </a:lnTo>
                  <a:lnTo>
                    <a:pt x="650" y="313"/>
                  </a:lnTo>
                  <a:lnTo>
                    <a:pt x="652" y="310"/>
                  </a:lnTo>
                  <a:lnTo>
                    <a:pt x="652" y="310"/>
                  </a:lnTo>
                  <a:lnTo>
                    <a:pt x="652" y="310"/>
                  </a:lnTo>
                  <a:lnTo>
                    <a:pt x="652" y="310"/>
                  </a:lnTo>
                  <a:lnTo>
                    <a:pt x="650" y="310"/>
                  </a:lnTo>
                  <a:lnTo>
                    <a:pt x="650" y="310"/>
                  </a:lnTo>
                  <a:lnTo>
                    <a:pt x="650" y="307"/>
                  </a:lnTo>
                  <a:lnTo>
                    <a:pt x="650" y="307"/>
                  </a:lnTo>
                  <a:close/>
                </a:path>
              </a:pathLst>
            </a:custGeom>
            <a:solidFill>
              <a:schemeClr val="accent1">
                <a:lumMod val="75000"/>
              </a:scheme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63" name="Google Shape;1093;p12">
              <a:extLst>
                <a:ext uri="{FF2B5EF4-FFF2-40B4-BE49-F238E27FC236}">
                  <a16:creationId xmlns:a16="http://schemas.microsoft.com/office/drawing/2014/main" id="{6E78EC32-BFF8-4959-4CE9-C1AC6283DC32}"/>
                </a:ext>
              </a:extLst>
            </p:cNvPr>
            <p:cNvSpPr/>
            <p:nvPr/>
          </p:nvSpPr>
          <p:spPr>
            <a:xfrm>
              <a:off x="8067504" y="3689581"/>
              <a:ext cx="1432852" cy="1477883"/>
            </a:xfrm>
            <a:custGeom>
              <a:avLst/>
              <a:gdLst/>
              <a:ahLst/>
              <a:cxnLst/>
              <a:rect l="l" t="t" r="r" b="b"/>
              <a:pathLst>
                <a:path w="1117" h="1215" extrusionOk="0">
                  <a:moveTo>
                    <a:pt x="1058" y="374"/>
                  </a:moveTo>
                  <a:lnTo>
                    <a:pt x="1058" y="374"/>
                  </a:lnTo>
                  <a:lnTo>
                    <a:pt x="1058" y="374"/>
                  </a:lnTo>
                  <a:lnTo>
                    <a:pt x="1058" y="374"/>
                  </a:lnTo>
                  <a:lnTo>
                    <a:pt x="1058" y="374"/>
                  </a:lnTo>
                  <a:lnTo>
                    <a:pt x="1058" y="374"/>
                  </a:lnTo>
                  <a:lnTo>
                    <a:pt x="1058" y="374"/>
                  </a:lnTo>
                  <a:lnTo>
                    <a:pt x="1058" y="374"/>
                  </a:lnTo>
                  <a:lnTo>
                    <a:pt x="1058" y="374"/>
                  </a:lnTo>
                  <a:lnTo>
                    <a:pt x="1058" y="374"/>
                  </a:lnTo>
                  <a:lnTo>
                    <a:pt x="1058" y="374"/>
                  </a:lnTo>
                  <a:lnTo>
                    <a:pt x="1055" y="368"/>
                  </a:lnTo>
                  <a:lnTo>
                    <a:pt x="1055" y="368"/>
                  </a:lnTo>
                  <a:lnTo>
                    <a:pt x="1052" y="368"/>
                  </a:lnTo>
                  <a:lnTo>
                    <a:pt x="1052" y="368"/>
                  </a:lnTo>
                  <a:lnTo>
                    <a:pt x="1044" y="368"/>
                  </a:lnTo>
                  <a:lnTo>
                    <a:pt x="1041" y="365"/>
                  </a:lnTo>
                  <a:lnTo>
                    <a:pt x="1030" y="352"/>
                  </a:lnTo>
                  <a:lnTo>
                    <a:pt x="1030" y="352"/>
                  </a:lnTo>
                  <a:lnTo>
                    <a:pt x="1030" y="355"/>
                  </a:lnTo>
                  <a:lnTo>
                    <a:pt x="1027" y="358"/>
                  </a:lnTo>
                  <a:lnTo>
                    <a:pt x="1027" y="358"/>
                  </a:lnTo>
                  <a:lnTo>
                    <a:pt x="1008" y="355"/>
                  </a:lnTo>
                  <a:lnTo>
                    <a:pt x="994" y="349"/>
                  </a:lnTo>
                  <a:lnTo>
                    <a:pt x="980" y="343"/>
                  </a:lnTo>
                  <a:lnTo>
                    <a:pt x="980" y="343"/>
                  </a:lnTo>
                  <a:lnTo>
                    <a:pt x="969" y="334"/>
                  </a:lnTo>
                  <a:lnTo>
                    <a:pt x="955" y="328"/>
                  </a:lnTo>
                  <a:lnTo>
                    <a:pt x="941" y="322"/>
                  </a:lnTo>
                  <a:lnTo>
                    <a:pt x="929" y="322"/>
                  </a:lnTo>
                  <a:lnTo>
                    <a:pt x="929" y="322"/>
                  </a:lnTo>
                  <a:lnTo>
                    <a:pt x="904" y="325"/>
                  </a:lnTo>
                  <a:lnTo>
                    <a:pt x="882" y="334"/>
                  </a:lnTo>
                  <a:lnTo>
                    <a:pt x="882" y="334"/>
                  </a:lnTo>
                  <a:lnTo>
                    <a:pt x="876" y="331"/>
                  </a:lnTo>
                  <a:lnTo>
                    <a:pt x="859" y="319"/>
                  </a:lnTo>
                  <a:lnTo>
                    <a:pt x="859" y="319"/>
                  </a:lnTo>
                  <a:lnTo>
                    <a:pt x="851" y="319"/>
                  </a:lnTo>
                  <a:lnTo>
                    <a:pt x="851" y="319"/>
                  </a:lnTo>
                  <a:lnTo>
                    <a:pt x="848" y="319"/>
                  </a:lnTo>
                  <a:lnTo>
                    <a:pt x="845" y="319"/>
                  </a:lnTo>
                  <a:lnTo>
                    <a:pt x="845" y="319"/>
                  </a:lnTo>
                  <a:lnTo>
                    <a:pt x="843" y="319"/>
                  </a:lnTo>
                  <a:lnTo>
                    <a:pt x="843" y="316"/>
                  </a:lnTo>
                  <a:lnTo>
                    <a:pt x="843" y="316"/>
                  </a:lnTo>
                  <a:lnTo>
                    <a:pt x="831" y="316"/>
                  </a:lnTo>
                  <a:lnTo>
                    <a:pt x="831" y="316"/>
                  </a:lnTo>
                  <a:lnTo>
                    <a:pt x="817" y="322"/>
                  </a:lnTo>
                  <a:lnTo>
                    <a:pt x="817" y="322"/>
                  </a:lnTo>
                  <a:lnTo>
                    <a:pt x="809" y="322"/>
                  </a:lnTo>
                  <a:lnTo>
                    <a:pt x="803" y="328"/>
                  </a:lnTo>
                  <a:lnTo>
                    <a:pt x="803" y="328"/>
                  </a:lnTo>
                  <a:lnTo>
                    <a:pt x="795" y="334"/>
                  </a:lnTo>
                  <a:lnTo>
                    <a:pt x="784" y="334"/>
                  </a:lnTo>
                  <a:lnTo>
                    <a:pt x="761" y="328"/>
                  </a:lnTo>
                  <a:lnTo>
                    <a:pt x="761" y="328"/>
                  </a:lnTo>
                  <a:lnTo>
                    <a:pt x="756" y="325"/>
                  </a:lnTo>
                  <a:lnTo>
                    <a:pt x="756" y="325"/>
                  </a:lnTo>
                  <a:lnTo>
                    <a:pt x="745" y="319"/>
                  </a:lnTo>
                  <a:lnTo>
                    <a:pt x="728" y="304"/>
                  </a:lnTo>
                  <a:lnTo>
                    <a:pt x="708" y="286"/>
                  </a:lnTo>
                  <a:lnTo>
                    <a:pt x="700" y="298"/>
                  </a:lnTo>
                  <a:lnTo>
                    <a:pt x="700" y="298"/>
                  </a:lnTo>
                  <a:lnTo>
                    <a:pt x="697" y="298"/>
                  </a:lnTo>
                  <a:lnTo>
                    <a:pt x="694" y="298"/>
                  </a:lnTo>
                  <a:lnTo>
                    <a:pt x="683" y="292"/>
                  </a:lnTo>
                  <a:lnTo>
                    <a:pt x="652" y="279"/>
                  </a:lnTo>
                  <a:lnTo>
                    <a:pt x="652" y="279"/>
                  </a:lnTo>
                  <a:lnTo>
                    <a:pt x="652" y="276"/>
                  </a:lnTo>
                  <a:lnTo>
                    <a:pt x="641" y="267"/>
                  </a:lnTo>
                  <a:lnTo>
                    <a:pt x="641" y="267"/>
                  </a:lnTo>
                  <a:lnTo>
                    <a:pt x="638" y="264"/>
                  </a:lnTo>
                  <a:lnTo>
                    <a:pt x="627" y="261"/>
                  </a:lnTo>
                  <a:lnTo>
                    <a:pt x="627" y="261"/>
                  </a:lnTo>
                  <a:lnTo>
                    <a:pt x="619" y="258"/>
                  </a:lnTo>
                  <a:lnTo>
                    <a:pt x="610" y="255"/>
                  </a:lnTo>
                  <a:lnTo>
                    <a:pt x="610" y="255"/>
                  </a:lnTo>
                  <a:lnTo>
                    <a:pt x="599" y="249"/>
                  </a:lnTo>
                  <a:lnTo>
                    <a:pt x="585" y="246"/>
                  </a:lnTo>
                  <a:lnTo>
                    <a:pt x="585" y="246"/>
                  </a:lnTo>
                  <a:lnTo>
                    <a:pt x="574" y="243"/>
                  </a:lnTo>
                  <a:lnTo>
                    <a:pt x="563" y="240"/>
                  </a:lnTo>
                  <a:lnTo>
                    <a:pt x="551" y="231"/>
                  </a:lnTo>
                  <a:lnTo>
                    <a:pt x="551" y="231"/>
                  </a:lnTo>
                  <a:lnTo>
                    <a:pt x="551" y="225"/>
                  </a:lnTo>
                  <a:lnTo>
                    <a:pt x="551" y="225"/>
                  </a:lnTo>
                  <a:lnTo>
                    <a:pt x="551" y="225"/>
                  </a:lnTo>
                  <a:lnTo>
                    <a:pt x="557" y="21"/>
                  </a:lnTo>
                  <a:lnTo>
                    <a:pt x="325" y="0"/>
                  </a:lnTo>
                  <a:lnTo>
                    <a:pt x="277" y="477"/>
                  </a:lnTo>
                  <a:lnTo>
                    <a:pt x="277" y="477"/>
                  </a:lnTo>
                  <a:lnTo>
                    <a:pt x="274" y="483"/>
                  </a:lnTo>
                  <a:lnTo>
                    <a:pt x="272" y="483"/>
                  </a:lnTo>
                  <a:lnTo>
                    <a:pt x="6" y="456"/>
                  </a:lnTo>
                  <a:lnTo>
                    <a:pt x="6" y="456"/>
                  </a:lnTo>
                  <a:lnTo>
                    <a:pt x="3" y="465"/>
                  </a:lnTo>
                  <a:lnTo>
                    <a:pt x="0" y="477"/>
                  </a:lnTo>
                  <a:lnTo>
                    <a:pt x="0" y="501"/>
                  </a:lnTo>
                  <a:lnTo>
                    <a:pt x="0" y="501"/>
                  </a:lnTo>
                  <a:lnTo>
                    <a:pt x="6" y="507"/>
                  </a:lnTo>
                  <a:lnTo>
                    <a:pt x="6" y="507"/>
                  </a:lnTo>
                  <a:lnTo>
                    <a:pt x="9" y="510"/>
                  </a:lnTo>
                  <a:lnTo>
                    <a:pt x="9" y="510"/>
                  </a:lnTo>
                  <a:lnTo>
                    <a:pt x="20" y="519"/>
                  </a:lnTo>
                  <a:lnTo>
                    <a:pt x="31" y="532"/>
                  </a:lnTo>
                  <a:lnTo>
                    <a:pt x="31" y="532"/>
                  </a:lnTo>
                  <a:lnTo>
                    <a:pt x="37" y="541"/>
                  </a:lnTo>
                  <a:lnTo>
                    <a:pt x="37" y="541"/>
                  </a:lnTo>
                  <a:lnTo>
                    <a:pt x="48" y="559"/>
                  </a:lnTo>
                  <a:lnTo>
                    <a:pt x="48" y="559"/>
                  </a:lnTo>
                  <a:lnTo>
                    <a:pt x="53" y="574"/>
                  </a:lnTo>
                  <a:lnTo>
                    <a:pt x="65" y="586"/>
                  </a:lnTo>
                  <a:lnTo>
                    <a:pt x="65" y="586"/>
                  </a:lnTo>
                  <a:lnTo>
                    <a:pt x="81" y="602"/>
                  </a:lnTo>
                  <a:lnTo>
                    <a:pt x="98" y="611"/>
                  </a:lnTo>
                  <a:lnTo>
                    <a:pt x="98" y="611"/>
                  </a:lnTo>
                  <a:lnTo>
                    <a:pt x="112" y="620"/>
                  </a:lnTo>
                  <a:lnTo>
                    <a:pt x="120" y="626"/>
                  </a:lnTo>
                  <a:lnTo>
                    <a:pt x="120" y="626"/>
                  </a:lnTo>
                  <a:lnTo>
                    <a:pt x="129" y="653"/>
                  </a:lnTo>
                  <a:lnTo>
                    <a:pt x="137" y="674"/>
                  </a:lnTo>
                  <a:lnTo>
                    <a:pt x="140" y="690"/>
                  </a:lnTo>
                  <a:lnTo>
                    <a:pt x="140" y="690"/>
                  </a:lnTo>
                  <a:lnTo>
                    <a:pt x="140" y="711"/>
                  </a:lnTo>
                  <a:lnTo>
                    <a:pt x="140" y="711"/>
                  </a:lnTo>
                  <a:lnTo>
                    <a:pt x="140" y="735"/>
                  </a:lnTo>
                  <a:lnTo>
                    <a:pt x="140" y="735"/>
                  </a:lnTo>
                  <a:lnTo>
                    <a:pt x="146" y="744"/>
                  </a:lnTo>
                  <a:lnTo>
                    <a:pt x="157" y="753"/>
                  </a:lnTo>
                  <a:lnTo>
                    <a:pt x="157" y="753"/>
                  </a:lnTo>
                  <a:lnTo>
                    <a:pt x="162" y="759"/>
                  </a:lnTo>
                  <a:lnTo>
                    <a:pt x="162" y="759"/>
                  </a:lnTo>
                  <a:lnTo>
                    <a:pt x="182" y="781"/>
                  </a:lnTo>
                  <a:lnTo>
                    <a:pt x="182" y="781"/>
                  </a:lnTo>
                  <a:lnTo>
                    <a:pt x="207" y="808"/>
                  </a:lnTo>
                  <a:lnTo>
                    <a:pt x="221" y="820"/>
                  </a:lnTo>
                  <a:lnTo>
                    <a:pt x="235" y="829"/>
                  </a:lnTo>
                  <a:lnTo>
                    <a:pt x="235" y="829"/>
                  </a:lnTo>
                  <a:lnTo>
                    <a:pt x="244" y="832"/>
                  </a:lnTo>
                  <a:lnTo>
                    <a:pt x="249" y="835"/>
                  </a:lnTo>
                  <a:lnTo>
                    <a:pt x="255" y="832"/>
                  </a:lnTo>
                  <a:lnTo>
                    <a:pt x="260" y="829"/>
                  </a:lnTo>
                  <a:lnTo>
                    <a:pt x="260" y="829"/>
                  </a:lnTo>
                  <a:lnTo>
                    <a:pt x="277" y="820"/>
                  </a:lnTo>
                  <a:lnTo>
                    <a:pt x="277" y="820"/>
                  </a:lnTo>
                  <a:lnTo>
                    <a:pt x="283" y="817"/>
                  </a:lnTo>
                  <a:lnTo>
                    <a:pt x="286" y="811"/>
                  </a:lnTo>
                  <a:lnTo>
                    <a:pt x="288" y="808"/>
                  </a:lnTo>
                  <a:lnTo>
                    <a:pt x="286" y="802"/>
                  </a:lnTo>
                  <a:lnTo>
                    <a:pt x="286" y="802"/>
                  </a:lnTo>
                  <a:lnTo>
                    <a:pt x="286" y="793"/>
                  </a:lnTo>
                  <a:lnTo>
                    <a:pt x="286" y="787"/>
                  </a:lnTo>
                  <a:lnTo>
                    <a:pt x="286" y="787"/>
                  </a:lnTo>
                  <a:lnTo>
                    <a:pt x="291" y="778"/>
                  </a:lnTo>
                  <a:lnTo>
                    <a:pt x="302" y="766"/>
                  </a:lnTo>
                  <a:lnTo>
                    <a:pt x="302" y="766"/>
                  </a:lnTo>
                  <a:lnTo>
                    <a:pt x="314" y="756"/>
                  </a:lnTo>
                  <a:lnTo>
                    <a:pt x="314" y="756"/>
                  </a:lnTo>
                  <a:lnTo>
                    <a:pt x="330" y="750"/>
                  </a:lnTo>
                  <a:lnTo>
                    <a:pt x="330" y="750"/>
                  </a:lnTo>
                  <a:lnTo>
                    <a:pt x="347" y="744"/>
                  </a:lnTo>
                  <a:lnTo>
                    <a:pt x="347" y="744"/>
                  </a:lnTo>
                  <a:lnTo>
                    <a:pt x="353" y="744"/>
                  </a:lnTo>
                  <a:lnTo>
                    <a:pt x="361" y="744"/>
                  </a:lnTo>
                  <a:lnTo>
                    <a:pt x="375" y="750"/>
                  </a:lnTo>
                  <a:lnTo>
                    <a:pt x="375" y="750"/>
                  </a:lnTo>
                  <a:lnTo>
                    <a:pt x="389" y="753"/>
                  </a:lnTo>
                  <a:lnTo>
                    <a:pt x="389" y="753"/>
                  </a:lnTo>
                  <a:lnTo>
                    <a:pt x="412" y="769"/>
                  </a:lnTo>
                  <a:lnTo>
                    <a:pt x="412" y="769"/>
                  </a:lnTo>
                  <a:lnTo>
                    <a:pt x="440" y="787"/>
                  </a:lnTo>
                  <a:lnTo>
                    <a:pt x="456" y="802"/>
                  </a:lnTo>
                  <a:lnTo>
                    <a:pt x="456" y="802"/>
                  </a:lnTo>
                  <a:lnTo>
                    <a:pt x="476" y="832"/>
                  </a:lnTo>
                  <a:lnTo>
                    <a:pt x="484" y="848"/>
                  </a:lnTo>
                  <a:lnTo>
                    <a:pt x="490" y="863"/>
                  </a:lnTo>
                  <a:lnTo>
                    <a:pt x="490" y="863"/>
                  </a:lnTo>
                  <a:lnTo>
                    <a:pt x="493" y="884"/>
                  </a:lnTo>
                  <a:lnTo>
                    <a:pt x="496" y="893"/>
                  </a:lnTo>
                  <a:lnTo>
                    <a:pt x="496" y="893"/>
                  </a:lnTo>
                  <a:lnTo>
                    <a:pt x="512" y="914"/>
                  </a:lnTo>
                  <a:lnTo>
                    <a:pt x="521" y="930"/>
                  </a:lnTo>
                  <a:lnTo>
                    <a:pt x="529" y="945"/>
                  </a:lnTo>
                  <a:lnTo>
                    <a:pt x="529" y="945"/>
                  </a:lnTo>
                  <a:lnTo>
                    <a:pt x="535" y="960"/>
                  </a:lnTo>
                  <a:lnTo>
                    <a:pt x="535" y="960"/>
                  </a:lnTo>
                  <a:lnTo>
                    <a:pt x="540" y="969"/>
                  </a:lnTo>
                  <a:lnTo>
                    <a:pt x="543" y="975"/>
                  </a:lnTo>
                  <a:lnTo>
                    <a:pt x="543" y="975"/>
                  </a:lnTo>
                  <a:lnTo>
                    <a:pt x="560" y="993"/>
                  </a:lnTo>
                  <a:lnTo>
                    <a:pt x="560" y="993"/>
                  </a:lnTo>
                  <a:lnTo>
                    <a:pt x="582" y="1018"/>
                  </a:lnTo>
                  <a:lnTo>
                    <a:pt x="582" y="1018"/>
                  </a:lnTo>
                  <a:lnTo>
                    <a:pt x="585" y="1021"/>
                  </a:lnTo>
                  <a:lnTo>
                    <a:pt x="585" y="1021"/>
                  </a:lnTo>
                  <a:lnTo>
                    <a:pt x="582" y="1036"/>
                  </a:lnTo>
                  <a:lnTo>
                    <a:pt x="579" y="1060"/>
                  </a:lnTo>
                  <a:lnTo>
                    <a:pt x="579" y="1060"/>
                  </a:lnTo>
                  <a:lnTo>
                    <a:pt x="579" y="1066"/>
                  </a:lnTo>
                  <a:lnTo>
                    <a:pt x="582" y="1072"/>
                  </a:lnTo>
                  <a:lnTo>
                    <a:pt x="591" y="1082"/>
                  </a:lnTo>
                  <a:lnTo>
                    <a:pt x="591" y="1082"/>
                  </a:lnTo>
                  <a:lnTo>
                    <a:pt x="596" y="1088"/>
                  </a:lnTo>
                  <a:lnTo>
                    <a:pt x="596" y="1088"/>
                  </a:lnTo>
                  <a:lnTo>
                    <a:pt x="602" y="1100"/>
                  </a:lnTo>
                  <a:lnTo>
                    <a:pt x="605" y="1115"/>
                  </a:lnTo>
                  <a:lnTo>
                    <a:pt x="607" y="1136"/>
                  </a:lnTo>
                  <a:lnTo>
                    <a:pt x="607" y="1136"/>
                  </a:lnTo>
                  <a:lnTo>
                    <a:pt x="610" y="1142"/>
                  </a:lnTo>
                  <a:lnTo>
                    <a:pt x="613" y="1145"/>
                  </a:lnTo>
                  <a:lnTo>
                    <a:pt x="619" y="1151"/>
                  </a:lnTo>
                  <a:lnTo>
                    <a:pt x="619" y="1151"/>
                  </a:lnTo>
                  <a:lnTo>
                    <a:pt x="624" y="1154"/>
                  </a:lnTo>
                  <a:lnTo>
                    <a:pt x="641" y="1164"/>
                  </a:lnTo>
                  <a:lnTo>
                    <a:pt x="641" y="1164"/>
                  </a:lnTo>
                  <a:lnTo>
                    <a:pt x="655" y="1173"/>
                  </a:lnTo>
                  <a:lnTo>
                    <a:pt x="672" y="1182"/>
                  </a:lnTo>
                  <a:lnTo>
                    <a:pt x="672" y="1182"/>
                  </a:lnTo>
                  <a:lnTo>
                    <a:pt x="697" y="1188"/>
                  </a:lnTo>
                  <a:lnTo>
                    <a:pt x="728" y="1191"/>
                  </a:lnTo>
                  <a:lnTo>
                    <a:pt x="728" y="1191"/>
                  </a:lnTo>
                  <a:lnTo>
                    <a:pt x="742" y="1194"/>
                  </a:lnTo>
                  <a:lnTo>
                    <a:pt x="750" y="1203"/>
                  </a:lnTo>
                  <a:lnTo>
                    <a:pt x="750" y="1203"/>
                  </a:lnTo>
                  <a:lnTo>
                    <a:pt x="756" y="1206"/>
                  </a:lnTo>
                  <a:lnTo>
                    <a:pt x="764" y="1215"/>
                  </a:lnTo>
                  <a:lnTo>
                    <a:pt x="764" y="1215"/>
                  </a:lnTo>
                  <a:lnTo>
                    <a:pt x="770" y="1215"/>
                  </a:lnTo>
                  <a:lnTo>
                    <a:pt x="770" y="1215"/>
                  </a:lnTo>
                  <a:lnTo>
                    <a:pt x="767" y="1200"/>
                  </a:lnTo>
                  <a:lnTo>
                    <a:pt x="767" y="1200"/>
                  </a:lnTo>
                  <a:lnTo>
                    <a:pt x="767" y="1191"/>
                  </a:lnTo>
                  <a:lnTo>
                    <a:pt x="767" y="1191"/>
                  </a:lnTo>
                  <a:lnTo>
                    <a:pt x="761" y="1176"/>
                  </a:lnTo>
                  <a:lnTo>
                    <a:pt x="761" y="1176"/>
                  </a:lnTo>
                  <a:lnTo>
                    <a:pt x="753" y="1148"/>
                  </a:lnTo>
                  <a:lnTo>
                    <a:pt x="753" y="1148"/>
                  </a:lnTo>
                  <a:lnTo>
                    <a:pt x="747" y="1133"/>
                  </a:lnTo>
                  <a:lnTo>
                    <a:pt x="747" y="1133"/>
                  </a:lnTo>
                  <a:lnTo>
                    <a:pt x="745" y="1112"/>
                  </a:lnTo>
                  <a:lnTo>
                    <a:pt x="739" y="1097"/>
                  </a:lnTo>
                  <a:lnTo>
                    <a:pt x="739" y="1097"/>
                  </a:lnTo>
                  <a:lnTo>
                    <a:pt x="733" y="1078"/>
                  </a:lnTo>
                  <a:lnTo>
                    <a:pt x="733" y="1069"/>
                  </a:lnTo>
                  <a:lnTo>
                    <a:pt x="733" y="1066"/>
                  </a:lnTo>
                  <a:lnTo>
                    <a:pt x="733" y="1066"/>
                  </a:lnTo>
                  <a:lnTo>
                    <a:pt x="739" y="1060"/>
                  </a:lnTo>
                  <a:lnTo>
                    <a:pt x="745" y="1057"/>
                  </a:lnTo>
                  <a:lnTo>
                    <a:pt x="745" y="1057"/>
                  </a:lnTo>
                  <a:lnTo>
                    <a:pt x="750" y="1054"/>
                  </a:lnTo>
                  <a:lnTo>
                    <a:pt x="756" y="1045"/>
                  </a:lnTo>
                  <a:lnTo>
                    <a:pt x="756" y="1045"/>
                  </a:lnTo>
                  <a:lnTo>
                    <a:pt x="759" y="1033"/>
                  </a:lnTo>
                  <a:lnTo>
                    <a:pt x="759" y="1033"/>
                  </a:lnTo>
                  <a:lnTo>
                    <a:pt x="759" y="1021"/>
                  </a:lnTo>
                  <a:lnTo>
                    <a:pt x="759" y="1021"/>
                  </a:lnTo>
                  <a:lnTo>
                    <a:pt x="764" y="1009"/>
                  </a:lnTo>
                  <a:lnTo>
                    <a:pt x="775" y="1000"/>
                  </a:lnTo>
                  <a:lnTo>
                    <a:pt x="775" y="1000"/>
                  </a:lnTo>
                  <a:lnTo>
                    <a:pt x="784" y="993"/>
                  </a:lnTo>
                  <a:lnTo>
                    <a:pt x="795" y="966"/>
                  </a:lnTo>
                  <a:lnTo>
                    <a:pt x="795" y="966"/>
                  </a:lnTo>
                  <a:lnTo>
                    <a:pt x="798" y="960"/>
                  </a:lnTo>
                  <a:lnTo>
                    <a:pt x="820" y="957"/>
                  </a:lnTo>
                  <a:lnTo>
                    <a:pt x="820" y="957"/>
                  </a:lnTo>
                  <a:lnTo>
                    <a:pt x="831" y="951"/>
                  </a:lnTo>
                  <a:lnTo>
                    <a:pt x="840" y="942"/>
                  </a:lnTo>
                  <a:lnTo>
                    <a:pt x="843" y="939"/>
                  </a:lnTo>
                  <a:lnTo>
                    <a:pt x="843" y="930"/>
                  </a:lnTo>
                  <a:lnTo>
                    <a:pt x="843" y="930"/>
                  </a:lnTo>
                  <a:lnTo>
                    <a:pt x="843" y="914"/>
                  </a:lnTo>
                  <a:lnTo>
                    <a:pt x="843" y="914"/>
                  </a:lnTo>
                  <a:lnTo>
                    <a:pt x="843" y="911"/>
                  </a:lnTo>
                  <a:lnTo>
                    <a:pt x="843" y="911"/>
                  </a:lnTo>
                  <a:lnTo>
                    <a:pt x="843" y="905"/>
                  </a:lnTo>
                  <a:lnTo>
                    <a:pt x="845" y="902"/>
                  </a:lnTo>
                  <a:lnTo>
                    <a:pt x="845" y="902"/>
                  </a:lnTo>
                  <a:lnTo>
                    <a:pt x="848" y="902"/>
                  </a:lnTo>
                  <a:lnTo>
                    <a:pt x="854" y="902"/>
                  </a:lnTo>
                  <a:lnTo>
                    <a:pt x="873" y="908"/>
                  </a:lnTo>
                  <a:lnTo>
                    <a:pt x="873" y="908"/>
                  </a:lnTo>
                  <a:lnTo>
                    <a:pt x="882" y="911"/>
                  </a:lnTo>
                  <a:lnTo>
                    <a:pt x="885" y="908"/>
                  </a:lnTo>
                  <a:lnTo>
                    <a:pt x="885" y="908"/>
                  </a:lnTo>
                  <a:lnTo>
                    <a:pt x="893" y="899"/>
                  </a:lnTo>
                  <a:lnTo>
                    <a:pt x="893" y="899"/>
                  </a:lnTo>
                  <a:lnTo>
                    <a:pt x="907" y="893"/>
                  </a:lnTo>
                  <a:lnTo>
                    <a:pt x="921" y="890"/>
                  </a:lnTo>
                  <a:lnTo>
                    <a:pt x="921" y="890"/>
                  </a:lnTo>
                  <a:lnTo>
                    <a:pt x="932" y="890"/>
                  </a:lnTo>
                  <a:lnTo>
                    <a:pt x="932" y="890"/>
                  </a:lnTo>
                  <a:lnTo>
                    <a:pt x="941" y="884"/>
                  </a:lnTo>
                  <a:lnTo>
                    <a:pt x="946" y="878"/>
                  </a:lnTo>
                  <a:lnTo>
                    <a:pt x="949" y="866"/>
                  </a:lnTo>
                  <a:lnTo>
                    <a:pt x="949" y="866"/>
                  </a:lnTo>
                  <a:lnTo>
                    <a:pt x="952" y="866"/>
                  </a:lnTo>
                  <a:lnTo>
                    <a:pt x="952" y="866"/>
                  </a:lnTo>
                  <a:lnTo>
                    <a:pt x="974" y="838"/>
                  </a:lnTo>
                  <a:lnTo>
                    <a:pt x="974" y="838"/>
                  </a:lnTo>
                  <a:lnTo>
                    <a:pt x="985" y="832"/>
                  </a:lnTo>
                  <a:lnTo>
                    <a:pt x="991" y="829"/>
                  </a:lnTo>
                  <a:lnTo>
                    <a:pt x="991" y="829"/>
                  </a:lnTo>
                  <a:lnTo>
                    <a:pt x="991" y="826"/>
                  </a:lnTo>
                  <a:lnTo>
                    <a:pt x="991" y="826"/>
                  </a:lnTo>
                  <a:lnTo>
                    <a:pt x="988" y="820"/>
                  </a:lnTo>
                  <a:lnTo>
                    <a:pt x="988" y="820"/>
                  </a:lnTo>
                  <a:lnTo>
                    <a:pt x="988" y="808"/>
                  </a:lnTo>
                  <a:lnTo>
                    <a:pt x="988" y="796"/>
                  </a:lnTo>
                  <a:lnTo>
                    <a:pt x="988" y="796"/>
                  </a:lnTo>
                  <a:lnTo>
                    <a:pt x="994" y="790"/>
                  </a:lnTo>
                  <a:lnTo>
                    <a:pt x="999" y="790"/>
                  </a:lnTo>
                  <a:lnTo>
                    <a:pt x="999" y="790"/>
                  </a:lnTo>
                  <a:lnTo>
                    <a:pt x="1005" y="793"/>
                  </a:lnTo>
                  <a:lnTo>
                    <a:pt x="1010" y="799"/>
                  </a:lnTo>
                  <a:lnTo>
                    <a:pt x="1013" y="805"/>
                  </a:lnTo>
                  <a:lnTo>
                    <a:pt x="1013" y="814"/>
                  </a:lnTo>
                  <a:lnTo>
                    <a:pt x="1013" y="814"/>
                  </a:lnTo>
                  <a:lnTo>
                    <a:pt x="1013" y="817"/>
                  </a:lnTo>
                  <a:lnTo>
                    <a:pt x="1013" y="817"/>
                  </a:lnTo>
                  <a:lnTo>
                    <a:pt x="1024" y="814"/>
                  </a:lnTo>
                  <a:lnTo>
                    <a:pt x="1024" y="814"/>
                  </a:lnTo>
                  <a:lnTo>
                    <a:pt x="1033" y="811"/>
                  </a:lnTo>
                  <a:lnTo>
                    <a:pt x="1033" y="811"/>
                  </a:lnTo>
                  <a:lnTo>
                    <a:pt x="1052" y="802"/>
                  </a:lnTo>
                  <a:lnTo>
                    <a:pt x="1066" y="787"/>
                  </a:lnTo>
                  <a:lnTo>
                    <a:pt x="1066" y="787"/>
                  </a:lnTo>
                  <a:lnTo>
                    <a:pt x="1069" y="787"/>
                  </a:lnTo>
                  <a:lnTo>
                    <a:pt x="1069" y="787"/>
                  </a:lnTo>
                  <a:lnTo>
                    <a:pt x="1075" y="784"/>
                  </a:lnTo>
                  <a:lnTo>
                    <a:pt x="1083" y="784"/>
                  </a:lnTo>
                  <a:lnTo>
                    <a:pt x="1083" y="784"/>
                  </a:lnTo>
                  <a:lnTo>
                    <a:pt x="1092" y="781"/>
                  </a:lnTo>
                  <a:lnTo>
                    <a:pt x="1092" y="781"/>
                  </a:lnTo>
                  <a:lnTo>
                    <a:pt x="1092" y="778"/>
                  </a:lnTo>
                  <a:lnTo>
                    <a:pt x="1092" y="778"/>
                  </a:lnTo>
                  <a:lnTo>
                    <a:pt x="1092" y="778"/>
                  </a:lnTo>
                  <a:lnTo>
                    <a:pt x="1092" y="778"/>
                  </a:lnTo>
                  <a:lnTo>
                    <a:pt x="1094" y="775"/>
                  </a:lnTo>
                  <a:lnTo>
                    <a:pt x="1094" y="775"/>
                  </a:lnTo>
                  <a:lnTo>
                    <a:pt x="1094" y="775"/>
                  </a:lnTo>
                  <a:lnTo>
                    <a:pt x="1094" y="775"/>
                  </a:lnTo>
                  <a:lnTo>
                    <a:pt x="1094" y="775"/>
                  </a:lnTo>
                  <a:lnTo>
                    <a:pt x="1094" y="775"/>
                  </a:lnTo>
                  <a:lnTo>
                    <a:pt x="1094" y="772"/>
                  </a:lnTo>
                  <a:lnTo>
                    <a:pt x="1094" y="772"/>
                  </a:lnTo>
                  <a:lnTo>
                    <a:pt x="1094" y="772"/>
                  </a:lnTo>
                  <a:lnTo>
                    <a:pt x="1094" y="772"/>
                  </a:lnTo>
                  <a:lnTo>
                    <a:pt x="1094" y="769"/>
                  </a:lnTo>
                  <a:lnTo>
                    <a:pt x="1094" y="769"/>
                  </a:lnTo>
                  <a:lnTo>
                    <a:pt x="1094" y="769"/>
                  </a:lnTo>
                  <a:lnTo>
                    <a:pt x="1094" y="769"/>
                  </a:lnTo>
                  <a:lnTo>
                    <a:pt x="1094" y="766"/>
                  </a:lnTo>
                  <a:lnTo>
                    <a:pt x="1094" y="766"/>
                  </a:lnTo>
                  <a:lnTo>
                    <a:pt x="1094" y="766"/>
                  </a:lnTo>
                  <a:lnTo>
                    <a:pt x="1094" y="766"/>
                  </a:lnTo>
                  <a:lnTo>
                    <a:pt x="1094" y="766"/>
                  </a:lnTo>
                  <a:lnTo>
                    <a:pt x="1094" y="766"/>
                  </a:lnTo>
                  <a:lnTo>
                    <a:pt x="1094" y="763"/>
                  </a:lnTo>
                  <a:lnTo>
                    <a:pt x="1094" y="763"/>
                  </a:lnTo>
                  <a:lnTo>
                    <a:pt x="1094" y="763"/>
                  </a:lnTo>
                  <a:lnTo>
                    <a:pt x="1094" y="763"/>
                  </a:lnTo>
                  <a:lnTo>
                    <a:pt x="1094" y="759"/>
                  </a:lnTo>
                  <a:lnTo>
                    <a:pt x="1094" y="729"/>
                  </a:lnTo>
                  <a:lnTo>
                    <a:pt x="1094" y="729"/>
                  </a:lnTo>
                  <a:lnTo>
                    <a:pt x="1097" y="717"/>
                  </a:lnTo>
                  <a:lnTo>
                    <a:pt x="1100" y="708"/>
                  </a:lnTo>
                  <a:lnTo>
                    <a:pt x="1100" y="708"/>
                  </a:lnTo>
                  <a:lnTo>
                    <a:pt x="1103" y="696"/>
                  </a:lnTo>
                  <a:lnTo>
                    <a:pt x="1103" y="696"/>
                  </a:lnTo>
                  <a:lnTo>
                    <a:pt x="1103" y="690"/>
                  </a:lnTo>
                  <a:lnTo>
                    <a:pt x="1103" y="690"/>
                  </a:lnTo>
                  <a:lnTo>
                    <a:pt x="1108" y="668"/>
                  </a:lnTo>
                  <a:lnTo>
                    <a:pt x="1111" y="659"/>
                  </a:lnTo>
                  <a:lnTo>
                    <a:pt x="1117" y="650"/>
                  </a:lnTo>
                  <a:lnTo>
                    <a:pt x="1117" y="650"/>
                  </a:lnTo>
                  <a:lnTo>
                    <a:pt x="1114" y="647"/>
                  </a:lnTo>
                  <a:lnTo>
                    <a:pt x="1114" y="647"/>
                  </a:lnTo>
                  <a:lnTo>
                    <a:pt x="1106" y="638"/>
                  </a:lnTo>
                  <a:lnTo>
                    <a:pt x="1106" y="635"/>
                  </a:lnTo>
                  <a:lnTo>
                    <a:pt x="1103" y="626"/>
                  </a:lnTo>
                  <a:lnTo>
                    <a:pt x="1103" y="626"/>
                  </a:lnTo>
                  <a:lnTo>
                    <a:pt x="1103" y="620"/>
                  </a:lnTo>
                  <a:lnTo>
                    <a:pt x="1097" y="614"/>
                  </a:lnTo>
                  <a:lnTo>
                    <a:pt x="1097" y="614"/>
                  </a:lnTo>
                  <a:lnTo>
                    <a:pt x="1089" y="602"/>
                  </a:lnTo>
                  <a:lnTo>
                    <a:pt x="1086" y="595"/>
                  </a:lnTo>
                  <a:lnTo>
                    <a:pt x="1083" y="586"/>
                  </a:lnTo>
                  <a:lnTo>
                    <a:pt x="1083" y="586"/>
                  </a:lnTo>
                  <a:lnTo>
                    <a:pt x="1083" y="580"/>
                  </a:lnTo>
                  <a:lnTo>
                    <a:pt x="1080" y="577"/>
                  </a:lnTo>
                  <a:lnTo>
                    <a:pt x="1080" y="577"/>
                  </a:lnTo>
                  <a:lnTo>
                    <a:pt x="1075" y="568"/>
                  </a:lnTo>
                  <a:lnTo>
                    <a:pt x="1072" y="562"/>
                  </a:lnTo>
                  <a:lnTo>
                    <a:pt x="1072" y="556"/>
                  </a:lnTo>
                  <a:lnTo>
                    <a:pt x="1072" y="556"/>
                  </a:lnTo>
                  <a:lnTo>
                    <a:pt x="1069" y="541"/>
                  </a:lnTo>
                  <a:lnTo>
                    <a:pt x="1064" y="529"/>
                  </a:lnTo>
                  <a:lnTo>
                    <a:pt x="1058" y="513"/>
                  </a:lnTo>
                  <a:lnTo>
                    <a:pt x="1058" y="513"/>
                  </a:lnTo>
                  <a:lnTo>
                    <a:pt x="1058" y="510"/>
                  </a:lnTo>
                  <a:lnTo>
                    <a:pt x="1058" y="413"/>
                  </a:lnTo>
                  <a:lnTo>
                    <a:pt x="1058" y="374"/>
                  </a:lnTo>
                  <a:lnTo>
                    <a:pt x="1058" y="374"/>
                  </a:lnTo>
                  <a:lnTo>
                    <a:pt x="1058" y="374"/>
                  </a:lnTo>
                  <a:lnTo>
                    <a:pt x="1058" y="374"/>
                  </a:lnTo>
                  <a:close/>
                </a:path>
              </a:pathLst>
            </a:custGeom>
            <a:solidFill>
              <a:srgbClr val="92CEF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64" name="Google Shape;1094;p12">
              <a:extLst>
                <a:ext uri="{FF2B5EF4-FFF2-40B4-BE49-F238E27FC236}">
                  <a16:creationId xmlns:a16="http://schemas.microsoft.com/office/drawing/2014/main" id="{85A3959B-4D0B-1AA0-3614-ED54215A3CCD}"/>
                </a:ext>
              </a:extLst>
            </p:cNvPr>
            <p:cNvSpPr/>
            <p:nvPr/>
          </p:nvSpPr>
          <p:spPr>
            <a:xfrm>
              <a:off x="7169566" y="3437793"/>
              <a:ext cx="700391" cy="857537"/>
            </a:xfrm>
            <a:custGeom>
              <a:avLst/>
              <a:gdLst/>
              <a:ahLst/>
              <a:cxnLst/>
              <a:rect l="l" t="t" r="r" b="b"/>
              <a:pathLst>
                <a:path w="546" h="705" extrusionOk="0">
                  <a:moveTo>
                    <a:pt x="521" y="79"/>
                  </a:moveTo>
                  <a:lnTo>
                    <a:pt x="521" y="79"/>
                  </a:lnTo>
                  <a:lnTo>
                    <a:pt x="504" y="76"/>
                  </a:lnTo>
                  <a:lnTo>
                    <a:pt x="504" y="76"/>
                  </a:lnTo>
                  <a:lnTo>
                    <a:pt x="496" y="73"/>
                  </a:lnTo>
                  <a:lnTo>
                    <a:pt x="496" y="73"/>
                  </a:lnTo>
                  <a:lnTo>
                    <a:pt x="485" y="73"/>
                  </a:lnTo>
                  <a:lnTo>
                    <a:pt x="485" y="73"/>
                  </a:lnTo>
                  <a:lnTo>
                    <a:pt x="476" y="70"/>
                  </a:lnTo>
                  <a:lnTo>
                    <a:pt x="476" y="70"/>
                  </a:lnTo>
                  <a:lnTo>
                    <a:pt x="468" y="70"/>
                  </a:lnTo>
                  <a:lnTo>
                    <a:pt x="468" y="70"/>
                  </a:lnTo>
                  <a:lnTo>
                    <a:pt x="459" y="67"/>
                  </a:lnTo>
                  <a:lnTo>
                    <a:pt x="459" y="67"/>
                  </a:lnTo>
                  <a:lnTo>
                    <a:pt x="451" y="64"/>
                  </a:lnTo>
                  <a:lnTo>
                    <a:pt x="451" y="64"/>
                  </a:lnTo>
                  <a:lnTo>
                    <a:pt x="440" y="64"/>
                  </a:lnTo>
                  <a:lnTo>
                    <a:pt x="440" y="64"/>
                  </a:lnTo>
                  <a:lnTo>
                    <a:pt x="434" y="61"/>
                  </a:lnTo>
                  <a:lnTo>
                    <a:pt x="434" y="61"/>
                  </a:lnTo>
                  <a:lnTo>
                    <a:pt x="423" y="61"/>
                  </a:lnTo>
                  <a:lnTo>
                    <a:pt x="423" y="61"/>
                  </a:lnTo>
                  <a:lnTo>
                    <a:pt x="417" y="58"/>
                  </a:lnTo>
                  <a:lnTo>
                    <a:pt x="417" y="58"/>
                  </a:lnTo>
                  <a:lnTo>
                    <a:pt x="406" y="58"/>
                  </a:lnTo>
                  <a:lnTo>
                    <a:pt x="406" y="58"/>
                  </a:lnTo>
                  <a:lnTo>
                    <a:pt x="401" y="55"/>
                  </a:lnTo>
                  <a:lnTo>
                    <a:pt x="401" y="55"/>
                  </a:lnTo>
                  <a:lnTo>
                    <a:pt x="389" y="55"/>
                  </a:lnTo>
                  <a:lnTo>
                    <a:pt x="389" y="55"/>
                  </a:lnTo>
                  <a:lnTo>
                    <a:pt x="384" y="55"/>
                  </a:lnTo>
                  <a:lnTo>
                    <a:pt x="384" y="55"/>
                  </a:lnTo>
                  <a:lnTo>
                    <a:pt x="375" y="52"/>
                  </a:lnTo>
                  <a:lnTo>
                    <a:pt x="375" y="52"/>
                  </a:lnTo>
                  <a:lnTo>
                    <a:pt x="370" y="52"/>
                  </a:lnTo>
                  <a:lnTo>
                    <a:pt x="370" y="52"/>
                  </a:lnTo>
                  <a:lnTo>
                    <a:pt x="359" y="49"/>
                  </a:lnTo>
                  <a:lnTo>
                    <a:pt x="359" y="49"/>
                  </a:lnTo>
                  <a:lnTo>
                    <a:pt x="353" y="49"/>
                  </a:lnTo>
                  <a:lnTo>
                    <a:pt x="353" y="49"/>
                  </a:lnTo>
                  <a:lnTo>
                    <a:pt x="345" y="46"/>
                  </a:lnTo>
                  <a:lnTo>
                    <a:pt x="345" y="46"/>
                  </a:lnTo>
                  <a:lnTo>
                    <a:pt x="339" y="46"/>
                  </a:lnTo>
                  <a:lnTo>
                    <a:pt x="339" y="46"/>
                  </a:lnTo>
                  <a:lnTo>
                    <a:pt x="331" y="43"/>
                  </a:lnTo>
                  <a:lnTo>
                    <a:pt x="331" y="43"/>
                  </a:lnTo>
                  <a:lnTo>
                    <a:pt x="325" y="43"/>
                  </a:lnTo>
                  <a:lnTo>
                    <a:pt x="325" y="43"/>
                  </a:lnTo>
                  <a:lnTo>
                    <a:pt x="317" y="40"/>
                  </a:lnTo>
                  <a:lnTo>
                    <a:pt x="317" y="40"/>
                  </a:lnTo>
                  <a:lnTo>
                    <a:pt x="311" y="40"/>
                  </a:lnTo>
                  <a:lnTo>
                    <a:pt x="311" y="40"/>
                  </a:lnTo>
                  <a:lnTo>
                    <a:pt x="303" y="37"/>
                  </a:lnTo>
                  <a:lnTo>
                    <a:pt x="303" y="37"/>
                  </a:lnTo>
                  <a:lnTo>
                    <a:pt x="297" y="37"/>
                  </a:lnTo>
                  <a:lnTo>
                    <a:pt x="297" y="37"/>
                  </a:lnTo>
                  <a:lnTo>
                    <a:pt x="289" y="34"/>
                  </a:lnTo>
                  <a:lnTo>
                    <a:pt x="289" y="34"/>
                  </a:lnTo>
                  <a:lnTo>
                    <a:pt x="286" y="34"/>
                  </a:lnTo>
                  <a:lnTo>
                    <a:pt x="286" y="34"/>
                  </a:lnTo>
                  <a:lnTo>
                    <a:pt x="278" y="34"/>
                  </a:lnTo>
                  <a:lnTo>
                    <a:pt x="278" y="34"/>
                  </a:lnTo>
                  <a:lnTo>
                    <a:pt x="272" y="31"/>
                  </a:lnTo>
                  <a:lnTo>
                    <a:pt x="272" y="31"/>
                  </a:lnTo>
                  <a:lnTo>
                    <a:pt x="264" y="31"/>
                  </a:lnTo>
                  <a:lnTo>
                    <a:pt x="264" y="31"/>
                  </a:lnTo>
                  <a:lnTo>
                    <a:pt x="261" y="28"/>
                  </a:lnTo>
                  <a:lnTo>
                    <a:pt x="261" y="28"/>
                  </a:lnTo>
                  <a:lnTo>
                    <a:pt x="252" y="28"/>
                  </a:lnTo>
                  <a:lnTo>
                    <a:pt x="252" y="28"/>
                  </a:lnTo>
                  <a:lnTo>
                    <a:pt x="247" y="28"/>
                  </a:lnTo>
                  <a:lnTo>
                    <a:pt x="247" y="28"/>
                  </a:lnTo>
                  <a:lnTo>
                    <a:pt x="241" y="25"/>
                  </a:lnTo>
                  <a:lnTo>
                    <a:pt x="241" y="25"/>
                  </a:lnTo>
                  <a:lnTo>
                    <a:pt x="236" y="25"/>
                  </a:lnTo>
                  <a:lnTo>
                    <a:pt x="236" y="25"/>
                  </a:lnTo>
                  <a:lnTo>
                    <a:pt x="230" y="22"/>
                  </a:lnTo>
                  <a:lnTo>
                    <a:pt x="230" y="22"/>
                  </a:lnTo>
                  <a:lnTo>
                    <a:pt x="224" y="22"/>
                  </a:lnTo>
                  <a:lnTo>
                    <a:pt x="224" y="22"/>
                  </a:lnTo>
                  <a:lnTo>
                    <a:pt x="219" y="22"/>
                  </a:lnTo>
                  <a:lnTo>
                    <a:pt x="219" y="22"/>
                  </a:lnTo>
                  <a:lnTo>
                    <a:pt x="216" y="19"/>
                  </a:lnTo>
                  <a:lnTo>
                    <a:pt x="216" y="19"/>
                  </a:lnTo>
                  <a:lnTo>
                    <a:pt x="208" y="19"/>
                  </a:lnTo>
                  <a:lnTo>
                    <a:pt x="208" y="19"/>
                  </a:lnTo>
                  <a:lnTo>
                    <a:pt x="205" y="19"/>
                  </a:lnTo>
                  <a:lnTo>
                    <a:pt x="205" y="19"/>
                  </a:lnTo>
                  <a:lnTo>
                    <a:pt x="199" y="16"/>
                  </a:lnTo>
                  <a:lnTo>
                    <a:pt x="199" y="16"/>
                  </a:lnTo>
                  <a:lnTo>
                    <a:pt x="194" y="16"/>
                  </a:lnTo>
                  <a:lnTo>
                    <a:pt x="194" y="16"/>
                  </a:lnTo>
                  <a:lnTo>
                    <a:pt x="188" y="13"/>
                  </a:lnTo>
                  <a:lnTo>
                    <a:pt x="188" y="13"/>
                  </a:lnTo>
                  <a:lnTo>
                    <a:pt x="185" y="13"/>
                  </a:lnTo>
                  <a:lnTo>
                    <a:pt x="185" y="13"/>
                  </a:lnTo>
                  <a:lnTo>
                    <a:pt x="180" y="13"/>
                  </a:lnTo>
                  <a:lnTo>
                    <a:pt x="180" y="13"/>
                  </a:lnTo>
                  <a:lnTo>
                    <a:pt x="177" y="9"/>
                  </a:lnTo>
                  <a:lnTo>
                    <a:pt x="177" y="9"/>
                  </a:lnTo>
                  <a:lnTo>
                    <a:pt x="171" y="9"/>
                  </a:lnTo>
                  <a:lnTo>
                    <a:pt x="171" y="9"/>
                  </a:lnTo>
                  <a:lnTo>
                    <a:pt x="166" y="9"/>
                  </a:lnTo>
                  <a:lnTo>
                    <a:pt x="166" y="9"/>
                  </a:lnTo>
                  <a:lnTo>
                    <a:pt x="163" y="9"/>
                  </a:lnTo>
                  <a:lnTo>
                    <a:pt x="163" y="9"/>
                  </a:lnTo>
                  <a:lnTo>
                    <a:pt x="157" y="6"/>
                  </a:lnTo>
                  <a:lnTo>
                    <a:pt x="157" y="6"/>
                  </a:lnTo>
                  <a:lnTo>
                    <a:pt x="154" y="6"/>
                  </a:lnTo>
                  <a:lnTo>
                    <a:pt x="154" y="6"/>
                  </a:lnTo>
                  <a:lnTo>
                    <a:pt x="149" y="6"/>
                  </a:lnTo>
                  <a:lnTo>
                    <a:pt x="149" y="6"/>
                  </a:lnTo>
                  <a:lnTo>
                    <a:pt x="149" y="3"/>
                  </a:lnTo>
                  <a:lnTo>
                    <a:pt x="149" y="3"/>
                  </a:lnTo>
                  <a:lnTo>
                    <a:pt x="140" y="3"/>
                  </a:lnTo>
                  <a:lnTo>
                    <a:pt x="140" y="3"/>
                  </a:lnTo>
                  <a:lnTo>
                    <a:pt x="140" y="3"/>
                  </a:lnTo>
                  <a:lnTo>
                    <a:pt x="140" y="3"/>
                  </a:lnTo>
                  <a:lnTo>
                    <a:pt x="135" y="0"/>
                  </a:lnTo>
                  <a:lnTo>
                    <a:pt x="121" y="52"/>
                  </a:lnTo>
                  <a:lnTo>
                    <a:pt x="118" y="73"/>
                  </a:lnTo>
                  <a:lnTo>
                    <a:pt x="118" y="73"/>
                  </a:lnTo>
                  <a:lnTo>
                    <a:pt x="115" y="76"/>
                  </a:lnTo>
                  <a:lnTo>
                    <a:pt x="115" y="76"/>
                  </a:lnTo>
                  <a:lnTo>
                    <a:pt x="115" y="76"/>
                  </a:lnTo>
                  <a:lnTo>
                    <a:pt x="115" y="76"/>
                  </a:lnTo>
                  <a:lnTo>
                    <a:pt x="107" y="82"/>
                  </a:lnTo>
                  <a:lnTo>
                    <a:pt x="101" y="85"/>
                  </a:lnTo>
                  <a:lnTo>
                    <a:pt x="96" y="85"/>
                  </a:lnTo>
                  <a:lnTo>
                    <a:pt x="96" y="85"/>
                  </a:lnTo>
                  <a:lnTo>
                    <a:pt x="96" y="85"/>
                  </a:lnTo>
                  <a:lnTo>
                    <a:pt x="96" y="85"/>
                  </a:lnTo>
                  <a:lnTo>
                    <a:pt x="96" y="85"/>
                  </a:lnTo>
                  <a:lnTo>
                    <a:pt x="96" y="85"/>
                  </a:lnTo>
                  <a:lnTo>
                    <a:pt x="93" y="82"/>
                  </a:lnTo>
                  <a:lnTo>
                    <a:pt x="93" y="82"/>
                  </a:lnTo>
                  <a:lnTo>
                    <a:pt x="84" y="79"/>
                  </a:lnTo>
                  <a:lnTo>
                    <a:pt x="68" y="79"/>
                  </a:lnTo>
                  <a:lnTo>
                    <a:pt x="68" y="79"/>
                  </a:lnTo>
                  <a:lnTo>
                    <a:pt x="65" y="79"/>
                  </a:lnTo>
                  <a:lnTo>
                    <a:pt x="65" y="79"/>
                  </a:lnTo>
                  <a:lnTo>
                    <a:pt x="62" y="82"/>
                  </a:lnTo>
                  <a:lnTo>
                    <a:pt x="62" y="82"/>
                  </a:lnTo>
                  <a:lnTo>
                    <a:pt x="59" y="82"/>
                  </a:lnTo>
                  <a:lnTo>
                    <a:pt x="59" y="82"/>
                  </a:lnTo>
                  <a:lnTo>
                    <a:pt x="59" y="85"/>
                  </a:lnTo>
                  <a:lnTo>
                    <a:pt x="59" y="85"/>
                  </a:lnTo>
                  <a:lnTo>
                    <a:pt x="56" y="85"/>
                  </a:lnTo>
                  <a:lnTo>
                    <a:pt x="56" y="88"/>
                  </a:lnTo>
                  <a:lnTo>
                    <a:pt x="56" y="88"/>
                  </a:lnTo>
                  <a:lnTo>
                    <a:pt x="54" y="92"/>
                  </a:lnTo>
                  <a:lnTo>
                    <a:pt x="54" y="92"/>
                  </a:lnTo>
                  <a:lnTo>
                    <a:pt x="54" y="92"/>
                  </a:lnTo>
                  <a:lnTo>
                    <a:pt x="54" y="92"/>
                  </a:lnTo>
                  <a:lnTo>
                    <a:pt x="54" y="92"/>
                  </a:lnTo>
                  <a:lnTo>
                    <a:pt x="54" y="92"/>
                  </a:lnTo>
                  <a:lnTo>
                    <a:pt x="54" y="95"/>
                  </a:lnTo>
                  <a:lnTo>
                    <a:pt x="54" y="95"/>
                  </a:lnTo>
                  <a:lnTo>
                    <a:pt x="54" y="98"/>
                  </a:lnTo>
                  <a:lnTo>
                    <a:pt x="54" y="98"/>
                  </a:lnTo>
                  <a:lnTo>
                    <a:pt x="54" y="113"/>
                  </a:lnTo>
                  <a:lnTo>
                    <a:pt x="54" y="116"/>
                  </a:lnTo>
                  <a:lnTo>
                    <a:pt x="54" y="116"/>
                  </a:lnTo>
                  <a:lnTo>
                    <a:pt x="56" y="131"/>
                  </a:lnTo>
                  <a:lnTo>
                    <a:pt x="56" y="131"/>
                  </a:lnTo>
                  <a:lnTo>
                    <a:pt x="56" y="143"/>
                  </a:lnTo>
                  <a:lnTo>
                    <a:pt x="56" y="143"/>
                  </a:lnTo>
                  <a:lnTo>
                    <a:pt x="56" y="158"/>
                  </a:lnTo>
                  <a:lnTo>
                    <a:pt x="56" y="158"/>
                  </a:lnTo>
                  <a:lnTo>
                    <a:pt x="59" y="177"/>
                  </a:lnTo>
                  <a:lnTo>
                    <a:pt x="65" y="186"/>
                  </a:lnTo>
                  <a:lnTo>
                    <a:pt x="65" y="186"/>
                  </a:lnTo>
                  <a:lnTo>
                    <a:pt x="65" y="192"/>
                  </a:lnTo>
                  <a:lnTo>
                    <a:pt x="65" y="195"/>
                  </a:lnTo>
                  <a:lnTo>
                    <a:pt x="65" y="195"/>
                  </a:lnTo>
                  <a:lnTo>
                    <a:pt x="65" y="201"/>
                  </a:lnTo>
                  <a:lnTo>
                    <a:pt x="59" y="207"/>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5" y="210"/>
                  </a:lnTo>
                  <a:lnTo>
                    <a:pt x="45" y="210"/>
                  </a:lnTo>
                  <a:lnTo>
                    <a:pt x="45" y="210"/>
                  </a:lnTo>
                  <a:lnTo>
                    <a:pt x="45" y="210"/>
                  </a:lnTo>
                  <a:lnTo>
                    <a:pt x="45" y="210"/>
                  </a:lnTo>
                  <a:lnTo>
                    <a:pt x="45" y="210"/>
                  </a:lnTo>
                  <a:lnTo>
                    <a:pt x="45" y="210"/>
                  </a:lnTo>
                  <a:lnTo>
                    <a:pt x="45" y="210"/>
                  </a:lnTo>
                  <a:lnTo>
                    <a:pt x="45" y="210"/>
                  </a:lnTo>
                  <a:lnTo>
                    <a:pt x="45" y="210"/>
                  </a:lnTo>
                  <a:lnTo>
                    <a:pt x="45" y="210"/>
                  </a:lnTo>
                  <a:lnTo>
                    <a:pt x="45" y="210"/>
                  </a:lnTo>
                  <a:lnTo>
                    <a:pt x="42" y="210"/>
                  </a:lnTo>
                  <a:lnTo>
                    <a:pt x="42" y="210"/>
                  </a:lnTo>
                  <a:lnTo>
                    <a:pt x="42" y="210"/>
                  </a:lnTo>
                  <a:lnTo>
                    <a:pt x="42" y="210"/>
                  </a:lnTo>
                  <a:lnTo>
                    <a:pt x="42" y="207"/>
                  </a:lnTo>
                  <a:lnTo>
                    <a:pt x="42" y="207"/>
                  </a:lnTo>
                  <a:lnTo>
                    <a:pt x="42" y="207"/>
                  </a:lnTo>
                  <a:lnTo>
                    <a:pt x="42" y="210"/>
                  </a:lnTo>
                  <a:lnTo>
                    <a:pt x="42" y="210"/>
                  </a:lnTo>
                  <a:lnTo>
                    <a:pt x="42" y="210"/>
                  </a:lnTo>
                  <a:lnTo>
                    <a:pt x="42" y="210"/>
                  </a:lnTo>
                  <a:lnTo>
                    <a:pt x="42" y="213"/>
                  </a:lnTo>
                  <a:lnTo>
                    <a:pt x="42" y="213"/>
                  </a:lnTo>
                  <a:lnTo>
                    <a:pt x="45" y="216"/>
                  </a:lnTo>
                  <a:lnTo>
                    <a:pt x="45" y="216"/>
                  </a:lnTo>
                  <a:lnTo>
                    <a:pt x="45" y="216"/>
                  </a:lnTo>
                  <a:lnTo>
                    <a:pt x="45" y="216"/>
                  </a:lnTo>
                  <a:lnTo>
                    <a:pt x="45" y="219"/>
                  </a:lnTo>
                  <a:lnTo>
                    <a:pt x="45" y="219"/>
                  </a:lnTo>
                  <a:lnTo>
                    <a:pt x="45" y="219"/>
                  </a:lnTo>
                  <a:lnTo>
                    <a:pt x="45" y="219"/>
                  </a:lnTo>
                  <a:lnTo>
                    <a:pt x="45" y="222"/>
                  </a:lnTo>
                  <a:lnTo>
                    <a:pt x="45" y="222"/>
                  </a:lnTo>
                  <a:lnTo>
                    <a:pt x="45" y="222"/>
                  </a:lnTo>
                  <a:lnTo>
                    <a:pt x="45" y="222"/>
                  </a:lnTo>
                  <a:lnTo>
                    <a:pt x="48" y="225"/>
                  </a:lnTo>
                  <a:lnTo>
                    <a:pt x="48" y="225"/>
                  </a:lnTo>
                  <a:lnTo>
                    <a:pt x="48" y="225"/>
                  </a:lnTo>
                  <a:lnTo>
                    <a:pt x="48" y="225"/>
                  </a:lnTo>
                  <a:lnTo>
                    <a:pt x="48" y="225"/>
                  </a:lnTo>
                  <a:lnTo>
                    <a:pt x="48" y="225"/>
                  </a:lnTo>
                  <a:lnTo>
                    <a:pt x="48" y="228"/>
                  </a:lnTo>
                  <a:lnTo>
                    <a:pt x="48" y="228"/>
                  </a:lnTo>
                  <a:lnTo>
                    <a:pt x="51" y="228"/>
                  </a:lnTo>
                  <a:lnTo>
                    <a:pt x="51" y="228"/>
                  </a:lnTo>
                  <a:lnTo>
                    <a:pt x="51" y="228"/>
                  </a:lnTo>
                  <a:lnTo>
                    <a:pt x="51" y="228"/>
                  </a:lnTo>
                  <a:lnTo>
                    <a:pt x="51" y="231"/>
                  </a:lnTo>
                  <a:lnTo>
                    <a:pt x="51" y="231"/>
                  </a:lnTo>
                  <a:lnTo>
                    <a:pt x="70" y="246"/>
                  </a:lnTo>
                  <a:lnTo>
                    <a:pt x="70" y="246"/>
                  </a:lnTo>
                  <a:lnTo>
                    <a:pt x="76" y="249"/>
                  </a:lnTo>
                  <a:lnTo>
                    <a:pt x="76" y="249"/>
                  </a:lnTo>
                  <a:lnTo>
                    <a:pt x="82" y="256"/>
                  </a:lnTo>
                  <a:lnTo>
                    <a:pt x="84" y="262"/>
                  </a:lnTo>
                  <a:lnTo>
                    <a:pt x="84" y="262"/>
                  </a:lnTo>
                  <a:lnTo>
                    <a:pt x="84" y="268"/>
                  </a:lnTo>
                  <a:lnTo>
                    <a:pt x="84" y="268"/>
                  </a:lnTo>
                  <a:lnTo>
                    <a:pt x="82" y="271"/>
                  </a:lnTo>
                  <a:lnTo>
                    <a:pt x="82" y="271"/>
                  </a:lnTo>
                  <a:lnTo>
                    <a:pt x="76" y="277"/>
                  </a:lnTo>
                  <a:lnTo>
                    <a:pt x="68" y="280"/>
                  </a:lnTo>
                  <a:lnTo>
                    <a:pt x="68" y="280"/>
                  </a:lnTo>
                  <a:lnTo>
                    <a:pt x="56" y="286"/>
                  </a:lnTo>
                  <a:lnTo>
                    <a:pt x="56" y="289"/>
                  </a:lnTo>
                  <a:lnTo>
                    <a:pt x="54" y="295"/>
                  </a:lnTo>
                  <a:lnTo>
                    <a:pt x="54" y="295"/>
                  </a:lnTo>
                  <a:lnTo>
                    <a:pt x="54" y="301"/>
                  </a:lnTo>
                  <a:lnTo>
                    <a:pt x="54" y="301"/>
                  </a:lnTo>
                  <a:lnTo>
                    <a:pt x="51" y="316"/>
                  </a:lnTo>
                  <a:lnTo>
                    <a:pt x="45" y="332"/>
                  </a:lnTo>
                  <a:lnTo>
                    <a:pt x="37" y="344"/>
                  </a:lnTo>
                  <a:lnTo>
                    <a:pt x="20" y="362"/>
                  </a:lnTo>
                  <a:lnTo>
                    <a:pt x="20" y="362"/>
                  </a:lnTo>
                  <a:lnTo>
                    <a:pt x="14" y="371"/>
                  </a:lnTo>
                  <a:lnTo>
                    <a:pt x="14" y="383"/>
                  </a:lnTo>
                  <a:lnTo>
                    <a:pt x="14" y="383"/>
                  </a:lnTo>
                  <a:lnTo>
                    <a:pt x="17" y="395"/>
                  </a:lnTo>
                  <a:lnTo>
                    <a:pt x="23" y="407"/>
                  </a:lnTo>
                  <a:lnTo>
                    <a:pt x="23" y="407"/>
                  </a:lnTo>
                  <a:lnTo>
                    <a:pt x="28" y="420"/>
                  </a:lnTo>
                  <a:lnTo>
                    <a:pt x="31" y="429"/>
                  </a:lnTo>
                  <a:lnTo>
                    <a:pt x="31" y="453"/>
                  </a:lnTo>
                  <a:lnTo>
                    <a:pt x="31" y="453"/>
                  </a:lnTo>
                  <a:lnTo>
                    <a:pt x="28" y="459"/>
                  </a:lnTo>
                  <a:lnTo>
                    <a:pt x="28" y="459"/>
                  </a:lnTo>
                  <a:lnTo>
                    <a:pt x="3" y="474"/>
                  </a:lnTo>
                  <a:lnTo>
                    <a:pt x="0" y="486"/>
                  </a:lnTo>
                  <a:lnTo>
                    <a:pt x="31" y="505"/>
                  </a:lnTo>
                  <a:lnTo>
                    <a:pt x="294" y="678"/>
                  </a:lnTo>
                  <a:lnTo>
                    <a:pt x="457" y="705"/>
                  </a:lnTo>
                  <a:lnTo>
                    <a:pt x="546" y="82"/>
                  </a:lnTo>
                  <a:lnTo>
                    <a:pt x="546" y="82"/>
                  </a:lnTo>
                  <a:lnTo>
                    <a:pt x="541" y="82"/>
                  </a:lnTo>
                  <a:lnTo>
                    <a:pt x="541" y="82"/>
                  </a:lnTo>
                  <a:lnTo>
                    <a:pt x="521" y="79"/>
                  </a:lnTo>
                  <a:lnTo>
                    <a:pt x="521" y="79"/>
                  </a:lnTo>
                  <a:lnTo>
                    <a:pt x="521" y="79"/>
                  </a:lnTo>
                  <a:lnTo>
                    <a:pt x="521" y="79"/>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65" name="Google Shape;1095;p12">
              <a:extLst>
                <a:ext uri="{FF2B5EF4-FFF2-40B4-BE49-F238E27FC236}">
                  <a16:creationId xmlns:a16="http://schemas.microsoft.com/office/drawing/2014/main" id="{432CF549-F4B9-041F-1DA6-8F7535BB1384}"/>
                </a:ext>
              </a:extLst>
            </p:cNvPr>
            <p:cNvSpPr/>
            <p:nvPr/>
          </p:nvSpPr>
          <p:spPr>
            <a:xfrm>
              <a:off x="9381059" y="3715124"/>
              <a:ext cx="532349" cy="469517"/>
            </a:xfrm>
            <a:custGeom>
              <a:avLst/>
              <a:gdLst/>
              <a:ahLst/>
              <a:cxnLst/>
              <a:rect l="l" t="t" r="r" b="b"/>
              <a:pathLst>
                <a:path w="415" h="386" extrusionOk="0">
                  <a:moveTo>
                    <a:pt x="297" y="386"/>
                  </a:moveTo>
                  <a:lnTo>
                    <a:pt x="297" y="386"/>
                  </a:lnTo>
                  <a:lnTo>
                    <a:pt x="297" y="383"/>
                  </a:lnTo>
                  <a:lnTo>
                    <a:pt x="297" y="383"/>
                  </a:lnTo>
                  <a:lnTo>
                    <a:pt x="297" y="383"/>
                  </a:lnTo>
                  <a:lnTo>
                    <a:pt x="297" y="383"/>
                  </a:lnTo>
                  <a:lnTo>
                    <a:pt x="297" y="383"/>
                  </a:lnTo>
                  <a:lnTo>
                    <a:pt x="297" y="383"/>
                  </a:lnTo>
                  <a:lnTo>
                    <a:pt x="297" y="380"/>
                  </a:lnTo>
                  <a:lnTo>
                    <a:pt x="297" y="380"/>
                  </a:lnTo>
                  <a:lnTo>
                    <a:pt x="297" y="380"/>
                  </a:lnTo>
                  <a:lnTo>
                    <a:pt x="297" y="380"/>
                  </a:lnTo>
                  <a:lnTo>
                    <a:pt x="294" y="380"/>
                  </a:lnTo>
                  <a:lnTo>
                    <a:pt x="294" y="380"/>
                  </a:lnTo>
                  <a:lnTo>
                    <a:pt x="292" y="374"/>
                  </a:lnTo>
                  <a:lnTo>
                    <a:pt x="292" y="362"/>
                  </a:lnTo>
                  <a:lnTo>
                    <a:pt x="292" y="325"/>
                  </a:lnTo>
                  <a:lnTo>
                    <a:pt x="292" y="325"/>
                  </a:lnTo>
                  <a:lnTo>
                    <a:pt x="294" y="304"/>
                  </a:lnTo>
                  <a:lnTo>
                    <a:pt x="294" y="304"/>
                  </a:lnTo>
                  <a:lnTo>
                    <a:pt x="294" y="295"/>
                  </a:lnTo>
                  <a:lnTo>
                    <a:pt x="297" y="286"/>
                  </a:lnTo>
                  <a:lnTo>
                    <a:pt x="306" y="277"/>
                  </a:lnTo>
                  <a:lnTo>
                    <a:pt x="306" y="277"/>
                  </a:lnTo>
                  <a:lnTo>
                    <a:pt x="308" y="274"/>
                  </a:lnTo>
                  <a:lnTo>
                    <a:pt x="308" y="274"/>
                  </a:lnTo>
                  <a:lnTo>
                    <a:pt x="314" y="265"/>
                  </a:lnTo>
                  <a:lnTo>
                    <a:pt x="322" y="249"/>
                  </a:lnTo>
                  <a:lnTo>
                    <a:pt x="328" y="234"/>
                  </a:lnTo>
                  <a:lnTo>
                    <a:pt x="331" y="216"/>
                  </a:lnTo>
                  <a:lnTo>
                    <a:pt x="331" y="216"/>
                  </a:lnTo>
                  <a:lnTo>
                    <a:pt x="331" y="204"/>
                  </a:lnTo>
                  <a:lnTo>
                    <a:pt x="334" y="198"/>
                  </a:lnTo>
                  <a:lnTo>
                    <a:pt x="336" y="192"/>
                  </a:lnTo>
                  <a:lnTo>
                    <a:pt x="339" y="189"/>
                  </a:lnTo>
                  <a:lnTo>
                    <a:pt x="339" y="189"/>
                  </a:lnTo>
                  <a:lnTo>
                    <a:pt x="345" y="186"/>
                  </a:lnTo>
                  <a:lnTo>
                    <a:pt x="345" y="186"/>
                  </a:lnTo>
                  <a:lnTo>
                    <a:pt x="345" y="186"/>
                  </a:lnTo>
                  <a:lnTo>
                    <a:pt x="345" y="186"/>
                  </a:lnTo>
                  <a:lnTo>
                    <a:pt x="345" y="186"/>
                  </a:lnTo>
                  <a:lnTo>
                    <a:pt x="345" y="186"/>
                  </a:lnTo>
                  <a:lnTo>
                    <a:pt x="345" y="183"/>
                  </a:lnTo>
                  <a:lnTo>
                    <a:pt x="345" y="183"/>
                  </a:lnTo>
                  <a:lnTo>
                    <a:pt x="345" y="183"/>
                  </a:lnTo>
                  <a:lnTo>
                    <a:pt x="345" y="183"/>
                  </a:lnTo>
                  <a:lnTo>
                    <a:pt x="348" y="183"/>
                  </a:lnTo>
                  <a:lnTo>
                    <a:pt x="348" y="183"/>
                  </a:lnTo>
                  <a:lnTo>
                    <a:pt x="348" y="183"/>
                  </a:lnTo>
                  <a:lnTo>
                    <a:pt x="348" y="183"/>
                  </a:lnTo>
                  <a:lnTo>
                    <a:pt x="348" y="179"/>
                  </a:lnTo>
                  <a:lnTo>
                    <a:pt x="348" y="179"/>
                  </a:lnTo>
                  <a:lnTo>
                    <a:pt x="350" y="179"/>
                  </a:lnTo>
                  <a:lnTo>
                    <a:pt x="350" y="179"/>
                  </a:lnTo>
                  <a:lnTo>
                    <a:pt x="350" y="176"/>
                  </a:lnTo>
                  <a:lnTo>
                    <a:pt x="350" y="176"/>
                  </a:lnTo>
                  <a:lnTo>
                    <a:pt x="350" y="176"/>
                  </a:lnTo>
                  <a:lnTo>
                    <a:pt x="350" y="176"/>
                  </a:lnTo>
                  <a:lnTo>
                    <a:pt x="353" y="173"/>
                  </a:lnTo>
                  <a:lnTo>
                    <a:pt x="353" y="173"/>
                  </a:lnTo>
                  <a:lnTo>
                    <a:pt x="353" y="173"/>
                  </a:lnTo>
                  <a:lnTo>
                    <a:pt x="353" y="173"/>
                  </a:lnTo>
                  <a:lnTo>
                    <a:pt x="356" y="167"/>
                  </a:lnTo>
                  <a:lnTo>
                    <a:pt x="356" y="167"/>
                  </a:lnTo>
                  <a:lnTo>
                    <a:pt x="356" y="167"/>
                  </a:lnTo>
                  <a:lnTo>
                    <a:pt x="356" y="167"/>
                  </a:lnTo>
                  <a:lnTo>
                    <a:pt x="356" y="164"/>
                  </a:lnTo>
                  <a:lnTo>
                    <a:pt x="356" y="164"/>
                  </a:lnTo>
                  <a:lnTo>
                    <a:pt x="356" y="164"/>
                  </a:lnTo>
                  <a:lnTo>
                    <a:pt x="356" y="164"/>
                  </a:lnTo>
                  <a:lnTo>
                    <a:pt x="359" y="161"/>
                  </a:lnTo>
                  <a:lnTo>
                    <a:pt x="359" y="161"/>
                  </a:lnTo>
                  <a:lnTo>
                    <a:pt x="359" y="161"/>
                  </a:lnTo>
                  <a:lnTo>
                    <a:pt x="359" y="161"/>
                  </a:lnTo>
                  <a:lnTo>
                    <a:pt x="359" y="158"/>
                  </a:lnTo>
                  <a:lnTo>
                    <a:pt x="359" y="158"/>
                  </a:lnTo>
                  <a:lnTo>
                    <a:pt x="359" y="158"/>
                  </a:lnTo>
                  <a:lnTo>
                    <a:pt x="359" y="158"/>
                  </a:lnTo>
                  <a:lnTo>
                    <a:pt x="362" y="155"/>
                  </a:lnTo>
                  <a:lnTo>
                    <a:pt x="362" y="155"/>
                  </a:lnTo>
                  <a:lnTo>
                    <a:pt x="362" y="155"/>
                  </a:lnTo>
                  <a:lnTo>
                    <a:pt x="362" y="155"/>
                  </a:lnTo>
                  <a:lnTo>
                    <a:pt x="362" y="152"/>
                  </a:lnTo>
                  <a:lnTo>
                    <a:pt x="362" y="152"/>
                  </a:lnTo>
                  <a:lnTo>
                    <a:pt x="362" y="152"/>
                  </a:lnTo>
                  <a:lnTo>
                    <a:pt x="362" y="152"/>
                  </a:lnTo>
                  <a:lnTo>
                    <a:pt x="362" y="152"/>
                  </a:lnTo>
                  <a:lnTo>
                    <a:pt x="362" y="152"/>
                  </a:lnTo>
                  <a:lnTo>
                    <a:pt x="362" y="149"/>
                  </a:lnTo>
                  <a:lnTo>
                    <a:pt x="362" y="149"/>
                  </a:lnTo>
                  <a:lnTo>
                    <a:pt x="364" y="149"/>
                  </a:lnTo>
                  <a:lnTo>
                    <a:pt x="364" y="149"/>
                  </a:lnTo>
                  <a:lnTo>
                    <a:pt x="364" y="146"/>
                  </a:lnTo>
                  <a:lnTo>
                    <a:pt x="364" y="146"/>
                  </a:lnTo>
                  <a:lnTo>
                    <a:pt x="364" y="146"/>
                  </a:lnTo>
                  <a:lnTo>
                    <a:pt x="364" y="146"/>
                  </a:lnTo>
                  <a:lnTo>
                    <a:pt x="364" y="137"/>
                  </a:lnTo>
                  <a:lnTo>
                    <a:pt x="370" y="131"/>
                  </a:lnTo>
                  <a:lnTo>
                    <a:pt x="378" y="125"/>
                  </a:lnTo>
                  <a:lnTo>
                    <a:pt x="378" y="125"/>
                  </a:lnTo>
                  <a:lnTo>
                    <a:pt x="384" y="119"/>
                  </a:lnTo>
                  <a:lnTo>
                    <a:pt x="384" y="119"/>
                  </a:lnTo>
                  <a:lnTo>
                    <a:pt x="392" y="104"/>
                  </a:lnTo>
                  <a:lnTo>
                    <a:pt x="398" y="94"/>
                  </a:lnTo>
                  <a:lnTo>
                    <a:pt x="398" y="85"/>
                  </a:lnTo>
                  <a:lnTo>
                    <a:pt x="398" y="85"/>
                  </a:lnTo>
                  <a:lnTo>
                    <a:pt x="401" y="61"/>
                  </a:lnTo>
                  <a:lnTo>
                    <a:pt x="406" y="49"/>
                  </a:lnTo>
                  <a:lnTo>
                    <a:pt x="412" y="37"/>
                  </a:lnTo>
                  <a:lnTo>
                    <a:pt x="412" y="37"/>
                  </a:lnTo>
                  <a:lnTo>
                    <a:pt x="415" y="37"/>
                  </a:lnTo>
                  <a:lnTo>
                    <a:pt x="415" y="37"/>
                  </a:lnTo>
                  <a:lnTo>
                    <a:pt x="412" y="37"/>
                  </a:lnTo>
                  <a:lnTo>
                    <a:pt x="412" y="37"/>
                  </a:lnTo>
                  <a:lnTo>
                    <a:pt x="412" y="37"/>
                  </a:lnTo>
                  <a:lnTo>
                    <a:pt x="412" y="37"/>
                  </a:lnTo>
                  <a:lnTo>
                    <a:pt x="412" y="37"/>
                  </a:lnTo>
                  <a:lnTo>
                    <a:pt x="412" y="37"/>
                  </a:lnTo>
                  <a:lnTo>
                    <a:pt x="412" y="37"/>
                  </a:lnTo>
                  <a:lnTo>
                    <a:pt x="412" y="37"/>
                  </a:lnTo>
                  <a:lnTo>
                    <a:pt x="412" y="37"/>
                  </a:lnTo>
                  <a:lnTo>
                    <a:pt x="412" y="37"/>
                  </a:lnTo>
                  <a:lnTo>
                    <a:pt x="412" y="37"/>
                  </a:lnTo>
                  <a:lnTo>
                    <a:pt x="412" y="37"/>
                  </a:lnTo>
                  <a:lnTo>
                    <a:pt x="409" y="37"/>
                  </a:lnTo>
                  <a:lnTo>
                    <a:pt x="409" y="37"/>
                  </a:lnTo>
                  <a:lnTo>
                    <a:pt x="409" y="37"/>
                  </a:lnTo>
                  <a:lnTo>
                    <a:pt x="409" y="37"/>
                  </a:lnTo>
                  <a:lnTo>
                    <a:pt x="409" y="34"/>
                  </a:lnTo>
                  <a:lnTo>
                    <a:pt x="409" y="34"/>
                  </a:lnTo>
                  <a:lnTo>
                    <a:pt x="409" y="34"/>
                  </a:lnTo>
                  <a:lnTo>
                    <a:pt x="409" y="34"/>
                  </a:lnTo>
                  <a:lnTo>
                    <a:pt x="406" y="34"/>
                  </a:lnTo>
                  <a:lnTo>
                    <a:pt x="406" y="34"/>
                  </a:lnTo>
                  <a:lnTo>
                    <a:pt x="406" y="34"/>
                  </a:lnTo>
                  <a:lnTo>
                    <a:pt x="406" y="34"/>
                  </a:lnTo>
                  <a:lnTo>
                    <a:pt x="406" y="34"/>
                  </a:lnTo>
                  <a:lnTo>
                    <a:pt x="406" y="34"/>
                  </a:lnTo>
                  <a:lnTo>
                    <a:pt x="406" y="34"/>
                  </a:lnTo>
                  <a:lnTo>
                    <a:pt x="406" y="34"/>
                  </a:lnTo>
                  <a:lnTo>
                    <a:pt x="398" y="37"/>
                  </a:lnTo>
                  <a:lnTo>
                    <a:pt x="387" y="40"/>
                  </a:lnTo>
                  <a:lnTo>
                    <a:pt x="373" y="40"/>
                  </a:lnTo>
                  <a:lnTo>
                    <a:pt x="373" y="40"/>
                  </a:lnTo>
                  <a:lnTo>
                    <a:pt x="370" y="40"/>
                  </a:lnTo>
                  <a:lnTo>
                    <a:pt x="367" y="34"/>
                  </a:lnTo>
                  <a:lnTo>
                    <a:pt x="367" y="28"/>
                  </a:lnTo>
                  <a:lnTo>
                    <a:pt x="367" y="28"/>
                  </a:lnTo>
                  <a:lnTo>
                    <a:pt x="367" y="9"/>
                  </a:lnTo>
                  <a:lnTo>
                    <a:pt x="359" y="0"/>
                  </a:lnTo>
                  <a:lnTo>
                    <a:pt x="0" y="15"/>
                  </a:lnTo>
                  <a:lnTo>
                    <a:pt x="0" y="15"/>
                  </a:lnTo>
                  <a:lnTo>
                    <a:pt x="6" y="85"/>
                  </a:lnTo>
                  <a:lnTo>
                    <a:pt x="6" y="85"/>
                  </a:lnTo>
                  <a:lnTo>
                    <a:pt x="6" y="88"/>
                  </a:lnTo>
                  <a:lnTo>
                    <a:pt x="6" y="88"/>
                  </a:lnTo>
                  <a:lnTo>
                    <a:pt x="14" y="158"/>
                  </a:lnTo>
                  <a:lnTo>
                    <a:pt x="14" y="158"/>
                  </a:lnTo>
                  <a:lnTo>
                    <a:pt x="20" y="198"/>
                  </a:lnTo>
                  <a:lnTo>
                    <a:pt x="23" y="228"/>
                  </a:lnTo>
                  <a:lnTo>
                    <a:pt x="23" y="228"/>
                  </a:lnTo>
                  <a:lnTo>
                    <a:pt x="17" y="271"/>
                  </a:lnTo>
                  <a:lnTo>
                    <a:pt x="12" y="316"/>
                  </a:lnTo>
                  <a:lnTo>
                    <a:pt x="12" y="316"/>
                  </a:lnTo>
                  <a:lnTo>
                    <a:pt x="20" y="328"/>
                  </a:lnTo>
                  <a:lnTo>
                    <a:pt x="23" y="334"/>
                  </a:lnTo>
                  <a:lnTo>
                    <a:pt x="28" y="334"/>
                  </a:lnTo>
                  <a:lnTo>
                    <a:pt x="28" y="334"/>
                  </a:lnTo>
                  <a:lnTo>
                    <a:pt x="37" y="337"/>
                  </a:lnTo>
                  <a:lnTo>
                    <a:pt x="42" y="340"/>
                  </a:lnTo>
                  <a:lnTo>
                    <a:pt x="42" y="347"/>
                  </a:lnTo>
                  <a:lnTo>
                    <a:pt x="42" y="353"/>
                  </a:lnTo>
                  <a:lnTo>
                    <a:pt x="42" y="386"/>
                  </a:lnTo>
                  <a:lnTo>
                    <a:pt x="300" y="386"/>
                  </a:lnTo>
                  <a:lnTo>
                    <a:pt x="300" y="386"/>
                  </a:lnTo>
                  <a:lnTo>
                    <a:pt x="300" y="386"/>
                  </a:lnTo>
                  <a:lnTo>
                    <a:pt x="300" y="386"/>
                  </a:lnTo>
                  <a:lnTo>
                    <a:pt x="297" y="386"/>
                  </a:lnTo>
                  <a:lnTo>
                    <a:pt x="297" y="386"/>
                  </a:lnTo>
                  <a:close/>
                </a:path>
              </a:pathLst>
            </a:custGeom>
            <a:solidFill>
              <a:schemeClr val="accent1">
                <a:lumMod val="75000"/>
              </a:scheme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66" name="Google Shape;1096;p12">
              <a:extLst>
                <a:ext uri="{FF2B5EF4-FFF2-40B4-BE49-F238E27FC236}">
                  <a16:creationId xmlns:a16="http://schemas.microsoft.com/office/drawing/2014/main" id="{92A6ECB3-6EDF-0869-5925-854EE39789CA}"/>
                </a:ext>
              </a:extLst>
            </p:cNvPr>
            <p:cNvSpPr/>
            <p:nvPr/>
          </p:nvSpPr>
          <p:spPr>
            <a:xfrm>
              <a:off x="7766054" y="3541185"/>
              <a:ext cx="710654" cy="768742"/>
            </a:xfrm>
            <a:custGeom>
              <a:avLst/>
              <a:gdLst/>
              <a:ahLst/>
              <a:cxnLst/>
              <a:rect l="l" t="t" r="r" b="b"/>
              <a:pathLst>
                <a:path w="554" h="632" extrusionOk="0">
                  <a:moveTo>
                    <a:pt x="493" y="58"/>
                  </a:moveTo>
                  <a:lnTo>
                    <a:pt x="493" y="58"/>
                  </a:lnTo>
                  <a:lnTo>
                    <a:pt x="487" y="58"/>
                  </a:lnTo>
                  <a:lnTo>
                    <a:pt x="487" y="58"/>
                  </a:lnTo>
                  <a:lnTo>
                    <a:pt x="459" y="55"/>
                  </a:lnTo>
                  <a:lnTo>
                    <a:pt x="459" y="55"/>
                  </a:lnTo>
                  <a:lnTo>
                    <a:pt x="448" y="52"/>
                  </a:lnTo>
                  <a:lnTo>
                    <a:pt x="448" y="52"/>
                  </a:lnTo>
                  <a:lnTo>
                    <a:pt x="425" y="49"/>
                  </a:lnTo>
                  <a:lnTo>
                    <a:pt x="425" y="49"/>
                  </a:lnTo>
                  <a:lnTo>
                    <a:pt x="414" y="49"/>
                  </a:lnTo>
                  <a:lnTo>
                    <a:pt x="414" y="49"/>
                  </a:lnTo>
                  <a:lnTo>
                    <a:pt x="392" y="46"/>
                  </a:lnTo>
                  <a:lnTo>
                    <a:pt x="392" y="46"/>
                  </a:lnTo>
                  <a:lnTo>
                    <a:pt x="381" y="43"/>
                  </a:lnTo>
                  <a:lnTo>
                    <a:pt x="381" y="43"/>
                  </a:lnTo>
                  <a:lnTo>
                    <a:pt x="355" y="40"/>
                  </a:lnTo>
                  <a:lnTo>
                    <a:pt x="355" y="40"/>
                  </a:lnTo>
                  <a:lnTo>
                    <a:pt x="347" y="40"/>
                  </a:lnTo>
                  <a:lnTo>
                    <a:pt x="347" y="40"/>
                  </a:lnTo>
                  <a:lnTo>
                    <a:pt x="316" y="34"/>
                  </a:lnTo>
                  <a:lnTo>
                    <a:pt x="316" y="34"/>
                  </a:lnTo>
                  <a:lnTo>
                    <a:pt x="311" y="34"/>
                  </a:lnTo>
                  <a:lnTo>
                    <a:pt x="311" y="34"/>
                  </a:lnTo>
                  <a:lnTo>
                    <a:pt x="283" y="31"/>
                  </a:lnTo>
                  <a:lnTo>
                    <a:pt x="283" y="31"/>
                  </a:lnTo>
                  <a:lnTo>
                    <a:pt x="274" y="28"/>
                  </a:lnTo>
                  <a:lnTo>
                    <a:pt x="274" y="28"/>
                  </a:lnTo>
                  <a:lnTo>
                    <a:pt x="252" y="25"/>
                  </a:lnTo>
                  <a:lnTo>
                    <a:pt x="252" y="25"/>
                  </a:lnTo>
                  <a:lnTo>
                    <a:pt x="241" y="22"/>
                  </a:lnTo>
                  <a:lnTo>
                    <a:pt x="241" y="22"/>
                  </a:lnTo>
                  <a:lnTo>
                    <a:pt x="218" y="19"/>
                  </a:lnTo>
                  <a:lnTo>
                    <a:pt x="218" y="19"/>
                  </a:lnTo>
                  <a:lnTo>
                    <a:pt x="207" y="19"/>
                  </a:lnTo>
                  <a:lnTo>
                    <a:pt x="207" y="19"/>
                  </a:lnTo>
                  <a:lnTo>
                    <a:pt x="182" y="13"/>
                  </a:lnTo>
                  <a:lnTo>
                    <a:pt x="182" y="13"/>
                  </a:lnTo>
                  <a:lnTo>
                    <a:pt x="176" y="13"/>
                  </a:lnTo>
                  <a:lnTo>
                    <a:pt x="176" y="13"/>
                  </a:lnTo>
                  <a:lnTo>
                    <a:pt x="146" y="7"/>
                  </a:lnTo>
                  <a:lnTo>
                    <a:pt x="146" y="7"/>
                  </a:lnTo>
                  <a:lnTo>
                    <a:pt x="137" y="7"/>
                  </a:lnTo>
                  <a:lnTo>
                    <a:pt x="137" y="7"/>
                  </a:lnTo>
                  <a:lnTo>
                    <a:pt x="115" y="3"/>
                  </a:lnTo>
                  <a:lnTo>
                    <a:pt x="115" y="3"/>
                  </a:lnTo>
                  <a:lnTo>
                    <a:pt x="104" y="0"/>
                  </a:lnTo>
                  <a:lnTo>
                    <a:pt x="104" y="0"/>
                  </a:lnTo>
                  <a:lnTo>
                    <a:pt x="92" y="0"/>
                  </a:lnTo>
                  <a:lnTo>
                    <a:pt x="0" y="623"/>
                  </a:lnTo>
                  <a:lnTo>
                    <a:pt x="64" y="632"/>
                  </a:lnTo>
                  <a:lnTo>
                    <a:pt x="64" y="632"/>
                  </a:lnTo>
                  <a:lnTo>
                    <a:pt x="67" y="620"/>
                  </a:lnTo>
                  <a:lnTo>
                    <a:pt x="73" y="593"/>
                  </a:lnTo>
                  <a:lnTo>
                    <a:pt x="73" y="593"/>
                  </a:lnTo>
                  <a:lnTo>
                    <a:pt x="76" y="590"/>
                  </a:lnTo>
                  <a:lnTo>
                    <a:pt x="76" y="590"/>
                  </a:lnTo>
                  <a:lnTo>
                    <a:pt x="90" y="590"/>
                  </a:lnTo>
                  <a:lnTo>
                    <a:pt x="148" y="599"/>
                  </a:lnTo>
                  <a:lnTo>
                    <a:pt x="148" y="599"/>
                  </a:lnTo>
                  <a:lnTo>
                    <a:pt x="185" y="605"/>
                  </a:lnTo>
                  <a:lnTo>
                    <a:pt x="216" y="614"/>
                  </a:lnTo>
                  <a:lnTo>
                    <a:pt x="216" y="614"/>
                  </a:lnTo>
                  <a:lnTo>
                    <a:pt x="221" y="617"/>
                  </a:lnTo>
                  <a:lnTo>
                    <a:pt x="221" y="617"/>
                  </a:lnTo>
                  <a:lnTo>
                    <a:pt x="224" y="617"/>
                  </a:lnTo>
                  <a:lnTo>
                    <a:pt x="224" y="599"/>
                  </a:lnTo>
                  <a:lnTo>
                    <a:pt x="224" y="599"/>
                  </a:lnTo>
                  <a:lnTo>
                    <a:pt x="224" y="590"/>
                  </a:lnTo>
                  <a:lnTo>
                    <a:pt x="227" y="578"/>
                  </a:lnTo>
                  <a:lnTo>
                    <a:pt x="232" y="569"/>
                  </a:lnTo>
                  <a:lnTo>
                    <a:pt x="232" y="569"/>
                  </a:lnTo>
                  <a:lnTo>
                    <a:pt x="235" y="566"/>
                  </a:lnTo>
                  <a:lnTo>
                    <a:pt x="238" y="566"/>
                  </a:lnTo>
                  <a:lnTo>
                    <a:pt x="501" y="593"/>
                  </a:lnTo>
                  <a:lnTo>
                    <a:pt x="554" y="67"/>
                  </a:lnTo>
                  <a:lnTo>
                    <a:pt x="554" y="67"/>
                  </a:lnTo>
                  <a:lnTo>
                    <a:pt x="537" y="64"/>
                  </a:lnTo>
                  <a:lnTo>
                    <a:pt x="537" y="64"/>
                  </a:lnTo>
                  <a:lnTo>
                    <a:pt x="526" y="61"/>
                  </a:lnTo>
                  <a:lnTo>
                    <a:pt x="526" y="61"/>
                  </a:lnTo>
                  <a:lnTo>
                    <a:pt x="493" y="58"/>
                  </a:lnTo>
                  <a:lnTo>
                    <a:pt x="493" y="58"/>
                  </a:lnTo>
                  <a:close/>
                </a:path>
              </a:pathLst>
            </a:custGeom>
            <a:solidFill>
              <a:srgbClr val="92CEF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67" name="Google Shape;1097;p12">
              <a:extLst>
                <a:ext uri="{FF2B5EF4-FFF2-40B4-BE49-F238E27FC236}">
                  <a16:creationId xmlns:a16="http://schemas.microsoft.com/office/drawing/2014/main" id="{2BF2017F-A3CF-AAD8-7535-00344D1873C0}"/>
                </a:ext>
              </a:extLst>
            </p:cNvPr>
            <p:cNvSpPr/>
            <p:nvPr/>
          </p:nvSpPr>
          <p:spPr>
            <a:xfrm>
              <a:off x="9288700" y="3187222"/>
              <a:ext cx="663192" cy="561960"/>
            </a:xfrm>
            <a:custGeom>
              <a:avLst/>
              <a:gdLst/>
              <a:ahLst/>
              <a:cxnLst/>
              <a:rect l="l" t="t" r="r" b="b"/>
              <a:pathLst>
                <a:path w="517" h="462" extrusionOk="0">
                  <a:moveTo>
                    <a:pt x="492" y="434"/>
                  </a:moveTo>
                  <a:lnTo>
                    <a:pt x="492" y="434"/>
                  </a:lnTo>
                  <a:lnTo>
                    <a:pt x="492" y="434"/>
                  </a:lnTo>
                  <a:lnTo>
                    <a:pt x="492" y="434"/>
                  </a:lnTo>
                  <a:lnTo>
                    <a:pt x="490" y="425"/>
                  </a:lnTo>
                  <a:lnTo>
                    <a:pt x="490" y="425"/>
                  </a:lnTo>
                  <a:lnTo>
                    <a:pt x="490" y="416"/>
                  </a:lnTo>
                  <a:lnTo>
                    <a:pt x="490" y="416"/>
                  </a:lnTo>
                  <a:lnTo>
                    <a:pt x="492" y="410"/>
                  </a:lnTo>
                  <a:lnTo>
                    <a:pt x="495" y="407"/>
                  </a:lnTo>
                  <a:lnTo>
                    <a:pt x="495" y="407"/>
                  </a:lnTo>
                  <a:lnTo>
                    <a:pt x="501" y="407"/>
                  </a:lnTo>
                  <a:lnTo>
                    <a:pt x="509" y="407"/>
                  </a:lnTo>
                  <a:lnTo>
                    <a:pt x="509" y="407"/>
                  </a:lnTo>
                  <a:lnTo>
                    <a:pt x="515" y="398"/>
                  </a:lnTo>
                  <a:lnTo>
                    <a:pt x="517" y="383"/>
                  </a:lnTo>
                  <a:lnTo>
                    <a:pt x="517" y="383"/>
                  </a:lnTo>
                  <a:lnTo>
                    <a:pt x="517" y="383"/>
                  </a:lnTo>
                  <a:lnTo>
                    <a:pt x="517" y="383"/>
                  </a:lnTo>
                  <a:lnTo>
                    <a:pt x="515" y="377"/>
                  </a:lnTo>
                  <a:lnTo>
                    <a:pt x="506" y="370"/>
                  </a:lnTo>
                  <a:lnTo>
                    <a:pt x="506" y="370"/>
                  </a:lnTo>
                  <a:lnTo>
                    <a:pt x="506" y="370"/>
                  </a:lnTo>
                  <a:lnTo>
                    <a:pt x="506" y="370"/>
                  </a:lnTo>
                  <a:lnTo>
                    <a:pt x="506" y="367"/>
                  </a:lnTo>
                  <a:lnTo>
                    <a:pt x="506" y="367"/>
                  </a:lnTo>
                  <a:lnTo>
                    <a:pt x="503" y="367"/>
                  </a:lnTo>
                  <a:lnTo>
                    <a:pt x="503" y="367"/>
                  </a:lnTo>
                  <a:lnTo>
                    <a:pt x="503" y="367"/>
                  </a:lnTo>
                  <a:lnTo>
                    <a:pt x="503" y="367"/>
                  </a:lnTo>
                  <a:lnTo>
                    <a:pt x="498" y="364"/>
                  </a:lnTo>
                  <a:lnTo>
                    <a:pt x="498" y="364"/>
                  </a:lnTo>
                  <a:lnTo>
                    <a:pt x="498" y="364"/>
                  </a:lnTo>
                  <a:lnTo>
                    <a:pt x="498" y="364"/>
                  </a:lnTo>
                  <a:lnTo>
                    <a:pt x="498" y="364"/>
                  </a:lnTo>
                  <a:lnTo>
                    <a:pt x="498" y="364"/>
                  </a:lnTo>
                  <a:lnTo>
                    <a:pt x="498" y="364"/>
                  </a:lnTo>
                  <a:lnTo>
                    <a:pt x="498" y="364"/>
                  </a:lnTo>
                  <a:lnTo>
                    <a:pt x="495" y="361"/>
                  </a:lnTo>
                  <a:lnTo>
                    <a:pt x="495" y="358"/>
                  </a:lnTo>
                  <a:lnTo>
                    <a:pt x="495" y="322"/>
                  </a:lnTo>
                  <a:lnTo>
                    <a:pt x="495" y="322"/>
                  </a:lnTo>
                  <a:lnTo>
                    <a:pt x="492" y="313"/>
                  </a:lnTo>
                  <a:lnTo>
                    <a:pt x="484" y="310"/>
                  </a:lnTo>
                  <a:lnTo>
                    <a:pt x="484" y="310"/>
                  </a:lnTo>
                  <a:lnTo>
                    <a:pt x="476" y="307"/>
                  </a:lnTo>
                  <a:lnTo>
                    <a:pt x="470" y="301"/>
                  </a:lnTo>
                  <a:lnTo>
                    <a:pt x="470" y="294"/>
                  </a:lnTo>
                  <a:lnTo>
                    <a:pt x="470" y="294"/>
                  </a:lnTo>
                  <a:lnTo>
                    <a:pt x="467" y="288"/>
                  </a:lnTo>
                  <a:lnTo>
                    <a:pt x="464" y="285"/>
                  </a:lnTo>
                  <a:lnTo>
                    <a:pt x="453" y="279"/>
                  </a:lnTo>
                  <a:lnTo>
                    <a:pt x="453" y="279"/>
                  </a:lnTo>
                  <a:lnTo>
                    <a:pt x="445" y="276"/>
                  </a:lnTo>
                  <a:lnTo>
                    <a:pt x="439" y="270"/>
                  </a:lnTo>
                  <a:lnTo>
                    <a:pt x="417" y="246"/>
                  </a:lnTo>
                  <a:lnTo>
                    <a:pt x="417" y="246"/>
                  </a:lnTo>
                  <a:lnTo>
                    <a:pt x="414" y="243"/>
                  </a:lnTo>
                  <a:lnTo>
                    <a:pt x="414" y="237"/>
                  </a:lnTo>
                  <a:lnTo>
                    <a:pt x="417" y="228"/>
                  </a:lnTo>
                  <a:lnTo>
                    <a:pt x="417" y="228"/>
                  </a:lnTo>
                  <a:lnTo>
                    <a:pt x="417" y="225"/>
                  </a:lnTo>
                  <a:lnTo>
                    <a:pt x="417" y="225"/>
                  </a:lnTo>
                  <a:lnTo>
                    <a:pt x="414" y="219"/>
                  </a:lnTo>
                  <a:lnTo>
                    <a:pt x="414" y="209"/>
                  </a:lnTo>
                  <a:lnTo>
                    <a:pt x="414" y="179"/>
                  </a:lnTo>
                  <a:lnTo>
                    <a:pt x="414" y="179"/>
                  </a:lnTo>
                  <a:lnTo>
                    <a:pt x="414" y="155"/>
                  </a:lnTo>
                  <a:lnTo>
                    <a:pt x="414" y="155"/>
                  </a:lnTo>
                  <a:lnTo>
                    <a:pt x="414" y="155"/>
                  </a:lnTo>
                  <a:lnTo>
                    <a:pt x="414" y="155"/>
                  </a:lnTo>
                  <a:lnTo>
                    <a:pt x="411" y="158"/>
                  </a:lnTo>
                  <a:lnTo>
                    <a:pt x="411" y="158"/>
                  </a:lnTo>
                  <a:lnTo>
                    <a:pt x="408" y="161"/>
                  </a:lnTo>
                  <a:lnTo>
                    <a:pt x="406" y="161"/>
                  </a:lnTo>
                  <a:lnTo>
                    <a:pt x="406" y="161"/>
                  </a:lnTo>
                  <a:lnTo>
                    <a:pt x="380" y="143"/>
                  </a:lnTo>
                  <a:lnTo>
                    <a:pt x="369" y="133"/>
                  </a:lnTo>
                  <a:lnTo>
                    <a:pt x="366" y="130"/>
                  </a:lnTo>
                  <a:lnTo>
                    <a:pt x="366" y="124"/>
                  </a:lnTo>
                  <a:lnTo>
                    <a:pt x="366" y="124"/>
                  </a:lnTo>
                  <a:lnTo>
                    <a:pt x="366" y="124"/>
                  </a:lnTo>
                  <a:lnTo>
                    <a:pt x="366" y="124"/>
                  </a:lnTo>
                  <a:lnTo>
                    <a:pt x="358" y="118"/>
                  </a:lnTo>
                  <a:lnTo>
                    <a:pt x="347" y="115"/>
                  </a:lnTo>
                  <a:lnTo>
                    <a:pt x="347" y="115"/>
                  </a:lnTo>
                  <a:lnTo>
                    <a:pt x="347" y="115"/>
                  </a:lnTo>
                  <a:lnTo>
                    <a:pt x="347" y="115"/>
                  </a:lnTo>
                  <a:lnTo>
                    <a:pt x="333" y="106"/>
                  </a:lnTo>
                  <a:lnTo>
                    <a:pt x="322" y="100"/>
                  </a:lnTo>
                  <a:lnTo>
                    <a:pt x="313" y="94"/>
                  </a:lnTo>
                  <a:lnTo>
                    <a:pt x="313" y="94"/>
                  </a:lnTo>
                  <a:lnTo>
                    <a:pt x="308" y="88"/>
                  </a:lnTo>
                  <a:lnTo>
                    <a:pt x="308" y="82"/>
                  </a:lnTo>
                  <a:lnTo>
                    <a:pt x="308" y="70"/>
                  </a:lnTo>
                  <a:lnTo>
                    <a:pt x="308" y="70"/>
                  </a:lnTo>
                  <a:lnTo>
                    <a:pt x="310" y="58"/>
                  </a:lnTo>
                  <a:lnTo>
                    <a:pt x="310" y="33"/>
                  </a:lnTo>
                  <a:lnTo>
                    <a:pt x="310" y="33"/>
                  </a:lnTo>
                  <a:lnTo>
                    <a:pt x="308" y="33"/>
                  </a:lnTo>
                  <a:lnTo>
                    <a:pt x="308" y="33"/>
                  </a:lnTo>
                  <a:lnTo>
                    <a:pt x="308" y="33"/>
                  </a:lnTo>
                  <a:lnTo>
                    <a:pt x="308" y="33"/>
                  </a:lnTo>
                  <a:lnTo>
                    <a:pt x="308" y="30"/>
                  </a:lnTo>
                  <a:lnTo>
                    <a:pt x="308" y="30"/>
                  </a:lnTo>
                  <a:lnTo>
                    <a:pt x="308" y="30"/>
                  </a:lnTo>
                  <a:lnTo>
                    <a:pt x="308" y="30"/>
                  </a:lnTo>
                  <a:lnTo>
                    <a:pt x="305" y="30"/>
                  </a:lnTo>
                  <a:lnTo>
                    <a:pt x="305" y="30"/>
                  </a:lnTo>
                  <a:lnTo>
                    <a:pt x="305" y="30"/>
                  </a:lnTo>
                  <a:lnTo>
                    <a:pt x="305" y="30"/>
                  </a:lnTo>
                  <a:lnTo>
                    <a:pt x="305" y="27"/>
                  </a:lnTo>
                  <a:lnTo>
                    <a:pt x="305" y="27"/>
                  </a:lnTo>
                  <a:lnTo>
                    <a:pt x="302" y="27"/>
                  </a:lnTo>
                  <a:lnTo>
                    <a:pt x="302" y="27"/>
                  </a:lnTo>
                  <a:lnTo>
                    <a:pt x="302" y="27"/>
                  </a:lnTo>
                  <a:lnTo>
                    <a:pt x="302" y="27"/>
                  </a:lnTo>
                  <a:lnTo>
                    <a:pt x="302" y="24"/>
                  </a:lnTo>
                  <a:lnTo>
                    <a:pt x="302" y="24"/>
                  </a:lnTo>
                  <a:lnTo>
                    <a:pt x="302" y="24"/>
                  </a:lnTo>
                  <a:lnTo>
                    <a:pt x="302" y="24"/>
                  </a:lnTo>
                  <a:lnTo>
                    <a:pt x="299" y="24"/>
                  </a:lnTo>
                  <a:lnTo>
                    <a:pt x="299" y="24"/>
                  </a:lnTo>
                  <a:lnTo>
                    <a:pt x="299" y="21"/>
                  </a:lnTo>
                  <a:lnTo>
                    <a:pt x="299" y="21"/>
                  </a:lnTo>
                  <a:lnTo>
                    <a:pt x="296" y="18"/>
                  </a:lnTo>
                  <a:lnTo>
                    <a:pt x="280" y="0"/>
                  </a:lnTo>
                  <a:lnTo>
                    <a:pt x="11" y="0"/>
                  </a:lnTo>
                  <a:lnTo>
                    <a:pt x="11" y="0"/>
                  </a:lnTo>
                  <a:lnTo>
                    <a:pt x="11" y="3"/>
                  </a:lnTo>
                  <a:lnTo>
                    <a:pt x="11" y="3"/>
                  </a:lnTo>
                  <a:lnTo>
                    <a:pt x="8" y="3"/>
                  </a:lnTo>
                  <a:lnTo>
                    <a:pt x="8" y="3"/>
                  </a:lnTo>
                  <a:lnTo>
                    <a:pt x="8" y="3"/>
                  </a:lnTo>
                  <a:lnTo>
                    <a:pt x="8" y="3"/>
                  </a:lnTo>
                  <a:lnTo>
                    <a:pt x="8" y="3"/>
                  </a:lnTo>
                  <a:lnTo>
                    <a:pt x="8" y="3"/>
                  </a:lnTo>
                  <a:lnTo>
                    <a:pt x="5" y="3"/>
                  </a:lnTo>
                  <a:lnTo>
                    <a:pt x="5" y="3"/>
                  </a:lnTo>
                  <a:lnTo>
                    <a:pt x="5" y="3"/>
                  </a:lnTo>
                  <a:lnTo>
                    <a:pt x="5" y="3"/>
                  </a:lnTo>
                  <a:lnTo>
                    <a:pt x="3" y="3"/>
                  </a:lnTo>
                  <a:lnTo>
                    <a:pt x="3" y="3"/>
                  </a:lnTo>
                  <a:lnTo>
                    <a:pt x="3" y="3"/>
                  </a:lnTo>
                  <a:lnTo>
                    <a:pt x="3" y="3"/>
                  </a:lnTo>
                  <a:lnTo>
                    <a:pt x="0" y="6"/>
                  </a:lnTo>
                  <a:lnTo>
                    <a:pt x="0" y="6"/>
                  </a:lnTo>
                  <a:lnTo>
                    <a:pt x="0" y="6"/>
                  </a:lnTo>
                  <a:lnTo>
                    <a:pt x="0" y="6"/>
                  </a:lnTo>
                  <a:lnTo>
                    <a:pt x="3" y="12"/>
                  </a:lnTo>
                  <a:lnTo>
                    <a:pt x="8" y="21"/>
                  </a:lnTo>
                  <a:lnTo>
                    <a:pt x="8" y="21"/>
                  </a:lnTo>
                  <a:lnTo>
                    <a:pt x="11" y="24"/>
                  </a:lnTo>
                  <a:lnTo>
                    <a:pt x="11" y="39"/>
                  </a:lnTo>
                  <a:lnTo>
                    <a:pt x="11" y="39"/>
                  </a:lnTo>
                  <a:lnTo>
                    <a:pt x="11" y="42"/>
                  </a:lnTo>
                  <a:lnTo>
                    <a:pt x="11" y="42"/>
                  </a:lnTo>
                  <a:lnTo>
                    <a:pt x="14" y="42"/>
                  </a:lnTo>
                  <a:lnTo>
                    <a:pt x="14" y="42"/>
                  </a:lnTo>
                  <a:lnTo>
                    <a:pt x="14" y="42"/>
                  </a:lnTo>
                  <a:lnTo>
                    <a:pt x="14" y="42"/>
                  </a:lnTo>
                  <a:lnTo>
                    <a:pt x="14" y="42"/>
                  </a:lnTo>
                  <a:lnTo>
                    <a:pt x="14" y="42"/>
                  </a:lnTo>
                  <a:lnTo>
                    <a:pt x="17" y="42"/>
                  </a:lnTo>
                  <a:lnTo>
                    <a:pt x="17" y="42"/>
                  </a:lnTo>
                  <a:lnTo>
                    <a:pt x="17" y="42"/>
                  </a:lnTo>
                  <a:lnTo>
                    <a:pt x="17" y="42"/>
                  </a:lnTo>
                  <a:lnTo>
                    <a:pt x="19" y="42"/>
                  </a:lnTo>
                  <a:lnTo>
                    <a:pt x="19" y="42"/>
                  </a:lnTo>
                  <a:lnTo>
                    <a:pt x="19" y="42"/>
                  </a:lnTo>
                  <a:lnTo>
                    <a:pt x="19" y="42"/>
                  </a:lnTo>
                  <a:lnTo>
                    <a:pt x="22" y="45"/>
                  </a:lnTo>
                  <a:lnTo>
                    <a:pt x="22" y="45"/>
                  </a:lnTo>
                  <a:lnTo>
                    <a:pt x="22" y="45"/>
                  </a:lnTo>
                  <a:lnTo>
                    <a:pt x="22" y="45"/>
                  </a:lnTo>
                  <a:lnTo>
                    <a:pt x="25" y="45"/>
                  </a:lnTo>
                  <a:lnTo>
                    <a:pt x="25" y="45"/>
                  </a:lnTo>
                  <a:lnTo>
                    <a:pt x="25" y="45"/>
                  </a:lnTo>
                  <a:lnTo>
                    <a:pt x="25" y="45"/>
                  </a:lnTo>
                  <a:lnTo>
                    <a:pt x="28" y="45"/>
                  </a:lnTo>
                  <a:lnTo>
                    <a:pt x="28" y="45"/>
                  </a:lnTo>
                  <a:lnTo>
                    <a:pt x="28" y="45"/>
                  </a:lnTo>
                  <a:lnTo>
                    <a:pt x="28" y="45"/>
                  </a:lnTo>
                  <a:lnTo>
                    <a:pt x="31" y="48"/>
                  </a:lnTo>
                  <a:lnTo>
                    <a:pt x="31" y="48"/>
                  </a:lnTo>
                  <a:lnTo>
                    <a:pt x="31" y="48"/>
                  </a:lnTo>
                  <a:lnTo>
                    <a:pt x="31" y="48"/>
                  </a:lnTo>
                  <a:lnTo>
                    <a:pt x="33" y="48"/>
                  </a:lnTo>
                  <a:lnTo>
                    <a:pt x="33" y="48"/>
                  </a:lnTo>
                  <a:lnTo>
                    <a:pt x="33" y="48"/>
                  </a:lnTo>
                  <a:lnTo>
                    <a:pt x="33" y="48"/>
                  </a:lnTo>
                  <a:lnTo>
                    <a:pt x="36" y="51"/>
                  </a:lnTo>
                  <a:lnTo>
                    <a:pt x="36" y="51"/>
                  </a:lnTo>
                  <a:lnTo>
                    <a:pt x="36" y="51"/>
                  </a:lnTo>
                  <a:lnTo>
                    <a:pt x="36" y="51"/>
                  </a:lnTo>
                  <a:lnTo>
                    <a:pt x="39" y="51"/>
                  </a:lnTo>
                  <a:lnTo>
                    <a:pt x="39" y="51"/>
                  </a:lnTo>
                  <a:lnTo>
                    <a:pt x="39" y="51"/>
                  </a:lnTo>
                  <a:lnTo>
                    <a:pt x="39" y="51"/>
                  </a:lnTo>
                  <a:lnTo>
                    <a:pt x="42" y="54"/>
                  </a:lnTo>
                  <a:lnTo>
                    <a:pt x="42" y="54"/>
                  </a:lnTo>
                  <a:lnTo>
                    <a:pt x="42" y="54"/>
                  </a:lnTo>
                  <a:lnTo>
                    <a:pt x="42" y="54"/>
                  </a:lnTo>
                  <a:lnTo>
                    <a:pt x="44" y="58"/>
                  </a:lnTo>
                  <a:lnTo>
                    <a:pt x="44" y="58"/>
                  </a:lnTo>
                  <a:lnTo>
                    <a:pt x="44" y="58"/>
                  </a:lnTo>
                  <a:lnTo>
                    <a:pt x="44" y="58"/>
                  </a:lnTo>
                  <a:lnTo>
                    <a:pt x="44" y="58"/>
                  </a:lnTo>
                  <a:lnTo>
                    <a:pt x="44" y="58"/>
                  </a:lnTo>
                  <a:lnTo>
                    <a:pt x="47" y="58"/>
                  </a:lnTo>
                  <a:lnTo>
                    <a:pt x="47" y="58"/>
                  </a:lnTo>
                  <a:lnTo>
                    <a:pt x="47" y="61"/>
                  </a:lnTo>
                  <a:lnTo>
                    <a:pt x="47" y="61"/>
                  </a:lnTo>
                  <a:lnTo>
                    <a:pt x="47" y="61"/>
                  </a:lnTo>
                  <a:lnTo>
                    <a:pt x="47" y="61"/>
                  </a:lnTo>
                  <a:lnTo>
                    <a:pt x="50" y="64"/>
                  </a:lnTo>
                  <a:lnTo>
                    <a:pt x="50" y="64"/>
                  </a:lnTo>
                  <a:lnTo>
                    <a:pt x="53" y="76"/>
                  </a:lnTo>
                  <a:lnTo>
                    <a:pt x="53" y="88"/>
                  </a:lnTo>
                  <a:lnTo>
                    <a:pt x="50" y="100"/>
                  </a:lnTo>
                  <a:lnTo>
                    <a:pt x="47" y="106"/>
                  </a:lnTo>
                  <a:lnTo>
                    <a:pt x="47" y="106"/>
                  </a:lnTo>
                  <a:lnTo>
                    <a:pt x="44" y="115"/>
                  </a:lnTo>
                  <a:lnTo>
                    <a:pt x="42" y="121"/>
                  </a:lnTo>
                  <a:lnTo>
                    <a:pt x="42" y="121"/>
                  </a:lnTo>
                  <a:lnTo>
                    <a:pt x="47" y="121"/>
                  </a:lnTo>
                  <a:lnTo>
                    <a:pt x="47" y="121"/>
                  </a:lnTo>
                  <a:lnTo>
                    <a:pt x="50" y="124"/>
                  </a:lnTo>
                  <a:lnTo>
                    <a:pt x="56" y="130"/>
                  </a:lnTo>
                  <a:lnTo>
                    <a:pt x="56" y="130"/>
                  </a:lnTo>
                  <a:lnTo>
                    <a:pt x="58" y="136"/>
                  </a:lnTo>
                  <a:lnTo>
                    <a:pt x="58" y="136"/>
                  </a:lnTo>
                  <a:lnTo>
                    <a:pt x="64" y="152"/>
                  </a:lnTo>
                  <a:lnTo>
                    <a:pt x="64" y="152"/>
                  </a:lnTo>
                  <a:lnTo>
                    <a:pt x="64" y="152"/>
                  </a:lnTo>
                  <a:lnTo>
                    <a:pt x="64" y="152"/>
                  </a:lnTo>
                  <a:lnTo>
                    <a:pt x="64" y="152"/>
                  </a:lnTo>
                  <a:lnTo>
                    <a:pt x="64" y="152"/>
                  </a:lnTo>
                  <a:lnTo>
                    <a:pt x="64" y="152"/>
                  </a:lnTo>
                  <a:lnTo>
                    <a:pt x="64" y="152"/>
                  </a:lnTo>
                  <a:lnTo>
                    <a:pt x="64" y="152"/>
                  </a:lnTo>
                  <a:lnTo>
                    <a:pt x="64" y="152"/>
                  </a:lnTo>
                  <a:lnTo>
                    <a:pt x="67" y="152"/>
                  </a:lnTo>
                  <a:lnTo>
                    <a:pt x="67" y="152"/>
                  </a:lnTo>
                  <a:lnTo>
                    <a:pt x="67" y="158"/>
                  </a:lnTo>
                  <a:lnTo>
                    <a:pt x="70" y="383"/>
                  </a:lnTo>
                  <a:lnTo>
                    <a:pt x="70" y="383"/>
                  </a:lnTo>
                  <a:lnTo>
                    <a:pt x="70" y="437"/>
                  </a:lnTo>
                  <a:lnTo>
                    <a:pt x="434" y="422"/>
                  </a:lnTo>
                  <a:lnTo>
                    <a:pt x="434" y="422"/>
                  </a:lnTo>
                  <a:lnTo>
                    <a:pt x="439" y="425"/>
                  </a:lnTo>
                  <a:lnTo>
                    <a:pt x="448" y="434"/>
                  </a:lnTo>
                  <a:lnTo>
                    <a:pt x="448" y="434"/>
                  </a:lnTo>
                  <a:lnTo>
                    <a:pt x="448" y="437"/>
                  </a:lnTo>
                  <a:lnTo>
                    <a:pt x="448" y="437"/>
                  </a:lnTo>
                  <a:lnTo>
                    <a:pt x="450" y="446"/>
                  </a:lnTo>
                  <a:lnTo>
                    <a:pt x="450" y="462"/>
                  </a:lnTo>
                  <a:lnTo>
                    <a:pt x="450" y="462"/>
                  </a:lnTo>
                  <a:lnTo>
                    <a:pt x="450" y="462"/>
                  </a:lnTo>
                  <a:lnTo>
                    <a:pt x="464" y="462"/>
                  </a:lnTo>
                  <a:lnTo>
                    <a:pt x="473" y="459"/>
                  </a:lnTo>
                  <a:lnTo>
                    <a:pt x="492" y="437"/>
                  </a:lnTo>
                  <a:lnTo>
                    <a:pt x="492" y="437"/>
                  </a:lnTo>
                  <a:lnTo>
                    <a:pt x="492" y="434"/>
                  </a:lnTo>
                  <a:lnTo>
                    <a:pt x="492" y="434"/>
                  </a:lnTo>
                  <a:close/>
                </a:path>
              </a:pathLst>
            </a:custGeom>
            <a:solidFill>
              <a:schemeClr val="accen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68" name="Google Shape;1098;p12">
              <a:extLst>
                <a:ext uri="{FF2B5EF4-FFF2-40B4-BE49-F238E27FC236}">
                  <a16:creationId xmlns:a16="http://schemas.microsoft.com/office/drawing/2014/main" id="{4E37D771-58C5-9330-0D59-5CDAA5F243B3}"/>
                </a:ext>
              </a:extLst>
            </p:cNvPr>
            <p:cNvSpPr/>
            <p:nvPr/>
          </p:nvSpPr>
          <p:spPr>
            <a:xfrm>
              <a:off x="8484404" y="3622681"/>
              <a:ext cx="912049" cy="487762"/>
            </a:xfrm>
            <a:custGeom>
              <a:avLst/>
              <a:gdLst/>
              <a:ahLst/>
              <a:cxnLst/>
              <a:rect l="l" t="t" r="r" b="b"/>
              <a:pathLst>
                <a:path w="711" h="401" extrusionOk="0">
                  <a:moveTo>
                    <a:pt x="84" y="3"/>
                  </a:moveTo>
                  <a:lnTo>
                    <a:pt x="84" y="3"/>
                  </a:lnTo>
                  <a:lnTo>
                    <a:pt x="84" y="9"/>
                  </a:lnTo>
                  <a:lnTo>
                    <a:pt x="84" y="9"/>
                  </a:lnTo>
                  <a:lnTo>
                    <a:pt x="81" y="9"/>
                  </a:lnTo>
                  <a:lnTo>
                    <a:pt x="81" y="9"/>
                  </a:lnTo>
                  <a:lnTo>
                    <a:pt x="81" y="9"/>
                  </a:lnTo>
                  <a:lnTo>
                    <a:pt x="81" y="9"/>
                  </a:lnTo>
                  <a:lnTo>
                    <a:pt x="81" y="9"/>
                  </a:lnTo>
                  <a:lnTo>
                    <a:pt x="81" y="9"/>
                  </a:lnTo>
                  <a:lnTo>
                    <a:pt x="81" y="9"/>
                  </a:lnTo>
                  <a:lnTo>
                    <a:pt x="81" y="9"/>
                  </a:lnTo>
                  <a:lnTo>
                    <a:pt x="81" y="9"/>
                  </a:lnTo>
                  <a:lnTo>
                    <a:pt x="81" y="9"/>
                  </a:lnTo>
                  <a:lnTo>
                    <a:pt x="78" y="9"/>
                  </a:lnTo>
                  <a:lnTo>
                    <a:pt x="78" y="9"/>
                  </a:lnTo>
                  <a:lnTo>
                    <a:pt x="78" y="9"/>
                  </a:lnTo>
                  <a:lnTo>
                    <a:pt x="78" y="9"/>
                  </a:lnTo>
                  <a:lnTo>
                    <a:pt x="78" y="9"/>
                  </a:lnTo>
                  <a:lnTo>
                    <a:pt x="78" y="9"/>
                  </a:lnTo>
                  <a:lnTo>
                    <a:pt x="42" y="6"/>
                  </a:lnTo>
                  <a:lnTo>
                    <a:pt x="42" y="6"/>
                  </a:lnTo>
                  <a:lnTo>
                    <a:pt x="42" y="6"/>
                  </a:lnTo>
                  <a:lnTo>
                    <a:pt x="42" y="6"/>
                  </a:lnTo>
                  <a:lnTo>
                    <a:pt x="5" y="0"/>
                  </a:lnTo>
                  <a:lnTo>
                    <a:pt x="0" y="43"/>
                  </a:lnTo>
                  <a:lnTo>
                    <a:pt x="240" y="67"/>
                  </a:lnTo>
                  <a:lnTo>
                    <a:pt x="240" y="67"/>
                  </a:lnTo>
                  <a:lnTo>
                    <a:pt x="243" y="67"/>
                  </a:lnTo>
                  <a:lnTo>
                    <a:pt x="246" y="73"/>
                  </a:lnTo>
                  <a:lnTo>
                    <a:pt x="246" y="73"/>
                  </a:lnTo>
                  <a:lnTo>
                    <a:pt x="246" y="73"/>
                  </a:lnTo>
                  <a:lnTo>
                    <a:pt x="238" y="280"/>
                  </a:lnTo>
                  <a:lnTo>
                    <a:pt x="238" y="280"/>
                  </a:lnTo>
                  <a:lnTo>
                    <a:pt x="246" y="286"/>
                  </a:lnTo>
                  <a:lnTo>
                    <a:pt x="254" y="289"/>
                  </a:lnTo>
                  <a:lnTo>
                    <a:pt x="260" y="289"/>
                  </a:lnTo>
                  <a:lnTo>
                    <a:pt x="260" y="289"/>
                  </a:lnTo>
                  <a:lnTo>
                    <a:pt x="277" y="292"/>
                  </a:lnTo>
                  <a:lnTo>
                    <a:pt x="291" y="298"/>
                  </a:lnTo>
                  <a:lnTo>
                    <a:pt x="291" y="298"/>
                  </a:lnTo>
                  <a:lnTo>
                    <a:pt x="302" y="304"/>
                  </a:lnTo>
                  <a:lnTo>
                    <a:pt x="302" y="304"/>
                  </a:lnTo>
                  <a:lnTo>
                    <a:pt x="310" y="307"/>
                  </a:lnTo>
                  <a:lnTo>
                    <a:pt x="319" y="310"/>
                  </a:lnTo>
                  <a:lnTo>
                    <a:pt x="324" y="313"/>
                  </a:lnTo>
                  <a:lnTo>
                    <a:pt x="324" y="313"/>
                  </a:lnTo>
                  <a:lnTo>
                    <a:pt x="324" y="313"/>
                  </a:lnTo>
                  <a:lnTo>
                    <a:pt x="333" y="322"/>
                  </a:lnTo>
                  <a:lnTo>
                    <a:pt x="364" y="334"/>
                  </a:lnTo>
                  <a:lnTo>
                    <a:pt x="364" y="334"/>
                  </a:lnTo>
                  <a:lnTo>
                    <a:pt x="366" y="334"/>
                  </a:lnTo>
                  <a:lnTo>
                    <a:pt x="372" y="341"/>
                  </a:lnTo>
                  <a:lnTo>
                    <a:pt x="380" y="328"/>
                  </a:lnTo>
                  <a:lnTo>
                    <a:pt x="380" y="328"/>
                  </a:lnTo>
                  <a:lnTo>
                    <a:pt x="383" y="325"/>
                  </a:lnTo>
                  <a:lnTo>
                    <a:pt x="383" y="325"/>
                  </a:lnTo>
                  <a:lnTo>
                    <a:pt x="389" y="328"/>
                  </a:lnTo>
                  <a:lnTo>
                    <a:pt x="411" y="350"/>
                  </a:lnTo>
                  <a:lnTo>
                    <a:pt x="411" y="350"/>
                  </a:lnTo>
                  <a:lnTo>
                    <a:pt x="431" y="368"/>
                  </a:lnTo>
                  <a:lnTo>
                    <a:pt x="431" y="368"/>
                  </a:lnTo>
                  <a:lnTo>
                    <a:pt x="442" y="371"/>
                  </a:lnTo>
                  <a:lnTo>
                    <a:pt x="442" y="371"/>
                  </a:lnTo>
                  <a:lnTo>
                    <a:pt x="456" y="374"/>
                  </a:lnTo>
                  <a:lnTo>
                    <a:pt x="464" y="377"/>
                  </a:lnTo>
                  <a:lnTo>
                    <a:pt x="470" y="374"/>
                  </a:lnTo>
                  <a:lnTo>
                    <a:pt x="470" y="374"/>
                  </a:lnTo>
                  <a:lnTo>
                    <a:pt x="478" y="368"/>
                  </a:lnTo>
                  <a:lnTo>
                    <a:pt x="490" y="365"/>
                  </a:lnTo>
                  <a:lnTo>
                    <a:pt x="490" y="365"/>
                  </a:lnTo>
                  <a:lnTo>
                    <a:pt x="504" y="359"/>
                  </a:lnTo>
                  <a:lnTo>
                    <a:pt x="504" y="359"/>
                  </a:lnTo>
                  <a:lnTo>
                    <a:pt x="515" y="359"/>
                  </a:lnTo>
                  <a:lnTo>
                    <a:pt x="523" y="359"/>
                  </a:lnTo>
                  <a:lnTo>
                    <a:pt x="523" y="359"/>
                  </a:lnTo>
                  <a:lnTo>
                    <a:pt x="526" y="362"/>
                  </a:lnTo>
                  <a:lnTo>
                    <a:pt x="526" y="362"/>
                  </a:lnTo>
                  <a:lnTo>
                    <a:pt x="534" y="362"/>
                  </a:lnTo>
                  <a:lnTo>
                    <a:pt x="540" y="362"/>
                  </a:lnTo>
                  <a:lnTo>
                    <a:pt x="540" y="362"/>
                  </a:lnTo>
                  <a:lnTo>
                    <a:pt x="540" y="365"/>
                  </a:lnTo>
                  <a:lnTo>
                    <a:pt x="557" y="377"/>
                  </a:lnTo>
                  <a:lnTo>
                    <a:pt x="557" y="377"/>
                  </a:lnTo>
                  <a:lnTo>
                    <a:pt x="579" y="368"/>
                  </a:lnTo>
                  <a:lnTo>
                    <a:pt x="604" y="365"/>
                  </a:lnTo>
                  <a:lnTo>
                    <a:pt x="604" y="365"/>
                  </a:lnTo>
                  <a:lnTo>
                    <a:pt x="618" y="365"/>
                  </a:lnTo>
                  <a:lnTo>
                    <a:pt x="635" y="371"/>
                  </a:lnTo>
                  <a:lnTo>
                    <a:pt x="649" y="377"/>
                  </a:lnTo>
                  <a:lnTo>
                    <a:pt x="663" y="389"/>
                  </a:lnTo>
                  <a:lnTo>
                    <a:pt x="663" y="389"/>
                  </a:lnTo>
                  <a:lnTo>
                    <a:pt x="669" y="392"/>
                  </a:lnTo>
                  <a:lnTo>
                    <a:pt x="680" y="398"/>
                  </a:lnTo>
                  <a:lnTo>
                    <a:pt x="697" y="401"/>
                  </a:lnTo>
                  <a:lnTo>
                    <a:pt x="697" y="401"/>
                  </a:lnTo>
                  <a:lnTo>
                    <a:pt x="705" y="356"/>
                  </a:lnTo>
                  <a:lnTo>
                    <a:pt x="708" y="325"/>
                  </a:lnTo>
                  <a:lnTo>
                    <a:pt x="711" y="304"/>
                  </a:lnTo>
                  <a:lnTo>
                    <a:pt x="711" y="304"/>
                  </a:lnTo>
                  <a:lnTo>
                    <a:pt x="708" y="274"/>
                  </a:lnTo>
                  <a:lnTo>
                    <a:pt x="702" y="234"/>
                  </a:lnTo>
                  <a:lnTo>
                    <a:pt x="702" y="234"/>
                  </a:lnTo>
                  <a:lnTo>
                    <a:pt x="694" y="164"/>
                  </a:lnTo>
                  <a:lnTo>
                    <a:pt x="694" y="164"/>
                  </a:lnTo>
                  <a:lnTo>
                    <a:pt x="688" y="85"/>
                  </a:lnTo>
                  <a:lnTo>
                    <a:pt x="688" y="85"/>
                  </a:lnTo>
                  <a:lnTo>
                    <a:pt x="688" y="85"/>
                  </a:lnTo>
                  <a:lnTo>
                    <a:pt x="688" y="85"/>
                  </a:lnTo>
                  <a:lnTo>
                    <a:pt x="688" y="85"/>
                  </a:lnTo>
                  <a:lnTo>
                    <a:pt x="688" y="85"/>
                  </a:lnTo>
                  <a:lnTo>
                    <a:pt x="688" y="85"/>
                  </a:lnTo>
                  <a:lnTo>
                    <a:pt x="688" y="85"/>
                  </a:lnTo>
                  <a:lnTo>
                    <a:pt x="685" y="31"/>
                  </a:lnTo>
                  <a:lnTo>
                    <a:pt x="84" y="0"/>
                  </a:lnTo>
                  <a:lnTo>
                    <a:pt x="84" y="3"/>
                  </a:lnTo>
                  <a:close/>
                </a:path>
              </a:pathLst>
            </a:custGeom>
            <a:solidFill>
              <a:schemeClr val="accent1">
                <a:lumMod val="75000"/>
              </a:scheme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69" name="Google Shape;1099;p12">
              <a:extLst>
                <a:ext uri="{FF2B5EF4-FFF2-40B4-BE49-F238E27FC236}">
                  <a16:creationId xmlns:a16="http://schemas.microsoft.com/office/drawing/2014/main" id="{51B81515-DA1C-B540-3DD6-3A9E4E04C4C9}"/>
                </a:ext>
              </a:extLst>
            </p:cNvPr>
            <p:cNvSpPr/>
            <p:nvPr/>
          </p:nvSpPr>
          <p:spPr>
            <a:xfrm>
              <a:off x="9434935" y="4199237"/>
              <a:ext cx="574680" cy="536417"/>
            </a:xfrm>
            <a:custGeom>
              <a:avLst/>
              <a:gdLst/>
              <a:ahLst/>
              <a:cxnLst/>
              <a:rect l="l" t="t" r="r" b="b"/>
              <a:pathLst>
                <a:path w="448" h="441" extrusionOk="0">
                  <a:moveTo>
                    <a:pt x="0" y="0"/>
                  </a:moveTo>
                  <a:lnTo>
                    <a:pt x="0" y="88"/>
                  </a:lnTo>
                  <a:lnTo>
                    <a:pt x="0" y="88"/>
                  </a:lnTo>
                  <a:lnTo>
                    <a:pt x="12" y="107"/>
                  </a:lnTo>
                  <a:lnTo>
                    <a:pt x="14" y="122"/>
                  </a:lnTo>
                  <a:lnTo>
                    <a:pt x="17" y="137"/>
                  </a:lnTo>
                  <a:lnTo>
                    <a:pt x="17" y="137"/>
                  </a:lnTo>
                  <a:lnTo>
                    <a:pt x="17" y="143"/>
                  </a:lnTo>
                  <a:lnTo>
                    <a:pt x="20" y="149"/>
                  </a:lnTo>
                  <a:lnTo>
                    <a:pt x="20" y="149"/>
                  </a:lnTo>
                  <a:lnTo>
                    <a:pt x="26" y="155"/>
                  </a:lnTo>
                  <a:lnTo>
                    <a:pt x="28" y="167"/>
                  </a:lnTo>
                  <a:lnTo>
                    <a:pt x="28" y="167"/>
                  </a:lnTo>
                  <a:lnTo>
                    <a:pt x="31" y="176"/>
                  </a:lnTo>
                  <a:lnTo>
                    <a:pt x="40" y="186"/>
                  </a:lnTo>
                  <a:lnTo>
                    <a:pt x="40" y="186"/>
                  </a:lnTo>
                  <a:lnTo>
                    <a:pt x="45" y="195"/>
                  </a:lnTo>
                  <a:lnTo>
                    <a:pt x="48" y="201"/>
                  </a:lnTo>
                  <a:lnTo>
                    <a:pt x="48" y="207"/>
                  </a:lnTo>
                  <a:lnTo>
                    <a:pt x="48" y="207"/>
                  </a:lnTo>
                  <a:lnTo>
                    <a:pt x="51" y="216"/>
                  </a:lnTo>
                  <a:lnTo>
                    <a:pt x="56" y="222"/>
                  </a:lnTo>
                  <a:lnTo>
                    <a:pt x="56" y="222"/>
                  </a:lnTo>
                  <a:lnTo>
                    <a:pt x="62" y="228"/>
                  </a:lnTo>
                  <a:lnTo>
                    <a:pt x="62" y="234"/>
                  </a:lnTo>
                  <a:lnTo>
                    <a:pt x="59" y="240"/>
                  </a:lnTo>
                  <a:lnTo>
                    <a:pt x="59" y="240"/>
                  </a:lnTo>
                  <a:lnTo>
                    <a:pt x="54" y="246"/>
                  </a:lnTo>
                  <a:lnTo>
                    <a:pt x="51" y="255"/>
                  </a:lnTo>
                  <a:lnTo>
                    <a:pt x="48" y="277"/>
                  </a:lnTo>
                  <a:lnTo>
                    <a:pt x="48" y="277"/>
                  </a:lnTo>
                  <a:lnTo>
                    <a:pt x="48" y="286"/>
                  </a:lnTo>
                  <a:lnTo>
                    <a:pt x="45" y="292"/>
                  </a:lnTo>
                  <a:lnTo>
                    <a:pt x="45" y="292"/>
                  </a:lnTo>
                  <a:lnTo>
                    <a:pt x="42" y="301"/>
                  </a:lnTo>
                  <a:lnTo>
                    <a:pt x="40" y="310"/>
                  </a:lnTo>
                  <a:lnTo>
                    <a:pt x="40" y="340"/>
                  </a:lnTo>
                  <a:lnTo>
                    <a:pt x="40" y="340"/>
                  </a:lnTo>
                  <a:lnTo>
                    <a:pt x="40" y="344"/>
                  </a:lnTo>
                  <a:lnTo>
                    <a:pt x="40" y="344"/>
                  </a:lnTo>
                  <a:lnTo>
                    <a:pt x="40" y="344"/>
                  </a:lnTo>
                  <a:lnTo>
                    <a:pt x="40" y="344"/>
                  </a:lnTo>
                  <a:lnTo>
                    <a:pt x="40" y="344"/>
                  </a:lnTo>
                  <a:lnTo>
                    <a:pt x="40" y="344"/>
                  </a:lnTo>
                  <a:lnTo>
                    <a:pt x="40" y="347"/>
                  </a:lnTo>
                  <a:lnTo>
                    <a:pt x="40" y="347"/>
                  </a:lnTo>
                  <a:lnTo>
                    <a:pt x="40" y="347"/>
                  </a:lnTo>
                  <a:lnTo>
                    <a:pt x="40" y="347"/>
                  </a:lnTo>
                  <a:lnTo>
                    <a:pt x="40" y="347"/>
                  </a:lnTo>
                  <a:lnTo>
                    <a:pt x="40" y="347"/>
                  </a:lnTo>
                  <a:lnTo>
                    <a:pt x="40" y="350"/>
                  </a:lnTo>
                  <a:lnTo>
                    <a:pt x="40" y="350"/>
                  </a:lnTo>
                  <a:lnTo>
                    <a:pt x="40" y="350"/>
                  </a:lnTo>
                  <a:lnTo>
                    <a:pt x="40" y="350"/>
                  </a:lnTo>
                  <a:lnTo>
                    <a:pt x="40" y="353"/>
                  </a:lnTo>
                  <a:lnTo>
                    <a:pt x="40" y="353"/>
                  </a:lnTo>
                  <a:lnTo>
                    <a:pt x="40" y="353"/>
                  </a:lnTo>
                  <a:lnTo>
                    <a:pt x="40" y="353"/>
                  </a:lnTo>
                  <a:lnTo>
                    <a:pt x="40" y="356"/>
                  </a:lnTo>
                  <a:lnTo>
                    <a:pt x="40" y="356"/>
                  </a:lnTo>
                  <a:lnTo>
                    <a:pt x="40" y="356"/>
                  </a:lnTo>
                  <a:lnTo>
                    <a:pt x="40" y="356"/>
                  </a:lnTo>
                  <a:lnTo>
                    <a:pt x="37" y="359"/>
                  </a:lnTo>
                  <a:lnTo>
                    <a:pt x="37" y="359"/>
                  </a:lnTo>
                  <a:lnTo>
                    <a:pt x="37" y="359"/>
                  </a:lnTo>
                  <a:lnTo>
                    <a:pt x="37" y="359"/>
                  </a:lnTo>
                  <a:lnTo>
                    <a:pt x="54" y="359"/>
                  </a:lnTo>
                  <a:lnTo>
                    <a:pt x="68" y="359"/>
                  </a:lnTo>
                  <a:lnTo>
                    <a:pt x="68" y="359"/>
                  </a:lnTo>
                  <a:lnTo>
                    <a:pt x="76" y="359"/>
                  </a:lnTo>
                  <a:lnTo>
                    <a:pt x="76" y="359"/>
                  </a:lnTo>
                  <a:lnTo>
                    <a:pt x="118" y="365"/>
                  </a:lnTo>
                  <a:lnTo>
                    <a:pt x="118" y="365"/>
                  </a:lnTo>
                  <a:lnTo>
                    <a:pt x="132" y="365"/>
                  </a:lnTo>
                  <a:lnTo>
                    <a:pt x="140" y="371"/>
                  </a:lnTo>
                  <a:lnTo>
                    <a:pt x="140" y="371"/>
                  </a:lnTo>
                  <a:lnTo>
                    <a:pt x="143" y="377"/>
                  </a:lnTo>
                  <a:lnTo>
                    <a:pt x="143" y="377"/>
                  </a:lnTo>
                  <a:lnTo>
                    <a:pt x="146" y="380"/>
                  </a:lnTo>
                  <a:lnTo>
                    <a:pt x="146" y="380"/>
                  </a:lnTo>
                  <a:lnTo>
                    <a:pt x="152" y="383"/>
                  </a:lnTo>
                  <a:lnTo>
                    <a:pt x="160" y="380"/>
                  </a:lnTo>
                  <a:lnTo>
                    <a:pt x="160" y="380"/>
                  </a:lnTo>
                  <a:lnTo>
                    <a:pt x="168" y="377"/>
                  </a:lnTo>
                  <a:lnTo>
                    <a:pt x="168" y="377"/>
                  </a:lnTo>
                  <a:lnTo>
                    <a:pt x="174" y="374"/>
                  </a:lnTo>
                  <a:lnTo>
                    <a:pt x="174" y="374"/>
                  </a:lnTo>
                  <a:lnTo>
                    <a:pt x="180" y="368"/>
                  </a:lnTo>
                  <a:lnTo>
                    <a:pt x="182" y="362"/>
                  </a:lnTo>
                  <a:lnTo>
                    <a:pt x="182" y="362"/>
                  </a:lnTo>
                  <a:lnTo>
                    <a:pt x="182" y="359"/>
                  </a:lnTo>
                  <a:lnTo>
                    <a:pt x="182" y="359"/>
                  </a:lnTo>
                  <a:lnTo>
                    <a:pt x="188" y="353"/>
                  </a:lnTo>
                  <a:lnTo>
                    <a:pt x="194" y="353"/>
                  </a:lnTo>
                  <a:lnTo>
                    <a:pt x="216" y="359"/>
                  </a:lnTo>
                  <a:lnTo>
                    <a:pt x="216" y="359"/>
                  </a:lnTo>
                  <a:lnTo>
                    <a:pt x="222" y="362"/>
                  </a:lnTo>
                  <a:lnTo>
                    <a:pt x="227" y="365"/>
                  </a:lnTo>
                  <a:lnTo>
                    <a:pt x="227" y="365"/>
                  </a:lnTo>
                  <a:lnTo>
                    <a:pt x="227" y="371"/>
                  </a:lnTo>
                  <a:lnTo>
                    <a:pt x="227" y="374"/>
                  </a:lnTo>
                  <a:lnTo>
                    <a:pt x="227" y="374"/>
                  </a:lnTo>
                  <a:lnTo>
                    <a:pt x="230" y="374"/>
                  </a:lnTo>
                  <a:lnTo>
                    <a:pt x="230" y="374"/>
                  </a:lnTo>
                  <a:lnTo>
                    <a:pt x="247" y="380"/>
                  </a:lnTo>
                  <a:lnTo>
                    <a:pt x="247" y="380"/>
                  </a:lnTo>
                  <a:lnTo>
                    <a:pt x="255" y="386"/>
                  </a:lnTo>
                  <a:lnTo>
                    <a:pt x="258" y="389"/>
                  </a:lnTo>
                  <a:lnTo>
                    <a:pt x="255" y="395"/>
                  </a:lnTo>
                  <a:lnTo>
                    <a:pt x="255" y="395"/>
                  </a:lnTo>
                  <a:lnTo>
                    <a:pt x="255" y="395"/>
                  </a:lnTo>
                  <a:lnTo>
                    <a:pt x="255" y="395"/>
                  </a:lnTo>
                  <a:lnTo>
                    <a:pt x="258" y="407"/>
                  </a:lnTo>
                  <a:lnTo>
                    <a:pt x="258" y="416"/>
                  </a:lnTo>
                  <a:lnTo>
                    <a:pt x="258" y="416"/>
                  </a:lnTo>
                  <a:lnTo>
                    <a:pt x="258" y="416"/>
                  </a:lnTo>
                  <a:lnTo>
                    <a:pt x="258" y="416"/>
                  </a:lnTo>
                  <a:lnTo>
                    <a:pt x="269" y="419"/>
                  </a:lnTo>
                  <a:lnTo>
                    <a:pt x="269" y="419"/>
                  </a:lnTo>
                  <a:lnTo>
                    <a:pt x="278" y="423"/>
                  </a:lnTo>
                  <a:lnTo>
                    <a:pt x="278" y="423"/>
                  </a:lnTo>
                  <a:lnTo>
                    <a:pt x="289" y="426"/>
                  </a:lnTo>
                  <a:lnTo>
                    <a:pt x="306" y="429"/>
                  </a:lnTo>
                  <a:lnTo>
                    <a:pt x="306" y="429"/>
                  </a:lnTo>
                  <a:lnTo>
                    <a:pt x="308" y="426"/>
                  </a:lnTo>
                  <a:lnTo>
                    <a:pt x="311" y="419"/>
                  </a:lnTo>
                  <a:lnTo>
                    <a:pt x="311" y="419"/>
                  </a:lnTo>
                  <a:lnTo>
                    <a:pt x="311" y="419"/>
                  </a:lnTo>
                  <a:lnTo>
                    <a:pt x="311" y="410"/>
                  </a:lnTo>
                  <a:lnTo>
                    <a:pt x="317" y="407"/>
                  </a:lnTo>
                  <a:lnTo>
                    <a:pt x="322" y="404"/>
                  </a:lnTo>
                  <a:lnTo>
                    <a:pt x="322" y="404"/>
                  </a:lnTo>
                  <a:lnTo>
                    <a:pt x="322" y="404"/>
                  </a:lnTo>
                  <a:lnTo>
                    <a:pt x="322" y="404"/>
                  </a:lnTo>
                  <a:lnTo>
                    <a:pt x="325" y="404"/>
                  </a:lnTo>
                  <a:lnTo>
                    <a:pt x="328" y="407"/>
                  </a:lnTo>
                  <a:lnTo>
                    <a:pt x="345" y="426"/>
                  </a:lnTo>
                  <a:lnTo>
                    <a:pt x="345" y="426"/>
                  </a:lnTo>
                  <a:lnTo>
                    <a:pt x="356" y="429"/>
                  </a:lnTo>
                  <a:lnTo>
                    <a:pt x="356" y="429"/>
                  </a:lnTo>
                  <a:lnTo>
                    <a:pt x="356" y="423"/>
                  </a:lnTo>
                  <a:lnTo>
                    <a:pt x="356" y="423"/>
                  </a:lnTo>
                  <a:lnTo>
                    <a:pt x="359" y="410"/>
                  </a:lnTo>
                  <a:lnTo>
                    <a:pt x="359" y="410"/>
                  </a:lnTo>
                  <a:lnTo>
                    <a:pt x="359" y="404"/>
                  </a:lnTo>
                  <a:lnTo>
                    <a:pt x="359" y="404"/>
                  </a:lnTo>
                  <a:lnTo>
                    <a:pt x="359" y="395"/>
                  </a:lnTo>
                  <a:lnTo>
                    <a:pt x="359" y="392"/>
                  </a:lnTo>
                  <a:lnTo>
                    <a:pt x="364" y="386"/>
                  </a:lnTo>
                  <a:lnTo>
                    <a:pt x="364" y="386"/>
                  </a:lnTo>
                  <a:lnTo>
                    <a:pt x="370" y="386"/>
                  </a:lnTo>
                  <a:lnTo>
                    <a:pt x="370" y="386"/>
                  </a:lnTo>
                  <a:lnTo>
                    <a:pt x="378" y="386"/>
                  </a:lnTo>
                  <a:lnTo>
                    <a:pt x="384" y="392"/>
                  </a:lnTo>
                  <a:lnTo>
                    <a:pt x="384" y="392"/>
                  </a:lnTo>
                  <a:lnTo>
                    <a:pt x="398" y="404"/>
                  </a:lnTo>
                  <a:lnTo>
                    <a:pt x="398" y="404"/>
                  </a:lnTo>
                  <a:lnTo>
                    <a:pt x="409" y="413"/>
                  </a:lnTo>
                  <a:lnTo>
                    <a:pt x="417" y="423"/>
                  </a:lnTo>
                  <a:lnTo>
                    <a:pt x="417" y="423"/>
                  </a:lnTo>
                  <a:lnTo>
                    <a:pt x="420" y="432"/>
                  </a:lnTo>
                  <a:lnTo>
                    <a:pt x="420" y="432"/>
                  </a:lnTo>
                  <a:lnTo>
                    <a:pt x="426" y="441"/>
                  </a:lnTo>
                  <a:lnTo>
                    <a:pt x="426" y="441"/>
                  </a:lnTo>
                  <a:lnTo>
                    <a:pt x="429" y="435"/>
                  </a:lnTo>
                  <a:lnTo>
                    <a:pt x="429" y="435"/>
                  </a:lnTo>
                  <a:lnTo>
                    <a:pt x="431" y="432"/>
                  </a:lnTo>
                  <a:lnTo>
                    <a:pt x="440" y="426"/>
                  </a:lnTo>
                  <a:lnTo>
                    <a:pt x="440" y="426"/>
                  </a:lnTo>
                  <a:lnTo>
                    <a:pt x="448" y="419"/>
                  </a:lnTo>
                  <a:lnTo>
                    <a:pt x="448" y="419"/>
                  </a:lnTo>
                  <a:lnTo>
                    <a:pt x="448" y="416"/>
                  </a:lnTo>
                  <a:lnTo>
                    <a:pt x="448" y="416"/>
                  </a:lnTo>
                  <a:lnTo>
                    <a:pt x="445" y="413"/>
                  </a:lnTo>
                  <a:lnTo>
                    <a:pt x="437" y="410"/>
                  </a:lnTo>
                  <a:lnTo>
                    <a:pt x="437" y="410"/>
                  </a:lnTo>
                  <a:lnTo>
                    <a:pt x="423" y="401"/>
                  </a:lnTo>
                  <a:lnTo>
                    <a:pt x="403" y="389"/>
                  </a:lnTo>
                  <a:lnTo>
                    <a:pt x="403" y="389"/>
                  </a:lnTo>
                  <a:lnTo>
                    <a:pt x="398" y="380"/>
                  </a:lnTo>
                  <a:lnTo>
                    <a:pt x="398" y="380"/>
                  </a:lnTo>
                  <a:lnTo>
                    <a:pt x="389" y="374"/>
                  </a:lnTo>
                  <a:lnTo>
                    <a:pt x="389" y="371"/>
                  </a:lnTo>
                  <a:lnTo>
                    <a:pt x="389" y="365"/>
                  </a:lnTo>
                  <a:lnTo>
                    <a:pt x="389" y="365"/>
                  </a:lnTo>
                  <a:lnTo>
                    <a:pt x="392" y="362"/>
                  </a:lnTo>
                  <a:lnTo>
                    <a:pt x="395" y="359"/>
                  </a:lnTo>
                  <a:lnTo>
                    <a:pt x="403" y="362"/>
                  </a:lnTo>
                  <a:lnTo>
                    <a:pt x="403" y="362"/>
                  </a:lnTo>
                  <a:lnTo>
                    <a:pt x="406" y="362"/>
                  </a:lnTo>
                  <a:lnTo>
                    <a:pt x="406" y="362"/>
                  </a:lnTo>
                  <a:lnTo>
                    <a:pt x="409" y="359"/>
                  </a:lnTo>
                  <a:lnTo>
                    <a:pt x="409" y="359"/>
                  </a:lnTo>
                  <a:lnTo>
                    <a:pt x="415" y="353"/>
                  </a:lnTo>
                  <a:lnTo>
                    <a:pt x="415" y="353"/>
                  </a:lnTo>
                  <a:lnTo>
                    <a:pt x="415" y="350"/>
                  </a:lnTo>
                  <a:lnTo>
                    <a:pt x="409" y="350"/>
                  </a:lnTo>
                  <a:lnTo>
                    <a:pt x="409" y="350"/>
                  </a:lnTo>
                  <a:lnTo>
                    <a:pt x="398" y="347"/>
                  </a:lnTo>
                  <a:lnTo>
                    <a:pt x="392" y="344"/>
                  </a:lnTo>
                  <a:lnTo>
                    <a:pt x="387" y="337"/>
                  </a:lnTo>
                  <a:lnTo>
                    <a:pt x="387" y="337"/>
                  </a:lnTo>
                  <a:lnTo>
                    <a:pt x="384" y="331"/>
                  </a:lnTo>
                  <a:lnTo>
                    <a:pt x="384" y="325"/>
                  </a:lnTo>
                  <a:lnTo>
                    <a:pt x="384" y="325"/>
                  </a:lnTo>
                  <a:lnTo>
                    <a:pt x="373" y="325"/>
                  </a:lnTo>
                  <a:lnTo>
                    <a:pt x="373" y="325"/>
                  </a:lnTo>
                  <a:lnTo>
                    <a:pt x="364" y="328"/>
                  </a:lnTo>
                  <a:lnTo>
                    <a:pt x="364" y="328"/>
                  </a:lnTo>
                  <a:lnTo>
                    <a:pt x="348" y="325"/>
                  </a:lnTo>
                  <a:lnTo>
                    <a:pt x="334" y="319"/>
                  </a:lnTo>
                  <a:lnTo>
                    <a:pt x="328" y="316"/>
                  </a:lnTo>
                  <a:lnTo>
                    <a:pt x="325" y="313"/>
                  </a:lnTo>
                  <a:lnTo>
                    <a:pt x="325" y="313"/>
                  </a:lnTo>
                  <a:lnTo>
                    <a:pt x="325" y="310"/>
                  </a:lnTo>
                  <a:lnTo>
                    <a:pt x="328" y="304"/>
                  </a:lnTo>
                  <a:lnTo>
                    <a:pt x="328" y="304"/>
                  </a:lnTo>
                  <a:lnTo>
                    <a:pt x="334" y="298"/>
                  </a:lnTo>
                  <a:lnTo>
                    <a:pt x="339" y="292"/>
                  </a:lnTo>
                  <a:lnTo>
                    <a:pt x="356" y="286"/>
                  </a:lnTo>
                  <a:lnTo>
                    <a:pt x="356" y="286"/>
                  </a:lnTo>
                  <a:lnTo>
                    <a:pt x="362" y="286"/>
                  </a:lnTo>
                  <a:lnTo>
                    <a:pt x="370" y="289"/>
                  </a:lnTo>
                  <a:lnTo>
                    <a:pt x="392" y="298"/>
                  </a:lnTo>
                  <a:lnTo>
                    <a:pt x="392" y="298"/>
                  </a:lnTo>
                  <a:lnTo>
                    <a:pt x="395" y="301"/>
                  </a:lnTo>
                  <a:lnTo>
                    <a:pt x="395" y="301"/>
                  </a:lnTo>
                  <a:lnTo>
                    <a:pt x="395" y="301"/>
                  </a:lnTo>
                  <a:lnTo>
                    <a:pt x="395" y="301"/>
                  </a:lnTo>
                  <a:lnTo>
                    <a:pt x="395" y="301"/>
                  </a:lnTo>
                  <a:lnTo>
                    <a:pt x="395" y="301"/>
                  </a:lnTo>
                  <a:lnTo>
                    <a:pt x="395" y="298"/>
                  </a:lnTo>
                  <a:lnTo>
                    <a:pt x="395" y="298"/>
                  </a:lnTo>
                  <a:lnTo>
                    <a:pt x="392" y="295"/>
                  </a:lnTo>
                  <a:lnTo>
                    <a:pt x="392" y="295"/>
                  </a:lnTo>
                  <a:lnTo>
                    <a:pt x="392" y="295"/>
                  </a:lnTo>
                  <a:lnTo>
                    <a:pt x="392" y="295"/>
                  </a:lnTo>
                  <a:lnTo>
                    <a:pt x="392" y="292"/>
                  </a:lnTo>
                  <a:lnTo>
                    <a:pt x="392" y="292"/>
                  </a:lnTo>
                  <a:lnTo>
                    <a:pt x="389" y="292"/>
                  </a:lnTo>
                  <a:lnTo>
                    <a:pt x="389" y="292"/>
                  </a:lnTo>
                  <a:lnTo>
                    <a:pt x="389" y="289"/>
                  </a:lnTo>
                  <a:lnTo>
                    <a:pt x="389" y="289"/>
                  </a:lnTo>
                  <a:lnTo>
                    <a:pt x="389" y="289"/>
                  </a:lnTo>
                  <a:lnTo>
                    <a:pt x="389" y="289"/>
                  </a:lnTo>
                  <a:lnTo>
                    <a:pt x="389" y="286"/>
                  </a:lnTo>
                  <a:lnTo>
                    <a:pt x="389" y="286"/>
                  </a:lnTo>
                  <a:lnTo>
                    <a:pt x="387" y="286"/>
                  </a:lnTo>
                  <a:lnTo>
                    <a:pt x="387" y="286"/>
                  </a:lnTo>
                  <a:lnTo>
                    <a:pt x="387" y="283"/>
                  </a:lnTo>
                  <a:lnTo>
                    <a:pt x="387" y="283"/>
                  </a:lnTo>
                  <a:lnTo>
                    <a:pt x="387" y="283"/>
                  </a:lnTo>
                  <a:lnTo>
                    <a:pt x="387" y="283"/>
                  </a:lnTo>
                  <a:lnTo>
                    <a:pt x="387" y="283"/>
                  </a:lnTo>
                  <a:lnTo>
                    <a:pt x="387" y="283"/>
                  </a:lnTo>
                  <a:lnTo>
                    <a:pt x="384" y="280"/>
                  </a:lnTo>
                  <a:lnTo>
                    <a:pt x="384" y="280"/>
                  </a:lnTo>
                  <a:lnTo>
                    <a:pt x="384" y="280"/>
                  </a:lnTo>
                  <a:lnTo>
                    <a:pt x="384" y="280"/>
                  </a:lnTo>
                  <a:lnTo>
                    <a:pt x="384" y="277"/>
                  </a:lnTo>
                  <a:lnTo>
                    <a:pt x="384" y="277"/>
                  </a:lnTo>
                  <a:lnTo>
                    <a:pt x="384" y="277"/>
                  </a:lnTo>
                  <a:lnTo>
                    <a:pt x="384" y="277"/>
                  </a:lnTo>
                  <a:lnTo>
                    <a:pt x="384" y="277"/>
                  </a:lnTo>
                  <a:lnTo>
                    <a:pt x="384" y="277"/>
                  </a:lnTo>
                  <a:lnTo>
                    <a:pt x="384" y="277"/>
                  </a:lnTo>
                  <a:lnTo>
                    <a:pt x="384" y="277"/>
                  </a:lnTo>
                  <a:lnTo>
                    <a:pt x="384" y="274"/>
                  </a:lnTo>
                  <a:lnTo>
                    <a:pt x="373" y="255"/>
                  </a:lnTo>
                  <a:lnTo>
                    <a:pt x="373" y="255"/>
                  </a:lnTo>
                  <a:lnTo>
                    <a:pt x="373" y="252"/>
                  </a:lnTo>
                  <a:lnTo>
                    <a:pt x="364" y="231"/>
                  </a:lnTo>
                  <a:lnTo>
                    <a:pt x="364" y="231"/>
                  </a:lnTo>
                  <a:lnTo>
                    <a:pt x="364" y="228"/>
                  </a:lnTo>
                  <a:lnTo>
                    <a:pt x="364" y="222"/>
                  </a:lnTo>
                  <a:lnTo>
                    <a:pt x="224" y="222"/>
                  </a:lnTo>
                  <a:lnTo>
                    <a:pt x="224" y="222"/>
                  </a:lnTo>
                  <a:lnTo>
                    <a:pt x="222" y="219"/>
                  </a:lnTo>
                  <a:lnTo>
                    <a:pt x="219" y="216"/>
                  </a:lnTo>
                  <a:lnTo>
                    <a:pt x="219" y="216"/>
                  </a:lnTo>
                  <a:lnTo>
                    <a:pt x="219" y="213"/>
                  </a:lnTo>
                  <a:lnTo>
                    <a:pt x="222" y="210"/>
                  </a:lnTo>
                  <a:lnTo>
                    <a:pt x="222" y="210"/>
                  </a:lnTo>
                  <a:lnTo>
                    <a:pt x="224" y="207"/>
                  </a:lnTo>
                  <a:lnTo>
                    <a:pt x="224" y="198"/>
                  </a:lnTo>
                  <a:lnTo>
                    <a:pt x="224" y="198"/>
                  </a:lnTo>
                  <a:lnTo>
                    <a:pt x="227" y="189"/>
                  </a:lnTo>
                  <a:lnTo>
                    <a:pt x="230" y="176"/>
                  </a:lnTo>
                  <a:lnTo>
                    <a:pt x="230" y="176"/>
                  </a:lnTo>
                  <a:lnTo>
                    <a:pt x="233" y="158"/>
                  </a:lnTo>
                  <a:lnTo>
                    <a:pt x="233" y="158"/>
                  </a:lnTo>
                  <a:lnTo>
                    <a:pt x="236" y="149"/>
                  </a:lnTo>
                  <a:lnTo>
                    <a:pt x="241" y="140"/>
                  </a:lnTo>
                  <a:lnTo>
                    <a:pt x="241" y="140"/>
                  </a:lnTo>
                  <a:lnTo>
                    <a:pt x="247" y="134"/>
                  </a:lnTo>
                  <a:lnTo>
                    <a:pt x="250" y="128"/>
                  </a:lnTo>
                  <a:lnTo>
                    <a:pt x="250" y="128"/>
                  </a:lnTo>
                  <a:lnTo>
                    <a:pt x="250" y="113"/>
                  </a:lnTo>
                  <a:lnTo>
                    <a:pt x="255" y="100"/>
                  </a:lnTo>
                  <a:lnTo>
                    <a:pt x="264" y="85"/>
                  </a:lnTo>
                  <a:lnTo>
                    <a:pt x="272" y="73"/>
                  </a:lnTo>
                  <a:lnTo>
                    <a:pt x="272" y="73"/>
                  </a:lnTo>
                  <a:lnTo>
                    <a:pt x="275" y="67"/>
                  </a:lnTo>
                  <a:lnTo>
                    <a:pt x="275" y="67"/>
                  </a:lnTo>
                  <a:lnTo>
                    <a:pt x="272" y="61"/>
                  </a:lnTo>
                  <a:lnTo>
                    <a:pt x="264" y="52"/>
                  </a:lnTo>
                  <a:lnTo>
                    <a:pt x="264" y="52"/>
                  </a:lnTo>
                  <a:lnTo>
                    <a:pt x="261" y="46"/>
                  </a:lnTo>
                  <a:lnTo>
                    <a:pt x="261" y="46"/>
                  </a:lnTo>
                  <a:lnTo>
                    <a:pt x="255" y="40"/>
                  </a:lnTo>
                  <a:lnTo>
                    <a:pt x="252" y="31"/>
                  </a:lnTo>
                  <a:lnTo>
                    <a:pt x="255" y="12"/>
                  </a:lnTo>
                  <a:lnTo>
                    <a:pt x="255" y="12"/>
                  </a:lnTo>
                  <a:lnTo>
                    <a:pt x="258" y="3"/>
                  </a:lnTo>
                  <a:lnTo>
                    <a:pt x="258" y="3"/>
                  </a:lnTo>
                  <a:lnTo>
                    <a:pt x="258" y="0"/>
                  </a:lnTo>
                  <a:lnTo>
                    <a:pt x="0" y="0"/>
                  </a:lnTo>
                  <a:close/>
                </a:path>
              </a:pathLst>
            </a:custGeom>
            <a:solidFill>
              <a:srgbClr val="92CEF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70" name="Google Shape;1100;p12">
              <a:extLst>
                <a:ext uri="{FF2B5EF4-FFF2-40B4-BE49-F238E27FC236}">
                  <a16:creationId xmlns:a16="http://schemas.microsoft.com/office/drawing/2014/main" id="{A32FB70B-5A4C-1B70-3700-744657EAC8D4}"/>
                </a:ext>
              </a:extLst>
            </p:cNvPr>
            <p:cNvSpPr/>
            <p:nvPr/>
          </p:nvSpPr>
          <p:spPr>
            <a:xfrm>
              <a:off x="9486246" y="4621316"/>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71" name="Google Shape;1101;p12">
              <a:extLst>
                <a:ext uri="{FF2B5EF4-FFF2-40B4-BE49-F238E27FC236}">
                  <a16:creationId xmlns:a16="http://schemas.microsoft.com/office/drawing/2014/main" id="{4B9BA5A3-C519-01E5-CB1E-356F39CB2F94}"/>
                </a:ext>
              </a:extLst>
            </p:cNvPr>
            <p:cNvSpPr/>
            <p:nvPr/>
          </p:nvSpPr>
          <p:spPr>
            <a:xfrm>
              <a:off x="9486246" y="4621316"/>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72" name="Google Shape;1102;p12">
              <a:extLst>
                <a:ext uri="{FF2B5EF4-FFF2-40B4-BE49-F238E27FC236}">
                  <a16:creationId xmlns:a16="http://schemas.microsoft.com/office/drawing/2014/main" id="{BABB48C2-2982-6AD0-EBF2-CD6D2C62B914}"/>
                </a:ext>
              </a:extLst>
            </p:cNvPr>
            <p:cNvSpPr/>
            <p:nvPr/>
          </p:nvSpPr>
          <p:spPr>
            <a:xfrm>
              <a:off x="9486246" y="4624965"/>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73" name="Google Shape;1103;p12">
              <a:extLst>
                <a:ext uri="{FF2B5EF4-FFF2-40B4-BE49-F238E27FC236}">
                  <a16:creationId xmlns:a16="http://schemas.microsoft.com/office/drawing/2014/main" id="{BB0ACFFD-89F7-A0A8-932D-4AB2CDF04654}"/>
                </a:ext>
              </a:extLst>
            </p:cNvPr>
            <p:cNvSpPr/>
            <p:nvPr/>
          </p:nvSpPr>
          <p:spPr>
            <a:xfrm>
              <a:off x="9482398" y="4632263"/>
              <a:ext cx="3849" cy="3649"/>
            </a:xfrm>
            <a:custGeom>
              <a:avLst/>
              <a:gdLst/>
              <a:ahLst/>
              <a:cxnLst/>
              <a:rect l="l" t="t" r="r" b="b"/>
              <a:pathLst>
                <a:path w="3" h="3" extrusionOk="0">
                  <a:moveTo>
                    <a:pt x="0" y="3"/>
                  </a:moveTo>
                  <a:lnTo>
                    <a:pt x="0" y="3"/>
                  </a:lnTo>
                  <a:lnTo>
                    <a:pt x="3" y="0"/>
                  </a:lnTo>
                  <a:lnTo>
                    <a:pt x="3"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74" name="Google Shape;1104;p12">
              <a:extLst>
                <a:ext uri="{FF2B5EF4-FFF2-40B4-BE49-F238E27FC236}">
                  <a16:creationId xmlns:a16="http://schemas.microsoft.com/office/drawing/2014/main" id="{114191A0-906B-A973-4CAF-F5E9669864F8}"/>
                </a:ext>
              </a:extLst>
            </p:cNvPr>
            <p:cNvSpPr/>
            <p:nvPr/>
          </p:nvSpPr>
          <p:spPr>
            <a:xfrm>
              <a:off x="9486246" y="4617667"/>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75" name="Google Shape;1105;p12">
              <a:extLst>
                <a:ext uri="{FF2B5EF4-FFF2-40B4-BE49-F238E27FC236}">
                  <a16:creationId xmlns:a16="http://schemas.microsoft.com/office/drawing/2014/main" id="{2D089504-D23A-4BFE-58DD-23675B7923D8}"/>
                </a:ext>
              </a:extLst>
            </p:cNvPr>
            <p:cNvSpPr/>
            <p:nvPr/>
          </p:nvSpPr>
          <p:spPr>
            <a:xfrm>
              <a:off x="9486246" y="4612801"/>
              <a:ext cx="0" cy="4865"/>
            </a:xfrm>
            <a:custGeom>
              <a:avLst/>
              <a:gdLst/>
              <a:ahLst/>
              <a:cxnLst/>
              <a:rect l="l" t="t" r="r" b="b"/>
              <a:pathLst>
                <a:path w="120000" h="4" extrusionOk="0">
                  <a:moveTo>
                    <a:pt x="0" y="4"/>
                  </a:moveTo>
                  <a:lnTo>
                    <a:pt x="0" y="4"/>
                  </a:lnTo>
                  <a:lnTo>
                    <a:pt x="0" y="0"/>
                  </a:lnTo>
                  <a:lnTo>
                    <a:pt x="0" y="0"/>
                  </a:lnTo>
                  <a:lnTo>
                    <a:pt x="0" y="4"/>
                  </a:lnTo>
                  <a:lnTo>
                    <a:pt x="0" y="4"/>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76" name="Google Shape;1106;p12">
              <a:extLst>
                <a:ext uri="{FF2B5EF4-FFF2-40B4-BE49-F238E27FC236}">
                  <a16:creationId xmlns:a16="http://schemas.microsoft.com/office/drawing/2014/main" id="{04AF6AFF-A646-F845-B3C3-1FAF6831B818}"/>
                </a:ext>
              </a:extLst>
            </p:cNvPr>
            <p:cNvSpPr/>
            <p:nvPr/>
          </p:nvSpPr>
          <p:spPr>
            <a:xfrm>
              <a:off x="9486246" y="4628614"/>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77" name="Google Shape;1107;p12">
              <a:extLst>
                <a:ext uri="{FF2B5EF4-FFF2-40B4-BE49-F238E27FC236}">
                  <a16:creationId xmlns:a16="http://schemas.microsoft.com/office/drawing/2014/main" id="{6E1DED9A-CDD2-188F-7F19-6CB7303E1B99}"/>
                </a:ext>
              </a:extLst>
            </p:cNvPr>
            <p:cNvSpPr/>
            <p:nvPr/>
          </p:nvSpPr>
          <p:spPr>
            <a:xfrm>
              <a:off x="10067340" y="2980440"/>
              <a:ext cx="295037" cy="546148"/>
            </a:xfrm>
            <a:custGeom>
              <a:avLst/>
              <a:gdLst/>
              <a:ahLst/>
              <a:cxnLst/>
              <a:rect l="l" t="t" r="r" b="b"/>
              <a:pathLst>
                <a:path w="230" h="449" extrusionOk="0">
                  <a:moveTo>
                    <a:pt x="11" y="18"/>
                  </a:moveTo>
                  <a:lnTo>
                    <a:pt x="11" y="21"/>
                  </a:lnTo>
                  <a:lnTo>
                    <a:pt x="11" y="21"/>
                  </a:lnTo>
                  <a:lnTo>
                    <a:pt x="11" y="27"/>
                  </a:lnTo>
                  <a:lnTo>
                    <a:pt x="11" y="45"/>
                  </a:lnTo>
                  <a:lnTo>
                    <a:pt x="11" y="45"/>
                  </a:lnTo>
                  <a:lnTo>
                    <a:pt x="11" y="51"/>
                  </a:lnTo>
                  <a:lnTo>
                    <a:pt x="11" y="51"/>
                  </a:lnTo>
                  <a:lnTo>
                    <a:pt x="11" y="51"/>
                  </a:lnTo>
                  <a:lnTo>
                    <a:pt x="14" y="60"/>
                  </a:lnTo>
                  <a:lnTo>
                    <a:pt x="14" y="60"/>
                  </a:lnTo>
                  <a:lnTo>
                    <a:pt x="14" y="79"/>
                  </a:lnTo>
                  <a:lnTo>
                    <a:pt x="14" y="79"/>
                  </a:lnTo>
                  <a:lnTo>
                    <a:pt x="14" y="85"/>
                  </a:lnTo>
                  <a:lnTo>
                    <a:pt x="14" y="85"/>
                  </a:lnTo>
                  <a:lnTo>
                    <a:pt x="14" y="85"/>
                  </a:lnTo>
                  <a:lnTo>
                    <a:pt x="17" y="127"/>
                  </a:lnTo>
                  <a:lnTo>
                    <a:pt x="17" y="127"/>
                  </a:lnTo>
                  <a:lnTo>
                    <a:pt x="17" y="139"/>
                  </a:lnTo>
                  <a:lnTo>
                    <a:pt x="17" y="139"/>
                  </a:lnTo>
                  <a:lnTo>
                    <a:pt x="20" y="191"/>
                  </a:lnTo>
                  <a:lnTo>
                    <a:pt x="20" y="191"/>
                  </a:lnTo>
                  <a:lnTo>
                    <a:pt x="20" y="191"/>
                  </a:lnTo>
                  <a:lnTo>
                    <a:pt x="20" y="200"/>
                  </a:lnTo>
                  <a:lnTo>
                    <a:pt x="20" y="200"/>
                  </a:lnTo>
                  <a:lnTo>
                    <a:pt x="20" y="200"/>
                  </a:lnTo>
                  <a:lnTo>
                    <a:pt x="22" y="215"/>
                  </a:lnTo>
                  <a:lnTo>
                    <a:pt x="22" y="228"/>
                  </a:lnTo>
                  <a:lnTo>
                    <a:pt x="22" y="240"/>
                  </a:lnTo>
                  <a:lnTo>
                    <a:pt x="22" y="240"/>
                  </a:lnTo>
                  <a:lnTo>
                    <a:pt x="22" y="255"/>
                  </a:lnTo>
                  <a:lnTo>
                    <a:pt x="22" y="255"/>
                  </a:lnTo>
                  <a:lnTo>
                    <a:pt x="22" y="255"/>
                  </a:lnTo>
                  <a:lnTo>
                    <a:pt x="22" y="264"/>
                  </a:lnTo>
                  <a:lnTo>
                    <a:pt x="22" y="264"/>
                  </a:lnTo>
                  <a:lnTo>
                    <a:pt x="25" y="267"/>
                  </a:lnTo>
                  <a:lnTo>
                    <a:pt x="25" y="267"/>
                  </a:lnTo>
                  <a:lnTo>
                    <a:pt x="25" y="273"/>
                  </a:lnTo>
                  <a:lnTo>
                    <a:pt x="25" y="273"/>
                  </a:lnTo>
                  <a:lnTo>
                    <a:pt x="25" y="276"/>
                  </a:lnTo>
                  <a:lnTo>
                    <a:pt x="25" y="276"/>
                  </a:lnTo>
                  <a:lnTo>
                    <a:pt x="25" y="279"/>
                  </a:lnTo>
                  <a:lnTo>
                    <a:pt x="25" y="279"/>
                  </a:lnTo>
                  <a:lnTo>
                    <a:pt x="25" y="285"/>
                  </a:lnTo>
                  <a:lnTo>
                    <a:pt x="25" y="285"/>
                  </a:lnTo>
                  <a:lnTo>
                    <a:pt x="25" y="288"/>
                  </a:lnTo>
                  <a:lnTo>
                    <a:pt x="25" y="288"/>
                  </a:lnTo>
                  <a:lnTo>
                    <a:pt x="28" y="316"/>
                  </a:lnTo>
                  <a:lnTo>
                    <a:pt x="28" y="316"/>
                  </a:lnTo>
                  <a:lnTo>
                    <a:pt x="31" y="331"/>
                  </a:lnTo>
                  <a:lnTo>
                    <a:pt x="31" y="349"/>
                  </a:lnTo>
                  <a:lnTo>
                    <a:pt x="31" y="349"/>
                  </a:lnTo>
                  <a:lnTo>
                    <a:pt x="31" y="370"/>
                  </a:lnTo>
                  <a:lnTo>
                    <a:pt x="25" y="395"/>
                  </a:lnTo>
                  <a:lnTo>
                    <a:pt x="17" y="416"/>
                  </a:lnTo>
                  <a:lnTo>
                    <a:pt x="8" y="431"/>
                  </a:lnTo>
                  <a:lnTo>
                    <a:pt x="8" y="431"/>
                  </a:lnTo>
                  <a:lnTo>
                    <a:pt x="3" y="440"/>
                  </a:lnTo>
                  <a:lnTo>
                    <a:pt x="0" y="449"/>
                  </a:lnTo>
                  <a:lnTo>
                    <a:pt x="3" y="449"/>
                  </a:lnTo>
                  <a:lnTo>
                    <a:pt x="11" y="431"/>
                  </a:lnTo>
                  <a:lnTo>
                    <a:pt x="11" y="431"/>
                  </a:lnTo>
                  <a:lnTo>
                    <a:pt x="14" y="428"/>
                  </a:lnTo>
                  <a:lnTo>
                    <a:pt x="17" y="428"/>
                  </a:lnTo>
                  <a:lnTo>
                    <a:pt x="17" y="428"/>
                  </a:lnTo>
                  <a:lnTo>
                    <a:pt x="31" y="425"/>
                  </a:lnTo>
                  <a:lnTo>
                    <a:pt x="31" y="425"/>
                  </a:lnTo>
                  <a:lnTo>
                    <a:pt x="36" y="422"/>
                  </a:lnTo>
                  <a:lnTo>
                    <a:pt x="42" y="422"/>
                  </a:lnTo>
                  <a:lnTo>
                    <a:pt x="56" y="428"/>
                  </a:lnTo>
                  <a:lnTo>
                    <a:pt x="73" y="428"/>
                  </a:lnTo>
                  <a:lnTo>
                    <a:pt x="73" y="428"/>
                  </a:lnTo>
                  <a:lnTo>
                    <a:pt x="81" y="422"/>
                  </a:lnTo>
                  <a:lnTo>
                    <a:pt x="92" y="422"/>
                  </a:lnTo>
                  <a:lnTo>
                    <a:pt x="92" y="422"/>
                  </a:lnTo>
                  <a:lnTo>
                    <a:pt x="101" y="422"/>
                  </a:lnTo>
                  <a:lnTo>
                    <a:pt x="104" y="425"/>
                  </a:lnTo>
                  <a:lnTo>
                    <a:pt x="104" y="425"/>
                  </a:lnTo>
                  <a:lnTo>
                    <a:pt x="115" y="416"/>
                  </a:lnTo>
                  <a:lnTo>
                    <a:pt x="115" y="416"/>
                  </a:lnTo>
                  <a:lnTo>
                    <a:pt x="115" y="407"/>
                  </a:lnTo>
                  <a:lnTo>
                    <a:pt x="120" y="404"/>
                  </a:lnTo>
                  <a:lnTo>
                    <a:pt x="129" y="398"/>
                  </a:lnTo>
                  <a:lnTo>
                    <a:pt x="137" y="398"/>
                  </a:lnTo>
                  <a:lnTo>
                    <a:pt x="137" y="398"/>
                  </a:lnTo>
                  <a:lnTo>
                    <a:pt x="143" y="398"/>
                  </a:lnTo>
                  <a:lnTo>
                    <a:pt x="148" y="401"/>
                  </a:lnTo>
                  <a:lnTo>
                    <a:pt x="154" y="407"/>
                  </a:lnTo>
                  <a:lnTo>
                    <a:pt x="154" y="407"/>
                  </a:lnTo>
                  <a:lnTo>
                    <a:pt x="165" y="398"/>
                  </a:lnTo>
                  <a:lnTo>
                    <a:pt x="165" y="398"/>
                  </a:lnTo>
                  <a:lnTo>
                    <a:pt x="174" y="392"/>
                  </a:lnTo>
                  <a:lnTo>
                    <a:pt x="174" y="392"/>
                  </a:lnTo>
                  <a:lnTo>
                    <a:pt x="182" y="382"/>
                  </a:lnTo>
                  <a:lnTo>
                    <a:pt x="182" y="382"/>
                  </a:lnTo>
                  <a:lnTo>
                    <a:pt x="185" y="367"/>
                  </a:lnTo>
                  <a:lnTo>
                    <a:pt x="199" y="328"/>
                  </a:lnTo>
                  <a:lnTo>
                    <a:pt x="199" y="328"/>
                  </a:lnTo>
                  <a:lnTo>
                    <a:pt x="204" y="316"/>
                  </a:lnTo>
                  <a:lnTo>
                    <a:pt x="210" y="310"/>
                  </a:lnTo>
                  <a:lnTo>
                    <a:pt x="218" y="306"/>
                  </a:lnTo>
                  <a:lnTo>
                    <a:pt x="224" y="303"/>
                  </a:lnTo>
                  <a:lnTo>
                    <a:pt x="224" y="303"/>
                  </a:lnTo>
                  <a:lnTo>
                    <a:pt x="230" y="300"/>
                  </a:lnTo>
                  <a:lnTo>
                    <a:pt x="230" y="300"/>
                  </a:lnTo>
                  <a:lnTo>
                    <a:pt x="230" y="297"/>
                  </a:lnTo>
                  <a:lnTo>
                    <a:pt x="230" y="297"/>
                  </a:lnTo>
                  <a:lnTo>
                    <a:pt x="230" y="297"/>
                  </a:lnTo>
                  <a:lnTo>
                    <a:pt x="230" y="297"/>
                  </a:lnTo>
                  <a:lnTo>
                    <a:pt x="230" y="291"/>
                  </a:lnTo>
                  <a:lnTo>
                    <a:pt x="230" y="291"/>
                  </a:lnTo>
                  <a:lnTo>
                    <a:pt x="230" y="288"/>
                  </a:lnTo>
                  <a:lnTo>
                    <a:pt x="230" y="288"/>
                  </a:lnTo>
                  <a:lnTo>
                    <a:pt x="230" y="288"/>
                  </a:lnTo>
                  <a:lnTo>
                    <a:pt x="230" y="288"/>
                  </a:lnTo>
                  <a:lnTo>
                    <a:pt x="230" y="282"/>
                  </a:lnTo>
                  <a:lnTo>
                    <a:pt x="230" y="282"/>
                  </a:lnTo>
                  <a:lnTo>
                    <a:pt x="224" y="197"/>
                  </a:lnTo>
                  <a:lnTo>
                    <a:pt x="216" y="94"/>
                  </a:lnTo>
                  <a:lnTo>
                    <a:pt x="216" y="94"/>
                  </a:lnTo>
                  <a:lnTo>
                    <a:pt x="213" y="82"/>
                  </a:lnTo>
                  <a:lnTo>
                    <a:pt x="213" y="82"/>
                  </a:lnTo>
                  <a:lnTo>
                    <a:pt x="213" y="79"/>
                  </a:lnTo>
                  <a:lnTo>
                    <a:pt x="213" y="79"/>
                  </a:lnTo>
                  <a:lnTo>
                    <a:pt x="213" y="70"/>
                  </a:lnTo>
                  <a:lnTo>
                    <a:pt x="213" y="70"/>
                  </a:lnTo>
                  <a:lnTo>
                    <a:pt x="207" y="33"/>
                  </a:lnTo>
                  <a:lnTo>
                    <a:pt x="207" y="33"/>
                  </a:lnTo>
                  <a:lnTo>
                    <a:pt x="204" y="27"/>
                  </a:lnTo>
                  <a:lnTo>
                    <a:pt x="204" y="27"/>
                  </a:lnTo>
                  <a:lnTo>
                    <a:pt x="204" y="27"/>
                  </a:lnTo>
                  <a:lnTo>
                    <a:pt x="204" y="27"/>
                  </a:lnTo>
                  <a:lnTo>
                    <a:pt x="204" y="21"/>
                  </a:lnTo>
                  <a:lnTo>
                    <a:pt x="204" y="21"/>
                  </a:lnTo>
                  <a:lnTo>
                    <a:pt x="204" y="21"/>
                  </a:lnTo>
                  <a:lnTo>
                    <a:pt x="204" y="21"/>
                  </a:lnTo>
                  <a:lnTo>
                    <a:pt x="202" y="12"/>
                  </a:lnTo>
                  <a:lnTo>
                    <a:pt x="202" y="12"/>
                  </a:lnTo>
                  <a:lnTo>
                    <a:pt x="202" y="12"/>
                  </a:lnTo>
                  <a:lnTo>
                    <a:pt x="202" y="12"/>
                  </a:lnTo>
                  <a:lnTo>
                    <a:pt x="202" y="9"/>
                  </a:lnTo>
                  <a:lnTo>
                    <a:pt x="202" y="9"/>
                  </a:lnTo>
                  <a:lnTo>
                    <a:pt x="202" y="6"/>
                  </a:lnTo>
                  <a:lnTo>
                    <a:pt x="202" y="6"/>
                  </a:lnTo>
                  <a:lnTo>
                    <a:pt x="202" y="6"/>
                  </a:lnTo>
                  <a:lnTo>
                    <a:pt x="202" y="6"/>
                  </a:lnTo>
                  <a:lnTo>
                    <a:pt x="199" y="0"/>
                  </a:lnTo>
                  <a:lnTo>
                    <a:pt x="53" y="6"/>
                  </a:lnTo>
                  <a:lnTo>
                    <a:pt x="53" y="6"/>
                  </a:lnTo>
                  <a:lnTo>
                    <a:pt x="53" y="6"/>
                  </a:lnTo>
                  <a:lnTo>
                    <a:pt x="45" y="15"/>
                  </a:lnTo>
                  <a:lnTo>
                    <a:pt x="34" y="18"/>
                  </a:lnTo>
                  <a:lnTo>
                    <a:pt x="22" y="18"/>
                  </a:lnTo>
                  <a:lnTo>
                    <a:pt x="11" y="15"/>
                  </a:lnTo>
                  <a:lnTo>
                    <a:pt x="11" y="15"/>
                  </a:lnTo>
                  <a:lnTo>
                    <a:pt x="11" y="18"/>
                  </a:lnTo>
                  <a:lnTo>
                    <a:pt x="11" y="18"/>
                  </a:lnTo>
                  <a:lnTo>
                    <a:pt x="11" y="18"/>
                  </a:lnTo>
                  <a:lnTo>
                    <a:pt x="11" y="18"/>
                  </a:lnTo>
                  <a:close/>
                </a:path>
              </a:pathLst>
            </a:custGeom>
            <a:solidFill>
              <a:schemeClr val="accent1">
                <a:lumMod val="75000"/>
              </a:scheme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78" name="Google Shape;1108;p12">
              <a:extLst>
                <a:ext uri="{FF2B5EF4-FFF2-40B4-BE49-F238E27FC236}">
                  <a16:creationId xmlns:a16="http://schemas.microsoft.com/office/drawing/2014/main" id="{ADC58B27-AA91-81F4-EAB9-FC02678E16E4}"/>
                </a:ext>
              </a:extLst>
            </p:cNvPr>
            <p:cNvSpPr/>
            <p:nvPr/>
          </p:nvSpPr>
          <p:spPr>
            <a:xfrm>
              <a:off x="10092996" y="3212766"/>
              <a:ext cx="0" cy="10948"/>
            </a:xfrm>
            <a:custGeom>
              <a:avLst/>
              <a:gdLst/>
              <a:ahLst/>
              <a:cxnLst/>
              <a:rect l="l" t="t" r="r" b="b"/>
              <a:pathLst>
                <a:path w="120000" h="9" extrusionOk="0">
                  <a:moveTo>
                    <a:pt x="0" y="9"/>
                  </a:moveTo>
                  <a:lnTo>
                    <a:pt x="0" y="0"/>
                  </a:lnTo>
                  <a:lnTo>
                    <a:pt x="0" y="0"/>
                  </a:lnTo>
                  <a:lnTo>
                    <a:pt x="0" y="9"/>
                  </a:lnTo>
                  <a:lnTo>
                    <a:pt x="0" y="9"/>
                  </a:lnTo>
                  <a:lnTo>
                    <a:pt x="0" y="9"/>
                  </a:lnTo>
                  <a:lnTo>
                    <a:pt x="0" y="9"/>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79" name="Google Shape;1109;p12">
              <a:extLst>
                <a:ext uri="{FF2B5EF4-FFF2-40B4-BE49-F238E27FC236}">
                  <a16:creationId xmlns:a16="http://schemas.microsoft.com/office/drawing/2014/main" id="{1426B355-6521-C4D2-4DC4-727F4FE6E3FC}"/>
                </a:ext>
              </a:extLst>
            </p:cNvPr>
            <p:cNvSpPr/>
            <p:nvPr/>
          </p:nvSpPr>
          <p:spPr>
            <a:xfrm>
              <a:off x="10095561" y="3272368"/>
              <a:ext cx="0" cy="18246"/>
            </a:xfrm>
            <a:custGeom>
              <a:avLst/>
              <a:gdLst/>
              <a:ahLst/>
              <a:cxnLst/>
              <a:rect l="l" t="t" r="r" b="b"/>
              <a:pathLst>
                <a:path w="120000" h="15" extrusionOk="0">
                  <a:moveTo>
                    <a:pt x="0" y="0"/>
                  </a:moveTo>
                  <a:lnTo>
                    <a:pt x="0" y="15"/>
                  </a:lnTo>
                  <a:lnTo>
                    <a:pt x="0" y="15"/>
                  </a:lnTo>
                  <a:lnTo>
                    <a:pt x="0" y="15"/>
                  </a:lnTo>
                  <a:lnTo>
                    <a:pt x="0" y="15"/>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80" name="Google Shape;1110;p12">
              <a:extLst>
                <a:ext uri="{FF2B5EF4-FFF2-40B4-BE49-F238E27FC236}">
                  <a16:creationId xmlns:a16="http://schemas.microsoft.com/office/drawing/2014/main" id="{6AC5C280-B97D-3C93-6181-AF5BBFBED91D}"/>
                </a:ext>
              </a:extLst>
            </p:cNvPr>
            <p:cNvSpPr/>
            <p:nvPr/>
          </p:nvSpPr>
          <p:spPr>
            <a:xfrm>
              <a:off x="10099409" y="3312508"/>
              <a:ext cx="0" cy="3649"/>
            </a:xfrm>
            <a:custGeom>
              <a:avLst/>
              <a:gdLst/>
              <a:ahLst/>
              <a:cxnLst/>
              <a:rect l="l" t="t" r="r" b="b"/>
              <a:pathLst>
                <a:path w="120000" h="3" extrusionOk="0">
                  <a:moveTo>
                    <a:pt x="0" y="3"/>
                  </a:moveTo>
                  <a:lnTo>
                    <a:pt x="0" y="3"/>
                  </a:lnTo>
                  <a:lnTo>
                    <a:pt x="0" y="3"/>
                  </a:lnTo>
                  <a:lnTo>
                    <a:pt x="0" y="0"/>
                  </a:lnTo>
                  <a:lnTo>
                    <a:pt x="0" y="0"/>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81" name="Google Shape;1111;p12">
              <a:extLst>
                <a:ext uri="{FF2B5EF4-FFF2-40B4-BE49-F238E27FC236}">
                  <a16:creationId xmlns:a16="http://schemas.microsoft.com/office/drawing/2014/main" id="{C8CADF04-637D-1D89-BE45-75A87AE567F5}"/>
                </a:ext>
              </a:extLst>
            </p:cNvPr>
            <p:cNvSpPr/>
            <p:nvPr/>
          </p:nvSpPr>
          <p:spPr>
            <a:xfrm>
              <a:off x="10085299" y="3053422"/>
              <a:ext cx="0" cy="23111"/>
            </a:xfrm>
            <a:custGeom>
              <a:avLst/>
              <a:gdLst/>
              <a:ahLst/>
              <a:cxnLst/>
              <a:rect l="l" t="t" r="r" b="b"/>
              <a:pathLst>
                <a:path w="120000" h="19" extrusionOk="0">
                  <a:moveTo>
                    <a:pt x="0" y="19"/>
                  </a:moveTo>
                  <a:lnTo>
                    <a:pt x="0" y="19"/>
                  </a:lnTo>
                  <a:lnTo>
                    <a:pt x="0" y="0"/>
                  </a:lnTo>
                  <a:lnTo>
                    <a:pt x="0" y="0"/>
                  </a:lnTo>
                  <a:lnTo>
                    <a:pt x="0" y="0"/>
                  </a:lnTo>
                  <a:lnTo>
                    <a:pt x="0" y="19"/>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82" name="Google Shape;1112;p12">
              <a:extLst>
                <a:ext uri="{FF2B5EF4-FFF2-40B4-BE49-F238E27FC236}">
                  <a16:creationId xmlns:a16="http://schemas.microsoft.com/office/drawing/2014/main" id="{9F9C574D-4A9F-424C-BFCA-A6FBCB20C0CA}"/>
                </a:ext>
              </a:extLst>
            </p:cNvPr>
            <p:cNvSpPr/>
            <p:nvPr/>
          </p:nvSpPr>
          <p:spPr>
            <a:xfrm>
              <a:off x="10081450" y="3005984"/>
              <a:ext cx="0" cy="7298"/>
            </a:xfrm>
            <a:custGeom>
              <a:avLst/>
              <a:gdLst/>
              <a:ahLst/>
              <a:cxnLst/>
              <a:rect l="l" t="t" r="r" b="b"/>
              <a:pathLst>
                <a:path w="120000" h="6" extrusionOk="0">
                  <a:moveTo>
                    <a:pt x="0" y="6"/>
                  </a:moveTo>
                  <a:lnTo>
                    <a:pt x="0" y="6"/>
                  </a:lnTo>
                  <a:lnTo>
                    <a:pt x="0" y="6"/>
                  </a:lnTo>
                  <a:lnTo>
                    <a:pt x="0" y="0"/>
                  </a:lnTo>
                  <a:lnTo>
                    <a:pt x="0" y="0"/>
                  </a:lnTo>
                  <a:lnTo>
                    <a:pt x="0" y="0"/>
                  </a:lnTo>
                  <a:lnTo>
                    <a:pt x="0" y="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83" name="Google Shape;1113;p12">
              <a:extLst>
                <a:ext uri="{FF2B5EF4-FFF2-40B4-BE49-F238E27FC236}">
                  <a16:creationId xmlns:a16="http://schemas.microsoft.com/office/drawing/2014/main" id="{671FC338-B183-129C-9075-AD95FC2DA943}"/>
                </a:ext>
              </a:extLst>
            </p:cNvPr>
            <p:cNvSpPr/>
            <p:nvPr/>
          </p:nvSpPr>
          <p:spPr>
            <a:xfrm>
              <a:off x="10081450" y="3035177"/>
              <a:ext cx="0" cy="7298"/>
            </a:xfrm>
            <a:custGeom>
              <a:avLst/>
              <a:gdLst/>
              <a:ahLst/>
              <a:cxnLst/>
              <a:rect l="l" t="t" r="r" b="b"/>
              <a:pathLst>
                <a:path w="120000" h="6" extrusionOk="0">
                  <a:moveTo>
                    <a:pt x="0" y="6"/>
                  </a:moveTo>
                  <a:lnTo>
                    <a:pt x="0" y="6"/>
                  </a:lnTo>
                  <a:lnTo>
                    <a:pt x="0" y="6"/>
                  </a:lnTo>
                  <a:lnTo>
                    <a:pt x="0" y="6"/>
                  </a:lnTo>
                  <a:lnTo>
                    <a:pt x="0" y="0"/>
                  </a:lnTo>
                  <a:lnTo>
                    <a:pt x="0" y="0"/>
                  </a:lnTo>
                  <a:lnTo>
                    <a:pt x="0" y="0"/>
                  </a:lnTo>
                  <a:lnTo>
                    <a:pt x="0" y="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84" name="Google Shape;1114;p12">
              <a:extLst>
                <a:ext uri="{FF2B5EF4-FFF2-40B4-BE49-F238E27FC236}">
                  <a16:creationId xmlns:a16="http://schemas.microsoft.com/office/drawing/2014/main" id="{24E78159-2896-AA7A-748C-8A1F4E58980A}"/>
                </a:ext>
              </a:extLst>
            </p:cNvPr>
            <p:cNvSpPr/>
            <p:nvPr/>
          </p:nvSpPr>
          <p:spPr>
            <a:xfrm>
              <a:off x="10099409" y="3319806"/>
              <a:ext cx="0" cy="7298"/>
            </a:xfrm>
            <a:custGeom>
              <a:avLst/>
              <a:gdLst/>
              <a:ahLst/>
              <a:cxnLst/>
              <a:rect l="l" t="t" r="r" b="b"/>
              <a:pathLst>
                <a:path w="120000" h="6" extrusionOk="0">
                  <a:moveTo>
                    <a:pt x="0" y="0"/>
                  </a:moveTo>
                  <a:lnTo>
                    <a:pt x="0" y="0"/>
                  </a:lnTo>
                  <a:lnTo>
                    <a:pt x="0" y="6"/>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85" name="Google Shape;1115;p12">
              <a:extLst>
                <a:ext uri="{FF2B5EF4-FFF2-40B4-BE49-F238E27FC236}">
                  <a16:creationId xmlns:a16="http://schemas.microsoft.com/office/drawing/2014/main" id="{91EAC7D4-36D8-A155-9667-A83D159CE60D}"/>
                </a:ext>
              </a:extLst>
            </p:cNvPr>
            <p:cNvSpPr/>
            <p:nvPr/>
          </p:nvSpPr>
          <p:spPr>
            <a:xfrm>
              <a:off x="10085299" y="3083832"/>
              <a:ext cx="3849" cy="51087"/>
            </a:xfrm>
            <a:custGeom>
              <a:avLst/>
              <a:gdLst/>
              <a:ahLst/>
              <a:cxnLst/>
              <a:rect l="l" t="t" r="r" b="b"/>
              <a:pathLst>
                <a:path w="3" h="42" extrusionOk="0">
                  <a:moveTo>
                    <a:pt x="3" y="42"/>
                  </a:moveTo>
                  <a:lnTo>
                    <a:pt x="3" y="42"/>
                  </a:lnTo>
                  <a:lnTo>
                    <a:pt x="0" y="0"/>
                  </a:lnTo>
                  <a:lnTo>
                    <a:pt x="0" y="0"/>
                  </a:lnTo>
                  <a:lnTo>
                    <a:pt x="0" y="0"/>
                  </a:lnTo>
                  <a:lnTo>
                    <a:pt x="0" y="0"/>
                  </a:lnTo>
                  <a:lnTo>
                    <a:pt x="3" y="42"/>
                  </a:lnTo>
                  <a:lnTo>
                    <a:pt x="3" y="42"/>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86" name="Google Shape;1116;p12">
              <a:extLst>
                <a:ext uri="{FF2B5EF4-FFF2-40B4-BE49-F238E27FC236}">
                  <a16:creationId xmlns:a16="http://schemas.microsoft.com/office/drawing/2014/main" id="{7DAE5DF2-D9AD-8BBB-E772-B58AC0E3A9C1}"/>
                </a:ext>
              </a:extLst>
            </p:cNvPr>
            <p:cNvSpPr/>
            <p:nvPr/>
          </p:nvSpPr>
          <p:spPr>
            <a:xfrm>
              <a:off x="10362377" y="333075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87" name="Google Shape;1117;p12">
              <a:extLst>
                <a:ext uri="{FF2B5EF4-FFF2-40B4-BE49-F238E27FC236}">
                  <a16:creationId xmlns:a16="http://schemas.microsoft.com/office/drawing/2014/main" id="{B076CE47-EAB6-EE6D-BBD0-FC550E024220}"/>
                </a:ext>
              </a:extLst>
            </p:cNvPr>
            <p:cNvSpPr/>
            <p:nvPr/>
          </p:nvSpPr>
          <p:spPr>
            <a:xfrm>
              <a:off x="10095561" y="3301560"/>
              <a:ext cx="3849" cy="3649"/>
            </a:xfrm>
            <a:custGeom>
              <a:avLst/>
              <a:gdLst/>
              <a:ahLst/>
              <a:cxnLst/>
              <a:rect l="l" t="t" r="r" b="b"/>
              <a:pathLst>
                <a:path w="3" h="3" extrusionOk="0">
                  <a:moveTo>
                    <a:pt x="0" y="0"/>
                  </a:moveTo>
                  <a:lnTo>
                    <a:pt x="0" y="3"/>
                  </a:lnTo>
                  <a:lnTo>
                    <a:pt x="0" y="3"/>
                  </a:lnTo>
                  <a:lnTo>
                    <a:pt x="3" y="3"/>
                  </a:lnTo>
                  <a:lnTo>
                    <a:pt x="3" y="3"/>
                  </a:lnTo>
                  <a:lnTo>
                    <a:pt x="3" y="3"/>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88" name="Google Shape;1118;p12">
              <a:extLst>
                <a:ext uri="{FF2B5EF4-FFF2-40B4-BE49-F238E27FC236}">
                  <a16:creationId xmlns:a16="http://schemas.microsoft.com/office/drawing/2014/main" id="{80C340D2-07F8-449A-F412-C70E7BA4F4BE}"/>
                </a:ext>
              </a:extLst>
            </p:cNvPr>
            <p:cNvSpPr/>
            <p:nvPr/>
          </p:nvSpPr>
          <p:spPr>
            <a:xfrm>
              <a:off x="10095561" y="3241959"/>
              <a:ext cx="0" cy="15813"/>
            </a:xfrm>
            <a:custGeom>
              <a:avLst/>
              <a:gdLst/>
              <a:ahLst/>
              <a:cxnLst/>
              <a:rect l="l" t="t" r="r" b="b"/>
              <a:pathLst>
                <a:path w="120000" h="13" extrusionOk="0">
                  <a:moveTo>
                    <a:pt x="0" y="3"/>
                  </a:moveTo>
                  <a:lnTo>
                    <a:pt x="0" y="9"/>
                  </a:lnTo>
                  <a:lnTo>
                    <a:pt x="0" y="9"/>
                  </a:lnTo>
                  <a:lnTo>
                    <a:pt x="0" y="13"/>
                  </a:lnTo>
                  <a:lnTo>
                    <a:pt x="0" y="0"/>
                  </a:lnTo>
                  <a:lnTo>
                    <a:pt x="0" y="0"/>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89" name="Google Shape;1119;p12">
              <a:extLst>
                <a:ext uri="{FF2B5EF4-FFF2-40B4-BE49-F238E27FC236}">
                  <a16:creationId xmlns:a16="http://schemas.microsoft.com/office/drawing/2014/main" id="{B6950B74-8DEE-38F4-6D59-B56021169E97}"/>
                </a:ext>
              </a:extLst>
            </p:cNvPr>
            <p:cNvSpPr/>
            <p:nvPr/>
          </p:nvSpPr>
          <p:spPr>
            <a:xfrm>
              <a:off x="9697903" y="2909891"/>
              <a:ext cx="395093" cy="716439"/>
            </a:xfrm>
            <a:custGeom>
              <a:avLst/>
              <a:gdLst/>
              <a:ahLst/>
              <a:cxnLst/>
              <a:rect l="l" t="t" r="r" b="b"/>
              <a:pathLst>
                <a:path w="308" h="589" extrusionOk="0">
                  <a:moveTo>
                    <a:pt x="81" y="30"/>
                  </a:moveTo>
                  <a:lnTo>
                    <a:pt x="81" y="30"/>
                  </a:lnTo>
                  <a:lnTo>
                    <a:pt x="87" y="36"/>
                  </a:lnTo>
                  <a:lnTo>
                    <a:pt x="92" y="45"/>
                  </a:lnTo>
                  <a:lnTo>
                    <a:pt x="95" y="58"/>
                  </a:lnTo>
                  <a:lnTo>
                    <a:pt x="95" y="58"/>
                  </a:lnTo>
                  <a:lnTo>
                    <a:pt x="95" y="58"/>
                  </a:lnTo>
                  <a:lnTo>
                    <a:pt x="95" y="88"/>
                  </a:lnTo>
                  <a:lnTo>
                    <a:pt x="95" y="88"/>
                  </a:lnTo>
                  <a:lnTo>
                    <a:pt x="92" y="94"/>
                  </a:lnTo>
                  <a:lnTo>
                    <a:pt x="89" y="97"/>
                  </a:lnTo>
                  <a:lnTo>
                    <a:pt x="81" y="106"/>
                  </a:lnTo>
                  <a:lnTo>
                    <a:pt x="81" y="106"/>
                  </a:lnTo>
                  <a:lnTo>
                    <a:pt x="75" y="112"/>
                  </a:lnTo>
                  <a:lnTo>
                    <a:pt x="75" y="112"/>
                  </a:lnTo>
                  <a:lnTo>
                    <a:pt x="64" y="124"/>
                  </a:lnTo>
                  <a:lnTo>
                    <a:pt x="64" y="124"/>
                  </a:lnTo>
                  <a:lnTo>
                    <a:pt x="53" y="134"/>
                  </a:lnTo>
                  <a:lnTo>
                    <a:pt x="53" y="134"/>
                  </a:lnTo>
                  <a:lnTo>
                    <a:pt x="50" y="137"/>
                  </a:lnTo>
                  <a:lnTo>
                    <a:pt x="45" y="140"/>
                  </a:lnTo>
                  <a:lnTo>
                    <a:pt x="45" y="140"/>
                  </a:lnTo>
                  <a:lnTo>
                    <a:pt x="42" y="140"/>
                  </a:lnTo>
                  <a:lnTo>
                    <a:pt x="36" y="143"/>
                  </a:lnTo>
                  <a:lnTo>
                    <a:pt x="36" y="143"/>
                  </a:lnTo>
                  <a:lnTo>
                    <a:pt x="36" y="146"/>
                  </a:lnTo>
                  <a:lnTo>
                    <a:pt x="36" y="149"/>
                  </a:lnTo>
                  <a:lnTo>
                    <a:pt x="36" y="149"/>
                  </a:lnTo>
                  <a:lnTo>
                    <a:pt x="39" y="158"/>
                  </a:lnTo>
                  <a:lnTo>
                    <a:pt x="39" y="167"/>
                  </a:lnTo>
                  <a:lnTo>
                    <a:pt x="39" y="167"/>
                  </a:lnTo>
                  <a:lnTo>
                    <a:pt x="39" y="179"/>
                  </a:lnTo>
                  <a:lnTo>
                    <a:pt x="36" y="185"/>
                  </a:lnTo>
                  <a:lnTo>
                    <a:pt x="36" y="185"/>
                  </a:lnTo>
                  <a:lnTo>
                    <a:pt x="33" y="194"/>
                  </a:lnTo>
                  <a:lnTo>
                    <a:pt x="33" y="194"/>
                  </a:lnTo>
                  <a:lnTo>
                    <a:pt x="33" y="200"/>
                  </a:lnTo>
                  <a:lnTo>
                    <a:pt x="28" y="203"/>
                  </a:lnTo>
                  <a:lnTo>
                    <a:pt x="19" y="210"/>
                  </a:lnTo>
                  <a:lnTo>
                    <a:pt x="19" y="210"/>
                  </a:lnTo>
                  <a:lnTo>
                    <a:pt x="14" y="213"/>
                  </a:lnTo>
                  <a:lnTo>
                    <a:pt x="14" y="213"/>
                  </a:lnTo>
                  <a:lnTo>
                    <a:pt x="11" y="216"/>
                  </a:lnTo>
                  <a:lnTo>
                    <a:pt x="14" y="225"/>
                  </a:lnTo>
                  <a:lnTo>
                    <a:pt x="14" y="225"/>
                  </a:lnTo>
                  <a:lnTo>
                    <a:pt x="14" y="234"/>
                  </a:lnTo>
                  <a:lnTo>
                    <a:pt x="14" y="234"/>
                  </a:lnTo>
                  <a:lnTo>
                    <a:pt x="14" y="237"/>
                  </a:lnTo>
                  <a:lnTo>
                    <a:pt x="14" y="237"/>
                  </a:lnTo>
                  <a:lnTo>
                    <a:pt x="14" y="237"/>
                  </a:lnTo>
                  <a:lnTo>
                    <a:pt x="14" y="237"/>
                  </a:lnTo>
                  <a:lnTo>
                    <a:pt x="14" y="237"/>
                  </a:lnTo>
                  <a:lnTo>
                    <a:pt x="14" y="237"/>
                  </a:lnTo>
                  <a:lnTo>
                    <a:pt x="14" y="237"/>
                  </a:lnTo>
                  <a:lnTo>
                    <a:pt x="14" y="237"/>
                  </a:lnTo>
                  <a:lnTo>
                    <a:pt x="14" y="240"/>
                  </a:lnTo>
                  <a:lnTo>
                    <a:pt x="14" y="240"/>
                  </a:lnTo>
                  <a:lnTo>
                    <a:pt x="14" y="240"/>
                  </a:lnTo>
                  <a:lnTo>
                    <a:pt x="14" y="240"/>
                  </a:lnTo>
                  <a:lnTo>
                    <a:pt x="14" y="243"/>
                  </a:lnTo>
                  <a:lnTo>
                    <a:pt x="14" y="243"/>
                  </a:lnTo>
                  <a:lnTo>
                    <a:pt x="14" y="243"/>
                  </a:lnTo>
                  <a:lnTo>
                    <a:pt x="14" y="243"/>
                  </a:lnTo>
                  <a:lnTo>
                    <a:pt x="14" y="243"/>
                  </a:lnTo>
                  <a:lnTo>
                    <a:pt x="14" y="243"/>
                  </a:lnTo>
                  <a:lnTo>
                    <a:pt x="14" y="246"/>
                  </a:lnTo>
                  <a:lnTo>
                    <a:pt x="14" y="246"/>
                  </a:lnTo>
                  <a:lnTo>
                    <a:pt x="11" y="246"/>
                  </a:lnTo>
                  <a:lnTo>
                    <a:pt x="11" y="246"/>
                  </a:lnTo>
                  <a:lnTo>
                    <a:pt x="11" y="246"/>
                  </a:lnTo>
                  <a:lnTo>
                    <a:pt x="11" y="246"/>
                  </a:lnTo>
                  <a:lnTo>
                    <a:pt x="11" y="249"/>
                  </a:lnTo>
                  <a:lnTo>
                    <a:pt x="11" y="249"/>
                  </a:lnTo>
                  <a:lnTo>
                    <a:pt x="11" y="249"/>
                  </a:lnTo>
                  <a:lnTo>
                    <a:pt x="11" y="249"/>
                  </a:lnTo>
                  <a:lnTo>
                    <a:pt x="11" y="252"/>
                  </a:lnTo>
                  <a:lnTo>
                    <a:pt x="11" y="252"/>
                  </a:lnTo>
                  <a:lnTo>
                    <a:pt x="11" y="252"/>
                  </a:lnTo>
                  <a:lnTo>
                    <a:pt x="11" y="252"/>
                  </a:lnTo>
                  <a:lnTo>
                    <a:pt x="8" y="252"/>
                  </a:lnTo>
                  <a:lnTo>
                    <a:pt x="8" y="252"/>
                  </a:lnTo>
                  <a:lnTo>
                    <a:pt x="8" y="255"/>
                  </a:lnTo>
                  <a:lnTo>
                    <a:pt x="8" y="255"/>
                  </a:lnTo>
                  <a:lnTo>
                    <a:pt x="8" y="255"/>
                  </a:lnTo>
                  <a:lnTo>
                    <a:pt x="8" y="255"/>
                  </a:lnTo>
                  <a:lnTo>
                    <a:pt x="8" y="255"/>
                  </a:lnTo>
                  <a:lnTo>
                    <a:pt x="8" y="255"/>
                  </a:lnTo>
                  <a:lnTo>
                    <a:pt x="5" y="258"/>
                  </a:lnTo>
                  <a:lnTo>
                    <a:pt x="5" y="258"/>
                  </a:lnTo>
                  <a:lnTo>
                    <a:pt x="5" y="258"/>
                  </a:lnTo>
                  <a:lnTo>
                    <a:pt x="5" y="258"/>
                  </a:lnTo>
                  <a:lnTo>
                    <a:pt x="5" y="258"/>
                  </a:lnTo>
                  <a:lnTo>
                    <a:pt x="5" y="258"/>
                  </a:lnTo>
                  <a:lnTo>
                    <a:pt x="5" y="261"/>
                  </a:lnTo>
                  <a:lnTo>
                    <a:pt x="5" y="261"/>
                  </a:lnTo>
                  <a:lnTo>
                    <a:pt x="3" y="261"/>
                  </a:lnTo>
                  <a:lnTo>
                    <a:pt x="3" y="261"/>
                  </a:lnTo>
                  <a:lnTo>
                    <a:pt x="3" y="261"/>
                  </a:lnTo>
                  <a:lnTo>
                    <a:pt x="3" y="261"/>
                  </a:lnTo>
                  <a:lnTo>
                    <a:pt x="3" y="261"/>
                  </a:lnTo>
                  <a:lnTo>
                    <a:pt x="3" y="286"/>
                  </a:lnTo>
                  <a:lnTo>
                    <a:pt x="3" y="286"/>
                  </a:lnTo>
                  <a:lnTo>
                    <a:pt x="0" y="301"/>
                  </a:lnTo>
                  <a:lnTo>
                    <a:pt x="0" y="301"/>
                  </a:lnTo>
                  <a:lnTo>
                    <a:pt x="0" y="307"/>
                  </a:lnTo>
                  <a:lnTo>
                    <a:pt x="0" y="313"/>
                  </a:lnTo>
                  <a:lnTo>
                    <a:pt x="0" y="313"/>
                  </a:lnTo>
                  <a:lnTo>
                    <a:pt x="3" y="313"/>
                  </a:lnTo>
                  <a:lnTo>
                    <a:pt x="3" y="313"/>
                  </a:lnTo>
                  <a:lnTo>
                    <a:pt x="17" y="325"/>
                  </a:lnTo>
                  <a:lnTo>
                    <a:pt x="31" y="331"/>
                  </a:lnTo>
                  <a:lnTo>
                    <a:pt x="31" y="331"/>
                  </a:lnTo>
                  <a:lnTo>
                    <a:pt x="45" y="337"/>
                  </a:lnTo>
                  <a:lnTo>
                    <a:pt x="53" y="343"/>
                  </a:lnTo>
                  <a:lnTo>
                    <a:pt x="59" y="349"/>
                  </a:lnTo>
                  <a:lnTo>
                    <a:pt x="59" y="349"/>
                  </a:lnTo>
                  <a:lnTo>
                    <a:pt x="59" y="352"/>
                  </a:lnTo>
                  <a:lnTo>
                    <a:pt x="59" y="352"/>
                  </a:lnTo>
                  <a:lnTo>
                    <a:pt x="67" y="361"/>
                  </a:lnTo>
                  <a:lnTo>
                    <a:pt x="87" y="374"/>
                  </a:lnTo>
                  <a:lnTo>
                    <a:pt x="87" y="374"/>
                  </a:lnTo>
                  <a:lnTo>
                    <a:pt x="92" y="371"/>
                  </a:lnTo>
                  <a:lnTo>
                    <a:pt x="98" y="368"/>
                  </a:lnTo>
                  <a:lnTo>
                    <a:pt x="98" y="368"/>
                  </a:lnTo>
                  <a:lnTo>
                    <a:pt x="101" y="368"/>
                  </a:lnTo>
                  <a:lnTo>
                    <a:pt x="101" y="368"/>
                  </a:lnTo>
                  <a:lnTo>
                    <a:pt x="103" y="371"/>
                  </a:lnTo>
                  <a:lnTo>
                    <a:pt x="106" y="374"/>
                  </a:lnTo>
                  <a:lnTo>
                    <a:pt x="106" y="383"/>
                  </a:lnTo>
                  <a:lnTo>
                    <a:pt x="106" y="383"/>
                  </a:lnTo>
                  <a:lnTo>
                    <a:pt x="106" y="407"/>
                  </a:lnTo>
                  <a:lnTo>
                    <a:pt x="106" y="407"/>
                  </a:lnTo>
                  <a:lnTo>
                    <a:pt x="106" y="410"/>
                  </a:lnTo>
                  <a:lnTo>
                    <a:pt x="106" y="410"/>
                  </a:lnTo>
                  <a:lnTo>
                    <a:pt x="106" y="431"/>
                  </a:lnTo>
                  <a:lnTo>
                    <a:pt x="106" y="443"/>
                  </a:lnTo>
                  <a:lnTo>
                    <a:pt x="106" y="443"/>
                  </a:lnTo>
                  <a:lnTo>
                    <a:pt x="109" y="450"/>
                  </a:lnTo>
                  <a:lnTo>
                    <a:pt x="109" y="453"/>
                  </a:lnTo>
                  <a:lnTo>
                    <a:pt x="106" y="462"/>
                  </a:lnTo>
                  <a:lnTo>
                    <a:pt x="106" y="462"/>
                  </a:lnTo>
                  <a:lnTo>
                    <a:pt x="106" y="465"/>
                  </a:lnTo>
                  <a:lnTo>
                    <a:pt x="129" y="492"/>
                  </a:lnTo>
                  <a:lnTo>
                    <a:pt x="129" y="492"/>
                  </a:lnTo>
                  <a:lnTo>
                    <a:pt x="137" y="495"/>
                  </a:lnTo>
                  <a:lnTo>
                    <a:pt x="137" y="495"/>
                  </a:lnTo>
                  <a:lnTo>
                    <a:pt x="145" y="498"/>
                  </a:lnTo>
                  <a:lnTo>
                    <a:pt x="154" y="504"/>
                  </a:lnTo>
                  <a:lnTo>
                    <a:pt x="159" y="510"/>
                  </a:lnTo>
                  <a:lnTo>
                    <a:pt x="162" y="522"/>
                  </a:lnTo>
                  <a:lnTo>
                    <a:pt x="162" y="522"/>
                  </a:lnTo>
                  <a:lnTo>
                    <a:pt x="162" y="522"/>
                  </a:lnTo>
                  <a:lnTo>
                    <a:pt x="162" y="522"/>
                  </a:lnTo>
                  <a:lnTo>
                    <a:pt x="162" y="526"/>
                  </a:lnTo>
                  <a:lnTo>
                    <a:pt x="168" y="529"/>
                  </a:lnTo>
                  <a:lnTo>
                    <a:pt x="168" y="529"/>
                  </a:lnTo>
                  <a:lnTo>
                    <a:pt x="176" y="532"/>
                  </a:lnTo>
                  <a:lnTo>
                    <a:pt x="176" y="532"/>
                  </a:lnTo>
                  <a:lnTo>
                    <a:pt x="182" y="535"/>
                  </a:lnTo>
                  <a:lnTo>
                    <a:pt x="187" y="547"/>
                  </a:lnTo>
                  <a:lnTo>
                    <a:pt x="187" y="547"/>
                  </a:lnTo>
                  <a:lnTo>
                    <a:pt x="187" y="550"/>
                  </a:lnTo>
                  <a:lnTo>
                    <a:pt x="187" y="583"/>
                  </a:lnTo>
                  <a:lnTo>
                    <a:pt x="187" y="583"/>
                  </a:lnTo>
                  <a:lnTo>
                    <a:pt x="187" y="583"/>
                  </a:lnTo>
                  <a:lnTo>
                    <a:pt x="187" y="583"/>
                  </a:lnTo>
                  <a:lnTo>
                    <a:pt x="190" y="583"/>
                  </a:lnTo>
                  <a:lnTo>
                    <a:pt x="190" y="583"/>
                  </a:lnTo>
                  <a:lnTo>
                    <a:pt x="190" y="586"/>
                  </a:lnTo>
                  <a:lnTo>
                    <a:pt x="190" y="586"/>
                  </a:lnTo>
                  <a:lnTo>
                    <a:pt x="193" y="586"/>
                  </a:lnTo>
                  <a:lnTo>
                    <a:pt x="193" y="586"/>
                  </a:lnTo>
                  <a:lnTo>
                    <a:pt x="196" y="589"/>
                  </a:lnTo>
                  <a:lnTo>
                    <a:pt x="196" y="589"/>
                  </a:lnTo>
                  <a:lnTo>
                    <a:pt x="196" y="589"/>
                  </a:lnTo>
                  <a:lnTo>
                    <a:pt x="196" y="589"/>
                  </a:lnTo>
                  <a:lnTo>
                    <a:pt x="198" y="589"/>
                  </a:lnTo>
                  <a:lnTo>
                    <a:pt x="198" y="589"/>
                  </a:lnTo>
                  <a:lnTo>
                    <a:pt x="198" y="589"/>
                  </a:lnTo>
                  <a:lnTo>
                    <a:pt x="210" y="577"/>
                  </a:lnTo>
                  <a:lnTo>
                    <a:pt x="210" y="577"/>
                  </a:lnTo>
                  <a:lnTo>
                    <a:pt x="215" y="574"/>
                  </a:lnTo>
                  <a:lnTo>
                    <a:pt x="238" y="577"/>
                  </a:lnTo>
                  <a:lnTo>
                    <a:pt x="252" y="565"/>
                  </a:lnTo>
                  <a:lnTo>
                    <a:pt x="252" y="565"/>
                  </a:lnTo>
                  <a:lnTo>
                    <a:pt x="263" y="553"/>
                  </a:lnTo>
                  <a:lnTo>
                    <a:pt x="263" y="553"/>
                  </a:lnTo>
                  <a:lnTo>
                    <a:pt x="266" y="550"/>
                  </a:lnTo>
                  <a:lnTo>
                    <a:pt x="266" y="550"/>
                  </a:lnTo>
                  <a:lnTo>
                    <a:pt x="274" y="541"/>
                  </a:lnTo>
                  <a:lnTo>
                    <a:pt x="274" y="532"/>
                  </a:lnTo>
                  <a:lnTo>
                    <a:pt x="274" y="532"/>
                  </a:lnTo>
                  <a:lnTo>
                    <a:pt x="277" y="513"/>
                  </a:lnTo>
                  <a:lnTo>
                    <a:pt x="277" y="513"/>
                  </a:lnTo>
                  <a:lnTo>
                    <a:pt x="280" y="495"/>
                  </a:lnTo>
                  <a:lnTo>
                    <a:pt x="288" y="483"/>
                  </a:lnTo>
                  <a:lnTo>
                    <a:pt x="288" y="483"/>
                  </a:lnTo>
                  <a:lnTo>
                    <a:pt x="296" y="468"/>
                  </a:lnTo>
                  <a:lnTo>
                    <a:pt x="302" y="450"/>
                  </a:lnTo>
                  <a:lnTo>
                    <a:pt x="308" y="425"/>
                  </a:lnTo>
                  <a:lnTo>
                    <a:pt x="308" y="407"/>
                  </a:lnTo>
                  <a:lnTo>
                    <a:pt x="308" y="407"/>
                  </a:lnTo>
                  <a:lnTo>
                    <a:pt x="308" y="389"/>
                  </a:lnTo>
                  <a:lnTo>
                    <a:pt x="305" y="374"/>
                  </a:lnTo>
                  <a:lnTo>
                    <a:pt x="305" y="374"/>
                  </a:lnTo>
                  <a:lnTo>
                    <a:pt x="302" y="361"/>
                  </a:lnTo>
                  <a:lnTo>
                    <a:pt x="302" y="346"/>
                  </a:lnTo>
                  <a:lnTo>
                    <a:pt x="302" y="346"/>
                  </a:lnTo>
                  <a:lnTo>
                    <a:pt x="302" y="343"/>
                  </a:lnTo>
                  <a:lnTo>
                    <a:pt x="299" y="313"/>
                  </a:lnTo>
                  <a:lnTo>
                    <a:pt x="299" y="313"/>
                  </a:lnTo>
                  <a:lnTo>
                    <a:pt x="299" y="313"/>
                  </a:lnTo>
                  <a:lnTo>
                    <a:pt x="296" y="249"/>
                  </a:lnTo>
                  <a:lnTo>
                    <a:pt x="296" y="249"/>
                  </a:lnTo>
                  <a:lnTo>
                    <a:pt x="296" y="225"/>
                  </a:lnTo>
                  <a:lnTo>
                    <a:pt x="296" y="225"/>
                  </a:lnTo>
                  <a:lnTo>
                    <a:pt x="294" y="200"/>
                  </a:lnTo>
                  <a:lnTo>
                    <a:pt x="294" y="200"/>
                  </a:lnTo>
                  <a:lnTo>
                    <a:pt x="294" y="197"/>
                  </a:lnTo>
                  <a:lnTo>
                    <a:pt x="294" y="197"/>
                  </a:lnTo>
                  <a:lnTo>
                    <a:pt x="291" y="143"/>
                  </a:lnTo>
                  <a:lnTo>
                    <a:pt x="288" y="64"/>
                  </a:lnTo>
                  <a:lnTo>
                    <a:pt x="288" y="64"/>
                  </a:lnTo>
                  <a:lnTo>
                    <a:pt x="280" y="55"/>
                  </a:lnTo>
                  <a:lnTo>
                    <a:pt x="277" y="49"/>
                  </a:lnTo>
                  <a:lnTo>
                    <a:pt x="277" y="49"/>
                  </a:lnTo>
                  <a:lnTo>
                    <a:pt x="271" y="36"/>
                  </a:lnTo>
                  <a:lnTo>
                    <a:pt x="268" y="27"/>
                  </a:lnTo>
                  <a:lnTo>
                    <a:pt x="268" y="27"/>
                  </a:lnTo>
                  <a:lnTo>
                    <a:pt x="263" y="21"/>
                  </a:lnTo>
                  <a:lnTo>
                    <a:pt x="257" y="12"/>
                  </a:lnTo>
                  <a:lnTo>
                    <a:pt x="257" y="12"/>
                  </a:lnTo>
                  <a:lnTo>
                    <a:pt x="254" y="0"/>
                  </a:lnTo>
                  <a:lnTo>
                    <a:pt x="254" y="0"/>
                  </a:lnTo>
                  <a:lnTo>
                    <a:pt x="252" y="0"/>
                  </a:lnTo>
                  <a:lnTo>
                    <a:pt x="50" y="0"/>
                  </a:lnTo>
                  <a:lnTo>
                    <a:pt x="56" y="3"/>
                  </a:lnTo>
                  <a:lnTo>
                    <a:pt x="56" y="3"/>
                  </a:lnTo>
                  <a:lnTo>
                    <a:pt x="81" y="30"/>
                  </a:lnTo>
                  <a:lnTo>
                    <a:pt x="81" y="30"/>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90" name="Google Shape;1120;p12">
              <a:extLst>
                <a:ext uri="{FF2B5EF4-FFF2-40B4-BE49-F238E27FC236}">
                  <a16:creationId xmlns:a16="http://schemas.microsoft.com/office/drawing/2014/main" id="{E7E55E51-AAB9-365E-CC89-ADD0E7358776}"/>
                </a:ext>
              </a:extLst>
            </p:cNvPr>
            <p:cNvSpPr/>
            <p:nvPr/>
          </p:nvSpPr>
          <p:spPr>
            <a:xfrm>
              <a:off x="9931367" y="3323455"/>
              <a:ext cx="732461" cy="384371"/>
            </a:xfrm>
            <a:custGeom>
              <a:avLst/>
              <a:gdLst/>
              <a:ahLst/>
              <a:cxnLst/>
              <a:rect l="l" t="t" r="r" b="b"/>
              <a:pathLst>
                <a:path w="571" h="316" extrusionOk="0">
                  <a:moveTo>
                    <a:pt x="545" y="58"/>
                  </a:moveTo>
                  <a:lnTo>
                    <a:pt x="545" y="58"/>
                  </a:lnTo>
                  <a:lnTo>
                    <a:pt x="545" y="58"/>
                  </a:lnTo>
                  <a:lnTo>
                    <a:pt x="545" y="58"/>
                  </a:lnTo>
                  <a:lnTo>
                    <a:pt x="543" y="55"/>
                  </a:lnTo>
                  <a:lnTo>
                    <a:pt x="543" y="55"/>
                  </a:lnTo>
                  <a:lnTo>
                    <a:pt x="543" y="55"/>
                  </a:lnTo>
                  <a:lnTo>
                    <a:pt x="543" y="55"/>
                  </a:lnTo>
                  <a:lnTo>
                    <a:pt x="540" y="55"/>
                  </a:lnTo>
                  <a:lnTo>
                    <a:pt x="540" y="55"/>
                  </a:lnTo>
                  <a:lnTo>
                    <a:pt x="540" y="55"/>
                  </a:lnTo>
                  <a:lnTo>
                    <a:pt x="540" y="55"/>
                  </a:lnTo>
                  <a:lnTo>
                    <a:pt x="540" y="52"/>
                  </a:lnTo>
                  <a:lnTo>
                    <a:pt x="540" y="52"/>
                  </a:lnTo>
                  <a:lnTo>
                    <a:pt x="537" y="52"/>
                  </a:lnTo>
                  <a:lnTo>
                    <a:pt x="537" y="52"/>
                  </a:lnTo>
                  <a:lnTo>
                    <a:pt x="537" y="52"/>
                  </a:lnTo>
                  <a:lnTo>
                    <a:pt x="537" y="52"/>
                  </a:lnTo>
                  <a:lnTo>
                    <a:pt x="534" y="49"/>
                  </a:lnTo>
                  <a:lnTo>
                    <a:pt x="534" y="49"/>
                  </a:lnTo>
                  <a:lnTo>
                    <a:pt x="534" y="49"/>
                  </a:lnTo>
                  <a:lnTo>
                    <a:pt x="534" y="49"/>
                  </a:lnTo>
                  <a:lnTo>
                    <a:pt x="534" y="49"/>
                  </a:lnTo>
                  <a:lnTo>
                    <a:pt x="534" y="49"/>
                  </a:lnTo>
                  <a:lnTo>
                    <a:pt x="531" y="46"/>
                  </a:lnTo>
                  <a:lnTo>
                    <a:pt x="531" y="46"/>
                  </a:lnTo>
                  <a:lnTo>
                    <a:pt x="531" y="46"/>
                  </a:lnTo>
                  <a:lnTo>
                    <a:pt x="531" y="46"/>
                  </a:lnTo>
                  <a:lnTo>
                    <a:pt x="529" y="43"/>
                  </a:lnTo>
                  <a:lnTo>
                    <a:pt x="529" y="43"/>
                  </a:lnTo>
                  <a:lnTo>
                    <a:pt x="529" y="43"/>
                  </a:lnTo>
                  <a:lnTo>
                    <a:pt x="529" y="43"/>
                  </a:lnTo>
                  <a:lnTo>
                    <a:pt x="526" y="40"/>
                  </a:lnTo>
                  <a:lnTo>
                    <a:pt x="526" y="40"/>
                  </a:lnTo>
                  <a:lnTo>
                    <a:pt x="526" y="40"/>
                  </a:lnTo>
                  <a:lnTo>
                    <a:pt x="526" y="40"/>
                  </a:lnTo>
                  <a:lnTo>
                    <a:pt x="526" y="40"/>
                  </a:lnTo>
                  <a:lnTo>
                    <a:pt x="526" y="40"/>
                  </a:lnTo>
                  <a:lnTo>
                    <a:pt x="523" y="37"/>
                  </a:lnTo>
                  <a:lnTo>
                    <a:pt x="523" y="37"/>
                  </a:lnTo>
                  <a:lnTo>
                    <a:pt x="523" y="37"/>
                  </a:lnTo>
                  <a:lnTo>
                    <a:pt x="523" y="37"/>
                  </a:lnTo>
                  <a:lnTo>
                    <a:pt x="523" y="34"/>
                  </a:lnTo>
                  <a:lnTo>
                    <a:pt x="523" y="34"/>
                  </a:lnTo>
                  <a:lnTo>
                    <a:pt x="520" y="34"/>
                  </a:lnTo>
                  <a:lnTo>
                    <a:pt x="520" y="34"/>
                  </a:lnTo>
                  <a:lnTo>
                    <a:pt x="520" y="34"/>
                  </a:lnTo>
                  <a:lnTo>
                    <a:pt x="520" y="34"/>
                  </a:lnTo>
                  <a:lnTo>
                    <a:pt x="520" y="31"/>
                  </a:lnTo>
                  <a:lnTo>
                    <a:pt x="520" y="31"/>
                  </a:lnTo>
                  <a:lnTo>
                    <a:pt x="520" y="31"/>
                  </a:lnTo>
                  <a:lnTo>
                    <a:pt x="520" y="31"/>
                  </a:lnTo>
                  <a:lnTo>
                    <a:pt x="517" y="28"/>
                  </a:lnTo>
                  <a:lnTo>
                    <a:pt x="517" y="28"/>
                  </a:lnTo>
                  <a:lnTo>
                    <a:pt x="517" y="28"/>
                  </a:lnTo>
                  <a:lnTo>
                    <a:pt x="517" y="28"/>
                  </a:lnTo>
                  <a:lnTo>
                    <a:pt x="517" y="24"/>
                  </a:lnTo>
                  <a:lnTo>
                    <a:pt x="517" y="24"/>
                  </a:lnTo>
                  <a:lnTo>
                    <a:pt x="501" y="28"/>
                  </a:lnTo>
                  <a:lnTo>
                    <a:pt x="501" y="28"/>
                  </a:lnTo>
                  <a:lnTo>
                    <a:pt x="487" y="28"/>
                  </a:lnTo>
                  <a:lnTo>
                    <a:pt x="487" y="28"/>
                  </a:lnTo>
                  <a:lnTo>
                    <a:pt x="467" y="34"/>
                  </a:lnTo>
                  <a:lnTo>
                    <a:pt x="467" y="34"/>
                  </a:lnTo>
                  <a:lnTo>
                    <a:pt x="464" y="34"/>
                  </a:lnTo>
                  <a:lnTo>
                    <a:pt x="464" y="34"/>
                  </a:lnTo>
                  <a:lnTo>
                    <a:pt x="453" y="34"/>
                  </a:lnTo>
                  <a:lnTo>
                    <a:pt x="453" y="34"/>
                  </a:lnTo>
                  <a:lnTo>
                    <a:pt x="436" y="28"/>
                  </a:lnTo>
                  <a:lnTo>
                    <a:pt x="436" y="28"/>
                  </a:lnTo>
                  <a:lnTo>
                    <a:pt x="428" y="24"/>
                  </a:lnTo>
                  <a:lnTo>
                    <a:pt x="428" y="24"/>
                  </a:lnTo>
                  <a:lnTo>
                    <a:pt x="425" y="24"/>
                  </a:lnTo>
                  <a:lnTo>
                    <a:pt x="425" y="24"/>
                  </a:lnTo>
                  <a:lnTo>
                    <a:pt x="408" y="21"/>
                  </a:lnTo>
                  <a:lnTo>
                    <a:pt x="408" y="21"/>
                  </a:lnTo>
                  <a:lnTo>
                    <a:pt x="408" y="21"/>
                  </a:lnTo>
                  <a:lnTo>
                    <a:pt x="408" y="21"/>
                  </a:lnTo>
                  <a:lnTo>
                    <a:pt x="408" y="21"/>
                  </a:lnTo>
                  <a:lnTo>
                    <a:pt x="408" y="21"/>
                  </a:lnTo>
                  <a:lnTo>
                    <a:pt x="408" y="18"/>
                  </a:lnTo>
                  <a:lnTo>
                    <a:pt x="408" y="18"/>
                  </a:lnTo>
                  <a:lnTo>
                    <a:pt x="403" y="18"/>
                  </a:lnTo>
                  <a:lnTo>
                    <a:pt x="403" y="18"/>
                  </a:lnTo>
                  <a:lnTo>
                    <a:pt x="403" y="18"/>
                  </a:lnTo>
                  <a:lnTo>
                    <a:pt x="403" y="18"/>
                  </a:lnTo>
                  <a:lnTo>
                    <a:pt x="403" y="18"/>
                  </a:lnTo>
                  <a:lnTo>
                    <a:pt x="403" y="18"/>
                  </a:lnTo>
                  <a:lnTo>
                    <a:pt x="403" y="15"/>
                  </a:lnTo>
                  <a:lnTo>
                    <a:pt x="403" y="15"/>
                  </a:lnTo>
                  <a:lnTo>
                    <a:pt x="400" y="15"/>
                  </a:lnTo>
                  <a:lnTo>
                    <a:pt x="400" y="15"/>
                  </a:lnTo>
                  <a:lnTo>
                    <a:pt x="400" y="15"/>
                  </a:lnTo>
                  <a:lnTo>
                    <a:pt x="400" y="15"/>
                  </a:lnTo>
                  <a:lnTo>
                    <a:pt x="400" y="15"/>
                  </a:lnTo>
                  <a:lnTo>
                    <a:pt x="400" y="15"/>
                  </a:lnTo>
                  <a:lnTo>
                    <a:pt x="397" y="15"/>
                  </a:lnTo>
                  <a:lnTo>
                    <a:pt x="397" y="15"/>
                  </a:lnTo>
                  <a:lnTo>
                    <a:pt x="397" y="15"/>
                  </a:lnTo>
                  <a:lnTo>
                    <a:pt x="397" y="15"/>
                  </a:lnTo>
                  <a:lnTo>
                    <a:pt x="372" y="9"/>
                  </a:lnTo>
                  <a:lnTo>
                    <a:pt x="366" y="6"/>
                  </a:lnTo>
                  <a:lnTo>
                    <a:pt x="366" y="3"/>
                  </a:lnTo>
                  <a:lnTo>
                    <a:pt x="366" y="3"/>
                  </a:lnTo>
                  <a:lnTo>
                    <a:pt x="355" y="0"/>
                  </a:lnTo>
                  <a:lnTo>
                    <a:pt x="355" y="0"/>
                  </a:lnTo>
                  <a:lnTo>
                    <a:pt x="350" y="3"/>
                  </a:lnTo>
                  <a:lnTo>
                    <a:pt x="350" y="3"/>
                  </a:lnTo>
                  <a:lnTo>
                    <a:pt x="350" y="3"/>
                  </a:lnTo>
                  <a:lnTo>
                    <a:pt x="350" y="3"/>
                  </a:lnTo>
                  <a:lnTo>
                    <a:pt x="350" y="3"/>
                  </a:lnTo>
                  <a:lnTo>
                    <a:pt x="350" y="3"/>
                  </a:lnTo>
                  <a:lnTo>
                    <a:pt x="347" y="3"/>
                  </a:lnTo>
                  <a:lnTo>
                    <a:pt x="347" y="3"/>
                  </a:lnTo>
                  <a:lnTo>
                    <a:pt x="347" y="6"/>
                  </a:lnTo>
                  <a:lnTo>
                    <a:pt x="347" y="6"/>
                  </a:lnTo>
                  <a:lnTo>
                    <a:pt x="347" y="6"/>
                  </a:lnTo>
                  <a:lnTo>
                    <a:pt x="347" y="6"/>
                  </a:lnTo>
                  <a:lnTo>
                    <a:pt x="347" y="6"/>
                  </a:lnTo>
                  <a:lnTo>
                    <a:pt x="347" y="6"/>
                  </a:lnTo>
                  <a:lnTo>
                    <a:pt x="347" y="9"/>
                  </a:lnTo>
                  <a:lnTo>
                    <a:pt x="347" y="9"/>
                  </a:lnTo>
                  <a:lnTo>
                    <a:pt x="347" y="9"/>
                  </a:lnTo>
                  <a:lnTo>
                    <a:pt x="347" y="9"/>
                  </a:lnTo>
                  <a:lnTo>
                    <a:pt x="347" y="9"/>
                  </a:lnTo>
                  <a:lnTo>
                    <a:pt x="347" y="9"/>
                  </a:lnTo>
                  <a:lnTo>
                    <a:pt x="347" y="9"/>
                  </a:lnTo>
                  <a:lnTo>
                    <a:pt x="347" y="9"/>
                  </a:lnTo>
                  <a:lnTo>
                    <a:pt x="347" y="15"/>
                  </a:lnTo>
                  <a:lnTo>
                    <a:pt x="347" y="15"/>
                  </a:lnTo>
                  <a:lnTo>
                    <a:pt x="347" y="24"/>
                  </a:lnTo>
                  <a:lnTo>
                    <a:pt x="344" y="28"/>
                  </a:lnTo>
                  <a:lnTo>
                    <a:pt x="344" y="28"/>
                  </a:lnTo>
                  <a:lnTo>
                    <a:pt x="338" y="31"/>
                  </a:lnTo>
                  <a:lnTo>
                    <a:pt x="333" y="34"/>
                  </a:lnTo>
                  <a:lnTo>
                    <a:pt x="333" y="34"/>
                  </a:lnTo>
                  <a:lnTo>
                    <a:pt x="324" y="37"/>
                  </a:lnTo>
                  <a:lnTo>
                    <a:pt x="319" y="43"/>
                  </a:lnTo>
                  <a:lnTo>
                    <a:pt x="316" y="49"/>
                  </a:lnTo>
                  <a:lnTo>
                    <a:pt x="316" y="49"/>
                  </a:lnTo>
                  <a:lnTo>
                    <a:pt x="302" y="88"/>
                  </a:lnTo>
                  <a:lnTo>
                    <a:pt x="299" y="100"/>
                  </a:lnTo>
                  <a:lnTo>
                    <a:pt x="299" y="100"/>
                  </a:lnTo>
                  <a:lnTo>
                    <a:pt x="299" y="103"/>
                  </a:lnTo>
                  <a:lnTo>
                    <a:pt x="296" y="110"/>
                  </a:lnTo>
                  <a:lnTo>
                    <a:pt x="285" y="119"/>
                  </a:lnTo>
                  <a:lnTo>
                    <a:pt x="285" y="119"/>
                  </a:lnTo>
                  <a:lnTo>
                    <a:pt x="280" y="125"/>
                  </a:lnTo>
                  <a:lnTo>
                    <a:pt x="280" y="125"/>
                  </a:lnTo>
                  <a:lnTo>
                    <a:pt x="266" y="134"/>
                  </a:lnTo>
                  <a:lnTo>
                    <a:pt x="257" y="140"/>
                  </a:lnTo>
                  <a:lnTo>
                    <a:pt x="257" y="140"/>
                  </a:lnTo>
                  <a:lnTo>
                    <a:pt x="254" y="140"/>
                  </a:lnTo>
                  <a:lnTo>
                    <a:pt x="254" y="140"/>
                  </a:lnTo>
                  <a:lnTo>
                    <a:pt x="252" y="134"/>
                  </a:lnTo>
                  <a:lnTo>
                    <a:pt x="252" y="134"/>
                  </a:lnTo>
                  <a:lnTo>
                    <a:pt x="249" y="131"/>
                  </a:lnTo>
                  <a:lnTo>
                    <a:pt x="249" y="128"/>
                  </a:lnTo>
                  <a:lnTo>
                    <a:pt x="243" y="128"/>
                  </a:lnTo>
                  <a:lnTo>
                    <a:pt x="243" y="128"/>
                  </a:lnTo>
                  <a:lnTo>
                    <a:pt x="235" y="128"/>
                  </a:lnTo>
                  <a:lnTo>
                    <a:pt x="232" y="134"/>
                  </a:lnTo>
                  <a:lnTo>
                    <a:pt x="232" y="134"/>
                  </a:lnTo>
                  <a:lnTo>
                    <a:pt x="229" y="140"/>
                  </a:lnTo>
                  <a:lnTo>
                    <a:pt x="224" y="146"/>
                  </a:lnTo>
                  <a:lnTo>
                    <a:pt x="212" y="155"/>
                  </a:lnTo>
                  <a:lnTo>
                    <a:pt x="212" y="155"/>
                  </a:lnTo>
                  <a:lnTo>
                    <a:pt x="207" y="158"/>
                  </a:lnTo>
                  <a:lnTo>
                    <a:pt x="207" y="158"/>
                  </a:lnTo>
                  <a:lnTo>
                    <a:pt x="204" y="152"/>
                  </a:lnTo>
                  <a:lnTo>
                    <a:pt x="204" y="152"/>
                  </a:lnTo>
                  <a:lnTo>
                    <a:pt x="201" y="152"/>
                  </a:lnTo>
                  <a:lnTo>
                    <a:pt x="198" y="149"/>
                  </a:lnTo>
                  <a:lnTo>
                    <a:pt x="198" y="149"/>
                  </a:lnTo>
                  <a:lnTo>
                    <a:pt x="190" y="152"/>
                  </a:lnTo>
                  <a:lnTo>
                    <a:pt x="182" y="155"/>
                  </a:lnTo>
                  <a:lnTo>
                    <a:pt x="182" y="155"/>
                  </a:lnTo>
                  <a:lnTo>
                    <a:pt x="182" y="158"/>
                  </a:lnTo>
                  <a:lnTo>
                    <a:pt x="182" y="158"/>
                  </a:lnTo>
                  <a:lnTo>
                    <a:pt x="179" y="158"/>
                  </a:lnTo>
                  <a:lnTo>
                    <a:pt x="159" y="158"/>
                  </a:lnTo>
                  <a:lnTo>
                    <a:pt x="159" y="158"/>
                  </a:lnTo>
                  <a:lnTo>
                    <a:pt x="156" y="158"/>
                  </a:lnTo>
                  <a:lnTo>
                    <a:pt x="156" y="158"/>
                  </a:lnTo>
                  <a:lnTo>
                    <a:pt x="142" y="152"/>
                  </a:lnTo>
                  <a:lnTo>
                    <a:pt x="142" y="152"/>
                  </a:lnTo>
                  <a:lnTo>
                    <a:pt x="134" y="155"/>
                  </a:lnTo>
                  <a:lnTo>
                    <a:pt x="126" y="158"/>
                  </a:lnTo>
                  <a:lnTo>
                    <a:pt x="117" y="176"/>
                  </a:lnTo>
                  <a:lnTo>
                    <a:pt x="117" y="176"/>
                  </a:lnTo>
                  <a:lnTo>
                    <a:pt x="117" y="179"/>
                  </a:lnTo>
                  <a:lnTo>
                    <a:pt x="112" y="179"/>
                  </a:lnTo>
                  <a:lnTo>
                    <a:pt x="103" y="179"/>
                  </a:lnTo>
                  <a:lnTo>
                    <a:pt x="103" y="179"/>
                  </a:lnTo>
                  <a:lnTo>
                    <a:pt x="103" y="192"/>
                  </a:lnTo>
                  <a:lnTo>
                    <a:pt x="103" y="192"/>
                  </a:lnTo>
                  <a:lnTo>
                    <a:pt x="100" y="204"/>
                  </a:lnTo>
                  <a:lnTo>
                    <a:pt x="92" y="219"/>
                  </a:lnTo>
                  <a:lnTo>
                    <a:pt x="92" y="219"/>
                  </a:lnTo>
                  <a:lnTo>
                    <a:pt x="86" y="225"/>
                  </a:lnTo>
                  <a:lnTo>
                    <a:pt x="86" y="225"/>
                  </a:lnTo>
                  <a:lnTo>
                    <a:pt x="75" y="231"/>
                  </a:lnTo>
                  <a:lnTo>
                    <a:pt x="64" y="246"/>
                  </a:lnTo>
                  <a:lnTo>
                    <a:pt x="64" y="246"/>
                  </a:lnTo>
                  <a:lnTo>
                    <a:pt x="58" y="249"/>
                  </a:lnTo>
                  <a:lnTo>
                    <a:pt x="36" y="246"/>
                  </a:lnTo>
                  <a:lnTo>
                    <a:pt x="25" y="258"/>
                  </a:lnTo>
                  <a:lnTo>
                    <a:pt x="25" y="258"/>
                  </a:lnTo>
                  <a:lnTo>
                    <a:pt x="25" y="258"/>
                  </a:lnTo>
                  <a:lnTo>
                    <a:pt x="25" y="258"/>
                  </a:lnTo>
                  <a:lnTo>
                    <a:pt x="25" y="261"/>
                  </a:lnTo>
                  <a:lnTo>
                    <a:pt x="25" y="261"/>
                  </a:lnTo>
                  <a:lnTo>
                    <a:pt x="25" y="261"/>
                  </a:lnTo>
                  <a:lnTo>
                    <a:pt x="25" y="261"/>
                  </a:lnTo>
                  <a:lnTo>
                    <a:pt x="28" y="265"/>
                  </a:lnTo>
                  <a:lnTo>
                    <a:pt x="28" y="265"/>
                  </a:lnTo>
                  <a:lnTo>
                    <a:pt x="28" y="265"/>
                  </a:lnTo>
                  <a:lnTo>
                    <a:pt x="28" y="265"/>
                  </a:lnTo>
                  <a:lnTo>
                    <a:pt x="28" y="268"/>
                  </a:lnTo>
                  <a:lnTo>
                    <a:pt x="28" y="268"/>
                  </a:lnTo>
                  <a:lnTo>
                    <a:pt x="28" y="268"/>
                  </a:lnTo>
                  <a:lnTo>
                    <a:pt x="28" y="268"/>
                  </a:lnTo>
                  <a:lnTo>
                    <a:pt x="28" y="271"/>
                  </a:lnTo>
                  <a:lnTo>
                    <a:pt x="28" y="271"/>
                  </a:lnTo>
                  <a:lnTo>
                    <a:pt x="25" y="286"/>
                  </a:lnTo>
                  <a:lnTo>
                    <a:pt x="22" y="295"/>
                  </a:lnTo>
                  <a:lnTo>
                    <a:pt x="14" y="307"/>
                  </a:lnTo>
                  <a:lnTo>
                    <a:pt x="14" y="307"/>
                  </a:lnTo>
                  <a:lnTo>
                    <a:pt x="11" y="310"/>
                  </a:lnTo>
                  <a:lnTo>
                    <a:pt x="8" y="307"/>
                  </a:lnTo>
                  <a:lnTo>
                    <a:pt x="8" y="307"/>
                  </a:lnTo>
                  <a:lnTo>
                    <a:pt x="0" y="304"/>
                  </a:lnTo>
                  <a:lnTo>
                    <a:pt x="0" y="304"/>
                  </a:lnTo>
                  <a:lnTo>
                    <a:pt x="0" y="313"/>
                  </a:lnTo>
                  <a:lnTo>
                    <a:pt x="0" y="313"/>
                  </a:lnTo>
                  <a:lnTo>
                    <a:pt x="2" y="316"/>
                  </a:lnTo>
                  <a:lnTo>
                    <a:pt x="2" y="316"/>
                  </a:lnTo>
                  <a:lnTo>
                    <a:pt x="2" y="316"/>
                  </a:lnTo>
                  <a:lnTo>
                    <a:pt x="2" y="316"/>
                  </a:lnTo>
                  <a:lnTo>
                    <a:pt x="2" y="316"/>
                  </a:lnTo>
                  <a:lnTo>
                    <a:pt x="2" y="316"/>
                  </a:lnTo>
                  <a:lnTo>
                    <a:pt x="2" y="316"/>
                  </a:lnTo>
                  <a:lnTo>
                    <a:pt x="2" y="316"/>
                  </a:lnTo>
                  <a:lnTo>
                    <a:pt x="5" y="316"/>
                  </a:lnTo>
                  <a:lnTo>
                    <a:pt x="5" y="316"/>
                  </a:lnTo>
                  <a:lnTo>
                    <a:pt x="5" y="316"/>
                  </a:lnTo>
                  <a:lnTo>
                    <a:pt x="5" y="316"/>
                  </a:lnTo>
                  <a:lnTo>
                    <a:pt x="5" y="316"/>
                  </a:lnTo>
                  <a:lnTo>
                    <a:pt x="5" y="316"/>
                  </a:lnTo>
                  <a:lnTo>
                    <a:pt x="8" y="316"/>
                  </a:lnTo>
                  <a:lnTo>
                    <a:pt x="8" y="316"/>
                  </a:lnTo>
                  <a:lnTo>
                    <a:pt x="11" y="316"/>
                  </a:lnTo>
                  <a:lnTo>
                    <a:pt x="11" y="316"/>
                  </a:lnTo>
                  <a:lnTo>
                    <a:pt x="11" y="316"/>
                  </a:lnTo>
                  <a:lnTo>
                    <a:pt x="11" y="316"/>
                  </a:lnTo>
                  <a:lnTo>
                    <a:pt x="14" y="316"/>
                  </a:lnTo>
                  <a:lnTo>
                    <a:pt x="14" y="316"/>
                  </a:lnTo>
                  <a:lnTo>
                    <a:pt x="16" y="316"/>
                  </a:lnTo>
                  <a:lnTo>
                    <a:pt x="16" y="316"/>
                  </a:lnTo>
                  <a:lnTo>
                    <a:pt x="16" y="316"/>
                  </a:lnTo>
                  <a:lnTo>
                    <a:pt x="16" y="316"/>
                  </a:lnTo>
                  <a:lnTo>
                    <a:pt x="19" y="313"/>
                  </a:lnTo>
                  <a:lnTo>
                    <a:pt x="19" y="313"/>
                  </a:lnTo>
                  <a:lnTo>
                    <a:pt x="19" y="313"/>
                  </a:lnTo>
                  <a:lnTo>
                    <a:pt x="19" y="313"/>
                  </a:lnTo>
                  <a:lnTo>
                    <a:pt x="22" y="313"/>
                  </a:lnTo>
                  <a:lnTo>
                    <a:pt x="22" y="313"/>
                  </a:lnTo>
                  <a:lnTo>
                    <a:pt x="25" y="313"/>
                  </a:lnTo>
                  <a:lnTo>
                    <a:pt x="25" y="313"/>
                  </a:lnTo>
                  <a:lnTo>
                    <a:pt x="28" y="313"/>
                  </a:lnTo>
                  <a:lnTo>
                    <a:pt x="28" y="313"/>
                  </a:lnTo>
                  <a:lnTo>
                    <a:pt x="28" y="313"/>
                  </a:lnTo>
                  <a:lnTo>
                    <a:pt x="28" y="313"/>
                  </a:lnTo>
                  <a:lnTo>
                    <a:pt x="30" y="313"/>
                  </a:lnTo>
                  <a:lnTo>
                    <a:pt x="30" y="313"/>
                  </a:lnTo>
                  <a:lnTo>
                    <a:pt x="30" y="313"/>
                  </a:lnTo>
                  <a:lnTo>
                    <a:pt x="30" y="313"/>
                  </a:lnTo>
                  <a:lnTo>
                    <a:pt x="36" y="313"/>
                  </a:lnTo>
                  <a:lnTo>
                    <a:pt x="36" y="313"/>
                  </a:lnTo>
                  <a:lnTo>
                    <a:pt x="36" y="313"/>
                  </a:lnTo>
                  <a:lnTo>
                    <a:pt x="36" y="313"/>
                  </a:lnTo>
                  <a:lnTo>
                    <a:pt x="39" y="313"/>
                  </a:lnTo>
                  <a:lnTo>
                    <a:pt x="39" y="313"/>
                  </a:lnTo>
                  <a:lnTo>
                    <a:pt x="39" y="313"/>
                  </a:lnTo>
                  <a:lnTo>
                    <a:pt x="39" y="313"/>
                  </a:lnTo>
                  <a:lnTo>
                    <a:pt x="44" y="313"/>
                  </a:lnTo>
                  <a:lnTo>
                    <a:pt x="44" y="313"/>
                  </a:lnTo>
                  <a:lnTo>
                    <a:pt x="44" y="313"/>
                  </a:lnTo>
                  <a:lnTo>
                    <a:pt x="44" y="313"/>
                  </a:lnTo>
                  <a:lnTo>
                    <a:pt x="47" y="313"/>
                  </a:lnTo>
                  <a:lnTo>
                    <a:pt x="47" y="313"/>
                  </a:lnTo>
                  <a:lnTo>
                    <a:pt x="50" y="310"/>
                  </a:lnTo>
                  <a:lnTo>
                    <a:pt x="50" y="310"/>
                  </a:lnTo>
                  <a:lnTo>
                    <a:pt x="53" y="310"/>
                  </a:lnTo>
                  <a:lnTo>
                    <a:pt x="53" y="310"/>
                  </a:lnTo>
                  <a:lnTo>
                    <a:pt x="53" y="310"/>
                  </a:lnTo>
                  <a:lnTo>
                    <a:pt x="53" y="310"/>
                  </a:lnTo>
                  <a:lnTo>
                    <a:pt x="56" y="310"/>
                  </a:lnTo>
                  <a:lnTo>
                    <a:pt x="56" y="310"/>
                  </a:lnTo>
                  <a:lnTo>
                    <a:pt x="58" y="310"/>
                  </a:lnTo>
                  <a:lnTo>
                    <a:pt x="58" y="310"/>
                  </a:lnTo>
                  <a:lnTo>
                    <a:pt x="61" y="310"/>
                  </a:lnTo>
                  <a:lnTo>
                    <a:pt x="92" y="310"/>
                  </a:lnTo>
                  <a:lnTo>
                    <a:pt x="92" y="298"/>
                  </a:lnTo>
                  <a:lnTo>
                    <a:pt x="92" y="298"/>
                  </a:lnTo>
                  <a:lnTo>
                    <a:pt x="95" y="295"/>
                  </a:lnTo>
                  <a:lnTo>
                    <a:pt x="98" y="292"/>
                  </a:lnTo>
                  <a:lnTo>
                    <a:pt x="98" y="292"/>
                  </a:lnTo>
                  <a:lnTo>
                    <a:pt x="98" y="292"/>
                  </a:lnTo>
                  <a:lnTo>
                    <a:pt x="98" y="292"/>
                  </a:lnTo>
                  <a:lnTo>
                    <a:pt x="98" y="292"/>
                  </a:lnTo>
                  <a:lnTo>
                    <a:pt x="98" y="292"/>
                  </a:lnTo>
                  <a:lnTo>
                    <a:pt x="218" y="280"/>
                  </a:lnTo>
                  <a:lnTo>
                    <a:pt x="464" y="255"/>
                  </a:lnTo>
                  <a:lnTo>
                    <a:pt x="475" y="243"/>
                  </a:lnTo>
                  <a:lnTo>
                    <a:pt x="501" y="222"/>
                  </a:lnTo>
                  <a:lnTo>
                    <a:pt x="501" y="222"/>
                  </a:lnTo>
                  <a:lnTo>
                    <a:pt x="503" y="213"/>
                  </a:lnTo>
                  <a:lnTo>
                    <a:pt x="503" y="213"/>
                  </a:lnTo>
                  <a:lnTo>
                    <a:pt x="506" y="207"/>
                  </a:lnTo>
                  <a:lnTo>
                    <a:pt x="506" y="207"/>
                  </a:lnTo>
                  <a:lnTo>
                    <a:pt x="512" y="201"/>
                  </a:lnTo>
                  <a:lnTo>
                    <a:pt x="512" y="201"/>
                  </a:lnTo>
                  <a:lnTo>
                    <a:pt x="517" y="195"/>
                  </a:lnTo>
                  <a:lnTo>
                    <a:pt x="517" y="195"/>
                  </a:lnTo>
                  <a:lnTo>
                    <a:pt x="520" y="192"/>
                  </a:lnTo>
                  <a:lnTo>
                    <a:pt x="520" y="192"/>
                  </a:lnTo>
                  <a:lnTo>
                    <a:pt x="529" y="179"/>
                  </a:lnTo>
                  <a:lnTo>
                    <a:pt x="534" y="176"/>
                  </a:lnTo>
                  <a:lnTo>
                    <a:pt x="534" y="170"/>
                  </a:lnTo>
                  <a:lnTo>
                    <a:pt x="534" y="170"/>
                  </a:lnTo>
                  <a:lnTo>
                    <a:pt x="537" y="164"/>
                  </a:lnTo>
                  <a:lnTo>
                    <a:pt x="543" y="161"/>
                  </a:lnTo>
                  <a:lnTo>
                    <a:pt x="557" y="158"/>
                  </a:lnTo>
                  <a:lnTo>
                    <a:pt x="557" y="158"/>
                  </a:lnTo>
                  <a:lnTo>
                    <a:pt x="559" y="155"/>
                  </a:lnTo>
                  <a:lnTo>
                    <a:pt x="559" y="155"/>
                  </a:lnTo>
                  <a:lnTo>
                    <a:pt x="562" y="155"/>
                  </a:lnTo>
                  <a:lnTo>
                    <a:pt x="562" y="155"/>
                  </a:lnTo>
                  <a:lnTo>
                    <a:pt x="568" y="143"/>
                  </a:lnTo>
                  <a:lnTo>
                    <a:pt x="568" y="143"/>
                  </a:lnTo>
                  <a:lnTo>
                    <a:pt x="571" y="140"/>
                  </a:lnTo>
                  <a:lnTo>
                    <a:pt x="571" y="140"/>
                  </a:lnTo>
                  <a:lnTo>
                    <a:pt x="571" y="140"/>
                  </a:lnTo>
                  <a:lnTo>
                    <a:pt x="571" y="140"/>
                  </a:lnTo>
                  <a:lnTo>
                    <a:pt x="568" y="137"/>
                  </a:lnTo>
                  <a:lnTo>
                    <a:pt x="568" y="137"/>
                  </a:lnTo>
                  <a:lnTo>
                    <a:pt x="568" y="137"/>
                  </a:lnTo>
                  <a:lnTo>
                    <a:pt x="568" y="137"/>
                  </a:lnTo>
                  <a:lnTo>
                    <a:pt x="568" y="137"/>
                  </a:lnTo>
                  <a:lnTo>
                    <a:pt x="568" y="137"/>
                  </a:lnTo>
                  <a:lnTo>
                    <a:pt x="568" y="134"/>
                  </a:lnTo>
                  <a:lnTo>
                    <a:pt x="568" y="134"/>
                  </a:lnTo>
                  <a:lnTo>
                    <a:pt x="568" y="134"/>
                  </a:lnTo>
                  <a:lnTo>
                    <a:pt x="568" y="134"/>
                  </a:lnTo>
                  <a:lnTo>
                    <a:pt x="565" y="131"/>
                  </a:lnTo>
                  <a:lnTo>
                    <a:pt x="565" y="131"/>
                  </a:lnTo>
                  <a:lnTo>
                    <a:pt x="565" y="131"/>
                  </a:lnTo>
                  <a:lnTo>
                    <a:pt x="565" y="131"/>
                  </a:lnTo>
                  <a:lnTo>
                    <a:pt x="565" y="131"/>
                  </a:lnTo>
                  <a:lnTo>
                    <a:pt x="565" y="131"/>
                  </a:lnTo>
                  <a:lnTo>
                    <a:pt x="565" y="131"/>
                  </a:lnTo>
                  <a:lnTo>
                    <a:pt x="565" y="131"/>
                  </a:lnTo>
                  <a:lnTo>
                    <a:pt x="565" y="128"/>
                  </a:lnTo>
                  <a:lnTo>
                    <a:pt x="565" y="128"/>
                  </a:lnTo>
                  <a:lnTo>
                    <a:pt x="565" y="128"/>
                  </a:lnTo>
                  <a:lnTo>
                    <a:pt x="565" y="128"/>
                  </a:lnTo>
                  <a:lnTo>
                    <a:pt x="565" y="128"/>
                  </a:lnTo>
                  <a:lnTo>
                    <a:pt x="565" y="128"/>
                  </a:lnTo>
                  <a:lnTo>
                    <a:pt x="562" y="125"/>
                  </a:lnTo>
                  <a:lnTo>
                    <a:pt x="562" y="125"/>
                  </a:lnTo>
                  <a:lnTo>
                    <a:pt x="562" y="125"/>
                  </a:lnTo>
                  <a:lnTo>
                    <a:pt x="562" y="125"/>
                  </a:lnTo>
                  <a:lnTo>
                    <a:pt x="562" y="125"/>
                  </a:lnTo>
                  <a:lnTo>
                    <a:pt x="562" y="125"/>
                  </a:lnTo>
                  <a:lnTo>
                    <a:pt x="559" y="122"/>
                  </a:lnTo>
                  <a:lnTo>
                    <a:pt x="559" y="122"/>
                  </a:lnTo>
                  <a:lnTo>
                    <a:pt x="559" y="122"/>
                  </a:lnTo>
                  <a:lnTo>
                    <a:pt x="559" y="122"/>
                  </a:lnTo>
                  <a:lnTo>
                    <a:pt x="559" y="122"/>
                  </a:lnTo>
                  <a:lnTo>
                    <a:pt x="559" y="122"/>
                  </a:lnTo>
                  <a:lnTo>
                    <a:pt x="559" y="119"/>
                  </a:lnTo>
                  <a:lnTo>
                    <a:pt x="559" y="119"/>
                  </a:lnTo>
                  <a:lnTo>
                    <a:pt x="559" y="119"/>
                  </a:lnTo>
                  <a:lnTo>
                    <a:pt x="559" y="119"/>
                  </a:lnTo>
                  <a:lnTo>
                    <a:pt x="559" y="119"/>
                  </a:lnTo>
                  <a:lnTo>
                    <a:pt x="559" y="119"/>
                  </a:lnTo>
                  <a:lnTo>
                    <a:pt x="557" y="119"/>
                  </a:lnTo>
                  <a:lnTo>
                    <a:pt x="557" y="119"/>
                  </a:lnTo>
                  <a:lnTo>
                    <a:pt x="557" y="119"/>
                  </a:lnTo>
                  <a:lnTo>
                    <a:pt x="557" y="119"/>
                  </a:lnTo>
                  <a:lnTo>
                    <a:pt x="557" y="116"/>
                  </a:lnTo>
                  <a:lnTo>
                    <a:pt x="557" y="116"/>
                  </a:lnTo>
                  <a:lnTo>
                    <a:pt x="548" y="103"/>
                  </a:lnTo>
                  <a:lnTo>
                    <a:pt x="545" y="91"/>
                  </a:lnTo>
                  <a:lnTo>
                    <a:pt x="543" y="76"/>
                  </a:lnTo>
                  <a:lnTo>
                    <a:pt x="543" y="76"/>
                  </a:lnTo>
                  <a:lnTo>
                    <a:pt x="543" y="73"/>
                  </a:lnTo>
                  <a:lnTo>
                    <a:pt x="543" y="73"/>
                  </a:lnTo>
                  <a:lnTo>
                    <a:pt x="543" y="73"/>
                  </a:lnTo>
                  <a:lnTo>
                    <a:pt x="543" y="73"/>
                  </a:lnTo>
                  <a:lnTo>
                    <a:pt x="543" y="70"/>
                  </a:lnTo>
                  <a:lnTo>
                    <a:pt x="543" y="70"/>
                  </a:lnTo>
                  <a:lnTo>
                    <a:pt x="543" y="70"/>
                  </a:lnTo>
                  <a:lnTo>
                    <a:pt x="543" y="70"/>
                  </a:lnTo>
                  <a:lnTo>
                    <a:pt x="543" y="67"/>
                  </a:lnTo>
                  <a:lnTo>
                    <a:pt x="543" y="67"/>
                  </a:lnTo>
                  <a:lnTo>
                    <a:pt x="543" y="67"/>
                  </a:lnTo>
                  <a:lnTo>
                    <a:pt x="543" y="67"/>
                  </a:lnTo>
                  <a:lnTo>
                    <a:pt x="543" y="64"/>
                  </a:lnTo>
                  <a:lnTo>
                    <a:pt x="543" y="64"/>
                  </a:lnTo>
                  <a:lnTo>
                    <a:pt x="543" y="64"/>
                  </a:lnTo>
                  <a:lnTo>
                    <a:pt x="543" y="64"/>
                  </a:lnTo>
                  <a:lnTo>
                    <a:pt x="545" y="61"/>
                  </a:lnTo>
                  <a:lnTo>
                    <a:pt x="545" y="61"/>
                  </a:lnTo>
                  <a:lnTo>
                    <a:pt x="545" y="61"/>
                  </a:lnTo>
                  <a:lnTo>
                    <a:pt x="545" y="61"/>
                  </a:lnTo>
                  <a:lnTo>
                    <a:pt x="545" y="61"/>
                  </a:lnTo>
                  <a:lnTo>
                    <a:pt x="545" y="61"/>
                  </a:lnTo>
                  <a:lnTo>
                    <a:pt x="545" y="58"/>
                  </a:lnTo>
                  <a:lnTo>
                    <a:pt x="545" y="58"/>
                  </a:lnTo>
                  <a:lnTo>
                    <a:pt x="545" y="58"/>
                  </a:lnTo>
                  <a:lnTo>
                    <a:pt x="545" y="58"/>
                  </a:lnTo>
                  <a:lnTo>
                    <a:pt x="545" y="58"/>
                  </a:lnTo>
                  <a:lnTo>
                    <a:pt x="545" y="58"/>
                  </a:lnTo>
                  <a:lnTo>
                    <a:pt x="545" y="58"/>
                  </a:lnTo>
                  <a:lnTo>
                    <a:pt x="545" y="58"/>
                  </a:lnTo>
                  <a:lnTo>
                    <a:pt x="545" y="58"/>
                  </a:lnTo>
                  <a:lnTo>
                    <a:pt x="545" y="58"/>
                  </a:lnTo>
                  <a:close/>
                </a:path>
              </a:pathLst>
            </a:custGeom>
            <a:solidFill>
              <a:schemeClr val="accent1">
                <a:lumMod val="75000"/>
              </a:scheme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91" name="Google Shape;1121;p12">
              <a:extLst>
                <a:ext uri="{FF2B5EF4-FFF2-40B4-BE49-F238E27FC236}">
                  <a16:creationId xmlns:a16="http://schemas.microsoft.com/office/drawing/2014/main" id="{E5BB27F6-4E3C-2F26-E1D5-E1B806088D07}"/>
                </a:ext>
              </a:extLst>
            </p:cNvPr>
            <p:cNvSpPr/>
            <p:nvPr/>
          </p:nvSpPr>
          <p:spPr>
            <a:xfrm>
              <a:off x="9769738" y="2222646"/>
              <a:ext cx="617012" cy="324770"/>
            </a:xfrm>
            <a:custGeom>
              <a:avLst/>
              <a:gdLst/>
              <a:ahLst/>
              <a:cxnLst/>
              <a:rect l="l" t="t" r="r" b="b"/>
              <a:pathLst>
                <a:path w="481" h="267" extrusionOk="0">
                  <a:moveTo>
                    <a:pt x="17" y="124"/>
                  </a:moveTo>
                  <a:lnTo>
                    <a:pt x="17" y="124"/>
                  </a:lnTo>
                  <a:lnTo>
                    <a:pt x="22" y="130"/>
                  </a:lnTo>
                  <a:lnTo>
                    <a:pt x="22" y="130"/>
                  </a:lnTo>
                  <a:lnTo>
                    <a:pt x="36" y="140"/>
                  </a:lnTo>
                  <a:lnTo>
                    <a:pt x="50" y="143"/>
                  </a:lnTo>
                  <a:lnTo>
                    <a:pt x="50" y="143"/>
                  </a:lnTo>
                  <a:lnTo>
                    <a:pt x="81" y="146"/>
                  </a:lnTo>
                  <a:lnTo>
                    <a:pt x="92" y="149"/>
                  </a:lnTo>
                  <a:lnTo>
                    <a:pt x="98" y="155"/>
                  </a:lnTo>
                  <a:lnTo>
                    <a:pt x="98" y="155"/>
                  </a:lnTo>
                  <a:lnTo>
                    <a:pt x="112" y="164"/>
                  </a:lnTo>
                  <a:lnTo>
                    <a:pt x="112" y="164"/>
                  </a:lnTo>
                  <a:lnTo>
                    <a:pt x="126" y="173"/>
                  </a:lnTo>
                  <a:lnTo>
                    <a:pt x="126" y="173"/>
                  </a:lnTo>
                  <a:lnTo>
                    <a:pt x="131" y="176"/>
                  </a:lnTo>
                  <a:lnTo>
                    <a:pt x="131" y="176"/>
                  </a:lnTo>
                  <a:lnTo>
                    <a:pt x="142" y="179"/>
                  </a:lnTo>
                  <a:lnTo>
                    <a:pt x="154" y="188"/>
                  </a:lnTo>
                  <a:lnTo>
                    <a:pt x="154" y="188"/>
                  </a:lnTo>
                  <a:lnTo>
                    <a:pt x="162" y="194"/>
                  </a:lnTo>
                  <a:lnTo>
                    <a:pt x="162" y="194"/>
                  </a:lnTo>
                  <a:lnTo>
                    <a:pt x="173" y="203"/>
                  </a:lnTo>
                  <a:lnTo>
                    <a:pt x="179" y="219"/>
                  </a:lnTo>
                  <a:lnTo>
                    <a:pt x="179" y="219"/>
                  </a:lnTo>
                  <a:lnTo>
                    <a:pt x="184" y="234"/>
                  </a:lnTo>
                  <a:lnTo>
                    <a:pt x="184" y="249"/>
                  </a:lnTo>
                  <a:lnTo>
                    <a:pt x="184" y="249"/>
                  </a:lnTo>
                  <a:lnTo>
                    <a:pt x="184" y="258"/>
                  </a:lnTo>
                  <a:lnTo>
                    <a:pt x="184" y="267"/>
                  </a:lnTo>
                  <a:lnTo>
                    <a:pt x="184" y="267"/>
                  </a:lnTo>
                  <a:lnTo>
                    <a:pt x="196" y="255"/>
                  </a:lnTo>
                  <a:lnTo>
                    <a:pt x="196" y="255"/>
                  </a:lnTo>
                  <a:lnTo>
                    <a:pt x="201" y="249"/>
                  </a:lnTo>
                  <a:lnTo>
                    <a:pt x="201" y="249"/>
                  </a:lnTo>
                  <a:lnTo>
                    <a:pt x="204" y="249"/>
                  </a:lnTo>
                  <a:lnTo>
                    <a:pt x="204" y="249"/>
                  </a:lnTo>
                  <a:lnTo>
                    <a:pt x="215" y="225"/>
                  </a:lnTo>
                  <a:lnTo>
                    <a:pt x="226" y="194"/>
                  </a:lnTo>
                  <a:lnTo>
                    <a:pt x="226" y="194"/>
                  </a:lnTo>
                  <a:lnTo>
                    <a:pt x="235" y="173"/>
                  </a:lnTo>
                  <a:lnTo>
                    <a:pt x="235" y="173"/>
                  </a:lnTo>
                  <a:lnTo>
                    <a:pt x="240" y="167"/>
                  </a:lnTo>
                  <a:lnTo>
                    <a:pt x="249" y="161"/>
                  </a:lnTo>
                  <a:lnTo>
                    <a:pt x="260" y="158"/>
                  </a:lnTo>
                  <a:lnTo>
                    <a:pt x="260" y="158"/>
                  </a:lnTo>
                  <a:lnTo>
                    <a:pt x="266" y="161"/>
                  </a:lnTo>
                  <a:lnTo>
                    <a:pt x="266" y="161"/>
                  </a:lnTo>
                  <a:lnTo>
                    <a:pt x="266" y="164"/>
                  </a:lnTo>
                  <a:lnTo>
                    <a:pt x="266" y="176"/>
                  </a:lnTo>
                  <a:lnTo>
                    <a:pt x="266" y="176"/>
                  </a:lnTo>
                  <a:lnTo>
                    <a:pt x="271" y="173"/>
                  </a:lnTo>
                  <a:lnTo>
                    <a:pt x="274" y="173"/>
                  </a:lnTo>
                  <a:lnTo>
                    <a:pt x="274" y="173"/>
                  </a:lnTo>
                  <a:lnTo>
                    <a:pt x="280" y="167"/>
                  </a:lnTo>
                  <a:lnTo>
                    <a:pt x="288" y="161"/>
                  </a:lnTo>
                  <a:lnTo>
                    <a:pt x="288" y="161"/>
                  </a:lnTo>
                  <a:lnTo>
                    <a:pt x="296" y="152"/>
                  </a:lnTo>
                  <a:lnTo>
                    <a:pt x="296" y="152"/>
                  </a:lnTo>
                  <a:lnTo>
                    <a:pt x="302" y="149"/>
                  </a:lnTo>
                  <a:lnTo>
                    <a:pt x="310" y="146"/>
                  </a:lnTo>
                  <a:lnTo>
                    <a:pt x="310" y="146"/>
                  </a:lnTo>
                  <a:lnTo>
                    <a:pt x="319" y="140"/>
                  </a:lnTo>
                  <a:lnTo>
                    <a:pt x="319" y="140"/>
                  </a:lnTo>
                  <a:lnTo>
                    <a:pt x="322" y="137"/>
                  </a:lnTo>
                  <a:lnTo>
                    <a:pt x="327" y="134"/>
                  </a:lnTo>
                  <a:lnTo>
                    <a:pt x="341" y="130"/>
                  </a:lnTo>
                  <a:lnTo>
                    <a:pt x="341" y="130"/>
                  </a:lnTo>
                  <a:lnTo>
                    <a:pt x="350" y="127"/>
                  </a:lnTo>
                  <a:lnTo>
                    <a:pt x="350" y="127"/>
                  </a:lnTo>
                  <a:lnTo>
                    <a:pt x="358" y="127"/>
                  </a:lnTo>
                  <a:lnTo>
                    <a:pt x="372" y="127"/>
                  </a:lnTo>
                  <a:lnTo>
                    <a:pt x="372" y="127"/>
                  </a:lnTo>
                  <a:lnTo>
                    <a:pt x="386" y="130"/>
                  </a:lnTo>
                  <a:lnTo>
                    <a:pt x="400" y="130"/>
                  </a:lnTo>
                  <a:lnTo>
                    <a:pt x="400" y="130"/>
                  </a:lnTo>
                  <a:lnTo>
                    <a:pt x="406" y="127"/>
                  </a:lnTo>
                  <a:lnTo>
                    <a:pt x="414" y="124"/>
                  </a:lnTo>
                  <a:lnTo>
                    <a:pt x="442" y="127"/>
                  </a:lnTo>
                  <a:lnTo>
                    <a:pt x="442" y="127"/>
                  </a:lnTo>
                  <a:lnTo>
                    <a:pt x="467" y="130"/>
                  </a:lnTo>
                  <a:lnTo>
                    <a:pt x="467" y="130"/>
                  </a:lnTo>
                  <a:lnTo>
                    <a:pt x="478" y="130"/>
                  </a:lnTo>
                  <a:lnTo>
                    <a:pt x="481" y="127"/>
                  </a:lnTo>
                  <a:lnTo>
                    <a:pt x="481" y="127"/>
                  </a:lnTo>
                  <a:lnTo>
                    <a:pt x="478" y="121"/>
                  </a:lnTo>
                  <a:lnTo>
                    <a:pt x="478" y="121"/>
                  </a:lnTo>
                  <a:lnTo>
                    <a:pt x="467" y="118"/>
                  </a:lnTo>
                  <a:lnTo>
                    <a:pt x="467" y="118"/>
                  </a:lnTo>
                  <a:lnTo>
                    <a:pt x="453" y="115"/>
                  </a:lnTo>
                  <a:lnTo>
                    <a:pt x="439" y="106"/>
                  </a:lnTo>
                  <a:lnTo>
                    <a:pt x="439" y="106"/>
                  </a:lnTo>
                  <a:lnTo>
                    <a:pt x="436" y="106"/>
                  </a:lnTo>
                  <a:lnTo>
                    <a:pt x="436" y="106"/>
                  </a:lnTo>
                  <a:lnTo>
                    <a:pt x="431" y="100"/>
                  </a:lnTo>
                  <a:lnTo>
                    <a:pt x="414" y="100"/>
                  </a:lnTo>
                  <a:lnTo>
                    <a:pt x="406" y="97"/>
                  </a:lnTo>
                  <a:lnTo>
                    <a:pt x="406" y="97"/>
                  </a:lnTo>
                  <a:lnTo>
                    <a:pt x="400" y="97"/>
                  </a:lnTo>
                  <a:lnTo>
                    <a:pt x="392" y="94"/>
                  </a:lnTo>
                  <a:lnTo>
                    <a:pt x="386" y="85"/>
                  </a:lnTo>
                  <a:lnTo>
                    <a:pt x="383" y="76"/>
                  </a:lnTo>
                  <a:lnTo>
                    <a:pt x="383" y="64"/>
                  </a:lnTo>
                  <a:lnTo>
                    <a:pt x="383" y="64"/>
                  </a:lnTo>
                  <a:lnTo>
                    <a:pt x="383" y="55"/>
                  </a:lnTo>
                  <a:lnTo>
                    <a:pt x="380" y="45"/>
                  </a:lnTo>
                  <a:lnTo>
                    <a:pt x="380" y="45"/>
                  </a:lnTo>
                  <a:lnTo>
                    <a:pt x="380" y="45"/>
                  </a:lnTo>
                  <a:lnTo>
                    <a:pt x="380" y="45"/>
                  </a:lnTo>
                  <a:lnTo>
                    <a:pt x="375" y="48"/>
                  </a:lnTo>
                  <a:lnTo>
                    <a:pt x="375" y="48"/>
                  </a:lnTo>
                  <a:lnTo>
                    <a:pt x="366" y="55"/>
                  </a:lnTo>
                  <a:lnTo>
                    <a:pt x="355" y="61"/>
                  </a:lnTo>
                  <a:lnTo>
                    <a:pt x="338" y="64"/>
                  </a:lnTo>
                  <a:lnTo>
                    <a:pt x="319" y="67"/>
                  </a:lnTo>
                  <a:lnTo>
                    <a:pt x="319" y="67"/>
                  </a:lnTo>
                  <a:lnTo>
                    <a:pt x="299" y="67"/>
                  </a:lnTo>
                  <a:lnTo>
                    <a:pt x="288" y="73"/>
                  </a:lnTo>
                  <a:lnTo>
                    <a:pt x="280" y="79"/>
                  </a:lnTo>
                  <a:lnTo>
                    <a:pt x="274" y="88"/>
                  </a:lnTo>
                  <a:lnTo>
                    <a:pt x="274" y="88"/>
                  </a:lnTo>
                  <a:lnTo>
                    <a:pt x="271" y="94"/>
                  </a:lnTo>
                  <a:lnTo>
                    <a:pt x="266" y="97"/>
                  </a:lnTo>
                  <a:lnTo>
                    <a:pt x="266" y="97"/>
                  </a:lnTo>
                  <a:lnTo>
                    <a:pt x="257" y="100"/>
                  </a:lnTo>
                  <a:lnTo>
                    <a:pt x="257" y="100"/>
                  </a:lnTo>
                  <a:lnTo>
                    <a:pt x="246" y="106"/>
                  </a:lnTo>
                  <a:lnTo>
                    <a:pt x="240" y="109"/>
                  </a:lnTo>
                  <a:lnTo>
                    <a:pt x="229" y="109"/>
                  </a:lnTo>
                  <a:lnTo>
                    <a:pt x="229" y="109"/>
                  </a:lnTo>
                  <a:lnTo>
                    <a:pt x="218" y="109"/>
                  </a:lnTo>
                  <a:lnTo>
                    <a:pt x="210" y="103"/>
                  </a:lnTo>
                  <a:lnTo>
                    <a:pt x="198" y="94"/>
                  </a:lnTo>
                  <a:lnTo>
                    <a:pt x="190" y="79"/>
                  </a:lnTo>
                  <a:lnTo>
                    <a:pt x="190" y="79"/>
                  </a:lnTo>
                  <a:lnTo>
                    <a:pt x="182" y="70"/>
                  </a:lnTo>
                  <a:lnTo>
                    <a:pt x="173" y="67"/>
                  </a:lnTo>
                  <a:lnTo>
                    <a:pt x="173" y="67"/>
                  </a:lnTo>
                  <a:lnTo>
                    <a:pt x="170" y="67"/>
                  </a:lnTo>
                  <a:lnTo>
                    <a:pt x="170" y="67"/>
                  </a:lnTo>
                  <a:lnTo>
                    <a:pt x="154" y="61"/>
                  </a:lnTo>
                  <a:lnTo>
                    <a:pt x="145" y="58"/>
                  </a:lnTo>
                  <a:lnTo>
                    <a:pt x="140" y="51"/>
                  </a:lnTo>
                  <a:lnTo>
                    <a:pt x="140" y="51"/>
                  </a:lnTo>
                  <a:lnTo>
                    <a:pt x="140" y="48"/>
                  </a:lnTo>
                  <a:lnTo>
                    <a:pt x="140" y="42"/>
                  </a:lnTo>
                  <a:lnTo>
                    <a:pt x="140" y="42"/>
                  </a:lnTo>
                  <a:lnTo>
                    <a:pt x="140" y="33"/>
                  </a:lnTo>
                  <a:lnTo>
                    <a:pt x="140" y="33"/>
                  </a:lnTo>
                  <a:lnTo>
                    <a:pt x="140" y="27"/>
                  </a:lnTo>
                  <a:lnTo>
                    <a:pt x="140" y="27"/>
                  </a:lnTo>
                  <a:lnTo>
                    <a:pt x="142" y="18"/>
                  </a:lnTo>
                  <a:lnTo>
                    <a:pt x="142" y="18"/>
                  </a:lnTo>
                  <a:lnTo>
                    <a:pt x="148" y="9"/>
                  </a:lnTo>
                  <a:lnTo>
                    <a:pt x="162" y="3"/>
                  </a:lnTo>
                  <a:lnTo>
                    <a:pt x="162" y="3"/>
                  </a:lnTo>
                  <a:lnTo>
                    <a:pt x="162" y="0"/>
                  </a:lnTo>
                  <a:lnTo>
                    <a:pt x="162" y="0"/>
                  </a:lnTo>
                  <a:lnTo>
                    <a:pt x="154" y="0"/>
                  </a:lnTo>
                  <a:lnTo>
                    <a:pt x="154" y="0"/>
                  </a:lnTo>
                  <a:lnTo>
                    <a:pt x="154" y="0"/>
                  </a:lnTo>
                  <a:lnTo>
                    <a:pt x="154" y="0"/>
                  </a:lnTo>
                  <a:lnTo>
                    <a:pt x="145" y="3"/>
                  </a:lnTo>
                  <a:lnTo>
                    <a:pt x="137" y="9"/>
                  </a:lnTo>
                  <a:lnTo>
                    <a:pt x="120" y="27"/>
                  </a:lnTo>
                  <a:lnTo>
                    <a:pt x="120" y="27"/>
                  </a:lnTo>
                  <a:lnTo>
                    <a:pt x="115" y="36"/>
                  </a:lnTo>
                  <a:lnTo>
                    <a:pt x="115" y="36"/>
                  </a:lnTo>
                  <a:lnTo>
                    <a:pt x="106" y="45"/>
                  </a:lnTo>
                  <a:lnTo>
                    <a:pt x="106" y="45"/>
                  </a:lnTo>
                  <a:lnTo>
                    <a:pt x="98" y="55"/>
                  </a:lnTo>
                  <a:lnTo>
                    <a:pt x="98" y="55"/>
                  </a:lnTo>
                  <a:lnTo>
                    <a:pt x="89" y="61"/>
                  </a:lnTo>
                  <a:lnTo>
                    <a:pt x="75" y="64"/>
                  </a:lnTo>
                  <a:lnTo>
                    <a:pt x="75" y="64"/>
                  </a:lnTo>
                  <a:lnTo>
                    <a:pt x="67" y="70"/>
                  </a:lnTo>
                  <a:lnTo>
                    <a:pt x="59" y="73"/>
                  </a:lnTo>
                  <a:lnTo>
                    <a:pt x="59" y="73"/>
                  </a:lnTo>
                  <a:lnTo>
                    <a:pt x="42" y="85"/>
                  </a:lnTo>
                  <a:lnTo>
                    <a:pt x="42" y="85"/>
                  </a:lnTo>
                  <a:lnTo>
                    <a:pt x="33" y="88"/>
                  </a:lnTo>
                  <a:lnTo>
                    <a:pt x="33" y="88"/>
                  </a:lnTo>
                  <a:lnTo>
                    <a:pt x="19" y="94"/>
                  </a:lnTo>
                  <a:lnTo>
                    <a:pt x="3" y="97"/>
                  </a:lnTo>
                  <a:lnTo>
                    <a:pt x="3" y="97"/>
                  </a:lnTo>
                  <a:lnTo>
                    <a:pt x="0" y="97"/>
                  </a:lnTo>
                  <a:lnTo>
                    <a:pt x="0" y="97"/>
                  </a:lnTo>
                  <a:lnTo>
                    <a:pt x="0" y="97"/>
                  </a:lnTo>
                  <a:lnTo>
                    <a:pt x="0" y="97"/>
                  </a:lnTo>
                  <a:lnTo>
                    <a:pt x="0" y="97"/>
                  </a:lnTo>
                  <a:lnTo>
                    <a:pt x="0" y="97"/>
                  </a:lnTo>
                  <a:lnTo>
                    <a:pt x="3" y="100"/>
                  </a:lnTo>
                  <a:lnTo>
                    <a:pt x="3" y="100"/>
                  </a:lnTo>
                  <a:lnTo>
                    <a:pt x="11" y="112"/>
                  </a:lnTo>
                  <a:lnTo>
                    <a:pt x="17" y="124"/>
                  </a:lnTo>
                  <a:lnTo>
                    <a:pt x="17" y="124"/>
                  </a:lnTo>
                  <a:close/>
                </a:path>
              </a:pathLst>
            </a:custGeom>
            <a:solidFill>
              <a:schemeClr val="accen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92" name="Google Shape;1122;p12">
              <a:extLst>
                <a:ext uri="{FF2B5EF4-FFF2-40B4-BE49-F238E27FC236}">
                  <a16:creationId xmlns:a16="http://schemas.microsoft.com/office/drawing/2014/main" id="{0F2905B1-67A5-0E17-6A95-D7ABDF607B54}"/>
                </a:ext>
              </a:extLst>
            </p:cNvPr>
            <p:cNvSpPr/>
            <p:nvPr/>
          </p:nvSpPr>
          <p:spPr>
            <a:xfrm>
              <a:off x="9546536" y="2307791"/>
              <a:ext cx="531066" cy="587504"/>
            </a:xfrm>
            <a:custGeom>
              <a:avLst/>
              <a:gdLst/>
              <a:ahLst/>
              <a:cxnLst/>
              <a:rect l="l" t="t" r="r" b="b"/>
              <a:pathLst>
                <a:path w="414" h="483" extrusionOk="0">
                  <a:moveTo>
                    <a:pt x="137" y="428"/>
                  </a:moveTo>
                  <a:lnTo>
                    <a:pt x="137" y="452"/>
                  </a:lnTo>
                  <a:lnTo>
                    <a:pt x="137" y="452"/>
                  </a:lnTo>
                  <a:lnTo>
                    <a:pt x="137" y="462"/>
                  </a:lnTo>
                  <a:lnTo>
                    <a:pt x="143" y="468"/>
                  </a:lnTo>
                  <a:lnTo>
                    <a:pt x="143" y="468"/>
                  </a:lnTo>
                  <a:lnTo>
                    <a:pt x="143" y="468"/>
                  </a:lnTo>
                  <a:lnTo>
                    <a:pt x="151" y="474"/>
                  </a:lnTo>
                  <a:lnTo>
                    <a:pt x="151" y="474"/>
                  </a:lnTo>
                  <a:lnTo>
                    <a:pt x="154" y="477"/>
                  </a:lnTo>
                  <a:lnTo>
                    <a:pt x="154" y="477"/>
                  </a:lnTo>
                  <a:lnTo>
                    <a:pt x="154" y="480"/>
                  </a:lnTo>
                  <a:lnTo>
                    <a:pt x="154" y="480"/>
                  </a:lnTo>
                  <a:lnTo>
                    <a:pt x="157" y="483"/>
                  </a:lnTo>
                  <a:lnTo>
                    <a:pt x="157" y="483"/>
                  </a:lnTo>
                  <a:lnTo>
                    <a:pt x="157" y="483"/>
                  </a:lnTo>
                  <a:lnTo>
                    <a:pt x="367" y="483"/>
                  </a:lnTo>
                  <a:lnTo>
                    <a:pt x="367" y="483"/>
                  </a:lnTo>
                  <a:lnTo>
                    <a:pt x="367" y="471"/>
                  </a:lnTo>
                  <a:lnTo>
                    <a:pt x="367" y="471"/>
                  </a:lnTo>
                  <a:lnTo>
                    <a:pt x="367" y="458"/>
                  </a:lnTo>
                  <a:lnTo>
                    <a:pt x="367" y="458"/>
                  </a:lnTo>
                  <a:lnTo>
                    <a:pt x="370" y="437"/>
                  </a:lnTo>
                  <a:lnTo>
                    <a:pt x="364" y="416"/>
                  </a:lnTo>
                  <a:lnTo>
                    <a:pt x="364" y="416"/>
                  </a:lnTo>
                  <a:lnTo>
                    <a:pt x="364" y="404"/>
                  </a:lnTo>
                  <a:lnTo>
                    <a:pt x="364" y="404"/>
                  </a:lnTo>
                  <a:lnTo>
                    <a:pt x="364" y="379"/>
                  </a:lnTo>
                  <a:lnTo>
                    <a:pt x="367" y="355"/>
                  </a:lnTo>
                  <a:lnTo>
                    <a:pt x="372" y="322"/>
                  </a:lnTo>
                  <a:lnTo>
                    <a:pt x="372" y="322"/>
                  </a:lnTo>
                  <a:lnTo>
                    <a:pt x="381" y="307"/>
                  </a:lnTo>
                  <a:lnTo>
                    <a:pt x="381" y="307"/>
                  </a:lnTo>
                  <a:lnTo>
                    <a:pt x="384" y="300"/>
                  </a:lnTo>
                  <a:lnTo>
                    <a:pt x="384" y="294"/>
                  </a:lnTo>
                  <a:lnTo>
                    <a:pt x="384" y="294"/>
                  </a:lnTo>
                  <a:lnTo>
                    <a:pt x="389" y="267"/>
                  </a:lnTo>
                  <a:lnTo>
                    <a:pt x="392" y="243"/>
                  </a:lnTo>
                  <a:lnTo>
                    <a:pt x="392" y="243"/>
                  </a:lnTo>
                  <a:lnTo>
                    <a:pt x="400" y="215"/>
                  </a:lnTo>
                  <a:lnTo>
                    <a:pt x="412" y="182"/>
                  </a:lnTo>
                  <a:lnTo>
                    <a:pt x="412" y="182"/>
                  </a:lnTo>
                  <a:lnTo>
                    <a:pt x="412" y="182"/>
                  </a:lnTo>
                  <a:lnTo>
                    <a:pt x="412" y="182"/>
                  </a:lnTo>
                  <a:lnTo>
                    <a:pt x="414" y="176"/>
                  </a:lnTo>
                  <a:lnTo>
                    <a:pt x="414" y="176"/>
                  </a:lnTo>
                  <a:lnTo>
                    <a:pt x="406" y="185"/>
                  </a:lnTo>
                  <a:lnTo>
                    <a:pt x="406" y="185"/>
                  </a:lnTo>
                  <a:lnTo>
                    <a:pt x="406" y="188"/>
                  </a:lnTo>
                  <a:lnTo>
                    <a:pt x="406" y="188"/>
                  </a:lnTo>
                  <a:lnTo>
                    <a:pt x="400" y="197"/>
                  </a:lnTo>
                  <a:lnTo>
                    <a:pt x="400" y="197"/>
                  </a:lnTo>
                  <a:lnTo>
                    <a:pt x="392" y="212"/>
                  </a:lnTo>
                  <a:lnTo>
                    <a:pt x="392" y="212"/>
                  </a:lnTo>
                  <a:lnTo>
                    <a:pt x="375" y="231"/>
                  </a:lnTo>
                  <a:lnTo>
                    <a:pt x="353" y="246"/>
                  </a:lnTo>
                  <a:lnTo>
                    <a:pt x="353" y="246"/>
                  </a:lnTo>
                  <a:lnTo>
                    <a:pt x="347" y="249"/>
                  </a:lnTo>
                  <a:lnTo>
                    <a:pt x="342" y="249"/>
                  </a:lnTo>
                  <a:lnTo>
                    <a:pt x="339" y="246"/>
                  </a:lnTo>
                  <a:lnTo>
                    <a:pt x="339" y="246"/>
                  </a:lnTo>
                  <a:lnTo>
                    <a:pt x="339" y="243"/>
                  </a:lnTo>
                  <a:lnTo>
                    <a:pt x="339" y="240"/>
                  </a:lnTo>
                  <a:lnTo>
                    <a:pt x="342" y="234"/>
                  </a:lnTo>
                  <a:lnTo>
                    <a:pt x="342" y="234"/>
                  </a:lnTo>
                  <a:lnTo>
                    <a:pt x="350" y="218"/>
                  </a:lnTo>
                  <a:lnTo>
                    <a:pt x="350" y="218"/>
                  </a:lnTo>
                  <a:lnTo>
                    <a:pt x="353" y="209"/>
                  </a:lnTo>
                  <a:lnTo>
                    <a:pt x="353" y="209"/>
                  </a:lnTo>
                  <a:lnTo>
                    <a:pt x="350" y="200"/>
                  </a:lnTo>
                  <a:lnTo>
                    <a:pt x="347" y="194"/>
                  </a:lnTo>
                  <a:lnTo>
                    <a:pt x="347" y="179"/>
                  </a:lnTo>
                  <a:lnTo>
                    <a:pt x="347" y="179"/>
                  </a:lnTo>
                  <a:lnTo>
                    <a:pt x="347" y="167"/>
                  </a:lnTo>
                  <a:lnTo>
                    <a:pt x="344" y="152"/>
                  </a:lnTo>
                  <a:lnTo>
                    <a:pt x="344" y="152"/>
                  </a:lnTo>
                  <a:lnTo>
                    <a:pt x="339" y="139"/>
                  </a:lnTo>
                  <a:lnTo>
                    <a:pt x="330" y="136"/>
                  </a:lnTo>
                  <a:lnTo>
                    <a:pt x="330" y="136"/>
                  </a:lnTo>
                  <a:lnTo>
                    <a:pt x="325" y="133"/>
                  </a:lnTo>
                  <a:lnTo>
                    <a:pt x="319" y="127"/>
                  </a:lnTo>
                  <a:lnTo>
                    <a:pt x="319" y="127"/>
                  </a:lnTo>
                  <a:lnTo>
                    <a:pt x="311" y="118"/>
                  </a:lnTo>
                  <a:lnTo>
                    <a:pt x="305" y="118"/>
                  </a:lnTo>
                  <a:lnTo>
                    <a:pt x="305" y="118"/>
                  </a:lnTo>
                  <a:lnTo>
                    <a:pt x="300" y="115"/>
                  </a:lnTo>
                  <a:lnTo>
                    <a:pt x="294" y="112"/>
                  </a:lnTo>
                  <a:lnTo>
                    <a:pt x="294" y="112"/>
                  </a:lnTo>
                  <a:lnTo>
                    <a:pt x="280" y="103"/>
                  </a:lnTo>
                  <a:lnTo>
                    <a:pt x="280" y="103"/>
                  </a:lnTo>
                  <a:lnTo>
                    <a:pt x="263" y="91"/>
                  </a:lnTo>
                  <a:lnTo>
                    <a:pt x="263" y="91"/>
                  </a:lnTo>
                  <a:lnTo>
                    <a:pt x="258" y="88"/>
                  </a:lnTo>
                  <a:lnTo>
                    <a:pt x="247" y="88"/>
                  </a:lnTo>
                  <a:lnTo>
                    <a:pt x="224" y="85"/>
                  </a:lnTo>
                  <a:lnTo>
                    <a:pt x="224" y="85"/>
                  </a:lnTo>
                  <a:lnTo>
                    <a:pt x="216" y="85"/>
                  </a:lnTo>
                  <a:lnTo>
                    <a:pt x="205" y="82"/>
                  </a:lnTo>
                  <a:lnTo>
                    <a:pt x="196" y="76"/>
                  </a:lnTo>
                  <a:lnTo>
                    <a:pt x="188" y="70"/>
                  </a:lnTo>
                  <a:lnTo>
                    <a:pt x="188" y="70"/>
                  </a:lnTo>
                  <a:lnTo>
                    <a:pt x="182" y="60"/>
                  </a:lnTo>
                  <a:lnTo>
                    <a:pt x="182" y="60"/>
                  </a:lnTo>
                  <a:lnTo>
                    <a:pt x="177" y="48"/>
                  </a:lnTo>
                  <a:lnTo>
                    <a:pt x="168" y="39"/>
                  </a:lnTo>
                  <a:lnTo>
                    <a:pt x="168" y="39"/>
                  </a:lnTo>
                  <a:lnTo>
                    <a:pt x="165" y="33"/>
                  </a:lnTo>
                  <a:lnTo>
                    <a:pt x="163" y="27"/>
                  </a:lnTo>
                  <a:lnTo>
                    <a:pt x="163" y="27"/>
                  </a:lnTo>
                  <a:lnTo>
                    <a:pt x="157" y="30"/>
                  </a:lnTo>
                  <a:lnTo>
                    <a:pt x="157" y="30"/>
                  </a:lnTo>
                  <a:lnTo>
                    <a:pt x="143" y="33"/>
                  </a:lnTo>
                  <a:lnTo>
                    <a:pt x="137" y="33"/>
                  </a:lnTo>
                  <a:lnTo>
                    <a:pt x="132" y="30"/>
                  </a:lnTo>
                  <a:lnTo>
                    <a:pt x="132" y="30"/>
                  </a:lnTo>
                  <a:lnTo>
                    <a:pt x="129" y="27"/>
                  </a:lnTo>
                  <a:lnTo>
                    <a:pt x="129" y="21"/>
                  </a:lnTo>
                  <a:lnTo>
                    <a:pt x="129" y="21"/>
                  </a:lnTo>
                  <a:lnTo>
                    <a:pt x="129" y="9"/>
                  </a:lnTo>
                  <a:lnTo>
                    <a:pt x="132" y="0"/>
                  </a:lnTo>
                  <a:lnTo>
                    <a:pt x="132" y="0"/>
                  </a:lnTo>
                  <a:lnTo>
                    <a:pt x="132" y="0"/>
                  </a:lnTo>
                  <a:lnTo>
                    <a:pt x="132" y="0"/>
                  </a:lnTo>
                  <a:lnTo>
                    <a:pt x="118" y="6"/>
                  </a:lnTo>
                  <a:lnTo>
                    <a:pt x="101" y="15"/>
                  </a:lnTo>
                  <a:lnTo>
                    <a:pt x="101" y="15"/>
                  </a:lnTo>
                  <a:lnTo>
                    <a:pt x="93" y="21"/>
                  </a:lnTo>
                  <a:lnTo>
                    <a:pt x="93" y="21"/>
                  </a:lnTo>
                  <a:lnTo>
                    <a:pt x="81" y="24"/>
                  </a:lnTo>
                  <a:lnTo>
                    <a:pt x="73" y="24"/>
                  </a:lnTo>
                  <a:lnTo>
                    <a:pt x="67" y="21"/>
                  </a:lnTo>
                  <a:lnTo>
                    <a:pt x="59" y="18"/>
                  </a:lnTo>
                  <a:lnTo>
                    <a:pt x="59" y="18"/>
                  </a:lnTo>
                  <a:lnTo>
                    <a:pt x="59" y="18"/>
                  </a:lnTo>
                  <a:lnTo>
                    <a:pt x="48" y="48"/>
                  </a:lnTo>
                  <a:lnTo>
                    <a:pt x="48" y="48"/>
                  </a:lnTo>
                  <a:lnTo>
                    <a:pt x="42" y="76"/>
                  </a:lnTo>
                  <a:lnTo>
                    <a:pt x="42" y="76"/>
                  </a:lnTo>
                  <a:lnTo>
                    <a:pt x="42" y="82"/>
                  </a:lnTo>
                  <a:lnTo>
                    <a:pt x="42" y="82"/>
                  </a:lnTo>
                  <a:lnTo>
                    <a:pt x="42" y="94"/>
                  </a:lnTo>
                  <a:lnTo>
                    <a:pt x="39" y="106"/>
                  </a:lnTo>
                  <a:lnTo>
                    <a:pt x="39" y="106"/>
                  </a:lnTo>
                  <a:lnTo>
                    <a:pt x="37" y="118"/>
                  </a:lnTo>
                  <a:lnTo>
                    <a:pt x="37" y="118"/>
                  </a:lnTo>
                  <a:lnTo>
                    <a:pt x="37" y="124"/>
                  </a:lnTo>
                  <a:lnTo>
                    <a:pt x="31" y="127"/>
                  </a:lnTo>
                  <a:lnTo>
                    <a:pt x="23" y="133"/>
                  </a:lnTo>
                  <a:lnTo>
                    <a:pt x="23" y="133"/>
                  </a:lnTo>
                  <a:lnTo>
                    <a:pt x="17" y="136"/>
                  </a:lnTo>
                  <a:lnTo>
                    <a:pt x="11" y="139"/>
                  </a:lnTo>
                  <a:lnTo>
                    <a:pt x="11" y="139"/>
                  </a:lnTo>
                  <a:lnTo>
                    <a:pt x="6" y="142"/>
                  </a:lnTo>
                  <a:lnTo>
                    <a:pt x="6" y="142"/>
                  </a:lnTo>
                  <a:lnTo>
                    <a:pt x="3" y="152"/>
                  </a:lnTo>
                  <a:lnTo>
                    <a:pt x="3" y="152"/>
                  </a:lnTo>
                  <a:lnTo>
                    <a:pt x="0" y="152"/>
                  </a:lnTo>
                  <a:lnTo>
                    <a:pt x="0" y="152"/>
                  </a:lnTo>
                  <a:lnTo>
                    <a:pt x="3" y="155"/>
                  </a:lnTo>
                  <a:lnTo>
                    <a:pt x="3" y="155"/>
                  </a:lnTo>
                  <a:lnTo>
                    <a:pt x="3" y="167"/>
                  </a:lnTo>
                  <a:lnTo>
                    <a:pt x="6" y="188"/>
                  </a:lnTo>
                  <a:lnTo>
                    <a:pt x="6" y="188"/>
                  </a:lnTo>
                  <a:lnTo>
                    <a:pt x="6" y="215"/>
                  </a:lnTo>
                  <a:lnTo>
                    <a:pt x="6" y="215"/>
                  </a:lnTo>
                  <a:lnTo>
                    <a:pt x="6" y="228"/>
                  </a:lnTo>
                  <a:lnTo>
                    <a:pt x="6" y="228"/>
                  </a:lnTo>
                  <a:lnTo>
                    <a:pt x="6" y="234"/>
                  </a:lnTo>
                  <a:lnTo>
                    <a:pt x="6" y="234"/>
                  </a:lnTo>
                  <a:lnTo>
                    <a:pt x="11" y="243"/>
                  </a:lnTo>
                  <a:lnTo>
                    <a:pt x="11" y="243"/>
                  </a:lnTo>
                  <a:lnTo>
                    <a:pt x="20" y="258"/>
                  </a:lnTo>
                  <a:lnTo>
                    <a:pt x="20" y="258"/>
                  </a:lnTo>
                  <a:lnTo>
                    <a:pt x="28" y="261"/>
                  </a:lnTo>
                  <a:lnTo>
                    <a:pt x="31" y="267"/>
                  </a:lnTo>
                  <a:lnTo>
                    <a:pt x="31" y="267"/>
                  </a:lnTo>
                  <a:lnTo>
                    <a:pt x="34" y="270"/>
                  </a:lnTo>
                  <a:lnTo>
                    <a:pt x="34" y="270"/>
                  </a:lnTo>
                  <a:lnTo>
                    <a:pt x="37" y="276"/>
                  </a:lnTo>
                  <a:lnTo>
                    <a:pt x="39" y="285"/>
                  </a:lnTo>
                  <a:lnTo>
                    <a:pt x="39" y="285"/>
                  </a:lnTo>
                  <a:lnTo>
                    <a:pt x="51" y="294"/>
                  </a:lnTo>
                  <a:lnTo>
                    <a:pt x="62" y="297"/>
                  </a:lnTo>
                  <a:lnTo>
                    <a:pt x="62" y="297"/>
                  </a:lnTo>
                  <a:lnTo>
                    <a:pt x="70" y="300"/>
                  </a:lnTo>
                  <a:lnTo>
                    <a:pt x="73" y="304"/>
                  </a:lnTo>
                  <a:lnTo>
                    <a:pt x="73" y="304"/>
                  </a:lnTo>
                  <a:lnTo>
                    <a:pt x="73" y="307"/>
                  </a:lnTo>
                  <a:lnTo>
                    <a:pt x="70" y="313"/>
                  </a:lnTo>
                  <a:lnTo>
                    <a:pt x="95" y="325"/>
                  </a:lnTo>
                  <a:lnTo>
                    <a:pt x="95" y="325"/>
                  </a:lnTo>
                  <a:lnTo>
                    <a:pt x="98" y="328"/>
                  </a:lnTo>
                  <a:lnTo>
                    <a:pt x="98" y="331"/>
                  </a:lnTo>
                  <a:lnTo>
                    <a:pt x="98" y="343"/>
                  </a:lnTo>
                  <a:lnTo>
                    <a:pt x="115" y="349"/>
                  </a:lnTo>
                  <a:lnTo>
                    <a:pt x="115" y="349"/>
                  </a:lnTo>
                  <a:lnTo>
                    <a:pt x="121" y="352"/>
                  </a:lnTo>
                  <a:lnTo>
                    <a:pt x="121" y="355"/>
                  </a:lnTo>
                  <a:lnTo>
                    <a:pt x="121" y="389"/>
                  </a:lnTo>
                  <a:lnTo>
                    <a:pt x="135" y="428"/>
                  </a:lnTo>
                  <a:lnTo>
                    <a:pt x="135" y="428"/>
                  </a:lnTo>
                  <a:lnTo>
                    <a:pt x="137" y="428"/>
                  </a:lnTo>
                  <a:lnTo>
                    <a:pt x="137" y="428"/>
                  </a:lnTo>
                  <a:close/>
                </a:path>
              </a:pathLst>
            </a:custGeom>
            <a:solidFill>
              <a:srgbClr val="92CEF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93" name="Google Shape;1123;p12">
              <a:extLst>
                <a:ext uri="{FF2B5EF4-FFF2-40B4-BE49-F238E27FC236}">
                  <a16:creationId xmlns:a16="http://schemas.microsoft.com/office/drawing/2014/main" id="{02721A8A-C903-9BAF-3C07-FC3F4A93FE0D}"/>
                </a:ext>
              </a:extLst>
            </p:cNvPr>
            <p:cNvSpPr/>
            <p:nvPr/>
          </p:nvSpPr>
          <p:spPr>
            <a:xfrm>
              <a:off x="10081450" y="3290613"/>
              <a:ext cx="1283" cy="1217"/>
            </a:xfrm>
            <a:prstGeom prst="rect">
              <a:avLst/>
            </a:pr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94" name="Google Shape;1124;p12">
              <a:extLst>
                <a:ext uri="{FF2B5EF4-FFF2-40B4-BE49-F238E27FC236}">
                  <a16:creationId xmlns:a16="http://schemas.microsoft.com/office/drawing/2014/main" id="{772A0ADE-D633-852A-3BEE-BE269FF08BDE}"/>
                </a:ext>
              </a:extLst>
            </p:cNvPr>
            <p:cNvSpPr/>
            <p:nvPr/>
          </p:nvSpPr>
          <p:spPr>
            <a:xfrm>
              <a:off x="10376487" y="3330753"/>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95" name="Google Shape;1125;p12">
              <a:extLst>
                <a:ext uri="{FF2B5EF4-FFF2-40B4-BE49-F238E27FC236}">
                  <a16:creationId xmlns:a16="http://schemas.microsoft.com/office/drawing/2014/main" id="{8660B933-52BB-7753-DE40-C6A79A569DFE}"/>
                </a:ext>
              </a:extLst>
            </p:cNvPr>
            <p:cNvSpPr/>
            <p:nvPr/>
          </p:nvSpPr>
          <p:spPr>
            <a:xfrm>
              <a:off x="10376487" y="3334403"/>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96" name="Google Shape;1126;p12">
              <a:extLst>
                <a:ext uri="{FF2B5EF4-FFF2-40B4-BE49-F238E27FC236}">
                  <a16:creationId xmlns:a16="http://schemas.microsoft.com/office/drawing/2014/main" id="{5DEF0CF4-6DB7-DD48-49E2-6332A1966BF1}"/>
                </a:ext>
              </a:extLst>
            </p:cNvPr>
            <p:cNvSpPr/>
            <p:nvPr/>
          </p:nvSpPr>
          <p:spPr>
            <a:xfrm>
              <a:off x="9963436" y="3637277"/>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97" name="Google Shape;1127;p12">
              <a:extLst>
                <a:ext uri="{FF2B5EF4-FFF2-40B4-BE49-F238E27FC236}">
                  <a16:creationId xmlns:a16="http://schemas.microsoft.com/office/drawing/2014/main" id="{E1CBBD40-12A2-3126-BBF5-451253C92103}"/>
                </a:ext>
              </a:extLst>
            </p:cNvPr>
            <p:cNvSpPr/>
            <p:nvPr/>
          </p:nvSpPr>
          <p:spPr>
            <a:xfrm>
              <a:off x="9963436" y="3640926"/>
              <a:ext cx="3849" cy="4865"/>
            </a:xfrm>
            <a:custGeom>
              <a:avLst/>
              <a:gdLst/>
              <a:ahLst/>
              <a:cxnLst/>
              <a:rect l="l" t="t" r="r" b="b"/>
              <a:pathLst>
                <a:path w="3" h="4" extrusionOk="0">
                  <a:moveTo>
                    <a:pt x="3" y="4"/>
                  </a:moveTo>
                  <a:lnTo>
                    <a:pt x="3" y="4"/>
                  </a:lnTo>
                  <a:lnTo>
                    <a:pt x="0" y="0"/>
                  </a:lnTo>
                  <a:lnTo>
                    <a:pt x="0" y="0"/>
                  </a:lnTo>
                  <a:lnTo>
                    <a:pt x="3" y="4"/>
                  </a:lnTo>
                  <a:lnTo>
                    <a:pt x="3" y="4"/>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98" name="Google Shape;1128;p12">
              <a:extLst>
                <a:ext uri="{FF2B5EF4-FFF2-40B4-BE49-F238E27FC236}">
                  <a16:creationId xmlns:a16="http://schemas.microsoft.com/office/drawing/2014/main" id="{21E95B83-40AB-71CC-FDD3-921EA805B62C}"/>
                </a:ext>
              </a:extLst>
            </p:cNvPr>
            <p:cNvSpPr/>
            <p:nvPr/>
          </p:nvSpPr>
          <p:spPr>
            <a:xfrm>
              <a:off x="9931367" y="3704177"/>
              <a:ext cx="2566" cy="3649"/>
            </a:xfrm>
            <a:custGeom>
              <a:avLst/>
              <a:gdLst/>
              <a:ahLst/>
              <a:cxnLst/>
              <a:rect l="l" t="t" r="r" b="b"/>
              <a:pathLst>
                <a:path w="2" h="3" extrusionOk="0">
                  <a:moveTo>
                    <a:pt x="2" y="3"/>
                  </a:moveTo>
                  <a:lnTo>
                    <a:pt x="2" y="3"/>
                  </a:lnTo>
                  <a:lnTo>
                    <a:pt x="0" y="0"/>
                  </a:lnTo>
                  <a:lnTo>
                    <a:pt x="0" y="0"/>
                  </a:lnTo>
                  <a:lnTo>
                    <a:pt x="2" y="3"/>
                  </a:lnTo>
                  <a:lnTo>
                    <a:pt x="2"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99" name="Google Shape;1129;p12">
              <a:extLst>
                <a:ext uri="{FF2B5EF4-FFF2-40B4-BE49-F238E27FC236}">
                  <a16:creationId xmlns:a16="http://schemas.microsoft.com/office/drawing/2014/main" id="{C12A366D-FCD1-9779-2062-B8F6417EF022}"/>
                </a:ext>
              </a:extLst>
            </p:cNvPr>
            <p:cNvSpPr/>
            <p:nvPr/>
          </p:nvSpPr>
          <p:spPr>
            <a:xfrm>
              <a:off x="9941629" y="3619032"/>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00" name="Google Shape;1130;p12">
              <a:extLst>
                <a:ext uri="{FF2B5EF4-FFF2-40B4-BE49-F238E27FC236}">
                  <a16:creationId xmlns:a16="http://schemas.microsoft.com/office/drawing/2014/main" id="{215746DC-1748-A9F5-6434-2FDD5388347F}"/>
                </a:ext>
              </a:extLst>
            </p:cNvPr>
            <p:cNvSpPr/>
            <p:nvPr/>
          </p:nvSpPr>
          <p:spPr>
            <a:xfrm>
              <a:off x="9833876" y="3404952"/>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01" name="Google Shape;1131;p12">
              <a:extLst>
                <a:ext uri="{FF2B5EF4-FFF2-40B4-BE49-F238E27FC236}">
                  <a16:creationId xmlns:a16="http://schemas.microsoft.com/office/drawing/2014/main" id="{9EB58503-5E2D-A09A-256E-2087A4EAEBB5}"/>
                </a:ext>
              </a:extLst>
            </p:cNvPr>
            <p:cNvSpPr/>
            <p:nvPr/>
          </p:nvSpPr>
          <p:spPr>
            <a:xfrm>
              <a:off x="9737668" y="3312508"/>
              <a:ext cx="35918" cy="21895"/>
            </a:xfrm>
            <a:custGeom>
              <a:avLst/>
              <a:gdLst/>
              <a:ahLst/>
              <a:cxnLst/>
              <a:rect l="l" t="t" r="r" b="b"/>
              <a:pathLst>
                <a:path w="28" h="18" extrusionOk="0">
                  <a:moveTo>
                    <a:pt x="28" y="18"/>
                  </a:moveTo>
                  <a:lnTo>
                    <a:pt x="28" y="18"/>
                  </a:lnTo>
                  <a:lnTo>
                    <a:pt x="22" y="12"/>
                  </a:lnTo>
                  <a:lnTo>
                    <a:pt x="14" y="6"/>
                  </a:lnTo>
                  <a:lnTo>
                    <a:pt x="0" y="0"/>
                  </a:lnTo>
                  <a:lnTo>
                    <a:pt x="0" y="0"/>
                  </a:lnTo>
                  <a:lnTo>
                    <a:pt x="14" y="6"/>
                  </a:lnTo>
                  <a:lnTo>
                    <a:pt x="22" y="12"/>
                  </a:lnTo>
                  <a:lnTo>
                    <a:pt x="28" y="18"/>
                  </a:lnTo>
                  <a:lnTo>
                    <a:pt x="28" y="18"/>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02" name="Google Shape;1132;p12">
              <a:extLst>
                <a:ext uri="{FF2B5EF4-FFF2-40B4-BE49-F238E27FC236}">
                  <a16:creationId xmlns:a16="http://schemas.microsoft.com/office/drawing/2014/main" id="{983DCFF0-E0B7-4C2F-8428-39E200F2FF18}"/>
                </a:ext>
              </a:extLst>
            </p:cNvPr>
            <p:cNvSpPr/>
            <p:nvPr/>
          </p:nvSpPr>
          <p:spPr>
            <a:xfrm>
              <a:off x="9905711" y="3544833"/>
              <a:ext cx="17959" cy="12164"/>
            </a:xfrm>
            <a:custGeom>
              <a:avLst/>
              <a:gdLst/>
              <a:ahLst/>
              <a:cxnLst/>
              <a:rect l="l" t="t" r="r" b="b"/>
              <a:pathLst>
                <a:path w="14" h="10" extrusionOk="0">
                  <a:moveTo>
                    <a:pt x="6" y="7"/>
                  </a:moveTo>
                  <a:lnTo>
                    <a:pt x="6" y="7"/>
                  </a:lnTo>
                  <a:lnTo>
                    <a:pt x="14" y="10"/>
                  </a:lnTo>
                  <a:lnTo>
                    <a:pt x="14" y="10"/>
                  </a:lnTo>
                  <a:lnTo>
                    <a:pt x="6" y="7"/>
                  </a:lnTo>
                  <a:lnTo>
                    <a:pt x="6" y="7"/>
                  </a:lnTo>
                  <a:lnTo>
                    <a:pt x="0" y="4"/>
                  </a:lnTo>
                  <a:lnTo>
                    <a:pt x="0" y="0"/>
                  </a:lnTo>
                  <a:lnTo>
                    <a:pt x="0" y="0"/>
                  </a:lnTo>
                  <a:lnTo>
                    <a:pt x="0" y="4"/>
                  </a:lnTo>
                  <a:lnTo>
                    <a:pt x="6" y="7"/>
                  </a:lnTo>
                  <a:lnTo>
                    <a:pt x="6" y="7"/>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03" name="Google Shape;1133;p12">
              <a:extLst>
                <a:ext uri="{FF2B5EF4-FFF2-40B4-BE49-F238E27FC236}">
                  <a16:creationId xmlns:a16="http://schemas.microsoft.com/office/drawing/2014/main" id="{361DDC27-1C25-2806-125A-473CE79C75FA}"/>
                </a:ext>
              </a:extLst>
            </p:cNvPr>
            <p:cNvSpPr/>
            <p:nvPr/>
          </p:nvSpPr>
          <p:spPr>
            <a:xfrm>
              <a:off x="9701751" y="3290613"/>
              <a:ext cx="35918" cy="21895"/>
            </a:xfrm>
            <a:custGeom>
              <a:avLst/>
              <a:gdLst/>
              <a:ahLst/>
              <a:cxnLst/>
              <a:rect l="l" t="t" r="r" b="b"/>
              <a:pathLst>
                <a:path w="28" h="18" extrusionOk="0">
                  <a:moveTo>
                    <a:pt x="0" y="0"/>
                  </a:moveTo>
                  <a:lnTo>
                    <a:pt x="0" y="0"/>
                  </a:lnTo>
                  <a:lnTo>
                    <a:pt x="14" y="12"/>
                  </a:lnTo>
                  <a:lnTo>
                    <a:pt x="28" y="18"/>
                  </a:lnTo>
                  <a:lnTo>
                    <a:pt x="28" y="18"/>
                  </a:lnTo>
                  <a:lnTo>
                    <a:pt x="14" y="12"/>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04" name="Google Shape;1134;p12">
              <a:extLst>
                <a:ext uri="{FF2B5EF4-FFF2-40B4-BE49-F238E27FC236}">
                  <a16:creationId xmlns:a16="http://schemas.microsoft.com/office/drawing/2014/main" id="{D7CC0F21-DEAF-FF7B-27D2-108504A12170}"/>
                </a:ext>
              </a:extLst>
            </p:cNvPr>
            <p:cNvSpPr/>
            <p:nvPr/>
          </p:nvSpPr>
          <p:spPr>
            <a:xfrm>
              <a:off x="9937780" y="361903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05" name="Google Shape;1135;p12">
              <a:extLst>
                <a:ext uri="{FF2B5EF4-FFF2-40B4-BE49-F238E27FC236}">
                  <a16:creationId xmlns:a16="http://schemas.microsoft.com/office/drawing/2014/main" id="{04A37E02-3432-FD5F-4669-67FD3F6FBB43}"/>
                </a:ext>
              </a:extLst>
            </p:cNvPr>
            <p:cNvSpPr/>
            <p:nvPr/>
          </p:nvSpPr>
          <p:spPr>
            <a:xfrm>
              <a:off x="9945477" y="3622681"/>
              <a:ext cx="3849" cy="3649"/>
            </a:xfrm>
            <a:custGeom>
              <a:avLst/>
              <a:gdLst/>
              <a:ahLst/>
              <a:cxnLst/>
              <a:rect l="l" t="t" r="r" b="b"/>
              <a:pathLst>
                <a:path w="3" h="3" extrusionOk="0">
                  <a:moveTo>
                    <a:pt x="0" y="0"/>
                  </a:moveTo>
                  <a:lnTo>
                    <a:pt x="0" y="0"/>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06" name="Google Shape;1136;p12">
              <a:extLst>
                <a:ext uri="{FF2B5EF4-FFF2-40B4-BE49-F238E27FC236}">
                  <a16:creationId xmlns:a16="http://schemas.microsoft.com/office/drawing/2014/main" id="{3BEDF923-FAFA-B908-34DB-CCE448C0BC37}"/>
                </a:ext>
              </a:extLst>
            </p:cNvPr>
            <p:cNvSpPr/>
            <p:nvPr/>
          </p:nvSpPr>
          <p:spPr>
            <a:xfrm>
              <a:off x="9967284" y="3649441"/>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07" name="Google Shape;1137;p12">
              <a:extLst>
                <a:ext uri="{FF2B5EF4-FFF2-40B4-BE49-F238E27FC236}">
                  <a16:creationId xmlns:a16="http://schemas.microsoft.com/office/drawing/2014/main" id="{A70803B8-0AD7-DC94-2248-3A1B4BE0B712}"/>
                </a:ext>
              </a:extLst>
            </p:cNvPr>
            <p:cNvSpPr/>
            <p:nvPr/>
          </p:nvSpPr>
          <p:spPr>
            <a:xfrm>
              <a:off x="9967284" y="3645792"/>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08" name="Google Shape;1138;p12">
              <a:extLst>
                <a:ext uri="{FF2B5EF4-FFF2-40B4-BE49-F238E27FC236}">
                  <a16:creationId xmlns:a16="http://schemas.microsoft.com/office/drawing/2014/main" id="{414D429D-B5A8-F3CA-5D93-A97AFBD69CF5}"/>
                </a:ext>
              </a:extLst>
            </p:cNvPr>
            <p:cNvSpPr/>
            <p:nvPr/>
          </p:nvSpPr>
          <p:spPr>
            <a:xfrm>
              <a:off x="9949326" y="3626330"/>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09" name="Google Shape;1139;p12">
              <a:extLst>
                <a:ext uri="{FF2B5EF4-FFF2-40B4-BE49-F238E27FC236}">
                  <a16:creationId xmlns:a16="http://schemas.microsoft.com/office/drawing/2014/main" id="{ED1E32D9-D8E6-618F-E5A4-4CED18832015}"/>
                </a:ext>
              </a:extLst>
            </p:cNvPr>
            <p:cNvSpPr/>
            <p:nvPr/>
          </p:nvSpPr>
          <p:spPr>
            <a:xfrm>
              <a:off x="10164831" y="3504694"/>
              <a:ext cx="20524" cy="10948"/>
            </a:xfrm>
            <a:custGeom>
              <a:avLst/>
              <a:gdLst/>
              <a:ahLst/>
              <a:cxnLst/>
              <a:rect l="l" t="t" r="r" b="b"/>
              <a:pathLst>
                <a:path w="16" h="9" extrusionOk="0">
                  <a:moveTo>
                    <a:pt x="0" y="9"/>
                  </a:moveTo>
                  <a:lnTo>
                    <a:pt x="0" y="9"/>
                  </a:lnTo>
                  <a:lnTo>
                    <a:pt x="0" y="6"/>
                  </a:lnTo>
                  <a:lnTo>
                    <a:pt x="0" y="6"/>
                  </a:lnTo>
                  <a:lnTo>
                    <a:pt x="8" y="3"/>
                  </a:lnTo>
                  <a:lnTo>
                    <a:pt x="16" y="0"/>
                  </a:lnTo>
                  <a:lnTo>
                    <a:pt x="16" y="0"/>
                  </a:lnTo>
                  <a:lnTo>
                    <a:pt x="8" y="3"/>
                  </a:lnTo>
                  <a:lnTo>
                    <a:pt x="0" y="6"/>
                  </a:lnTo>
                  <a:lnTo>
                    <a:pt x="0" y="6"/>
                  </a:lnTo>
                  <a:lnTo>
                    <a:pt x="0" y="9"/>
                  </a:lnTo>
                  <a:lnTo>
                    <a:pt x="0" y="9"/>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10" name="Google Shape;1140;p12">
              <a:extLst>
                <a:ext uri="{FF2B5EF4-FFF2-40B4-BE49-F238E27FC236}">
                  <a16:creationId xmlns:a16="http://schemas.microsoft.com/office/drawing/2014/main" id="{0573AD19-E2EB-F95D-AE67-FE1FB1793E8C}"/>
                </a:ext>
              </a:extLst>
            </p:cNvPr>
            <p:cNvSpPr/>
            <p:nvPr/>
          </p:nvSpPr>
          <p:spPr>
            <a:xfrm>
              <a:off x="10376487" y="3330753"/>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11" name="Google Shape;1141;p12">
              <a:extLst>
                <a:ext uri="{FF2B5EF4-FFF2-40B4-BE49-F238E27FC236}">
                  <a16:creationId xmlns:a16="http://schemas.microsoft.com/office/drawing/2014/main" id="{80A424AA-0FBF-0C34-779C-543091BE6150}"/>
                </a:ext>
              </a:extLst>
            </p:cNvPr>
            <p:cNvSpPr/>
            <p:nvPr/>
          </p:nvSpPr>
          <p:spPr>
            <a:xfrm>
              <a:off x="10376487" y="3330753"/>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12" name="Google Shape;1142;p12">
              <a:extLst>
                <a:ext uri="{FF2B5EF4-FFF2-40B4-BE49-F238E27FC236}">
                  <a16:creationId xmlns:a16="http://schemas.microsoft.com/office/drawing/2014/main" id="{F235C8DB-B8BD-18E1-493B-AB1E21DAEBA4}"/>
                </a:ext>
              </a:extLst>
            </p:cNvPr>
            <p:cNvSpPr/>
            <p:nvPr/>
          </p:nvSpPr>
          <p:spPr>
            <a:xfrm>
              <a:off x="10336722" y="2877050"/>
              <a:ext cx="445121" cy="506008"/>
            </a:xfrm>
            <a:custGeom>
              <a:avLst/>
              <a:gdLst/>
              <a:ahLst/>
              <a:cxnLst/>
              <a:rect l="l" t="t" r="r" b="b"/>
              <a:pathLst>
                <a:path w="347" h="416" extrusionOk="0">
                  <a:moveTo>
                    <a:pt x="0" y="85"/>
                  </a:moveTo>
                  <a:lnTo>
                    <a:pt x="0" y="85"/>
                  </a:lnTo>
                  <a:lnTo>
                    <a:pt x="0" y="88"/>
                  </a:lnTo>
                  <a:lnTo>
                    <a:pt x="0" y="88"/>
                  </a:lnTo>
                  <a:lnTo>
                    <a:pt x="0" y="88"/>
                  </a:lnTo>
                  <a:lnTo>
                    <a:pt x="0" y="88"/>
                  </a:lnTo>
                  <a:lnTo>
                    <a:pt x="3" y="88"/>
                  </a:lnTo>
                  <a:lnTo>
                    <a:pt x="3" y="88"/>
                  </a:lnTo>
                  <a:lnTo>
                    <a:pt x="3" y="97"/>
                  </a:lnTo>
                  <a:lnTo>
                    <a:pt x="3" y="97"/>
                  </a:lnTo>
                  <a:lnTo>
                    <a:pt x="3" y="100"/>
                  </a:lnTo>
                  <a:lnTo>
                    <a:pt x="3" y="100"/>
                  </a:lnTo>
                  <a:lnTo>
                    <a:pt x="6" y="100"/>
                  </a:lnTo>
                  <a:lnTo>
                    <a:pt x="6" y="100"/>
                  </a:lnTo>
                  <a:lnTo>
                    <a:pt x="6" y="103"/>
                  </a:lnTo>
                  <a:lnTo>
                    <a:pt x="6" y="103"/>
                  </a:lnTo>
                  <a:lnTo>
                    <a:pt x="6" y="106"/>
                  </a:lnTo>
                  <a:lnTo>
                    <a:pt x="6" y="106"/>
                  </a:lnTo>
                  <a:lnTo>
                    <a:pt x="6" y="109"/>
                  </a:lnTo>
                  <a:lnTo>
                    <a:pt x="6" y="109"/>
                  </a:lnTo>
                  <a:lnTo>
                    <a:pt x="6" y="109"/>
                  </a:lnTo>
                  <a:lnTo>
                    <a:pt x="6" y="109"/>
                  </a:lnTo>
                  <a:lnTo>
                    <a:pt x="8" y="115"/>
                  </a:lnTo>
                  <a:lnTo>
                    <a:pt x="8" y="115"/>
                  </a:lnTo>
                  <a:lnTo>
                    <a:pt x="8" y="115"/>
                  </a:lnTo>
                  <a:lnTo>
                    <a:pt x="8" y="115"/>
                  </a:lnTo>
                  <a:lnTo>
                    <a:pt x="8" y="115"/>
                  </a:lnTo>
                  <a:lnTo>
                    <a:pt x="8" y="115"/>
                  </a:lnTo>
                  <a:lnTo>
                    <a:pt x="8" y="118"/>
                  </a:lnTo>
                  <a:lnTo>
                    <a:pt x="8" y="118"/>
                  </a:lnTo>
                  <a:lnTo>
                    <a:pt x="8" y="118"/>
                  </a:lnTo>
                  <a:lnTo>
                    <a:pt x="8" y="118"/>
                  </a:lnTo>
                  <a:lnTo>
                    <a:pt x="8" y="118"/>
                  </a:lnTo>
                  <a:lnTo>
                    <a:pt x="8" y="118"/>
                  </a:lnTo>
                  <a:lnTo>
                    <a:pt x="8" y="118"/>
                  </a:lnTo>
                  <a:lnTo>
                    <a:pt x="8" y="118"/>
                  </a:lnTo>
                  <a:lnTo>
                    <a:pt x="8" y="121"/>
                  </a:lnTo>
                  <a:lnTo>
                    <a:pt x="8" y="121"/>
                  </a:lnTo>
                  <a:lnTo>
                    <a:pt x="8" y="121"/>
                  </a:lnTo>
                  <a:lnTo>
                    <a:pt x="8" y="121"/>
                  </a:lnTo>
                  <a:lnTo>
                    <a:pt x="8" y="121"/>
                  </a:lnTo>
                  <a:lnTo>
                    <a:pt x="8" y="121"/>
                  </a:lnTo>
                  <a:lnTo>
                    <a:pt x="8" y="121"/>
                  </a:lnTo>
                  <a:lnTo>
                    <a:pt x="8" y="121"/>
                  </a:lnTo>
                  <a:lnTo>
                    <a:pt x="8" y="124"/>
                  </a:lnTo>
                  <a:lnTo>
                    <a:pt x="8" y="124"/>
                  </a:lnTo>
                  <a:lnTo>
                    <a:pt x="8" y="124"/>
                  </a:lnTo>
                  <a:lnTo>
                    <a:pt x="8" y="124"/>
                  </a:lnTo>
                  <a:lnTo>
                    <a:pt x="8" y="127"/>
                  </a:lnTo>
                  <a:lnTo>
                    <a:pt x="8" y="127"/>
                  </a:lnTo>
                  <a:lnTo>
                    <a:pt x="8" y="127"/>
                  </a:lnTo>
                  <a:lnTo>
                    <a:pt x="8" y="127"/>
                  </a:lnTo>
                  <a:lnTo>
                    <a:pt x="8" y="127"/>
                  </a:lnTo>
                  <a:lnTo>
                    <a:pt x="8" y="127"/>
                  </a:lnTo>
                  <a:lnTo>
                    <a:pt x="8" y="130"/>
                  </a:lnTo>
                  <a:lnTo>
                    <a:pt x="8" y="130"/>
                  </a:lnTo>
                  <a:lnTo>
                    <a:pt x="11" y="130"/>
                  </a:lnTo>
                  <a:lnTo>
                    <a:pt x="11" y="130"/>
                  </a:lnTo>
                  <a:lnTo>
                    <a:pt x="11" y="133"/>
                  </a:lnTo>
                  <a:lnTo>
                    <a:pt x="11" y="133"/>
                  </a:lnTo>
                  <a:lnTo>
                    <a:pt x="11" y="133"/>
                  </a:lnTo>
                  <a:lnTo>
                    <a:pt x="11" y="133"/>
                  </a:lnTo>
                  <a:lnTo>
                    <a:pt x="11" y="133"/>
                  </a:lnTo>
                  <a:lnTo>
                    <a:pt x="11" y="133"/>
                  </a:lnTo>
                  <a:lnTo>
                    <a:pt x="11" y="136"/>
                  </a:lnTo>
                  <a:lnTo>
                    <a:pt x="11" y="136"/>
                  </a:lnTo>
                  <a:lnTo>
                    <a:pt x="11" y="136"/>
                  </a:lnTo>
                  <a:lnTo>
                    <a:pt x="11" y="136"/>
                  </a:lnTo>
                  <a:lnTo>
                    <a:pt x="11" y="139"/>
                  </a:lnTo>
                  <a:lnTo>
                    <a:pt x="11" y="139"/>
                  </a:lnTo>
                  <a:lnTo>
                    <a:pt x="11" y="139"/>
                  </a:lnTo>
                  <a:lnTo>
                    <a:pt x="11" y="139"/>
                  </a:lnTo>
                  <a:lnTo>
                    <a:pt x="11" y="142"/>
                  </a:lnTo>
                  <a:lnTo>
                    <a:pt x="11" y="142"/>
                  </a:lnTo>
                  <a:lnTo>
                    <a:pt x="11" y="142"/>
                  </a:lnTo>
                  <a:lnTo>
                    <a:pt x="11" y="142"/>
                  </a:lnTo>
                  <a:lnTo>
                    <a:pt x="11" y="145"/>
                  </a:lnTo>
                  <a:lnTo>
                    <a:pt x="11" y="145"/>
                  </a:lnTo>
                  <a:lnTo>
                    <a:pt x="11" y="145"/>
                  </a:lnTo>
                  <a:lnTo>
                    <a:pt x="11" y="145"/>
                  </a:lnTo>
                  <a:lnTo>
                    <a:pt x="11" y="148"/>
                  </a:lnTo>
                  <a:lnTo>
                    <a:pt x="11" y="148"/>
                  </a:lnTo>
                  <a:lnTo>
                    <a:pt x="11" y="151"/>
                  </a:lnTo>
                  <a:lnTo>
                    <a:pt x="11" y="151"/>
                  </a:lnTo>
                  <a:lnTo>
                    <a:pt x="14" y="151"/>
                  </a:lnTo>
                  <a:lnTo>
                    <a:pt x="14" y="151"/>
                  </a:lnTo>
                  <a:lnTo>
                    <a:pt x="14" y="155"/>
                  </a:lnTo>
                  <a:lnTo>
                    <a:pt x="14" y="155"/>
                  </a:lnTo>
                  <a:lnTo>
                    <a:pt x="14" y="158"/>
                  </a:lnTo>
                  <a:lnTo>
                    <a:pt x="14" y="158"/>
                  </a:lnTo>
                  <a:lnTo>
                    <a:pt x="14" y="158"/>
                  </a:lnTo>
                  <a:lnTo>
                    <a:pt x="14" y="158"/>
                  </a:lnTo>
                  <a:lnTo>
                    <a:pt x="14" y="161"/>
                  </a:lnTo>
                  <a:lnTo>
                    <a:pt x="14" y="161"/>
                  </a:lnTo>
                  <a:lnTo>
                    <a:pt x="14" y="161"/>
                  </a:lnTo>
                  <a:lnTo>
                    <a:pt x="14" y="161"/>
                  </a:lnTo>
                  <a:lnTo>
                    <a:pt x="14" y="167"/>
                  </a:lnTo>
                  <a:lnTo>
                    <a:pt x="14" y="167"/>
                  </a:lnTo>
                  <a:lnTo>
                    <a:pt x="14" y="167"/>
                  </a:lnTo>
                  <a:lnTo>
                    <a:pt x="14" y="167"/>
                  </a:lnTo>
                  <a:lnTo>
                    <a:pt x="14" y="170"/>
                  </a:lnTo>
                  <a:lnTo>
                    <a:pt x="14" y="170"/>
                  </a:lnTo>
                  <a:lnTo>
                    <a:pt x="14" y="170"/>
                  </a:lnTo>
                  <a:lnTo>
                    <a:pt x="14" y="170"/>
                  </a:lnTo>
                  <a:lnTo>
                    <a:pt x="14" y="173"/>
                  </a:lnTo>
                  <a:lnTo>
                    <a:pt x="14" y="173"/>
                  </a:lnTo>
                  <a:lnTo>
                    <a:pt x="17" y="176"/>
                  </a:lnTo>
                  <a:lnTo>
                    <a:pt x="17" y="176"/>
                  </a:lnTo>
                  <a:lnTo>
                    <a:pt x="17" y="179"/>
                  </a:lnTo>
                  <a:lnTo>
                    <a:pt x="17" y="179"/>
                  </a:lnTo>
                  <a:lnTo>
                    <a:pt x="17" y="179"/>
                  </a:lnTo>
                  <a:lnTo>
                    <a:pt x="17" y="179"/>
                  </a:lnTo>
                  <a:lnTo>
                    <a:pt x="17" y="182"/>
                  </a:lnTo>
                  <a:lnTo>
                    <a:pt x="17" y="182"/>
                  </a:lnTo>
                  <a:lnTo>
                    <a:pt x="17" y="185"/>
                  </a:lnTo>
                  <a:lnTo>
                    <a:pt x="17" y="185"/>
                  </a:lnTo>
                  <a:lnTo>
                    <a:pt x="17" y="185"/>
                  </a:lnTo>
                  <a:lnTo>
                    <a:pt x="17" y="185"/>
                  </a:lnTo>
                  <a:lnTo>
                    <a:pt x="17" y="188"/>
                  </a:lnTo>
                  <a:lnTo>
                    <a:pt x="17" y="188"/>
                  </a:lnTo>
                  <a:lnTo>
                    <a:pt x="17" y="191"/>
                  </a:lnTo>
                  <a:lnTo>
                    <a:pt x="17" y="191"/>
                  </a:lnTo>
                  <a:lnTo>
                    <a:pt x="17" y="194"/>
                  </a:lnTo>
                  <a:lnTo>
                    <a:pt x="17" y="194"/>
                  </a:lnTo>
                  <a:lnTo>
                    <a:pt x="17" y="194"/>
                  </a:lnTo>
                  <a:lnTo>
                    <a:pt x="17" y="194"/>
                  </a:lnTo>
                  <a:lnTo>
                    <a:pt x="17" y="197"/>
                  </a:lnTo>
                  <a:lnTo>
                    <a:pt x="17" y="197"/>
                  </a:lnTo>
                  <a:lnTo>
                    <a:pt x="17" y="200"/>
                  </a:lnTo>
                  <a:lnTo>
                    <a:pt x="17" y="200"/>
                  </a:lnTo>
                  <a:lnTo>
                    <a:pt x="20" y="203"/>
                  </a:lnTo>
                  <a:lnTo>
                    <a:pt x="20" y="203"/>
                  </a:lnTo>
                  <a:lnTo>
                    <a:pt x="20" y="203"/>
                  </a:lnTo>
                  <a:lnTo>
                    <a:pt x="20" y="203"/>
                  </a:lnTo>
                  <a:lnTo>
                    <a:pt x="20" y="206"/>
                  </a:lnTo>
                  <a:lnTo>
                    <a:pt x="20" y="206"/>
                  </a:lnTo>
                  <a:lnTo>
                    <a:pt x="20" y="209"/>
                  </a:lnTo>
                  <a:lnTo>
                    <a:pt x="20" y="209"/>
                  </a:lnTo>
                  <a:lnTo>
                    <a:pt x="20" y="212"/>
                  </a:lnTo>
                  <a:lnTo>
                    <a:pt x="20" y="212"/>
                  </a:lnTo>
                  <a:lnTo>
                    <a:pt x="20" y="212"/>
                  </a:lnTo>
                  <a:lnTo>
                    <a:pt x="20" y="212"/>
                  </a:lnTo>
                  <a:lnTo>
                    <a:pt x="20" y="215"/>
                  </a:lnTo>
                  <a:lnTo>
                    <a:pt x="20" y="215"/>
                  </a:lnTo>
                  <a:lnTo>
                    <a:pt x="20" y="218"/>
                  </a:lnTo>
                  <a:lnTo>
                    <a:pt x="20" y="218"/>
                  </a:lnTo>
                  <a:lnTo>
                    <a:pt x="20" y="221"/>
                  </a:lnTo>
                  <a:lnTo>
                    <a:pt x="20" y="221"/>
                  </a:lnTo>
                  <a:lnTo>
                    <a:pt x="20" y="221"/>
                  </a:lnTo>
                  <a:lnTo>
                    <a:pt x="20" y="221"/>
                  </a:lnTo>
                  <a:lnTo>
                    <a:pt x="20" y="227"/>
                  </a:lnTo>
                  <a:lnTo>
                    <a:pt x="20" y="227"/>
                  </a:lnTo>
                  <a:lnTo>
                    <a:pt x="20" y="227"/>
                  </a:lnTo>
                  <a:lnTo>
                    <a:pt x="20" y="227"/>
                  </a:lnTo>
                  <a:lnTo>
                    <a:pt x="22" y="230"/>
                  </a:lnTo>
                  <a:lnTo>
                    <a:pt x="22" y="230"/>
                  </a:lnTo>
                  <a:lnTo>
                    <a:pt x="22" y="230"/>
                  </a:lnTo>
                  <a:lnTo>
                    <a:pt x="22" y="230"/>
                  </a:lnTo>
                  <a:lnTo>
                    <a:pt x="25" y="273"/>
                  </a:lnTo>
                  <a:lnTo>
                    <a:pt x="25" y="273"/>
                  </a:lnTo>
                  <a:lnTo>
                    <a:pt x="25" y="273"/>
                  </a:lnTo>
                  <a:lnTo>
                    <a:pt x="25" y="273"/>
                  </a:lnTo>
                  <a:lnTo>
                    <a:pt x="25" y="279"/>
                  </a:lnTo>
                  <a:lnTo>
                    <a:pt x="25" y="279"/>
                  </a:lnTo>
                  <a:lnTo>
                    <a:pt x="25" y="279"/>
                  </a:lnTo>
                  <a:lnTo>
                    <a:pt x="25" y="279"/>
                  </a:lnTo>
                  <a:lnTo>
                    <a:pt x="25" y="282"/>
                  </a:lnTo>
                  <a:lnTo>
                    <a:pt x="25" y="282"/>
                  </a:lnTo>
                  <a:lnTo>
                    <a:pt x="25" y="285"/>
                  </a:lnTo>
                  <a:lnTo>
                    <a:pt x="25" y="285"/>
                  </a:lnTo>
                  <a:lnTo>
                    <a:pt x="25" y="288"/>
                  </a:lnTo>
                  <a:lnTo>
                    <a:pt x="25" y="288"/>
                  </a:lnTo>
                  <a:lnTo>
                    <a:pt x="28" y="288"/>
                  </a:lnTo>
                  <a:lnTo>
                    <a:pt x="28" y="288"/>
                  </a:lnTo>
                  <a:lnTo>
                    <a:pt x="28" y="291"/>
                  </a:lnTo>
                  <a:lnTo>
                    <a:pt x="28" y="291"/>
                  </a:lnTo>
                  <a:lnTo>
                    <a:pt x="28" y="294"/>
                  </a:lnTo>
                  <a:lnTo>
                    <a:pt x="28" y="294"/>
                  </a:lnTo>
                  <a:lnTo>
                    <a:pt x="28" y="297"/>
                  </a:lnTo>
                  <a:lnTo>
                    <a:pt x="28" y="297"/>
                  </a:lnTo>
                  <a:lnTo>
                    <a:pt x="28" y="297"/>
                  </a:lnTo>
                  <a:lnTo>
                    <a:pt x="28" y="297"/>
                  </a:lnTo>
                  <a:lnTo>
                    <a:pt x="28" y="300"/>
                  </a:lnTo>
                  <a:lnTo>
                    <a:pt x="28" y="300"/>
                  </a:lnTo>
                  <a:lnTo>
                    <a:pt x="28" y="303"/>
                  </a:lnTo>
                  <a:lnTo>
                    <a:pt x="28" y="303"/>
                  </a:lnTo>
                  <a:lnTo>
                    <a:pt x="28" y="306"/>
                  </a:lnTo>
                  <a:lnTo>
                    <a:pt x="28" y="306"/>
                  </a:lnTo>
                  <a:lnTo>
                    <a:pt x="28" y="306"/>
                  </a:lnTo>
                  <a:lnTo>
                    <a:pt x="28" y="306"/>
                  </a:lnTo>
                  <a:lnTo>
                    <a:pt x="28" y="309"/>
                  </a:lnTo>
                  <a:lnTo>
                    <a:pt x="28" y="309"/>
                  </a:lnTo>
                  <a:lnTo>
                    <a:pt x="28" y="313"/>
                  </a:lnTo>
                  <a:lnTo>
                    <a:pt x="28" y="313"/>
                  </a:lnTo>
                  <a:lnTo>
                    <a:pt x="28" y="316"/>
                  </a:lnTo>
                  <a:lnTo>
                    <a:pt x="28" y="316"/>
                  </a:lnTo>
                  <a:lnTo>
                    <a:pt x="28" y="316"/>
                  </a:lnTo>
                  <a:lnTo>
                    <a:pt x="28" y="316"/>
                  </a:lnTo>
                  <a:lnTo>
                    <a:pt x="28" y="319"/>
                  </a:lnTo>
                  <a:lnTo>
                    <a:pt x="28" y="319"/>
                  </a:lnTo>
                  <a:lnTo>
                    <a:pt x="28" y="322"/>
                  </a:lnTo>
                  <a:lnTo>
                    <a:pt x="28" y="322"/>
                  </a:lnTo>
                  <a:lnTo>
                    <a:pt x="28" y="325"/>
                  </a:lnTo>
                  <a:lnTo>
                    <a:pt x="28" y="325"/>
                  </a:lnTo>
                  <a:lnTo>
                    <a:pt x="31" y="325"/>
                  </a:lnTo>
                  <a:lnTo>
                    <a:pt x="31" y="325"/>
                  </a:lnTo>
                  <a:lnTo>
                    <a:pt x="31" y="328"/>
                  </a:lnTo>
                  <a:lnTo>
                    <a:pt x="31" y="328"/>
                  </a:lnTo>
                  <a:lnTo>
                    <a:pt x="31" y="328"/>
                  </a:lnTo>
                  <a:lnTo>
                    <a:pt x="31" y="328"/>
                  </a:lnTo>
                  <a:lnTo>
                    <a:pt x="31" y="331"/>
                  </a:lnTo>
                  <a:lnTo>
                    <a:pt x="31" y="331"/>
                  </a:lnTo>
                  <a:lnTo>
                    <a:pt x="31" y="334"/>
                  </a:lnTo>
                  <a:lnTo>
                    <a:pt x="31" y="334"/>
                  </a:lnTo>
                  <a:lnTo>
                    <a:pt x="31" y="343"/>
                  </a:lnTo>
                  <a:lnTo>
                    <a:pt x="31" y="343"/>
                  </a:lnTo>
                  <a:lnTo>
                    <a:pt x="31" y="343"/>
                  </a:lnTo>
                  <a:lnTo>
                    <a:pt x="31" y="343"/>
                  </a:lnTo>
                  <a:lnTo>
                    <a:pt x="31" y="346"/>
                  </a:lnTo>
                  <a:lnTo>
                    <a:pt x="31" y="346"/>
                  </a:lnTo>
                  <a:lnTo>
                    <a:pt x="31" y="346"/>
                  </a:lnTo>
                  <a:lnTo>
                    <a:pt x="31" y="346"/>
                  </a:lnTo>
                  <a:lnTo>
                    <a:pt x="31" y="349"/>
                  </a:lnTo>
                  <a:lnTo>
                    <a:pt x="31" y="349"/>
                  </a:lnTo>
                  <a:lnTo>
                    <a:pt x="31" y="352"/>
                  </a:lnTo>
                  <a:lnTo>
                    <a:pt x="31" y="352"/>
                  </a:lnTo>
                  <a:lnTo>
                    <a:pt x="31" y="352"/>
                  </a:lnTo>
                  <a:lnTo>
                    <a:pt x="31" y="352"/>
                  </a:lnTo>
                  <a:lnTo>
                    <a:pt x="31" y="355"/>
                  </a:lnTo>
                  <a:lnTo>
                    <a:pt x="31" y="355"/>
                  </a:lnTo>
                  <a:lnTo>
                    <a:pt x="31" y="355"/>
                  </a:lnTo>
                  <a:lnTo>
                    <a:pt x="31" y="355"/>
                  </a:lnTo>
                  <a:lnTo>
                    <a:pt x="31" y="358"/>
                  </a:lnTo>
                  <a:lnTo>
                    <a:pt x="31" y="358"/>
                  </a:lnTo>
                  <a:lnTo>
                    <a:pt x="34" y="358"/>
                  </a:lnTo>
                  <a:lnTo>
                    <a:pt x="34" y="358"/>
                  </a:lnTo>
                  <a:lnTo>
                    <a:pt x="34" y="358"/>
                  </a:lnTo>
                  <a:lnTo>
                    <a:pt x="34" y="358"/>
                  </a:lnTo>
                  <a:lnTo>
                    <a:pt x="39" y="355"/>
                  </a:lnTo>
                  <a:lnTo>
                    <a:pt x="39" y="355"/>
                  </a:lnTo>
                  <a:lnTo>
                    <a:pt x="50" y="358"/>
                  </a:lnTo>
                  <a:lnTo>
                    <a:pt x="56" y="361"/>
                  </a:lnTo>
                  <a:lnTo>
                    <a:pt x="59" y="364"/>
                  </a:lnTo>
                  <a:lnTo>
                    <a:pt x="59" y="364"/>
                  </a:lnTo>
                  <a:lnTo>
                    <a:pt x="81" y="370"/>
                  </a:lnTo>
                  <a:lnTo>
                    <a:pt x="81" y="370"/>
                  </a:lnTo>
                  <a:lnTo>
                    <a:pt x="84" y="370"/>
                  </a:lnTo>
                  <a:lnTo>
                    <a:pt x="84" y="370"/>
                  </a:lnTo>
                  <a:lnTo>
                    <a:pt x="87" y="370"/>
                  </a:lnTo>
                  <a:lnTo>
                    <a:pt x="87" y="370"/>
                  </a:lnTo>
                  <a:lnTo>
                    <a:pt x="98" y="376"/>
                  </a:lnTo>
                  <a:lnTo>
                    <a:pt x="98" y="376"/>
                  </a:lnTo>
                  <a:lnTo>
                    <a:pt x="106" y="379"/>
                  </a:lnTo>
                  <a:lnTo>
                    <a:pt x="106" y="379"/>
                  </a:lnTo>
                  <a:lnTo>
                    <a:pt x="109" y="379"/>
                  </a:lnTo>
                  <a:lnTo>
                    <a:pt x="109" y="379"/>
                  </a:lnTo>
                  <a:lnTo>
                    <a:pt x="120" y="382"/>
                  </a:lnTo>
                  <a:lnTo>
                    <a:pt x="126" y="385"/>
                  </a:lnTo>
                  <a:lnTo>
                    <a:pt x="126" y="385"/>
                  </a:lnTo>
                  <a:lnTo>
                    <a:pt x="148" y="388"/>
                  </a:lnTo>
                  <a:lnTo>
                    <a:pt x="148" y="388"/>
                  </a:lnTo>
                  <a:lnTo>
                    <a:pt x="168" y="382"/>
                  </a:lnTo>
                  <a:lnTo>
                    <a:pt x="176" y="382"/>
                  </a:lnTo>
                  <a:lnTo>
                    <a:pt x="176" y="382"/>
                  </a:lnTo>
                  <a:lnTo>
                    <a:pt x="182" y="382"/>
                  </a:lnTo>
                  <a:lnTo>
                    <a:pt x="182" y="382"/>
                  </a:lnTo>
                  <a:lnTo>
                    <a:pt x="199" y="379"/>
                  </a:lnTo>
                  <a:lnTo>
                    <a:pt x="204" y="382"/>
                  </a:lnTo>
                  <a:lnTo>
                    <a:pt x="210" y="382"/>
                  </a:lnTo>
                  <a:lnTo>
                    <a:pt x="210" y="382"/>
                  </a:lnTo>
                  <a:lnTo>
                    <a:pt x="213" y="391"/>
                  </a:lnTo>
                  <a:lnTo>
                    <a:pt x="213" y="391"/>
                  </a:lnTo>
                  <a:lnTo>
                    <a:pt x="213" y="391"/>
                  </a:lnTo>
                  <a:lnTo>
                    <a:pt x="213" y="391"/>
                  </a:lnTo>
                  <a:lnTo>
                    <a:pt x="213" y="391"/>
                  </a:lnTo>
                  <a:lnTo>
                    <a:pt x="213" y="391"/>
                  </a:lnTo>
                  <a:lnTo>
                    <a:pt x="213" y="395"/>
                  </a:lnTo>
                  <a:lnTo>
                    <a:pt x="213" y="395"/>
                  </a:lnTo>
                  <a:lnTo>
                    <a:pt x="213" y="395"/>
                  </a:lnTo>
                  <a:lnTo>
                    <a:pt x="213" y="395"/>
                  </a:lnTo>
                  <a:lnTo>
                    <a:pt x="215" y="395"/>
                  </a:lnTo>
                  <a:lnTo>
                    <a:pt x="215" y="395"/>
                  </a:lnTo>
                  <a:lnTo>
                    <a:pt x="215" y="395"/>
                  </a:lnTo>
                  <a:lnTo>
                    <a:pt x="215" y="395"/>
                  </a:lnTo>
                  <a:lnTo>
                    <a:pt x="215" y="398"/>
                  </a:lnTo>
                  <a:lnTo>
                    <a:pt x="215" y="398"/>
                  </a:lnTo>
                  <a:lnTo>
                    <a:pt x="215" y="398"/>
                  </a:lnTo>
                  <a:lnTo>
                    <a:pt x="215" y="398"/>
                  </a:lnTo>
                  <a:lnTo>
                    <a:pt x="218" y="398"/>
                  </a:lnTo>
                  <a:lnTo>
                    <a:pt x="218" y="398"/>
                  </a:lnTo>
                  <a:lnTo>
                    <a:pt x="218" y="398"/>
                  </a:lnTo>
                  <a:lnTo>
                    <a:pt x="218" y="398"/>
                  </a:lnTo>
                  <a:lnTo>
                    <a:pt x="218" y="401"/>
                  </a:lnTo>
                  <a:lnTo>
                    <a:pt x="218" y="401"/>
                  </a:lnTo>
                  <a:lnTo>
                    <a:pt x="218" y="401"/>
                  </a:lnTo>
                  <a:lnTo>
                    <a:pt x="218" y="401"/>
                  </a:lnTo>
                  <a:lnTo>
                    <a:pt x="221" y="401"/>
                  </a:lnTo>
                  <a:lnTo>
                    <a:pt x="221" y="401"/>
                  </a:lnTo>
                  <a:lnTo>
                    <a:pt x="221" y="404"/>
                  </a:lnTo>
                  <a:lnTo>
                    <a:pt x="221" y="404"/>
                  </a:lnTo>
                  <a:lnTo>
                    <a:pt x="221" y="404"/>
                  </a:lnTo>
                  <a:lnTo>
                    <a:pt x="221" y="404"/>
                  </a:lnTo>
                  <a:lnTo>
                    <a:pt x="224" y="404"/>
                  </a:lnTo>
                  <a:lnTo>
                    <a:pt x="224" y="404"/>
                  </a:lnTo>
                  <a:lnTo>
                    <a:pt x="224" y="407"/>
                  </a:lnTo>
                  <a:lnTo>
                    <a:pt x="224" y="407"/>
                  </a:lnTo>
                  <a:lnTo>
                    <a:pt x="224" y="407"/>
                  </a:lnTo>
                  <a:lnTo>
                    <a:pt x="224" y="407"/>
                  </a:lnTo>
                  <a:lnTo>
                    <a:pt x="227" y="407"/>
                  </a:lnTo>
                  <a:lnTo>
                    <a:pt x="227" y="407"/>
                  </a:lnTo>
                  <a:lnTo>
                    <a:pt x="227" y="407"/>
                  </a:lnTo>
                  <a:lnTo>
                    <a:pt x="227" y="407"/>
                  </a:lnTo>
                  <a:lnTo>
                    <a:pt x="227" y="410"/>
                  </a:lnTo>
                  <a:lnTo>
                    <a:pt x="227" y="410"/>
                  </a:lnTo>
                  <a:lnTo>
                    <a:pt x="229" y="410"/>
                  </a:lnTo>
                  <a:lnTo>
                    <a:pt x="229" y="410"/>
                  </a:lnTo>
                  <a:lnTo>
                    <a:pt x="229" y="410"/>
                  </a:lnTo>
                  <a:lnTo>
                    <a:pt x="229" y="410"/>
                  </a:lnTo>
                  <a:lnTo>
                    <a:pt x="229" y="410"/>
                  </a:lnTo>
                  <a:lnTo>
                    <a:pt x="229" y="410"/>
                  </a:lnTo>
                  <a:lnTo>
                    <a:pt x="232" y="413"/>
                  </a:lnTo>
                  <a:lnTo>
                    <a:pt x="232" y="413"/>
                  </a:lnTo>
                  <a:lnTo>
                    <a:pt x="232" y="413"/>
                  </a:lnTo>
                  <a:lnTo>
                    <a:pt x="232" y="413"/>
                  </a:lnTo>
                  <a:lnTo>
                    <a:pt x="232" y="413"/>
                  </a:lnTo>
                  <a:lnTo>
                    <a:pt x="232" y="413"/>
                  </a:lnTo>
                  <a:lnTo>
                    <a:pt x="232" y="413"/>
                  </a:lnTo>
                  <a:lnTo>
                    <a:pt x="232" y="413"/>
                  </a:lnTo>
                  <a:lnTo>
                    <a:pt x="235" y="413"/>
                  </a:lnTo>
                  <a:lnTo>
                    <a:pt x="235" y="413"/>
                  </a:lnTo>
                  <a:lnTo>
                    <a:pt x="235" y="413"/>
                  </a:lnTo>
                  <a:lnTo>
                    <a:pt x="235" y="413"/>
                  </a:lnTo>
                  <a:lnTo>
                    <a:pt x="235" y="413"/>
                  </a:lnTo>
                  <a:lnTo>
                    <a:pt x="235" y="413"/>
                  </a:lnTo>
                  <a:lnTo>
                    <a:pt x="235" y="413"/>
                  </a:lnTo>
                  <a:lnTo>
                    <a:pt x="235" y="413"/>
                  </a:lnTo>
                  <a:lnTo>
                    <a:pt x="235" y="413"/>
                  </a:lnTo>
                  <a:lnTo>
                    <a:pt x="235" y="413"/>
                  </a:lnTo>
                  <a:lnTo>
                    <a:pt x="238" y="416"/>
                  </a:lnTo>
                  <a:lnTo>
                    <a:pt x="238" y="416"/>
                  </a:lnTo>
                  <a:lnTo>
                    <a:pt x="238" y="416"/>
                  </a:lnTo>
                  <a:lnTo>
                    <a:pt x="238" y="416"/>
                  </a:lnTo>
                  <a:lnTo>
                    <a:pt x="238" y="416"/>
                  </a:lnTo>
                  <a:lnTo>
                    <a:pt x="238" y="416"/>
                  </a:lnTo>
                  <a:lnTo>
                    <a:pt x="235" y="391"/>
                  </a:lnTo>
                  <a:lnTo>
                    <a:pt x="235" y="391"/>
                  </a:lnTo>
                  <a:lnTo>
                    <a:pt x="235" y="388"/>
                  </a:lnTo>
                  <a:lnTo>
                    <a:pt x="246" y="376"/>
                  </a:lnTo>
                  <a:lnTo>
                    <a:pt x="249" y="361"/>
                  </a:lnTo>
                  <a:lnTo>
                    <a:pt x="249" y="361"/>
                  </a:lnTo>
                  <a:lnTo>
                    <a:pt x="252" y="352"/>
                  </a:lnTo>
                  <a:lnTo>
                    <a:pt x="252" y="346"/>
                  </a:lnTo>
                  <a:lnTo>
                    <a:pt x="255" y="340"/>
                  </a:lnTo>
                  <a:lnTo>
                    <a:pt x="255" y="340"/>
                  </a:lnTo>
                  <a:lnTo>
                    <a:pt x="260" y="337"/>
                  </a:lnTo>
                  <a:lnTo>
                    <a:pt x="263" y="337"/>
                  </a:lnTo>
                  <a:lnTo>
                    <a:pt x="274" y="337"/>
                  </a:lnTo>
                  <a:lnTo>
                    <a:pt x="274" y="337"/>
                  </a:lnTo>
                  <a:lnTo>
                    <a:pt x="280" y="328"/>
                  </a:lnTo>
                  <a:lnTo>
                    <a:pt x="280" y="328"/>
                  </a:lnTo>
                  <a:lnTo>
                    <a:pt x="280" y="328"/>
                  </a:lnTo>
                  <a:lnTo>
                    <a:pt x="280" y="328"/>
                  </a:lnTo>
                  <a:lnTo>
                    <a:pt x="280" y="316"/>
                  </a:lnTo>
                  <a:lnTo>
                    <a:pt x="280" y="309"/>
                  </a:lnTo>
                  <a:lnTo>
                    <a:pt x="283" y="303"/>
                  </a:lnTo>
                  <a:lnTo>
                    <a:pt x="283" y="303"/>
                  </a:lnTo>
                  <a:lnTo>
                    <a:pt x="285" y="303"/>
                  </a:lnTo>
                  <a:lnTo>
                    <a:pt x="285" y="303"/>
                  </a:lnTo>
                  <a:lnTo>
                    <a:pt x="294" y="300"/>
                  </a:lnTo>
                  <a:lnTo>
                    <a:pt x="302" y="297"/>
                  </a:lnTo>
                  <a:lnTo>
                    <a:pt x="302" y="297"/>
                  </a:lnTo>
                  <a:lnTo>
                    <a:pt x="313" y="294"/>
                  </a:lnTo>
                  <a:lnTo>
                    <a:pt x="319" y="288"/>
                  </a:lnTo>
                  <a:lnTo>
                    <a:pt x="325" y="273"/>
                  </a:lnTo>
                  <a:lnTo>
                    <a:pt x="325" y="273"/>
                  </a:lnTo>
                  <a:lnTo>
                    <a:pt x="325" y="264"/>
                  </a:lnTo>
                  <a:lnTo>
                    <a:pt x="325" y="264"/>
                  </a:lnTo>
                  <a:lnTo>
                    <a:pt x="327" y="261"/>
                  </a:lnTo>
                  <a:lnTo>
                    <a:pt x="327" y="261"/>
                  </a:lnTo>
                  <a:lnTo>
                    <a:pt x="327" y="261"/>
                  </a:lnTo>
                  <a:lnTo>
                    <a:pt x="327" y="261"/>
                  </a:lnTo>
                  <a:lnTo>
                    <a:pt x="327" y="261"/>
                  </a:lnTo>
                  <a:lnTo>
                    <a:pt x="327" y="261"/>
                  </a:lnTo>
                  <a:lnTo>
                    <a:pt x="327" y="258"/>
                  </a:lnTo>
                  <a:lnTo>
                    <a:pt x="327" y="258"/>
                  </a:lnTo>
                  <a:lnTo>
                    <a:pt x="327" y="258"/>
                  </a:lnTo>
                  <a:lnTo>
                    <a:pt x="327" y="258"/>
                  </a:lnTo>
                  <a:lnTo>
                    <a:pt x="327" y="258"/>
                  </a:lnTo>
                  <a:lnTo>
                    <a:pt x="327" y="258"/>
                  </a:lnTo>
                  <a:lnTo>
                    <a:pt x="327" y="255"/>
                  </a:lnTo>
                  <a:lnTo>
                    <a:pt x="327" y="255"/>
                  </a:lnTo>
                  <a:lnTo>
                    <a:pt x="327" y="255"/>
                  </a:lnTo>
                  <a:lnTo>
                    <a:pt x="327" y="255"/>
                  </a:lnTo>
                  <a:lnTo>
                    <a:pt x="327" y="252"/>
                  </a:lnTo>
                  <a:lnTo>
                    <a:pt x="327" y="252"/>
                  </a:lnTo>
                  <a:lnTo>
                    <a:pt x="330" y="252"/>
                  </a:lnTo>
                  <a:lnTo>
                    <a:pt x="330" y="252"/>
                  </a:lnTo>
                  <a:lnTo>
                    <a:pt x="330" y="252"/>
                  </a:lnTo>
                  <a:lnTo>
                    <a:pt x="330" y="252"/>
                  </a:lnTo>
                  <a:lnTo>
                    <a:pt x="330" y="249"/>
                  </a:lnTo>
                  <a:lnTo>
                    <a:pt x="330" y="249"/>
                  </a:lnTo>
                  <a:lnTo>
                    <a:pt x="330" y="249"/>
                  </a:lnTo>
                  <a:lnTo>
                    <a:pt x="330" y="249"/>
                  </a:lnTo>
                  <a:lnTo>
                    <a:pt x="330" y="246"/>
                  </a:lnTo>
                  <a:lnTo>
                    <a:pt x="330" y="246"/>
                  </a:lnTo>
                  <a:lnTo>
                    <a:pt x="333" y="246"/>
                  </a:lnTo>
                  <a:lnTo>
                    <a:pt x="333" y="246"/>
                  </a:lnTo>
                  <a:lnTo>
                    <a:pt x="333" y="246"/>
                  </a:lnTo>
                  <a:lnTo>
                    <a:pt x="333" y="246"/>
                  </a:lnTo>
                  <a:lnTo>
                    <a:pt x="333" y="243"/>
                  </a:lnTo>
                  <a:lnTo>
                    <a:pt x="333" y="243"/>
                  </a:lnTo>
                  <a:lnTo>
                    <a:pt x="336" y="243"/>
                  </a:lnTo>
                  <a:lnTo>
                    <a:pt x="339" y="240"/>
                  </a:lnTo>
                  <a:lnTo>
                    <a:pt x="344" y="234"/>
                  </a:lnTo>
                  <a:lnTo>
                    <a:pt x="344" y="234"/>
                  </a:lnTo>
                  <a:lnTo>
                    <a:pt x="347" y="230"/>
                  </a:lnTo>
                  <a:lnTo>
                    <a:pt x="316" y="0"/>
                  </a:lnTo>
                  <a:lnTo>
                    <a:pt x="316" y="0"/>
                  </a:lnTo>
                  <a:lnTo>
                    <a:pt x="305" y="6"/>
                  </a:lnTo>
                  <a:lnTo>
                    <a:pt x="297" y="9"/>
                  </a:lnTo>
                  <a:lnTo>
                    <a:pt x="291" y="15"/>
                  </a:lnTo>
                  <a:lnTo>
                    <a:pt x="288" y="21"/>
                  </a:lnTo>
                  <a:lnTo>
                    <a:pt x="288" y="21"/>
                  </a:lnTo>
                  <a:lnTo>
                    <a:pt x="280" y="33"/>
                  </a:lnTo>
                  <a:lnTo>
                    <a:pt x="280" y="33"/>
                  </a:lnTo>
                  <a:lnTo>
                    <a:pt x="274" y="39"/>
                  </a:lnTo>
                  <a:lnTo>
                    <a:pt x="274" y="39"/>
                  </a:lnTo>
                  <a:lnTo>
                    <a:pt x="263" y="51"/>
                  </a:lnTo>
                  <a:lnTo>
                    <a:pt x="255" y="57"/>
                  </a:lnTo>
                  <a:lnTo>
                    <a:pt x="243" y="57"/>
                  </a:lnTo>
                  <a:lnTo>
                    <a:pt x="243" y="57"/>
                  </a:lnTo>
                  <a:lnTo>
                    <a:pt x="229" y="63"/>
                  </a:lnTo>
                  <a:lnTo>
                    <a:pt x="215" y="72"/>
                  </a:lnTo>
                  <a:lnTo>
                    <a:pt x="215" y="72"/>
                  </a:lnTo>
                  <a:lnTo>
                    <a:pt x="196" y="85"/>
                  </a:lnTo>
                  <a:lnTo>
                    <a:pt x="196" y="85"/>
                  </a:lnTo>
                  <a:lnTo>
                    <a:pt x="185" y="88"/>
                  </a:lnTo>
                  <a:lnTo>
                    <a:pt x="173" y="88"/>
                  </a:lnTo>
                  <a:lnTo>
                    <a:pt x="159" y="82"/>
                  </a:lnTo>
                  <a:lnTo>
                    <a:pt x="145" y="76"/>
                  </a:lnTo>
                  <a:lnTo>
                    <a:pt x="145" y="76"/>
                  </a:lnTo>
                  <a:lnTo>
                    <a:pt x="131" y="69"/>
                  </a:lnTo>
                  <a:lnTo>
                    <a:pt x="0" y="82"/>
                  </a:lnTo>
                  <a:lnTo>
                    <a:pt x="0" y="82"/>
                  </a:lnTo>
                  <a:lnTo>
                    <a:pt x="0" y="85"/>
                  </a:lnTo>
                  <a:lnTo>
                    <a:pt x="0" y="85"/>
                  </a:lnTo>
                  <a:lnTo>
                    <a:pt x="0" y="85"/>
                  </a:lnTo>
                  <a:lnTo>
                    <a:pt x="0" y="85"/>
                  </a:lnTo>
                  <a:close/>
                </a:path>
              </a:pathLst>
            </a:custGeom>
            <a:solidFill>
              <a:schemeClr val="accen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13" name="Google Shape;1143;p12">
              <a:extLst>
                <a:ext uri="{FF2B5EF4-FFF2-40B4-BE49-F238E27FC236}">
                  <a16:creationId xmlns:a16="http://schemas.microsoft.com/office/drawing/2014/main" id="{3A51C7D2-BC10-FC7E-8260-C6D5A9BF8B6F}"/>
                </a:ext>
              </a:extLst>
            </p:cNvPr>
            <p:cNvSpPr/>
            <p:nvPr/>
          </p:nvSpPr>
          <p:spPr>
            <a:xfrm>
              <a:off x="10771580" y="3161679"/>
              <a:ext cx="6414" cy="7298"/>
            </a:xfrm>
            <a:custGeom>
              <a:avLst/>
              <a:gdLst/>
              <a:ahLst/>
              <a:cxnLst/>
              <a:rect l="l" t="t" r="r" b="b"/>
              <a:pathLst>
                <a:path w="5" h="6" extrusionOk="0">
                  <a:moveTo>
                    <a:pt x="5" y="0"/>
                  </a:moveTo>
                  <a:lnTo>
                    <a:pt x="5" y="0"/>
                  </a:lnTo>
                  <a:lnTo>
                    <a:pt x="0" y="6"/>
                  </a:lnTo>
                  <a:lnTo>
                    <a:pt x="5" y="0"/>
                  </a:lnTo>
                  <a:lnTo>
                    <a:pt x="5"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14" name="Google Shape;1144;p12">
              <a:extLst>
                <a:ext uri="{FF2B5EF4-FFF2-40B4-BE49-F238E27FC236}">
                  <a16:creationId xmlns:a16="http://schemas.microsoft.com/office/drawing/2014/main" id="{57108D8A-C523-DA16-7C28-24E4E927756B}"/>
                </a:ext>
              </a:extLst>
            </p:cNvPr>
            <p:cNvSpPr/>
            <p:nvPr/>
          </p:nvSpPr>
          <p:spPr>
            <a:xfrm>
              <a:off x="10350832" y="304612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15" name="Google Shape;1145;p12">
              <a:extLst>
                <a:ext uri="{FF2B5EF4-FFF2-40B4-BE49-F238E27FC236}">
                  <a16:creationId xmlns:a16="http://schemas.microsoft.com/office/drawing/2014/main" id="{FA80E8CF-3FAE-5A95-9C53-C355099EF8BD}"/>
                </a:ext>
              </a:extLst>
            </p:cNvPr>
            <p:cNvSpPr/>
            <p:nvPr/>
          </p:nvSpPr>
          <p:spPr>
            <a:xfrm>
              <a:off x="10350832" y="304247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16" name="Google Shape;1146;p12">
              <a:extLst>
                <a:ext uri="{FF2B5EF4-FFF2-40B4-BE49-F238E27FC236}">
                  <a16:creationId xmlns:a16="http://schemas.microsoft.com/office/drawing/2014/main" id="{107FEA28-5B14-CE17-9809-48CDBB29240C}"/>
                </a:ext>
              </a:extLst>
            </p:cNvPr>
            <p:cNvSpPr/>
            <p:nvPr/>
          </p:nvSpPr>
          <p:spPr>
            <a:xfrm>
              <a:off x="10350832" y="305342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17" name="Google Shape;1147;p12">
              <a:extLst>
                <a:ext uri="{FF2B5EF4-FFF2-40B4-BE49-F238E27FC236}">
                  <a16:creationId xmlns:a16="http://schemas.microsoft.com/office/drawing/2014/main" id="{02894256-770F-1F2E-71D5-CAAB752A2D90}"/>
                </a:ext>
              </a:extLst>
            </p:cNvPr>
            <p:cNvSpPr/>
            <p:nvPr/>
          </p:nvSpPr>
          <p:spPr>
            <a:xfrm>
              <a:off x="10350832" y="304977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18" name="Google Shape;1148;p12">
              <a:extLst>
                <a:ext uri="{FF2B5EF4-FFF2-40B4-BE49-F238E27FC236}">
                  <a16:creationId xmlns:a16="http://schemas.microsoft.com/office/drawing/2014/main" id="{4DAD117E-B54C-BB06-96BA-2EF6670E296F}"/>
                </a:ext>
              </a:extLst>
            </p:cNvPr>
            <p:cNvSpPr/>
            <p:nvPr/>
          </p:nvSpPr>
          <p:spPr>
            <a:xfrm>
              <a:off x="10346984" y="3031527"/>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19" name="Google Shape;1149;p12">
              <a:extLst>
                <a:ext uri="{FF2B5EF4-FFF2-40B4-BE49-F238E27FC236}">
                  <a16:creationId xmlns:a16="http://schemas.microsoft.com/office/drawing/2014/main" id="{6C728E22-26D8-6540-8474-3CD530191681}"/>
                </a:ext>
              </a:extLst>
            </p:cNvPr>
            <p:cNvSpPr/>
            <p:nvPr/>
          </p:nvSpPr>
          <p:spPr>
            <a:xfrm>
              <a:off x="10350832" y="3038826"/>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20" name="Google Shape;1150;p12">
              <a:extLst>
                <a:ext uri="{FF2B5EF4-FFF2-40B4-BE49-F238E27FC236}">
                  <a16:creationId xmlns:a16="http://schemas.microsoft.com/office/drawing/2014/main" id="{26092A2C-885D-3692-8D17-948134A4224B}"/>
                </a:ext>
              </a:extLst>
            </p:cNvPr>
            <p:cNvSpPr/>
            <p:nvPr/>
          </p:nvSpPr>
          <p:spPr>
            <a:xfrm>
              <a:off x="10350832" y="3035177"/>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21" name="Google Shape;1151;p12">
              <a:extLst>
                <a:ext uri="{FF2B5EF4-FFF2-40B4-BE49-F238E27FC236}">
                  <a16:creationId xmlns:a16="http://schemas.microsoft.com/office/drawing/2014/main" id="{7B77D4EB-EBF3-214B-BB64-96E0855EFBC0}"/>
                </a:ext>
              </a:extLst>
            </p:cNvPr>
            <p:cNvSpPr/>
            <p:nvPr/>
          </p:nvSpPr>
          <p:spPr>
            <a:xfrm>
              <a:off x="10350832" y="3057072"/>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22" name="Google Shape;1152;p12">
              <a:extLst>
                <a:ext uri="{FF2B5EF4-FFF2-40B4-BE49-F238E27FC236}">
                  <a16:creationId xmlns:a16="http://schemas.microsoft.com/office/drawing/2014/main" id="{0A83F0EC-B07E-1C1D-1680-D8F9539A1CD6}"/>
                </a:ext>
              </a:extLst>
            </p:cNvPr>
            <p:cNvSpPr/>
            <p:nvPr/>
          </p:nvSpPr>
          <p:spPr>
            <a:xfrm>
              <a:off x="10354680" y="308018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23" name="Google Shape;1153;p12">
              <a:extLst>
                <a:ext uri="{FF2B5EF4-FFF2-40B4-BE49-F238E27FC236}">
                  <a16:creationId xmlns:a16="http://schemas.microsoft.com/office/drawing/2014/main" id="{2A87C27C-7282-978C-4D36-D8ACC0090372}"/>
                </a:ext>
              </a:extLst>
            </p:cNvPr>
            <p:cNvSpPr/>
            <p:nvPr/>
          </p:nvSpPr>
          <p:spPr>
            <a:xfrm>
              <a:off x="10346984" y="3031527"/>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24" name="Google Shape;1154;p12">
              <a:extLst>
                <a:ext uri="{FF2B5EF4-FFF2-40B4-BE49-F238E27FC236}">
                  <a16:creationId xmlns:a16="http://schemas.microsoft.com/office/drawing/2014/main" id="{6CA4D269-66A1-13C1-2779-34DD16237EA1}"/>
                </a:ext>
              </a:extLst>
            </p:cNvPr>
            <p:cNvSpPr/>
            <p:nvPr/>
          </p:nvSpPr>
          <p:spPr>
            <a:xfrm>
              <a:off x="10354680" y="307288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25" name="Google Shape;1155;p12">
              <a:extLst>
                <a:ext uri="{FF2B5EF4-FFF2-40B4-BE49-F238E27FC236}">
                  <a16:creationId xmlns:a16="http://schemas.microsoft.com/office/drawing/2014/main" id="{33C29332-8549-A7E7-8B82-F2B7405A4466}"/>
                </a:ext>
              </a:extLst>
            </p:cNvPr>
            <p:cNvSpPr/>
            <p:nvPr/>
          </p:nvSpPr>
          <p:spPr>
            <a:xfrm>
              <a:off x="10354680" y="308383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26" name="Google Shape;1156;p12">
              <a:extLst>
                <a:ext uri="{FF2B5EF4-FFF2-40B4-BE49-F238E27FC236}">
                  <a16:creationId xmlns:a16="http://schemas.microsoft.com/office/drawing/2014/main" id="{A7728992-94D8-0047-84E5-0D36A7D3979A}"/>
                </a:ext>
              </a:extLst>
            </p:cNvPr>
            <p:cNvSpPr/>
            <p:nvPr/>
          </p:nvSpPr>
          <p:spPr>
            <a:xfrm>
              <a:off x="10354680" y="3060720"/>
              <a:ext cx="0" cy="4865"/>
            </a:xfrm>
            <a:custGeom>
              <a:avLst/>
              <a:gdLst/>
              <a:ahLst/>
              <a:cxnLst/>
              <a:rect l="l" t="t" r="r" b="b"/>
              <a:pathLst>
                <a:path w="120000" h="4" extrusionOk="0">
                  <a:moveTo>
                    <a:pt x="0" y="4"/>
                  </a:moveTo>
                  <a:lnTo>
                    <a:pt x="0" y="4"/>
                  </a:lnTo>
                  <a:lnTo>
                    <a:pt x="0" y="0"/>
                  </a:lnTo>
                  <a:lnTo>
                    <a:pt x="0" y="0"/>
                  </a:lnTo>
                  <a:lnTo>
                    <a:pt x="0" y="4"/>
                  </a:lnTo>
                  <a:lnTo>
                    <a:pt x="0" y="4"/>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27" name="Google Shape;1157;p12">
              <a:extLst>
                <a:ext uri="{FF2B5EF4-FFF2-40B4-BE49-F238E27FC236}">
                  <a16:creationId xmlns:a16="http://schemas.microsoft.com/office/drawing/2014/main" id="{3C66D0BF-7820-8690-A1BF-A05C281526F7}"/>
                </a:ext>
              </a:extLst>
            </p:cNvPr>
            <p:cNvSpPr/>
            <p:nvPr/>
          </p:nvSpPr>
          <p:spPr>
            <a:xfrm>
              <a:off x="10354680" y="306923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28" name="Google Shape;1158;p12">
              <a:extLst>
                <a:ext uri="{FF2B5EF4-FFF2-40B4-BE49-F238E27FC236}">
                  <a16:creationId xmlns:a16="http://schemas.microsoft.com/office/drawing/2014/main" id="{CA44D347-6EF2-5FBA-ABD4-9C9B539F6A5E}"/>
                </a:ext>
              </a:extLst>
            </p:cNvPr>
            <p:cNvSpPr/>
            <p:nvPr/>
          </p:nvSpPr>
          <p:spPr>
            <a:xfrm>
              <a:off x="10376487" y="3308859"/>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29" name="Google Shape;1159;p12">
              <a:extLst>
                <a:ext uri="{FF2B5EF4-FFF2-40B4-BE49-F238E27FC236}">
                  <a16:creationId xmlns:a16="http://schemas.microsoft.com/office/drawing/2014/main" id="{164C4CF4-D329-187B-7C43-E9F26A9B1040}"/>
                </a:ext>
              </a:extLst>
            </p:cNvPr>
            <p:cNvSpPr/>
            <p:nvPr/>
          </p:nvSpPr>
          <p:spPr>
            <a:xfrm>
              <a:off x="10340569" y="2995037"/>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30" name="Google Shape;1160;p12">
              <a:extLst>
                <a:ext uri="{FF2B5EF4-FFF2-40B4-BE49-F238E27FC236}">
                  <a16:creationId xmlns:a16="http://schemas.microsoft.com/office/drawing/2014/main" id="{A32770B4-E2BB-4A59-51D9-B089CDEE0E61}"/>
                </a:ext>
              </a:extLst>
            </p:cNvPr>
            <p:cNvSpPr/>
            <p:nvPr/>
          </p:nvSpPr>
          <p:spPr>
            <a:xfrm>
              <a:off x="10336722" y="2984090"/>
              <a:ext cx="3849"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31" name="Google Shape;1161;p12">
              <a:extLst>
                <a:ext uri="{FF2B5EF4-FFF2-40B4-BE49-F238E27FC236}">
                  <a16:creationId xmlns:a16="http://schemas.microsoft.com/office/drawing/2014/main" id="{622ECC12-276C-127C-B05F-500706DF228D}"/>
                </a:ext>
              </a:extLst>
            </p:cNvPr>
            <p:cNvSpPr/>
            <p:nvPr/>
          </p:nvSpPr>
          <p:spPr>
            <a:xfrm>
              <a:off x="10344418" y="2998686"/>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32" name="Google Shape;1162;p12">
              <a:extLst>
                <a:ext uri="{FF2B5EF4-FFF2-40B4-BE49-F238E27FC236}">
                  <a16:creationId xmlns:a16="http://schemas.microsoft.com/office/drawing/2014/main" id="{A660D7CA-2C02-0456-85EB-3A6DC764C709}"/>
                </a:ext>
              </a:extLst>
            </p:cNvPr>
            <p:cNvSpPr/>
            <p:nvPr/>
          </p:nvSpPr>
          <p:spPr>
            <a:xfrm>
              <a:off x="10344418" y="3005984"/>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33" name="Google Shape;1163;p12">
              <a:extLst>
                <a:ext uri="{FF2B5EF4-FFF2-40B4-BE49-F238E27FC236}">
                  <a16:creationId xmlns:a16="http://schemas.microsoft.com/office/drawing/2014/main" id="{33D66EE2-10E1-8BE3-2C97-2CCFD9CC82A0}"/>
                </a:ext>
              </a:extLst>
            </p:cNvPr>
            <p:cNvSpPr/>
            <p:nvPr/>
          </p:nvSpPr>
          <p:spPr>
            <a:xfrm>
              <a:off x="10354680" y="3087480"/>
              <a:ext cx="3849" cy="3649"/>
            </a:xfrm>
            <a:custGeom>
              <a:avLst/>
              <a:gdLst/>
              <a:ahLst/>
              <a:cxnLst/>
              <a:rect l="l" t="t" r="r" b="b"/>
              <a:pathLst>
                <a:path w="3" h="3" extrusionOk="0">
                  <a:moveTo>
                    <a:pt x="3" y="3"/>
                  </a:moveTo>
                  <a:lnTo>
                    <a:pt x="3" y="3"/>
                  </a:lnTo>
                  <a:lnTo>
                    <a:pt x="0" y="0"/>
                  </a:lnTo>
                  <a:lnTo>
                    <a:pt x="0" y="0"/>
                  </a:lnTo>
                  <a:lnTo>
                    <a:pt x="3" y="3"/>
                  </a:lnTo>
                  <a:lnTo>
                    <a:pt x="3"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34" name="Google Shape;1164;p12">
              <a:extLst>
                <a:ext uri="{FF2B5EF4-FFF2-40B4-BE49-F238E27FC236}">
                  <a16:creationId xmlns:a16="http://schemas.microsoft.com/office/drawing/2014/main" id="{0311FCE4-2287-EC2D-7D0C-6875755166D6}"/>
                </a:ext>
              </a:extLst>
            </p:cNvPr>
            <p:cNvSpPr/>
            <p:nvPr/>
          </p:nvSpPr>
          <p:spPr>
            <a:xfrm>
              <a:off x="10336722" y="2980440"/>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35" name="Google Shape;1165;p12">
              <a:extLst>
                <a:ext uri="{FF2B5EF4-FFF2-40B4-BE49-F238E27FC236}">
                  <a16:creationId xmlns:a16="http://schemas.microsoft.com/office/drawing/2014/main" id="{E2BF99A7-C525-7FB1-A237-BD7A93BF0518}"/>
                </a:ext>
              </a:extLst>
            </p:cNvPr>
            <p:cNvSpPr/>
            <p:nvPr/>
          </p:nvSpPr>
          <p:spPr>
            <a:xfrm>
              <a:off x="10346984" y="301693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36" name="Google Shape;1166;p12">
              <a:extLst>
                <a:ext uri="{FF2B5EF4-FFF2-40B4-BE49-F238E27FC236}">
                  <a16:creationId xmlns:a16="http://schemas.microsoft.com/office/drawing/2014/main" id="{885917F1-A32C-E03A-F684-32F9E03AAD52}"/>
                </a:ext>
              </a:extLst>
            </p:cNvPr>
            <p:cNvSpPr/>
            <p:nvPr/>
          </p:nvSpPr>
          <p:spPr>
            <a:xfrm>
              <a:off x="10376487" y="330521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37" name="Google Shape;1167;p12">
              <a:extLst>
                <a:ext uri="{FF2B5EF4-FFF2-40B4-BE49-F238E27FC236}">
                  <a16:creationId xmlns:a16="http://schemas.microsoft.com/office/drawing/2014/main" id="{7D14274B-3D38-FBC9-8472-708B8C538DB9}"/>
                </a:ext>
              </a:extLst>
            </p:cNvPr>
            <p:cNvSpPr/>
            <p:nvPr/>
          </p:nvSpPr>
          <p:spPr>
            <a:xfrm>
              <a:off x="10346984" y="302058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38" name="Google Shape;1168;p12">
              <a:extLst>
                <a:ext uri="{FF2B5EF4-FFF2-40B4-BE49-F238E27FC236}">
                  <a16:creationId xmlns:a16="http://schemas.microsoft.com/office/drawing/2014/main" id="{0AA5A560-BF15-7275-E9A6-63313DB5287A}"/>
                </a:ext>
              </a:extLst>
            </p:cNvPr>
            <p:cNvSpPr/>
            <p:nvPr/>
          </p:nvSpPr>
          <p:spPr>
            <a:xfrm>
              <a:off x="10346984" y="3024229"/>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39" name="Google Shape;1169;p12">
              <a:extLst>
                <a:ext uri="{FF2B5EF4-FFF2-40B4-BE49-F238E27FC236}">
                  <a16:creationId xmlns:a16="http://schemas.microsoft.com/office/drawing/2014/main" id="{5A40CE98-D9AD-198D-1D1B-283929890904}"/>
                </a:ext>
              </a:extLst>
            </p:cNvPr>
            <p:cNvSpPr/>
            <p:nvPr/>
          </p:nvSpPr>
          <p:spPr>
            <a:xfrm>
              <a:off x="10346984" y="3024229"/>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40" name="Google Shape;1170;p12">
              <a:extLst>
                <a:ext uri="{FF2B5EF4-FFF2-40B4-BE49-F238E27FC236}">
                  <a16:creationId xmlns:a16="http://schemas.microsoft.com/office/drawing/2014/main" id="{F5A39C2C-A2AF-67CA-9916-95CDC82CE3D2}"/>
                </a:ext>
              </a:extLst>
            </p:cNvPr>
            <p:cNvSpPr/>
            <p:nvPr/>
          </p:nvSpPr>
          <p:spPr>
            <a:xfrm>
              <a:off x="10346984" y="302058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41" name="Google Shape;1171;p12">
              <a:extLst>
                <a:ext uri="{FF2B5EF4-FFF2-40B4-BE49-F238E27FC236}">
                  <a16:creationId xmlns:a16="http://schemas.microsoft.com/office/drawing/2014/main" id="{67E4B82C-4340-FAE4-1353-69C33A2BE15C}"/>
                </a:ext>
              </a:extLst>
            </p:cNvPr>
            <p:cNvSpPr/>
            <p:nvPr/>
          </p:nvSpPr>
          <p:spPr>
            <a:xfrm>
              <a:off x="10346984" y="3027879"/>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42" name="Google Shape;1172;p12">
              <a:extLst>
                <a:ext uri="{FF2B5EF4-FFF2-40B4-BE49-F238E27FC236}">
                  <a16:creationId xmlns:a16="http://schemas.microsoft.com/office/drawing/2014/main" id="{54E669F6-DBFD-E1D8-F2E4-C2AE8C753275}"/>
                </a:ext>
              </a:extLst>
            </p:cNvPr>
            <p:cNvSpPr/>
            <p:nvPr/>
          </p:nvSpPr>
          <p:spPr>
            <a:xfrm>
              <a:off x="10344418" y="3009633"/>
              <a:ext cx="2566" cy="7298"/>
            </a:xfrm>
            <a:custGeom>
              <a:avLst/>
              <a:gdLst/>
              <a:ahLst/>
              <a:cxnLst/>
              <a:rect l="l" t="t" r="r" b="b"/>
              <a:pathLst>
                <a:path w="2" h="6" extrusionOk="0">
                  <a:moveTo>
                    <a:pt x="2" y="6"/>
                  </a:moveTo>
                  <a:lnTo>
                    <a:pt x="2" y="6"/>
                  </a:lnTo>
                  <a:lnTo>
                    <a:pt x="0" y="0"/>
                  </a:lnTo>
                  <a:lnTo>
                    <a:pt x="0" y="0"/>
                  </a:lnTo>
                  <a:lnTo>
                    <a:pt x="2" y="6"/>
                  </a:lnTo>
                  <a:lnTo>
                    <a:pt x="2" y="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43" name="Google Shape;1173;p12">
              <a:extLst>
                <a:ext uri="{FF2B5EF4-FFF2-40B4-BE49-F238E27FC236}">
                  <a16:creationId xmlns:a16="http://schemas.microsoft.com/office/drawing/2014/main" id="{8CAFC501-52A4-0371-C4F1-A5EB97322991}"/>
                </a:ext>
              </a:extLst>
            </p:cNvPr>
            <p:cNvSpPr/>
            <p:nvPr/>
          </p:nvSpPr>
          <p:spPr>
            <a:xfrm>
              <a:off x="10372639" y="3245608"/>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44" name="Google Shape;1174;p12">
              <a:extLst>
                <a:ext uri="{FF2B5EF4-FFF2-40B4-BE49-F238E27FC236}">
                  <a16:creationId xmlns:a16="http://schemas.microsoft.com/office/drawing/2014/main" id="{772A0243-61D0-4222-0F06-8D12E3FE982A}"/>
                </a:ext>
              </a:extLst>
            </p:cNvPr>
            <p:cNvSpPr/>
            <p:nvPr/>
          </p:nvSpPr>
          <p:spPr>
            <a:xfrm>
              <a:off x="10372639" y="3249257"/>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45" name="Google Shape;1175;p12">
              <a:extLst>
                <a:ext uri="{FF2B5EF4-FFF2-40B4-BE49-F238E27FC236}">
                  <a16:creationId xmlns:a16="http://schemas.microsoft.com/office/drawing/2014/main" id="{C561D99E-CF6B-30D6-6D22-C1D72D964D64}"/>
                </a:ext>
              </a:extLst>
            </p:cNvPr>
            <p:cNvSpPr/>
            <p:nvPr/>
          </p:nvSpPr>
          <p:spPr>
            <a:xfrm>
              <a:off x="10372639" y="3238309"/>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46" name="Google Shape;1176;p12">
              <a:extLst>
                <a:ext uri="{FF2B5EF4-FFF2-40B4-BE49-F238E27FC236}">
                  <a16:creationId xmlns:a16="http://schemas.microsoft.com/office/drawing/2014/main" id="{C41D21C9-E6F5-CAD0-4B5A-FD34AC05A00B}"/>
                </a:ext>
              </a:extLst>
            </p:cNvPr>
            <p:cNvSpPr/>
            <p:nvPr/>
          </p:nvSpPr>
          <p:spPr>
            <a:xfrm>
              <a:off x="10372639" y="3234661"/>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47" name="Google Shape;1177;p12">
              <a:extLst>
                <a:ext uri="{FF2B5EF4-FFF2-40B4-BE49-F238E27FC236}">
                  <a16:creationId xmlns:a16="http://schemas.microsoft.com/office/drawing/2014/main" id="{87C58850-0BB0-A995-B3F1-150A10984CD8}"/>
                </a:ext>
              </a:extLst>
            </p:cNvPr>
            <p:cNvSpPr/>
            <p:nvPr/>
          </p:nvSpPr>
          <p:spPr>
            <a:xfrm>
              <a:off x="10372639" y="3257771"/>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48" name="Google Shape;1178;p12">
              <a:extLst>
                <a:ext uri="{FF2B5EF4-FFF2-40B4-BE49-F238E27FC236}">
                  <a16:creationId xmlns:a16="http://schemas.microsoft.com/office/drawing/2014/main" id="{CD23B0FF-C94A-26D7-B378-FC9156BE467C}"/>
                </a:ext>
              </a:extLst>
            </p:cNvPr>
            <p:cNvSpPr/>
            <p:nvPr/>
          </p:nvSpPr>
          <p:spPr>
            <a:xfrm>
              <a:off x="10368790" y="3216415"/>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49" name="Google Shape;1179;p12">
              <a:extLst>
                <a:ext uri="{FF2B5EF4-FFF2-40B4-BE49-F238E27FC236}">
                  <a16:creationId xmlns:a16="http://schemas.microsoft.com/office/drawing/2014/main" id="{11B52D97-45EE-169E-2388-C661F0AAB332}"/>
                </a:ext>
              </a:extLst>
            </p:cNvPr>
            <p:cNvSpPr/>
            <p:nvPr/>
          </p:nvSpPr>
          <p:spPr>
            <a:xfrm>
              <a:off x="10372639" y="3227363"/>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50" name="Google Shape;1180;p12">
              <a:extLst>
                <a:ext uri="{FF2B5EF4-FFF2-40B4-BE49-F238E27FC236}">
                  <a16:creationId xmlns:a16="http://schemas.microsoft.com/office/drawing/2014/main" id="{F2A4D27D-B82C-6A2A-9391-C0A5C9CD5D20}"/>
                </a:ext>
              </a:extLst>
            </p:cNvPr>
            <p:cNvSpPr/>
            <p:nvPr/>
          </p:nvSpPr>
          <p:spPr>
            <a:xfrm>
              <a:off x="10368790" y="3223713"/>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51" name="Google Shape;1181;p12">
              <a:extLst>
                <a:ext uri="{FF2B5EF4-FFF2-40B4-BE49-F238E27FC236}">
                  <a16:creationId xmlns:a16="http://schemas.microsoft.com/office/drawing/2014/main" id="{92F3F0EB-015A-8BEE-7553-7F94D70D0068}"/>
                </a:ext>
              </a:extLst>
            </p:cNvPr>
            <p:cNvSpPr/>
            <p:nvPr/>
          </p:nvSpPr>
          <p:spPr>
            <a:xfrm>
              <a:off x="10372639" y="3261421"/>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52" name="Google Shape;1182;p12">
              <a:extLst>
                <a:ext uri="{FF2B5EF4-FFF2-40B4-BE49-F238E27FC236}">
                  <a16:creationId xmlns:a16="http://schemas.microsoft.com/office/drawing/2014/main" id="{C2F7A24D-7E9B-3B9A-288C-A77C8623626D}"/>
                </a:ext>
              </a:extLst>
            </p:cNvPr>
            <p:cNvSpPr/>
            <p:nvPr/>
          </p:nvSpPr>
          <p:spPr>
            <a:xfrm>
              <a:off x="10376487" y="3276017"/>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53" name="Google Shape;1183;p12">
              <a:extLst>
                <a:ext uri="{FF2B5EF4-FFF2-40B4-BE49-F238E27FC236}">
                  <a16:creationId xmlns:a16="http://schemas.microsoft.com/office/drawing/2014/main" id="{7A76CD41-777B-B9CE-FEF7-B0F18D2682AD}"/>
                </a:ext>
              </a:extLst>
            </p:cNvPr>
            <p:cNvSpPr/>
            <p:nvPr/>
          </p:nvSpPr>
          <p:spPr>
            <a:xfrm>
              <a:off x="10376487" y="3297912"/>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54" name="Google Shape;1184;p12">
              <a:extLst>
                <a:ext uri="{FF2B5EF4-FFF2-40B4-BE49-F238E27FC236}">
                  <a16:creationId xmlns:a16="http://schemas.microsoft.com/office/drawing/2014/main" id="{AFB163FA-D7F4-A329-3DCE-56FF623B5272}"/>
                </a:ext>
              </a:extLst>
            </p:cNvPr>
            <p:cNvSpPr/>
            <p:nvPr/>
          </p:nvSpPr>
          <p:spPr>
            <a:xfrm>
              <a:off x="10376487" y="3294262"/>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55" name="Google Shape;1185;p12">
              <a:extLst>
                <a:ext uri="{FF2B5EF4-FFF2-40B4-BE49-F238E27FC236}">
                  <a16:creationId xmlns:a16="http://schemas.microsoft.com/office/drawing/2014/main" id="{C87B62FB-B345-E603-807C-89DB796ABA26}"/>
                </a:ext>
              </a:extLst>
            </p:cNvPr>
            <p:cNvSpPr/>
            <p:nvPr/>
          </p:nvSpPr>
          <p:spPr>
            <a:xfrm>
              <a:off x="10376487" y="3272368"/>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56" name="Google Shape;1186;p12">
              <a:extLst>
                <a:ext uri="{FF2B5EF4-FFF2-40B4-BE49-F238E27FC236}">
                  <a16:creationId xmlns:a16="http://schemas.microsoft.com/office/drawing/2014/main" id="{2CA90A4F-C7CE-66A0-D975-45E42BD01FB3}"/>
                </a:ext>
              </a:extLst>
            </p:cNvPr>
            <p:cNvSpPr/>
            <p:nvPr/>
          </p:nvSpPr>
          <p:spPr>
            <a:xfrm>
              <a:off x="10372639" y="3268719"/>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57" name="Google Shape;1187;p12">
              <a:extLst>
                <a:ext uri="{FF2B5EF4-FFF2-40B4-BE49-F238E27FC236}">
                  <a16:creationId xmlns:a16="http://schemas.microsoft.com/office/drawing/2014/main" id="{6B4520A9-8528-1801-0BD5-CC4CC13C5777}"/>
                </a:ext>
              </a:extLst>
            </p:cNvPr>
            <p:cNvSpPr/>
            <p:nvPr/>
          </p:nvSpPr>
          <p:spPr>
            <a:xfrm>
              <a:off x="10362377" y="3123971"/>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58" name="Google Shape;1188;p12">
              <a:extLst>
                <a:ext uri="{FF2B5EF4-FFF2-40B4-BE49-F238E27FC236}">
                  <a16:creationId xmlns:a16="http://schemas.microsoft.com/office/drawing/2014/main" id="{15782BD4-B47C-B5D5-61A8-B61DFF062846}"/>
                </a:ext>
              </a:extLst>
            </p:cNvPr>
            <p:cNvSpPr/>
            <p:nvPr/>
          </p:nvSpPr>
          <p:spPr>
            <a:xfrm>
              <a:off x="10358528" y="3113024"/>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59" name="Google Shape;1189;p12">
              <a:extLst>
                <a:ext uri="{FF2B5EF4-FFF2-40B4-BE49-F238E27FC236}">
                  <a16:creationId xmlns:a16="http://schemas.microsoft.com/office/drawing/2014/main" id="{03A9BC53-E72F-3E8A-64CD-5D8DCBFB1012}"/>
                </a:ext>
              </a:extLst>
            </p:cNvPr>
            <p:cNvSpPr/>
            <p:nvPr/>
          </p:nvSpPr>
          <p:spPr>
            <a:xfrm>
              <a:off x="10358528" y="3109375"/>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60" name="Google Shape;1190;p12">
              <a:extLst>
                <a:ext uri="{FF2B5EF4-FFF2-40B4-BE49-F238E27FC236}">
                  <a16:creationId xmlns:a16="http://schemas.microsoft.com/office/drawing/2014/main" id="{216E712D-905C-D1FE-374C-D034B7420213}"/>
                </a:ext>
              </a:extLst>
            </p:cNvPr>
            <p:cNvSpPr/>
            <p:nvPr/>
          </p:nvSpPr>
          <p:spPr>
            <a:xfrm>
              <a:off x="10358528" y="3120322"/>
              <a:ext cx="3849" cy="3649"/>
            </a:xfrm>
            <a:custGeom>
              <a:avLst/>
              <a:gdLst/>
              <a:ahLst/>
              <a:cxnLst/>
              <a:rect l="l" t="t" r="r" b="b"/>
              <a:pathLst>
                <a:path w="3" h="3" extrusionOk="0">
                  <a:moveTo>
                    <a:pt x="3" y="3"/>
                  </a:moveTo>
                  <a:lnTo>
                    <a:pt x="3" y="3"/>
                  </a:lnTo>
                  <a:lnTo>
                    <a:pt x="0" y="0"/>
                  </a:lnTo>
                  <a:lnTo>
                    <a:pt x="0" y="0"/>
                  </a:lnTo>
                  <a:lnTo>
                    <a:pt x="3" y="3"/>
                  </a:lnTo>
                  <a:lnTo>
                    <a:pt x="3"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61" name="Google Shape;1191;p12">
              <a:extLst>
                <a:ext uri="{FF2B5EF4-FFF2-40B4-BE49-F238E27FC236}">
                  <a16:creationId xmlns:a16="http://schemas.microsoft.com/office/drawing/2014/main" id="{4650BA0B-31BB-05E8-0D69-41B1D5E1FC16}"/>
                </a:ext>
              </a:extLst>
            </p:cNvPr>
            <p:cNvSpPr/>
            <p:nvPr/>
          </p:nvSpPr>
          <p:spPr>
            <a:xfrm>
              <a:off x="10358528" y="3098428"/>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62" name="Google Shape;1192;p12">
              <a:extLst>
                <a:ext uri="{FF2B5EF4-FFF2-40B4-BE49-F238E27FC236}">
                  <a16:creationId xmlns:a16="http://schemas.microsoft.com/office/drawing/2014/main" id="{BDEF4E21-B14F-27C8-FF6C-849290C44F66}"/>
                </a:ext>
              </a:extLst>
            </p:cNvPr>
            <p:cNvSpPr/>
            <p:nvPr/>
          </p:nvSpPr>
          <p:spPr>
            <a:xfrm>
              <a:off x="10358528" y="309477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63" name="Google Shape;1193;p12">
              <a:extLst>
                <a:ext uri="{FF2B5EF4-FFF2-40B4-BE49-F238E27FC236}">
                  <a16:creationId xmlns:a16="http://schemas.microsoft.com/office/drawing/2014/main" id="{0FCCFE73-1F1D-2F0D-D1AB-ABC956D9C491}"/>
                </a:ext>
              </a:extLst>
            </p:cNvPr>
            <p:cNvSpPr/>
            <p:nvPr/>
          </p:nvSpPr>
          <p:spPr>
            <a:xfrm>
              <a:off x="10358528" y="3102077"/>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64" name="Google Shape;1194;p12">
              <a:extLst>
                <a:ext uri="{FF2B5EF4-FFF2-40B4-BE49-F238E27FC236}">
                  <a16:creationId xmlns:a16="http://schemas.microsoft.com/office/drawing/2014/main" id="{2CB33B1F-2595-AC09-2FB6-7D46C747B565}"/>
                </a:ext>
              </a:extLst>
            </p:cNvPr>
            <p:cNvSpPr/>
            <p:nvPr/>
          </p:nvSpPr>
          <p:spPr>
            <a:xfrm>
              <a:off x="10362377" y="3145866"/>
              <a:ext cx="0" cy="7298"/>
            </a:xfrm>
            <a:custGeom>
              <a:avLst/>
              <a:gdLst/>
              <a:ahLst/>
              <a:cxnLst/>
              <a:rect l="l" t="t" r="r" b="b"/>
              <a:pathLst>
                <a:path w="120000" h="6" extrusionOk="0">
                  <a:moveTo>
                    <a:pt x="0" y="6"/>
                  </a:moveTo>
                  <a:lnTo>
                    <a:pt x="0" y="6"/>
                  </a:lnTo>
                  <a:lnTo>
                    <a:pt x="0" y="0"/>
                  </a:lnTo>
                  <a:lnTo>
                    <a:pt x="0" y="0"/>
                  </a:lnTo>
                  <a:lnTo>
                    <a:pt x="0" y="6"/>
                  </a:lnTo>
                  <a:lnTo>
                    <a:pt x="0" y="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65" name="Google Shape;1195;p12">
              <a:extLst>
                <a:ext uri="{FF2B5EF4-FFF2-40B4-BE49-F238E27FC236}">
                  <a16:creationId xmlns:a16="http://schemas.microsoft.com/office/drawing/2014/main" id="{0850E6E8-EFEA-63B8-2748-7C35B305B89E}"/>
                </a:ext>
              </a:extLst>
            </p:cNvPr>
            <p:cNvSpPr/>
            <p:nvPr/>
          </p:nvSpPr>
          <p:spPr>
            <a:xfrm>
              <a:off x="10362377" y="3153164"/>
              <a:ext cx="2566" cy="3649"/>
            </a:xfrm>
            <a:custGeom>
              <a:avLst/>
              <a:gdLst/>
              <a:ahLst/>
              <a:cxnLst/>
              <a:rect l="l" t="t" r="r" b="b"/>
              <a:pathLst>
                <a:path w="2" h="3" extrusionOk="0">
                  <a:moveTo>
                    <a:pt x="2" y="3"/>
                  </a:moveTo>
                  <a:lnTo>
                    <a:pt x="2" y="3"/>
                  </a:lnTo>
                  <a:lnTo>
                    <a:pt x="0" y="0"/>
                  </a:lnTo>
                  <a:lnTo>
                    <a:pt x="0" y="0"/>
                  </a:lnTo>
                  <a:lnTo>
                    <a:pt x="2" y="3"/>
                  </a:lnTo>
                  <a:lnTo>
                    <a:pt x="2"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66" name="Google Shape;1196;p12">
              <a:extLst>
                <a:ext uri="{FF2B5EF4-FFF2-40B4-BE49-F238E27FC236}">
                  <a16:creationId xmlns:a16="http://schemas.microsoft.com/office/drawing/2014/main" id="{8253B29F-EC28-AFD4-240D-7985E7535066}"/>
                </a:ext>
              </a:extLst>
            </p:cNvPr>
            <p:cNvSpPr/>
            <p:nvPr/>
          </p:nvSpPr>
          <p:spPr>
            <a:xfrm>
              <a:off x="10364942" y="3156813"/>
              <a:ext cx="3849" cy="52304"/>
            </a:xfrm>
            <a:custGeom>
              <a:avLst/>
              <a:gdLst/>
              <a:ahLst/>
              <a:cxnLst/>
              <a:rect l="l" t="t" r="r" b="b"/>
              <a:pathLst>
                <a:path w="3" h="43" extrusionOk="0">
                  <a:moveTo>
                    <a:pt x="3" y="43"/>
                  </a:moveTo>
                  <a:lnTo>
                    <a:pt x="3" y="43"/>
                  </a:lnTo>
                  <a:lnTo>
                    <a:pt x="0" y="0"/>
                  </a:lnTo>
                  <a:lnTo>
                    <a:pt x="0" y="0"/>
                  </a:lnTo>
                  <a:lnTo>
                    <a:pt x="3" y="43"/>
                  </a:lnTo>
                  <a:lnTo>
                    <a:pt x="3" y="4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67" name="Google Shape;1197;p12">
              <a:extLst>
                <a:ext uri="{FF2B5EF4-FFF2-40B4-BE49-F238E27FC236}">
                  <a16:creationId xmlns:a16="http://schemas.microsoft.com/office/drawing/2014/main" id="{60D6A2DA-4AE8-A5C2-A06C-4AAD71BF5885}"/>
                </a:ext>
              </a:extLst>
            </p:cNvPr>
            <p:cNvSpPr/>
            <p:nvPr/>
          </p:nvSpPr>
          <p:spPr>
            <a:xfrm>
              <a:off x="10362377" y="3131269"/>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68" name="Google Shape;1198;p12">
              <a:extLst>
                <a:ext uri="{FF2B5EF4-FFF2-40B4-BE49-F238E27FC236}">
                  <a16:creationId xmlns:a16="http://schemas.microsoft.com/office/drawing/2014/main" id="{595D7F19-079A-CD73-F765-02A9C70E1E92}"/>
                </a:ext>
              </a:extLst>
            </p:cNvPr>
            <p:cNvSpPr/>
            <p:nvPr/>
          </p:nvSpPr>
          <p:spPr>
            <a:xfrm>
              <a:off x="10368790" y="3209117"/>
              <a:ext cx="0" cy="7298"/>
            </a:xfrm>
            <a:custGeom>
              <a:avLst/>
              <a:gdLst/>
              <a:ahLst/>
              <a:cxnLst/>
              <a:rect l="l" t="t" r="r" b="b"/>
              <a:pathLst>
                <a:path w="120000" h="6" extrusionOk="0">
                  <a:moveTo>
                    <a:pt x="0" y="6"/>
                  </a:moveTo>
                  <a:lnTo>
                    <a:pt x="0" y="6"/>
                  </a:lnTo>
                  <a:lnTo>
                    <a:pt x="0" y="0"/>
                  </a:lnTo>
                  <a:lnTo>
                    <a:pt x="0" y="0"/>
                  </a:lnTo>
                  <a:lnTo>
                    <a:pt x="0" y="6"/>
                  </a:lnTo>
                  <a:lnTo>
                    <a:pt x="0" y="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69" name="Google Shape;1199;p12">
              <a:extLst>
                <a:ext uri="{FF2B5EF4-FFF2-40B4-BE49-F238E27FC236}">
                  <a16:creationId xmlns:a16="http://schemas.microsoft.com/office/drawing/2014/main" id="{04F02D25-8298-AD18-A4B4-180D557A5A31}"/>
                </a:ext>
              </a:extLst>
            </p:cNvPr>
            <p:cNvSpPr/>
            <p:nvPr/>
          </p:nvSpPr>
          <p:spPr>
            <a:xfrm>
              <a:off x="10362377" y="3142217"/>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70" name="Google Shape;1200;p12">
              <a:extLst>
                <a:ext uri="{FF2B5EF4-FFF2-40B4-BE49-F238E27FC236}">
                  <a16:creationId xmlns:a16="http://schemas.microsoft.com/office/drawing/2014/main" id="{E95DE7D6-76F5-99A3-1FFD-1C8E96C192EA}"/>
                </a:ext>
              </a:extLst>
            </p:cNvPr>
            <p:cNvSpPr/>
            <p:nvPr/>
          </p:nvSpPr>
          <p:spPr>
            <a:xfrm>
              <a:off x="10362377" y="3134919"/>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71" name="Google Shape;1201;p12">
              <a:extLst>
                <a:ext uri="{FF2B5EF4-FFF2-40B4-BE49-F238E27FC236}">
                  <a16:creationId xmlns:a16="http://schemas.microsoft.com/office/drawing/2014/main" id="{4ACBAD10-2AB5-6895-F61F-6837EE9EE92F}"/>
                </a:ext>
              </a:extLst>
            </p:cNvPr>
            <p:cNvSpPr/>
            <p:nvPr/>
          </p:nvSpPr>
          <p:spPr>
            <a:xfrm>
              <a:off x="10376487" y="3283315"/>
              <a:ext cx="0" cy="10948"/>
            </a:xfrm>
            <a:custGeom>
              <a:avLst/>
              <a:gdLst/>
              <a:ahLst/>
              <a:cxnLst/>
              <a:rect l="l" t="t" r="r" b="b"/>
              <a:pathLst>
                <a:path w="120000" h="9" extrusionOk="0">
                  <a:moveTo>
                    <a:pt x="0" y="9"/>
                  </a:moveTo>
                  <a:lnTo>
                    <a:pt x="0" y="9"/>
                  </a:lnTo>
                  <a:lnTo>
                    <a:pt x="0" y="0"/>
                  </a:lnTo>
                  <a:lnTo>
                    <a:pt x="0" y="0"/>
                  </a:lnTo>
                  <a:lnTo>
                    <a:pt x="0" y="9"/>
                  </a:lnTo>
                  <a:lnTo>
                    <a:pt x="0" y="9"/>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72" name="Google Shape;1202;p12">
              <a:extLst>
                <a:ext uri="{FF2B5EF4-FFF2-40B4-BE49-F238E27FC236}">
                  <a16:creationId xmlns:a16="http://schemas.microsoft.com/office/drawing/2014/main" id="{DA6E3307-1138-36F9-E9DA-512423149353}"/>
                </a:ext>
              </a:extLst>
            </p:cNvPr>
            <p:cNvSpPr/>
            <p:nvPr/>
          </p:nvSpPr>
          <p:spPr>
            <a:xfrm>
              <a:off x="10336722" y="2976791"/>
              <a:ext cx="0" cy="3649"/>
            </a:xfrm>
            <a:custGeom>
              <a:avLst/>
              <a:gdLst/>
              <a:ahLst/>
              <a:cxnLst/>
              <a:rect l="l" t="t" r="r" b="b"/>
              <a:pathLst>
                <a:path w="120000" h="3" extrusionOk="0">
                  <a:moveTo>
                    <a:pt x="0" y="3"/>
                  </a:moveTo>
                  <a:lnTo>
                    <a:pt x="0" y="3"/>
                  </a:lnTo>
                  <a:lnTo>
                    <a:pt x="0" y="0"/>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73" name="Google Shape;1203;p12">
              <a:extLst>
                <a:ext uri="{FF2B5EF4-FFF2-40B4-BE49-F238E27FC236}">
                  <a16:creationId xmlns:a16="http://schemas.microsoft.com/office/drawing/2014/main" id="{FCD4A475-4A68-45B5-BA7F-2B630CE6DC86}"/>
                </a:ext>
              </a:extLst>
            </p:cNvPr>
            <p:cNvSpPr/>
            <p:nvPr/>
          </p:nvSpPr>
          <p:spPr>
            <a:xfrm>
              <a:off x="10642020" y="3383057"/>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74" name="Google Shape;1204;p12">
              <a:extLst>
                <a:ext uri="{FF2B5EF4-FFF2-40B4-BE49-F238E27FC236}">
                  <a16:creationId xmlns:a16="http://schemas.microsoft.com/office/drawing/2014/main" id="{A6CCDEAE-23FB-6A7F-939D-983C7E3A9B83}"/>
                </a:ext>
              </a:extLst>
            </p:cNvPr>
            <p:cNvSpPr/>
            <p:nvPr/>
          </p:nvSpPr>
          <p:spPr>
            <a:xfrm>
              <a:off x="10638172" y="337940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75" name="Google Shape;1205;p12">
              <a:extLst>
                <a:ext uri="{FF2B5EF4-FFF2-40B4-BE49-F238E27FC236}">
                  <a16:creationId xmlns:a16="http://schemas.microsoft.com/office/drawing/2014/main" id="{895AD108-C724-4C63-8111-49D81DBC1A2D}"/>
                </a:ext>
              </a:extLst>
            </p:cNvPr>
            <p:cNvSpPr/>
            <p:nvPr/>
          </p:nvSpPr>
          <p:spPr>
            <a:xfrm>
              <a:off x="10630475" y="3375759"/>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76" name="Google Shape;1206;p12">
              <a:extLst>
                <a:ext uri="{FF2B5EF4-FFF2-40B4-BE49-F238E27FC236}">
                  <a16:creationId xmlns:a16="http://schemas.microsoft.com/office/drawing/2014/main" id="{83763537-58BC-1609-A4A1-FACDC9421612}"/>
                </a:ext>
              </a:extLst>
            </p:cNvPr>
            <p:cNvSpPr/>
            <p:nvPr/>
          </p:nvSpPr>
          <p:spPr>
            <a:xfrm>
              <a:off x="10630475" y="3375759"/>
              <a:ext cx="3849" cy="3649"/>
            </a:xfrm>
            <a:custGeom>
              <a:avLst/>
              <a:gdLst/>
              <a:ahLst/>
              <a:cxnLst/>
              <a:rect l="l" t="t" r="r" b="b"/>
              <a:pathLst>
                <a:path w="3" h="3" extrusionOk="0">
                  <a:moveTo>
                    <a:pt x="0" y="0"/>
                  </a:moveTo>
                  <a:lnTo>
                    <a:pt x="0" y="0"/>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77" name="Google Shape;1207;p12">
              <a:extLst>
                <a:ext uri="{FF2B5EF4-FFF2-40B4-BE49-F238E27FC236}">
                  <a16:creationId xmlns:a16="http://schemas.microsoft.com/office/drawing/2014/main" id="{0BB6FB4E-00D6-ADBD-8ED3-1F32C37744A8}"/>
                </a:ext>
              </a:extLst>
            </p:cNvPr>
            <p:cNvSpPr/>
            <p:nvPr/>
          </p:nvSpPr>
          <p:spPr>
            <a:xfrm>
              <a:off x="10627910" y="3372110"/>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78" name="Google Shape;1208;p12">
              <a:extLst>
                <a:ext uri="{FF2B5EF4-FFF2-40B4-BE49-F238E27FC236}">
                  <a16:creationId xmlns:a16="http://schemas.microsoft.com/office/drawing/2014/main" id="{24D5890B-2AE9-5261-EF6F-BDE8E6BF978A}"/>
                </a:ext>
              </a:extLst>
            </p:cNvPr>
            <p:cNvSpPr/>
            <p:nvPr/>
          </p:nvSpPr>
          <p:spPr>
            <a:xfrm>
              <a:off x="10624062" y="3372110"/>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79" name="Google Shape;1209;p12">
              <a:extLst>
                <a:ext uri="{FF2B5EF4-FFF2-40B4-BE49-F238E27FC236}">
                  <a16:creationId xmlns:a16="http://schemas.microsoft.com/office/drawing/2014/main" id="{BD99B3D0-85AE-6922-95A3-A1D4452F10E0}"/>
                </a:ext>
              </a:extLst>
            </p:cNvPr>
            <p:cNvSpPr/>
            <p:nvPr/>
          </p:nvSpPr>
          <p:spPr>
            <a:xfrm>
              <a:off x="10634324" y="3379408"/>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80" name="Google Shape;1210;p12">
              <a:extLst>
                <a:ext uri="{FF2B5EF4-FFF2-40B4-BE49-F238E27FC236}">
                  <a16:creationId xmlns:a16="http://schemas.microsoft.com/office/drawing/2014/main" id="{C546D7BA-ADEF-372E-46A7-29E01DD735B0}"/>
                </a:ext>
              </a:extLst>
            </p:cNvPr>
            <p:cNvSpPr/>
            <p:nvPr/>
          </p:nvSpPr>
          <p:spPr>
            <a:xfrm>
              <a:off x="10634324" y="337940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81" name="Google Shape;1211;p12">
              <a:extLst>
                <a:ext uri="{FF2B5EF4-FFF2-40B4-BE49-F238E27FC236}">
                  <a16:creationId xmlns:a16="http://schemas.microsoft.com/office/drawing/2014/main" id="{BC3ADD3F-6E0A-31F7-E7C0-D9BD878B7639}"/>
                </a:ext>
              </a:extLst>
            </p:cNvPr>
            <p:cNvSpPr/>
            <p:nvPr/>
          </p:nvSpPr>
          <p:spPr>
            <a:xfrm>
              <a:off x="10612516" y="3357513"/>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82" name="Google Shape;1212;p12">
              <a:extLst>
                <a:ext uri="{FF2B5EF4-FFF2-40B4-BE49-F238E27FC236}">
                  <a16:creationId xmlns:a16="http://schemas.microsoft.com/office/drawing/2014/main" id="{5C8F0A8D-90B4-126C-BE7A-B50B4AA7B974}"/>
                </a:ext>
              </a:extLst>
            </p:cNvPr>
            <p:cNvSpPr/>
            <p:nvPr/>
          </p:nvSpPr>
          <p:spPr>
            <a:xfrm>
              <a:off x="10609951" y="3352648"/>
              <a:ext cx="0" cy="4865"/>
            </a:xfrm>
            <a:custGeom>
              <a:avLst/>
              <a:gdLst/>
              <a:ahLst/>
              <a:cxnLst/>
              <a:rect l="l" t="t" r="r" b="b"/>
              <a:pathLst>
                <a:path w="120000" h="4" extrusionOk="0">
                  <a:moveTo>
                    <a:pt x="0" y="0"/>
                  </a:moveTo>
                  <a:lnTo>
                    <a:pt x="0" y="0"/>
                  </a:lnTo>
                  <a:lnTo>
                    <a:pt x="0" y="4"/>
                  </a:lnTo>
                  <a:lnTo>
                    <a:pt x="0" y="4"/>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83" name="Google Shape;1213;p12">
              <a:extLst>
                <a:ext uri="{FF2B5EF4-FFF2-40B4-BE49-F238E27FC236}">
                  <a16:creationId xmlns:a16="http://schemas.microsoft.com/office/drawing/2014/main" id="{4831A07C-A5A0-525B-1008-21E6589DD20A}"/>
                </a:ext>
              </a:extLst>
            </p:cNvPr>
            <p:cNvSpPr/>
            <p:nvPr/>
          </p:nvSpPr>
          <p:spPr>
            <a:xfrm>
              <a:off x="10624062" y="3368461"/>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84" name="Google Shape;1214;p12">
              <a:extLst>
                <a:ext uri="{FF2B5EF4-FFF2-40B4-BE49-F238E27FC236}">
                  <a16:creationId xmlns:a16="http://schemas.microsoft.com/office/drawing/2014/main" id="{C9421B4F-EABF-4543-EEC6-D6071F366F5E}"/>
                </a:ext>
              </a:extLst>
            </p:cNvPr>
            <p:cNvSpPr/>
            <p:nvPr/>
          </p:nvSpPr>
          <p:spPr>
            <a:xfrm>
              <a:off x="10380336" y="331250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85" name="Google Shape;1215;p12">
              <a:extLst>
                <a:ext uri="{FF2B5EF4-FFF2-40B4-BE49-F238E27FC236}">
                  <a16:creationId xmlns:a16="http://schemas.microsoft.com/office/drawing/2014/main" id="{FBDF19AD-6451-1F5A-0773-5467183BFF4A}"/>
                </a:ext>
              </a:extLst>
            </p:cNvPr>
            <p:cNvSpPr/>
            <p:nvPr/>
          </p:nvSpPr>
          <p:spPr>
            <a:xfrm>
              <a:off x="10609951" y="335264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86" name="Google Shape;1216;p12">
              <a:extLst>
                <a:ext uri="{FF2B5EF4-FFF2-40B4-BE49-F238E27FC236}">
                  <a16:creationId xmlns:a16="http://schemas.microsoft.com/office/drawing/2014/main" id="{56C18620-CA64-C9BA-668E-60BA4113883B}"/>
                </a:ext>
              </a:extLst>
            </p:cNvPr>
            <p:cNvSpPr/>
            <p:nvPr/>
          </p:nvSpPr>
          <p:spPr>
            <a:xfrm>
              <a:off x="10620213" y="336846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87" name="Google Shape;1217;p12">
              <a:extLst>
                <a:ext uri="{FF2B5EF4-FFF2-40B4-BE49-F238E27FC236}">
                  <a16:creationId xmlns:a16="http://schemas.microsoft.com/office/drawing/2014/main" id="{5E18268C-E372-8477-36EC-BCA09EA26707}"/>
                </a:ext>
              </a:extLst>
            </p:cNvPr>
            <p:cNvSpPr/>
            <p:nvPr/>
          </p:nvSpPr>
          <p:spPr>
            <a:xfrm>
              <a:off x="10612516" y="3361163"/>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88" name="Google Shape;1218;p12">
              <a:extLst>
                <a:ext uri="{FF2B5EF4-FFF2-40B4-BE49-F238E27FC236}">
                  <a16:creationId xmlns:a16="http://schemas.microsoft.com/office/drawing/2014/main" id="{B4B84554-82A2-0560-CC9D-E2817A594B9A}"/>
                </a:ext>
              </a:extLst>
            </p:cNvPr>
            <p:cNvSpPr/>
            <p:nvPr/>
          </p:nvSpPr>
          <p:spPr>
            <a:xfrm>
              <a:off x="10616365" y="3364811"/>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89" name="Google Shape;1219;p12">
              <a:extLst>
                <a:ext uri="{FF2B5EF4-FFF2-40B4-BE49-F238E27FC236}">
                  <a16:creationId xmlns:a16="http://schemas.microsoft.com/office/drawing/2014/main" id="{C3149399-8A4F-AD50-B8CF-9B923018DEE3}"/>
                </a:ext>
              </a:extLst>
            </p:cNvPr>
            <p:cNvSpPr/>
            <p:nvPr/>
          </p:nvSpPr>
          <p:spPr>
            <a:xfrm>
              <a:off x="10609951" y="3357513"/>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90" name="Google Shape;1220;p12">
              <a:extLst>
                <a:ext uri="{FF2B5EF4-FFF2-40B4-BE49-F238E27FC236}">
                  <a16:creationId xmlns:a16="http://schemas.microsoft.com/office/drawing/2014/main" id="{5AC39931-6802-07D4-8F8B-66C863C9D703}"/>
                </a:ext>
              </a:extLst>
            </p:cNvPr>
            <p:cNvSpPr/>
            <p:nvPr/>
          </p:nvSpPr>
          <p:spPr>
            <a:xfrm>
              <a:off x="10638172" y="3379408"/>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91" name="Google Shape;1221;p12">
              <a:extLst>
                <a:ext uri="{FF2B5EF4-FFF2-40B4-BE49-F238E27FC236}">
                  <a16:creationId xmlns:a16="http://schemas.microsoft.com/office/drawing/2014/main" id="{6D416442-044D-D1DE-7CFF-185028205416}"/>
                </a:ext>
              </a:extLst>
            </p:cNvPr>
            <p:cNvSpPr/>
            <p:nvPr/>
          </p:nvSpPr>
          <p:spPr>
            <a:xfrm>
              <a:off x="10616365" y="3361163"/>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92" name="Google Shape;1222;p12">
              <a:extLst>
                <a:ext uri="{FF2B5EF4-FFF2-40B4-BE49-F238E27FC236}">
                  <a16:creationId xmlns:a16="http://schemas.microsoft.com/office/drawing/2014/main" id="{A08CC2B1-F62C-6B68-30A2-56A6AB06C322}"/>
                </a:ext>
              </a:extLst>
            </p:cNvPr>
            <p:cNvSpPr/>
            <p:nvPr/>
          </p:nvSpPr>
          <p:spPr>
            <a:xfrm>
              <a:off x="10448322" y="3327104"/>
              <a:ext cx="24373" cy="10948"/>
            </a:xfrm>
            <a:custGeom>
              <a:avLst/>
              <a:gdLst/>
              <a:ahLst/>
              <a:cxnLst/>
              <a:rect l="l" t="t" r="r" b="b"/>
              <a:pathLst>
                <a:path w="19" h="9" extrusionOk="0">
                  <a:moveTo>
                    <a:pt x="19" y="9"/>
                  </a:moveTo>
                  <a:lnTo>
                    <a:pt x="19" y="9"/>
                  </a:lnTo>
                  <a:lnTo>
                    <a:pt x="11" y="6"/>
                  </a:lnTo>
                  <a:lnTo>
                    <a:pt x="11" y="6"/>
                  </a:lnTo>
                  <a:lnTo>
                    <a:pt x="0" y="0"/>
                  </a:lnTo>
                  <a:lnTo>
                    <a:pt x="0" y="0"/>
                  </a:lnTo>
                  <a:lnTo>
                    <a:pt x="11" y="6"/>
                  </a:lnTo>
                  <a:lnTo>
                    <a:pt x="11" y="6"/>
                  </a:lnTo>
                  <a:lnTo>
                    <a:pt x="19" y="9"/>
                  </a:lnTo>
                  <a:lnTo>
                    <a:pt x="19" y="9"/>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93" name="Google Shape;1223;p12">
              <a:extLst>
                <a:ext uri="{FF2B5EF4-FFF2-40B4-BE49-F238E27FC236}">
                  <a16:creationId xmlns:a16="http://schemas.microsoft.com/office/drawing/2014/main" id="{1726751D-448D-8F24-2AC5-16C640D9D263}"/>
                </a:ext>
              </a:extLst>
            </p:cNvPr>
            <p:cNvSpPr/>
            <p:nvPr/>
          </p:nvSpPr>
          <p:spPr>
            <a:xfrm>
              <a:off x="10100489" y="2429428"/>
              <a:ext cx="460243" cy="542088"/>
            </a:xfrm>
            <a:custGeom>
              <a:avLst/>
              <a:gdLst/>
              <a:ahLst/>
              <a:cxnLst/>
              <a:rect l="l" t="t" r="r" b="b"/>
              <a:pathLst>
                <a:path w="288" h="447" extrusionOk="0">
                  <a:moveTo>
                    <a:pt x="249" y="428"/>
                  </a:moveTo>
                  <a:lnTo>
                    <a:pt x="249" y="428"/>
                  </a:lnTo>
                  <a:lnTo>
                    <a:pt x="243" y="419"/>
                  </a:lnTo>
                  <a:lnTo>
                    <a:pt x="240" y="413"/>
                  </a:lnTo>
                  <a:lnTo>
                    <a:pt x="240" y="413"/>
                  </a:lnTo>
                  <a:lnTo>
                    <a:pt x="240" y="401"/>
                  </a:lnTo>
                  <a:lnTo>
                    <a:pt x="240" y="401"/>
                  </a:lnTo>
                  <a:lnTo>
                    <a:pt x="238" y="392"/>
                  </a:lnTo>
                  <a:lnTo>
                    <a:pt x="238" y="386"/>
                  </a:lnTo>
                  <a:lnTo>
                    <a:pt x="246" y="377"/>
                  </a:lnTo>
                  <a:lnTo>
                    <a:pt x="246" y="377"/>
                  </a:lnTo>
                  <a:lnTo>
                    <a:pt x="249" y="374"/>
                  </a:lnTo>
                  <a:lnTo>
                    <a:pt x="252" y="368"/>
                  </a:lnTo>
                  <a:lnTo>
                    <a:pt x="252" y="368"/>
                  </a:lnTo>
                  <a:lnTo>
                    <a:pt x="254" y="346"/>
                  </a:lnTo>
                  <a:lnTo>
                    <a:pt x="254" y="346"/>
                  </a:lnTo>
                  <a:lnTo>
                    <a:pt x="257" y="334"/>
                  </a:lnTo>
                  <a:lnTo>
                    <a:pt x="257" y="334"/>
                  </a:lnTo>
                  <a:lnTo>
                    <a:pt x="260" y="328"/>
                  </a:lnTo>
                  <a:lnTo>
                    <a:pt x="268" y="322"/>
                  </a:lnTo>
                  <a:lnTo>
                    <a:pt x="268" y="322"/>
                  </a:lnTo>
                  <a:lnTo>
                    <a:pt x="282" y="310"/>
                  </a:lnTo>
                  <a:lnTo>
                    <a:pt x="282" y="310"/>
                  </a:lnTo>
                  <a:lnTo>
                    <a:pt x="288" y="304"/>
                  </a:lnTo>
                  <a:lnTo>
                    <a:pt x="288" y="304"/>
                  </a:lnTo>
                  <a:lnTo>
                    <a:pt x="288" y="295"/>
                  </a:lnTo>
                  <a:lnTo>
                    <a:pt x="285" y="283"/>
                  </a:lnTo>
                  <a:lnTo>
                    <a:pt x="277" y="243"/>
                  </a:lnTo>
                  <a:lnTo>
                    <a:pt x="265" y="207"/>
                  </a:lnTo>
                  <a:lnTo>
                    <a:pt x="260" y="185"/>
                  </a:lnTo>
                  <a:lnTo>
                    <a:pt x="260" y="185"/>
                  </a:lnTo>
                  <a:lnTo>
                    <a:pt x="252" y="179"/>
                  </a:lnTo>
                  <a:lnTo>
                    <a:pt x="243" y="176"/>
                  </a:lnTo>
                  <a:lnTo>
                    <a:pt x="243" y="176"/>
                  </a:lnTo>
                  <a:lnTo>
                    <a:pt x="235" y="185"/>
                  </a:lnTo>
                  <a:lnTo>
                    <a:pt x="226" y="191"/>
                  </a:lnTo>
                  <a:lnTo>
                    <a:pt x="218" y="204"/>
                  </a:lnTo>
                  <a:lnTo>
                    <a:pt x="218" y="204"/>
                  </a:lnTo>
                  <a:lnTo>
                    <a:pt x="212" y="216"/>
                  </a:lnTo>
                  <a:lnTo>
                    <a:pt x="204" y="222"/>
                  </a:lnTo>
                  <a:lnTo>
                    <a:pt x="196" y="222"/>
                  </a:lnTo>
                  <a:lnTo>
                    <a:pt x="187" y="219"/>
                  </a:lnTo>
                  <a:lnTo>
                    <a:pt x="187" y="219"/>
                  </a:lnTo>
                  <a:lnTo>
                    <a:pt x="179" y="213"/>
                  </a:lnTo>
                  <a:lnTo>
                    <a:pt x="173" y="207"/>
                  </a:lnTo>
                  <a:lnTo>
                    <a:pt x="168" y="200"/>
                  </a:lnTo>
                  <a:lnTo>
                    <a:pt x="165" y="194"/>
                  </a:lnTo>
                  <a:lnTo>
                    <a:pt x="165" y="194"/>
                  </a:lnTo>
                  <a:lnTo>
                    <a:pt x="165" y="188"/>
                  </a:lnTo>
                  <a:lnTo>
                    <a:pt x="168" y="182"/>
                  </a:lnTo>
                  <a:lnTo>
                    <a:pt x="168" y="182"/>
                  </a:lnTo>
                  <a:lnTo>
                    <a:pt x="176" y="179"/>
                  </a:lnTo>
                  <a:lnTo>
                    <a:pt x="176" y="179"/>
                  </a:lnTo>
                  <a:lnTo>
                    <a:pt x="193" y="164"/>
                  </a:lnTo>
                  <a:lnTo>
                    <a:pt x="201" y="158"/>
                  </a:lnTo>
                  <a:lnTo>
                    <a:pt x="210" y="146"/>
                  </a:lnTo>
                  <a:lnTo>
                    <a:pt x="210" y="146"/>
                  </a:lnTo>
                  <a:lnTo>
                    <a:pt x="212" y="140"/>
                  </a:lnTo>
                  <a:lnTo>
                    <a:pt x="215" y="137"/>
                  </a:lnTo>
                  <a:lnTo>
                    <a:pt x="212" y="121"/>
                  </a:lnTo>
                  <a:lnTo>
                    <a:pt x="204" y="94"/>
                  </a:lnTo>
                  <a:lnTo>
                    <a:pt x="204" y="94"/>
                  </a:lnTo>
                  <a:lnTo>
                    <a:pt x="204" y="94"/>
                  </a:lnTo>
                  <a:lnTo>
                    <a:pt x="201" y="79"/>
                  </a:lnTo>
                  <a:lnTo>
                    <a:pt x="198" y="70"/>
                  </a:lnTo>
                  <a:lnTo>
                    <a:pt x="198" y="70"/>
                  </a:lnTo>
                  <a:lnTo>
                    <a:pt x="198" y="70"/>
                  </a:lnTo>
                  <a:lnTo>
                    <a:pt x="198" y="55"/>
                  </a:lnTo>
                  <a:lnTo>
                    <a:pt x="193" y="42"/>
                  </a:lnTo>
                  <a:lnTo>
                    <a:pt x="193" y="42"/>
                  </a:lnTo>
                  <a:lnTo>
                    <a:pt x="187" y="39"/>
                  </a:lnTo>
                  <a:lnTo>
                    <a:pt x="184" y="33"/>
                  </a:lnTo>
                  <a:lnTo>
                    <a:pt x="170" y="30"/>
                  </a:lnTo>
                  <a:lnTo>
                    <a:pt x="170" y="30"/>
                  </a:lnTo>
                  <a:lnTo>
                    <a:pt x="156" y="24"/>
                  </a:lnTo>
                  <a:lnTo>
                    <a:pt x="156" y="24"/>
                  </a:lnTo>
                  <a:lnTo>
                    <a:pt x="131" y="12"/>
                  </a:lnTo>
                  <a:lnTo>
                    <a:pt x="131" y="12"/>
                  </a:lnTo>
                  <a:lnTo>
                    <a:pt x="106" y="0"/>
                  </a:lnTo>
                  <a:lnTo>
                    <a:pt x="106" y="0"/>
                  </a:lnTo>
                  <a:lnTo>
                    <a:pt x="103" y="0"/>
                  </a:lnTo>
                  <a:lnTo>
                    <a:pt x="98" y="3"/>
                  </a:lnTo>
                  <a:lnTo>
                    <a:pt x="92" y="6"/>
                  </a:lnTo>
                  <a:lnTo>
                    <a:pt x="84" y="18"/>
                  </a:lnTo>
                  <a:lnTo>
                    <a:pt x="84" y="18"/>
                  </a:lnTo>
                  <a:lnTo>
                    <a:pt x="78" y="36"/>
                  </a:lnTo>
                  <a:lnTo>
                    <a:pt x="78" y="36"/>
                  </a:lnTo>
                  <a:lnTo>
                    <a:pt x="75" y="42"/>
                  </a:lnTo>
                  <a:lnTo>
                    <a:pt x="75" y="42"/>
                  </a:lnTo>
                  <a:lnTo>
                    <a:pt x="78" y="58"/>
                  </a:lnTo>
                  <a:lnTo>
                    <a:pt x="78" y="58"/>
                  </a:lnTo>
                  <a:lnTo>
                    <a:pt x="81" y="76"/>
                  </a:lnTo>
                  <a:lnTo>
                    <a:pt x="81" y="76"/>
                  </a:lnTo>
                  <a:lnTo>
                    <a:pt x="78" y="79"/>
                  </a:lnTo>
                  <a:lnTo>
                    <a:pt x="75" y="85"/>
                  </a:lnTo>
                  <a:lnTo>
                    <a:pt x="70" y="91"/>
                  </a:lnTo>
                  <a:lnTo>
                    <a:pt x="70" y="91"/>
                  </a:lnTo>
                  <a:lnTo>
                    <a:pt x="64" y="97"/>
                  </a:lnTo>
                  <a:lnTo>
                    <a:pt x="56" y="100"/>
                  </a:lnTo>
                  <a:lnTo>
                    <a:pt x="56" y="100"/>
                  </a:lnTo>
                  <a:lnTo>
                    <a:pt x="50" y="97"/>
                  </a:lnTo>
                  <a:lnTo>
                    <a:pt x="47" y="94"/>
                  </a:lnTo>
                  <a:lnTo>
                    <a:pt x="47" y="88"/>
                  </a:lnTo>
                  <a:lnTo>
                    <a:pt x="47" y="88"/>
                  </a:lnTo>
                  <a:lnTo>
                    <a:pt x="47" y="85"/>
                  </a:lnTo>
                  <a:lnTo>
                    <a:pt x="47" y="85"/>
                  </a:lnTo>
                  <a:lnTo>
                    <a:pt x="44" y="73"/>
                  </a:lnTo>
                  <a:lnTo>
                    <a:pt x="44" y="73"/>
                  </a:lnTo>
                  <a:lnTo>
                    <a:pt x="42" y="76"/>
                  </a:lnTo>
                  <a:lnTo>
                    <a:pt x="36" y="82"/>
                  </a:lnTo>
                  <a:lnTo>
                    <a:pt x="36" y="82"/>
                  </a:lnTo>
                  <a:lnTo>
                    <a:pt x="30" y="85"/>
                  </a:lnTo>
                  <a:lnTo>
                    <a:pt x="30" y="85"/>
                  </a:lnTo>
                  <a:lnTo>
                    <a:pt x="30" y="88"/>
                  </a:lnTo>
                  <a:lnTo>
                    <a:pt x="30" y="88"/>
                  </a:lnTo>
                  <a:lnTo>
                    <a:pt x="25" y="100"/>
                  </a:lnTo>
                  <a:lnTo>
                    <a:pt x="22" y="115"/>
                  </a:lnTo>
                  <a:lnTo>
                    <a:pt x="22" y="115"/>
                  </a:lnTo>
                  <a:lnTo>
                    <a:pt x="19" y="134"/>
                  </a:lnTo>
                  <a:lnTo>
                    <a:pt x="19" y="134"/>
                  </a:lnTo>
                  <a:lnTo>
                    <a:pt x="16" y="146"/>
                  </a:lnTo>
                  <a:lnTo>
                    <a:pt x="16" y="146"/>
                  </a:lnTo>
                  <a:lnTo>
                    <a:pt x="14" y="158"/>
                  </a:lnTo>
                  <a:lnTo>
                    <a:pt x="5" y="170"/>
                  </a:lnTo>
                  <a:lnTo>
                    <a:pt x="5" y="170"/>
                  </a:lnTo>
                  <a:lnTo>
                    <a:pt x="2" y="176"/>
                  </a:lnTo>
                  <a:lnTo>
                    <a:pt x="0" y="182"/>
                  </a:lnTo>
                  <a:lnTo>
                    <a:pt x="0" y="194"/>
                  </a:lnTo>
                  <a:lnTo>
                    <a:pt x="0" y="194"/>
                  </a:lnTo>
                  <a:lnTo>
                    <a:pt x="2" y="207"/>
                  </a:lnTo>
                  <a:lnTo>
                    <a:pt x="2" y="207"/>
                  </a:lnTo>
                  <a:lnTo>
                    <a:pt x="2" y="216"/>
                  </a:lnTo>
                  <a:lnTo>
                    <a:pt x="2" y="216"/>
                  </a:lnTo>
                  <a:lnTo>
                    <a:pt x="5" y="228"/>
                  </a:lnTo>
                  <a:lnTo>
                    <a:pt x="0" y="243"/>
                  </a:lnTo>
                  <a:lnTo>
                    <a:pt x="0" y="243"/>
                  </a:lnTo>
                  <a:lnTo>
                    <a:pt x="0" y="252"/>
                  </a:lnTo>
                  <a:lnTo>
                    <a:pt x="0" y="261"/>
                  </a:lnTo>
                  <a:lnTo>
                    <a:pt x="8" y="276"/>
                  </a:lnTo>
                  <a:lnTo>
                    <a:pt x="8" y="276"/>
                  </a:lnTo>
                  <a:lnTo>
                    <a:pt x="14" y="289"/>
                  </a:lnTo>
                  <a:lnTo>
                    <a:pt x="14" y="289"/>
                  </a:lnTo>
                  <a:lnTo>
                    <a:pt x="16" y="298"/>
                  </a:lnTo>
                  <a:lnTo>
                    <a:pt x="16" y="298"/>
                  </a:lnTo>
                  <a:lnTo>
                    <a:pt x="16" y="304"/>
                  </a:lnTo>
                  <a:lnTo>
                    <a:pt x="16" y="304"/>
                  </a:lnTo>
                  <a:lnTo>
                    <a:pt x="22" y="322"/>
                  </a:lnTo>
                  <a:lnTo>
                    <a:pt x="22" y="325"/>
                  </a:lnTo>
                  <a:lnTo>
                    <a:pt x="22" y="325"/>
                  </a:lnTo>
                  <a:lnTo>
                    <a:pt x="25" y="334"/>
                  </a:lnTo>
                  <a:lnTo>
                    <a:pt x="25" y="349"/>
                  </a:lnTo>
                  <a:lnTo>
                    <a:pt x="22" y="371"/>
                  </a:lnTo>
                  <a:lnTo>
                    <a:pt x="14" y="407"/>
                  </a:lnTo>
                  <a:lnTo>
                    <a:pt x="14" y="407"/>
                  </a:lnTo>
                  <a:lnTo>
                    <a:pt x="5" y="434"/>
                  </a:lnTo>
                  <a:lnTo>
                    <a:pt x="0" y="447"/>
                  </a:lnTo>
                  <a:lnTo>
                    <a:pt x="126" y="440"/>
                  </a:lnTo>
                  <a:lnTo>
                    <a:pt x="212" y="431"/>
                  </a:lnTo>
                  <a:lnTo>
                    <a:pt x="249" y="428"/>
                  </a:lnTo>
                  <a:close/>
                </a:path>
              </a:pathLst>
            </a:custGeom>
            <a:solidFill>
              <a:schemeClr val="accen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94" name="Google Shape;1224;p12">
              <a:extLst>
                <a:ext uri="{FF2B5EF4-FFF2-40B4-BE49-F238E27FC236}">
                  <a16:creationId xmlns:a16="http://schemas.microsoft.com/office/drawing/2014/main" id="{D8CEC3F9-DCC2-E1EE-9EA6-0C1A019E6CFD}"/>
                </a:ext>
              </a:extLst>
            </p:cNvPr>
            <p:cNvSpPr/>
            <p:nvPr/>
          </p:nvSpPr>
          <p:spPr>
            <a:xfrm>
              <a:off x="10326459" y="2953680"/>
              <a:ext cx="110318" cy="10948"/>
            </a:xfrm>
            <a:custGeom>
              <a:avLst/>
              <a:gdLst/>
              <a:ahLst/>
              <a:cxnLst/>
              <a:rect l="l" t="t" r="r" b="b"/>
              <a:pathLst>
                <a:path w="86" h="9" extrusionOk="0">
                  <a:moveTo>
                    <a:pt x="86" y="0"/>
                  </a:moveTo>
                  <a:lnTo>
                    <a:pt x="0" y="9"/>
                  </a:lnTo>
                  <a:lnTo>
                    <a:pt x="0" y="9"/>
                  </a:lnTo>
                  <a:lnTo>
                    <a:pt x="86"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95" name="Google Shape;1225;p12">
              <a:extLst>
                <a:ext uri="{FF2B5EF4-FFF2-40B4-BE49-F238E27FC236}">
                  <a16:creationId xmlns:a16="http://schemas.microsoft.com/office/drawing/2014/main" id="{270C1B6A-12E8-4DF7-CA1F-16D59F3A8971}"/>
                </a:ext>
              </a:extLst>
            </p:cNvPr>
            <p:cNvSpPr/>
            <p:nvPr/>
          </p:nvSpPr>
          <p:spPr>
            <a:xfrm>
              <a:off x="10609951" y="3829462"/>
              <a:ext cx="495149" cy="384371"/>
            </a:xfrm>
            <a:custGeom>
              <a:avLst/>
              <a:gdLst/>
              <a:ahLst/>
              <a:cxnLst/>
              <a:rect l="l" t="t" r="r" b="b"/>
              <a:pathLst>
                <a:path w="386" h="316" extrusionOk="0">
                  <a:moveTo>
                    <a:pt x="240" y="286"/>
                  </a:moveTo>
                  <a:lnTo>
                    <a:pt x="240" y="286"/>
                  </a:lnTo>
                  <a:lnTo>
                    <a:pt x="243" y="268"/>
                  </a:lnTo>
                  <a:lnTo>
                    <a:pt x="243" y="268"/>
                  </a:lnTo>
                  <a:lnTo>
                    <a:pt x="246" y="262"/>
                  </a:lnTo>
                  <a:lnTo>
                    <a:pt x="246" y="262"/>
                  </a:lnTo>
                  <a:lnTo>
                    <a:pt x="246" y="259"/>
                  </a:lnTo>
                  <a:lnTo>
                    <a:pt x="246" y="259"/>
                  </a:lnTo>
                  <a:lnTo>
                    <a:pt x="249" y="253"/>
                  </a:lnTo>
                  <a:lnTo>
                    <a:pt x="260" y="250"/>
                  </a:lnTo>
                  <a:lnTo>
                    <a:pt x="260" y="250"/>
                  </a:lnTo>
                  <a:lnTo>
                    <a:pt x="280" y="246"/>
                  </a:lnTo>
                  <a:lnTo>
                    <a:pt x="288" y="240"/>
                  </a:lnTo>
                  <a:lnTo>
                    <a:pt x="294" y="237"/>
                  </a:lnTo>
                  <a:lnTo>
                    <a:pt x="294" y="237"/>
                  </a:lnTo>
                  <a:lnTo>
                    <a:pt x="299" y="225"/>
                  </a:lnTo>
                  <a:lnTo>
                    <a:pt x="308" y="216"/>
                  </a:lnTo>
                  <a:lnTo>
                    <a:pt x="327" y="195"/>
                  </a:lnTo>
                  <a:lnTo>
                    <a:pt x="327" y="195"/>
                  </a:lnTo>
                  <a:lnTo>
                    <a:pt x="333" y="189"/>
                  </a:lnTo>
                  <a:lnTo>
                    <a:pt x="333" y="189"/>
                  </a:lnTo>
                  <a:lnTo>
                    <a:pt x="344" y="180"/>
                  </a:lnTo>
                  <a:lnTo>
                    <a:pt x="350" y="161"/>
                  </a:lnTo>
                  <a:lnTo>
                    <a:pt x="350" y="161"/>
                  </a:lnTo>
                  <a:lnTo>
                    <a:pt x="355" y="134"/>
                  </a:lnTo>
                  <a:lnTo>
                    <a:pt x="355" y="134"/>
                  </a:lnTo>
                  <a:lnTo>
                    <a:pt x="361" y="116"/>
                  </a:lnTo>
                  <a:lnTo>
                    <a:pt x="366" y="104"/>
                  </a:lnTo>
                  <a:lnTo>
                    <a:pt x="366" y="104"/>
                  </a:lnTo>
                  <a:lnTo>
                    <a:pt x="372" y="98"/>
                  </a:lnTo>
                  <a:lnTo>
                    <a:pt x="377" y="92"/>
                  </a:lnTo>
                  <a:lnTo>
                    <a:pt x="377" y="92"/>
                  </a:lnTo>
                  <a:lnTo>
                    <a:pt x="386" y="85"/>
                  </a:lnTo>
                  <a:lnTo>
                    <a:pt x="299" y="6"/>
                  </a:lnTo>
                  <a:lnTo>
                    <a:pt x="299" y="6"/>
                  </a:lnTo>
                  <a:lnTo>
                    <a:pt x="257" y="10"/>
                  </a:lnTo>
                  <a:lnTo>
                    <a:pt x="257" y="10"/>
                  </a:lnTo>
                  <a:lnTo>
                    <a:pt x="243" y="10"/>
                  </a:lnTo>
                  <a:lnTo>
                    <a:pt x="232" y="13"/>
                  </a:lnTo>
                  <a:lnTo>
                    <a:pt x="218" y="19"/>
                  </a:lnTo>
                  <a:lnTo>
                    <a:pt x="218" y="19"/>
                  </a:lnTo>
                  <a:lnTo>
                    <a:pt x="218" y="19"/>
                  </a:lnTo>
                  <a:lnTo>
                    <a:pt x="218" y="19"/>
                  </a:lnTo>
                  <a:lnTo>
                    <a:pt x="218" y="19"/>
                  </a:lnTo>
                  <a:lnTo>
                    <a:pt x="218" y="19"/>
                  </a:lnTo>
                  <a:lnTo>
                    <a:pt x="215" y="19"/>
                  </a:lnTo>
                  <a:lnTo>
                    <a:pt x="215" y="19"/>
                  </a:lnTo>
                  <a:lnTo>
                    <a:pt x="201" y="13"/>
                  </a:lnTo>
                  <a:lnTo>
                    <a:pt x="187" y="6"/>
                  </a:lnTo>
                  <a:lnTo>
                    <a:pt x="187" y="6"/>
                  </a:lnTo>
                  <a:lnTo>
                    <a:pt x="179" y="3"/>
                  </a:lnTo>
                  <a:lnTo>
                    <a:pt x="162" y="0"/>
                  </a:lnTo>
                  <a:lnTo>
                    <a:pt x="61" y="0"/>
                  </a:lnTo>
                  <a:lnTo>
                    <a:pt x="61" y="0"/>
                  </a:lnTo>
                  <a:lnTo>
                    <a:pt x="56" y="0"/>
                  </a:lnTo>
                  <a:lnTo>
                    <a:pt x="50" y="3"/>
                  </a:lnTo>
                  <a:lnTo>
                    <a:pt x="44" y="10"/>
                  </a:lnTo>
                  <a:lnTo>
                    <a:pt x="44" y="10"/>
                  </a:lnTo>
                  <a:lnTo>
                    <a:pt x="44" y="10"/>
                  </a:lnTo>
                  <a:lnTo>
                    <a:pt x="44" y="10"/>
                  </a:lnTo>
                  <a:lnTo>
                    <a:pt x="8" y="34"/>
                  </a:lnTo>
                  <a:lnTo>
                    <a:pt x="8" y="34"/>
                  </a:lnTo>
                  <a:lnTo>
                    <a:pt x="5" y="43"/>
                  </a:lnTo>
                  <a:lnTo>
                    <a:pt x="2" y="49"/>
                  </a:lnTo>
                  <a:lnTo>
                    <a:pt x="2" y="49"/>
                  </a:lnTo>
                  <a:lnTo>
                    <a:pt x="0" y="58"/>
                  </a:lnTo>
                  <a:lnTo>
                    <a:pt x="5" y="67"/>
                  </a:lnTo>
                  <a:lnTo>
                    <a:pt x="61" y="128"/>
                  </a:lnTo>
                  <a:lnTo>
                    <a:pt x="61" y="128"/>
                  </a:lnTo>
                  <a:lnTo>
                    <a:pt x="67" y="134"/>
                  </a:lnTo>
                  <a:lnTo>
                    <a:pt x="67" y="134"/>
                  </a:lnTo>
                  <a:lnTo>
                    <a:pt x="106" y="171"/>
                  </a:lnTo>
                  <a:lnTo>
                    <a:pt x="106" y="171"/>
                  </a:lnTo>
                  <a:lnTo>
                    <a:pt x="145" y="207"/>
                  </a:lnTo>
                  <a:lnTo>
                    <a:pt x="145" y="207"/>
                  </a:lnTo>
                  <a:lnTo>
                    <a:pt x="151" y="213"/>
                  </a:lnTo>
                  <a:lnTo>
                    <a:pt x="151" y="213"/>
                  </a:lnTo>
                  <a:lnTo>
                    <a:pt x="170" y="237"/>
                  </a:lnTo>
                  <a:lnTo>
                    <a:pt x="179" y="250"/>
                  </a:lnTo>
                  <a:lnTo>
                    <a:pt x="179" y="262"/>
                  </a:lnTo>
                  <a:lnTo>
                    <a:pt x="179" y="262"/>
                  </a:lnTo>
                  <a:lnTo>
                    <a:pt x="182" y="268"/>
                  </a:lnTo>
                  <a:lnTo>
                    <a:pt x="184" y="274"/>
                  </a:lnTo>
                  <a:lnTo>
                    <a:pt x="184" y="274"/>
                  </a:lnTo>
                  <a:lnTo>
                    <a:pt x="190" y="286"/>
                  </a:lnTo>
                  <a:lnTo>
                    <a:pt x="193" y="298"/>
                  </a:lnTo>
                  <a:lnTo>
                    <a:pt x="193" y="298"/>
                  </a:lnTo>
                  <a:lnTo>
                    <a:pt x="193" y="301"/>
                  </a:lnTo>
                  <a:lnTo>
                    <a:pt x="193" y="301"/>
                  </a:lnTo>
                  <a:lnTo>
                    <a:pt x="193" y="301"/>
                  </a:lnTo>
                  <a:lnTo>
                    <a:pt x="193" y="301"/>
                  </a:lnTo>
                  <a:lnTo>
                    <a:pt x="196" y="301"/>
                  </a:lnTo>
                  <a:lnTo>
                    <a:pt x="196" y="301"/>
                  </a:lnTo>
                  <a:lnTo>
                    <a:pt x="196" y="301"/>
                  </a:lnTo>
                  <a:lnTo>
                    <a:pt x="196" y="301"/>
                  </a:lnTo>
                  <a:lnTo>
                    <a:pt x="196" y="301"/>
                  </a:lnTo>
                  <a:lnTo>
                    <a:pt x="196" y="301"/>
                  </a:lnTo>
                  <a:lnTo>
                    <a:pt x="196" y="304"/>
                  </a:lnTo>
                  <a:lnTo>
                    <a:pt x="196" y="304"/>
                  </a:lnTo>
                  <a:lnTo>
                    <a:pt x="196" y="304"/>
                  </a:lnTo>
                  <a:lnTo>
                    <a:pt x="196" y="304"/>
                  </a:lnTo>
                  <a:lnTo>
                    <a:pt x="198" y="304"/>
                  </a:lnTo>
                  <a:lnTo>
                    <a:pt x="198" y="304"/>
                  </a:lnTo>
                  <a:lnTo>
                    <a:pt x="198" y="304"/>
                  </a:lnTo>
                  <a:lnTo>
                    <a:pt x="198" y="304"/>
                  </a:lnTo>
                  <a:lnTo>
                    <a:pt x="198" y="304"/>
                  </a:lnTo>
                  <a:lnTo>
                    <a:pt x="198" y="304"/>
                  </a:lnTo>
                  <a:lnTo>
                    <a:pt x="201" y="307"/>
                  </a:lnTo>
                  <a:lnTo>
                    <a:pt x="201" y="307"/>
                  </a:lnTo>
                  <a:lnTo>
                    <a:pt x="201" y="307"/>
                  </a:lnTo>
                  <a:lnTo>
                    <a:pt x="201" y="307"/>
                  </a:lnTo>
                  <a:lnTo>
                    <a:pt x="201" y="307"/>
                  </a:lnTo>
                  <a:lnTo>
                    <a:pt x="201" y="307"/>
                  </a:lnTo>
                  <a:lnTo>
                    <a:pt x="204" y="307"/>
                  </a:lnTo>
                  <a:lnTo>
                    <a:pt x="204" y="307"/>
                  </a:lnTo>
                  <a:lnTo>
                    <a:pt x="204" y="307"/>
                  </a:lnTo>
                  <a:lnTo>
                    <a:pt x="204" y="307"/>
                  </a:lnTo>
                  <a:lnTo>
                    <a:pt x="204" y="307"/>
                  </a:lnTo>
                  <a:lnTo>
                    <a:pt x="204" y="307"/>
                  </a:lnTo>
                  <a:lnTo>
                    <a:pt x="207" y="310"/>
                  </a:lnTo>
                  <a:lnTo>
                    <a:pt x="207" y="310"/>
                  </a:lnTo>
                  <a:lnTo>
                    <a:pt x="207" y="310"/>
                  </a:lnTo>
                  <a:lnTo>
                    <a:pt x="207" y="310"/>
                  </a:lnTo>
                  <a:lnTo>
                    <a:pt x="210" y="310"/>
                  </a:lnTo>
                  <a:lnTo>
                    <a:pt x="210" y="310"/>
                  </a:lnTo>
                  <a:lnTo>
                    <a:pt x="210" y="310"/>
                  </a:lnTo>
                  <a:lnTo>
                    <a:pt x="210" y="310"/>
                  </a:lnTo>
                  <a:lnTo>
                    <a:pt x="212" y="310"/>
                  </a:lnTo>
                  <a:lnTo>
                    <a:pt x="212" y="310"/>
                  </a:lnTo>
                  <a:lnTo>
                    <a:pt x="215" y="313"/>
                  </a:lnTo>
                  <a:lnTo>
                    <a:pt x="215" y="313"/>
                  </a:lnTo>
                  <a:lnTo>
                    <a:pt x="215" y="313"/>
                  </a:lnTo>
                  <a:lnTo>
                    <a:pt x="215" y="313"/>
                  </a:lnTo>
                  <a:lnTo>
                    <a:pt x="218" y="313"/>
                  </a:lnTo>
                  <a:lnTo>
                    <a:pt x="218" y="313"/>
                  </a:lnTo>
                  <a:lnTo>
                    <a:pt x="218" y="313"/>
                  </a:lnTo>
                  <a:lnTo>
                    <a:pt x="218" y="313"/>
                  </a:lnTo>
                  <a:lnTo>
                    <a:pt x="221" y="313"/>
                  </a:lnTo>
                  <a:lnTo>
                    <a:pt x="221" y="313"/>
                  </a:lnTo>
                  <a:lnTo>
                    <a:pt x="221" y="313"/>
                  </a:lnTo>
                  <a:lnTo>
                    <a:pt x="221" y="313"/>
                  </a:lnTo>
                  <a:lnTo>
                    <a:pt x="224" y="313"/>
                  </a:lnTo>
                  <a:lnTo>
                    <a:pt x="224" y="313"/>
                  </a:lnTo>
                  <a:lnTo>
                    <a:pt x="224" y="316"/>
                  </a:lnTo>
                  <a:lnTo>
                    <a:pt x="224" y="316"/>
                  </a:lnTo>
                  <a:lnTo>
                    <a:pt x="229" y="301"/>
                  </a:lnTo>
                  <a:lnTo>
                    <a:pt x="235" y="292"/>
                  </a:lnTo>
                  <a:lnTo>
                    <a:pt x="235" y="292"/>
                  </a:lnTo>
                  <a:lnTo>
                    <a:pt x="240" y="286"/>
                  </a:lnTo>
                  <a:lnTo>
                    <a:pt x="240" y="286"/>
                  </a:lnTo>
                  <a:close/>
                </a:path>
              </a:pathLst>
            </a:custGeom>
            <a:solidFill>
              <a:schemeClr val="accen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96" name="Google Shape;1226;p12">
              <a:extLst>
                <a:ext uri="{FF2B5EF4-FFF2-40B4-BE49-F238E27FC236}">
                  <a16:creationId xmlns:a16="http://schemas.microsoft.com/office/drawing/2014/main" id="{9C6AB13F-81F7-ADD2-3196-3EC6FA653D78}"/>
                </a:ext>
              </a:extLst>
            </p:cNvPr>
            <p:cNvSpPr/>
            <p:nvPr/>
          </p:nvSpPr>
          <p:spPr>
            <a:xfrm>
              <a:off x="11486082" y="2270083"/>
              <a:ext cx="161629" cy="340582"/>
            </a:xfrm>
            <a:custGeom>
              <a:avLst/>
              <a:gdLst/>
              <a:ahLst/>
              <a:cxnLst/>
              <a:rect l="l" t="t" r="r" b="b"/>
              <a:pathLst>
                <a:path w="126" h="280" extrusionOk="0">
                  <a:moveTo>
                    <a:pt x="123" y="231"/>
                  </a:moveTo>
                  <a:lnTo>
                    <a:pt x="36" y="0"/>
                  </a:lnTo>
                  <a:lnTo>
                    <a:pt x="36" y="0"/>
                  </a:lnTo>
                  <a:lnTo>
                    <a:pt x="33" y="6"/>
                  </a:lnTo>
                  <a:lnTo>
                    <a:pt x="33" y="6"/>
                  </a:lnTo>
                  <a:lnTo>
                    <a:pt x="28" y="22"/>
                  </a:lnTo>
                  <a:lnTo>
                    <a:pt x="22" y="31"/>
                  </a:lnTo>
                  <a:lnTo>
                    <a:pt x="22" y="31"/>
                  </a:lnTo>
                  <a:lnTo>
                    <a:pt x="19" y="31"/>
                  </a:lnTo>
                  <a:lnTo>
                    <a:pt x="19" y="31"/>
                  </a:lnTo>
                  <a:lnTo>
                    <a:pt x="19" y="34"/>
                  </a:lnTo>
                  <a:lnTo>
                    <a:pt x="19" y="34"/>
                  </a:lnTo>
                  <a:lnTo>
                    <a:pt x="19" y="34"/>
                  </a:lnTo>
                  <a:lnTo>
                    <a:pt x="19" y="34"/>
                  </a:lnTo>
                  <a:lnTo>
                    <a:pt x="19" y="34"/>
                  </a:lnTo>
                  <a:lnTo>
                    <a:pt x="19" y="34"/>
                  </a:lnTo>
                  <a:lnTo>
                    <a:pt x="19" y="34"/>
                  </a:lnTo>
                  <a:lnTo>
                    <a:pt x="19" y="34"/>
                  </a:lnTo>
                  <a:lnTo>
                    <a:pt x="19" y="37"/>
                  </a:lnTo>
                  <a:lnTo>
                    <a:pt x="19" y="37"/>
                  </a:lnTo>
                  <a:lnTo>
                    <a:pt x="19" y="37"/>
                  </a:lnTo>
                  <a:lnTo>
                    <a:pt x="19" y="37"/>
                  </a:lnTo>
                  <a:lnTo>
                    <a:pt x="19" y="37"/>
                  </a:lnTo>
                  <a:lnTo>
                    <a:pt x="19" y="37"/>
                  </a:lnTo>
                  <a:lnTo>
                    <a:pt x="19" y="37"/>
                  </a:lnTo>
                  <a:lnTo>
                    <a:pt x="19" y="37"/>
                  </a:lnTo>
                  <a:lnTo>
                    <a:pt x="19" y="40"/>
                  </a:lnTo>
                  <a:lnTo>
                    <a:pt x="19" y="40"/>
                  </a:lnTo>
                  <a:lnTo>
                    <a:pt x="19" y="40"/>
                  </a:lnTo>
                  <a:lnTo>
                    <a:pt x="19" y="40"/>
                  </a:lnTo>
                  <a:lnTo>
                    <a:pt x="19" y="43"/>
                  </a:lnTo>
                  <a:lnTo>
                    <a:pt x="19" y="43"/>
                  </a:lnTo>
                  <a:lnTo>
                    <a:pt x="19" y="43"/>
                  </a:lnTo>
                  <a:lnTo>
                    <a:pt x="19" y="43"/>
                  </a:lnTo>
                  <a:lnTo>
                    <a:pt x="19" y="46"/>
                  </a:lnTo>
                  <a:lnTo>
                    <a:pt x="19" y="46"/>
                  </a:lnTo>
                  <a:lnTo>
                    <a:pt x="19" y="46"/>
                  </a:lnTo>
                  <a:lnTo>
                    <a:pt x="19" y="46"/>
                  </a:lnTo>
                  <a:lnTo>
                    <a:pt x="22" y="46"/>
                  </a:lnTo>
                  <a:lnTo>
                    <a:pt x="22" y="46"/>
                  </a:lnTo>
                  <a:lnTo>
                    <a:pt x="28" y="58"/>
                  </a:lnTo>
                  <a:lnTo>
                    <a:pt x="28" y="58"/>
                  </a:lnTo>
                  <a:lnTo>
                    <a:pt x="30" y="64"/>
                  </a:lnTo>
                  <a:lnTo>
                    <a:pt x="33" y="70"/>
                  </a:lnTo>
                  <a:lnTo>
                    <a:pt x="33" y="70"/>
                  </a:lnTo>
                  <a:lnTo>
                    <a:pt x="30" y="85"/>
                  </a:lnTo>
                  <a:lnTo>
                    <a:pt x="25" y="95"/>
                  </a:lnTo>
                  <a:lnTo>
                    <a:pt x="25" y="95"/>
                  </a:lnTo>
                  <a:lnTo>
                    <a:pt x="22" y="98"/>
                  </a:lnTo>
                  <a:lnTo>
                    <a:pt x="19" y="98"/>
                  </a:lnTo>
                  <a:lnTo>
                    <a:pt x="19" y="98"/>
                  </a:lnTo>
                  <a:lnTo>
                    <a:pt x="16" y="101"/>
                  </a:lnTo>
                  <a:lnTo>
                    <a:pt x="14" y="107"/>
                  </a:lnTo>
                  <a:lnTo>
                    <a:pt x="14" y="107"/>
                  </a:lnTo>
                  <a:lnTo>
                    <a:pt x="11" y="116"/>
                  </a:lnTo>
                  <a:lnTo>
                    <a:pt x="5" y="119"/>
                  </a:lnTo>
                  <a:lnTo>
                    <a:pt x="5" y="119"/>
                  </a:lnTo>
                  <a:lnTo>
                    <a:pt x="5" y="122"/>
                  </a:lnTo>
                  <a:lnTo>
                    <a:pt x="5" y="125"/>
                  </a:lnTo>
                  <a:lnTo>
                    <a:pt x="5" y="183"/>
                  </a:lnTo>
                  <a:lnTo>
                    <a:pt x="5" y="183"/>
                  </a:lnTo>
                  <a:lnTo>
                    <a:pt x="2" y="189"/>
                  </a:lnTo>
                  <a:lnTo>
                    <a:pt x="2" y="192"/>
                  </a:lnTo>
                  <a:lnTo>
                    <a:pt x="2" y="192"/>
                  </a:lnTo>
                  <a:lnTo>
                    <a:pt x="0" y="195"/>
                  </a:lnTo>
                  <a:lnTo>
                    <a:pt x="0" y="195"/>
                  </a:lnTo>
                  <a:lnTo>
                    <a:pt x="0" y="210"/>
                  </a:lnTo>
                  <a:lnTo>
                    <a:pt x="0" y="210"/>
                  </a:lnTo>
                  <a:lnTo>
                    <a:pt x="2" y="243"/>
                  </a:lnTo>
                  <a:lnTo>
                    <a:pt x="8" y="265"/>
                  </a:lnTo>
                  <a:lnTo>
                    <a:pt x="8" y="265"/>
                  </a:lnTo>
                  <a:lnTo>
                    <a:pt x="8" y="274"/>
                  </a:lnTo>
                  <a:lnTo>
                    <a:pt x="8" y="280"/>
                  </a:lnTo>
                  <a:lnTo>
                    <a:pt x="86" y="262"/>
                  </a:lnTo>
                  <a:lnTo>
                    <a:pt x="86" y="262"/>
                  </a:lnTo>
                  <a:lnTo>
                    <a:pt x="86" y="259"/>
                  </a:lnTo>
                  <a:lnTo>
                    <a:pt x="86" y="259"/>
                  </a:lnTo>
                  <a:lnTo>
                    <a:pt x="89" y="256"/>
                  </a:lnTo>
                  <a:lnTo>
                    <a:pt x="92" y="252"/>
                  </a:lnTo>
                  <a:lnTo>
                    <a:pt x="95" y="249"/>
                  </a:lnTo>
                  <a:lnTo>
                    <a:pt x="95" y="249"/>
                  </a:lnTo>
                  <a:lnTo>
                    <a:pt x="106" y="243"/>
                  </a:lnTo>
                  <a:lnTo>
                    <a:pt x="109" y="243"/>
                  </a:lnTo>
                  <a:lnTo>
                    <a:pt x="109" y="243"/>
                  </a:lnTo>
                  <a:lnTo>
                    <a:pt x="112" y="240"/>
                  </a:lnTo>
                  <a:lnTo>
                    <a:pt x="112" y="240"/>
                  </a:lnTo>
                  <a:lnTo>
                    <a:pt x="112" y="240"/>
                  </a:lnTo>
                  <a:lnTo>
                    <a:pt x="112" y="240"/>
                  </a:lnTo>
                  <a:lnTo>
                    <a:pt x="114" y="240"/>
                  </a:lnTo>
                  <a:lnTo>
                    <a:pt x="114" y="240"/>
                  </a:lnTo>
                  <a:lnTo>
                    <a:pt x="114" y="240"/>
                  </a:lnTo>
                  <a:lnTo>
                    <a:pt x="114" y="240"/>
                  </a:lnTo>
                  <a:lnTo>
                    <a:pt x="114" y="240"/>
                  </a:lnTo>
                  <a:lnTo>
                    <a:pt x="114" y="240"/>
                  </a:lnTo>
                  <a:lnTo>
                    <a:pt x="114" y="240"/>
                  </a:lnTo>
                  <a:lnTo>
                    <a:pt x="114" y="240"/>
                  </a:lnTo>
                  <a:lnTo>
                    <a:pt x="117" y="240"/>
                  </a:lnTo>
                  <a:lnTo>
                    <a:pt x="117" y="240"/>
                  </a:lnTo>
                  <a:lnTo>
                    <a:pt x="117" y="240"/>
                  </a:lnTo>
                  <a:lnTo>
                    <a:pt x="117" y="240"/>
                  </a:lnTo>
                  <a:lnTo>
                    <a:pt x="117" y="240"/>
                  </a:lnTo>
                  <a:lnTo>
                    <a:pt x="117" y="240"/>
                  </a:lnTo>
                  <a:lnTo>
                    <a:pt x="117" y="240"/>
                  </a:lnTo>
                  <a:lnTo>
                    <a:pt x="117" y="240"/>
                  </a:lnTo>
                  <a:lnTo>
                    <a:pt x="120" y="240"/>
                  </a:lnTo>
                  <a:lnTo>
                    <a:pt x="120" y="240"/>
                  </a:lnTo>
                  <a:lnTo>
                    <a:pt x="120" y="240"/>
                  </a:lnTo>
                  <a:lnTo>
                    <a:pt x="120" y="240"/>
                  </a:lnTo>
                  <a:lnTo>
                    <a:pt x="120" y="240"/>
                  </a:lnTo>
                  <a:lnTo>
                    <a:pt x="120" y="240"/>
                  </a:lnTo>
                  <a:lnTo>
                    <a:pt x="123" y="240"/>
                  </a:lnTo>
                  <a:lnTo>
                    <a:pt x="123" y="240"/>
                  </a:lnTo>
                  <a:lnTo>
                    <a:pt x="123" y="237"/>
                  </a:lnTo>
                  <a:lnTo>
                    <a:pt x="123" y="237"/>
                  </a:lnTo>
                  <a:lnTo>
                    <a:pt x="123" y="237"/>
                  </a:lnTo>
                  <a:lnTo>
                    <a:pt x="123" y="237"/>
                  </a:lnTo>
                  <a:lnTo>
                    <a:pt x="126" y="237"/>
                  </a:lnTo>
                  <a:lnTo>
                    <a:pt x="126" y="237"/>
                  </a:lnTo>
                  <a:lnTo>
                    <a:pt x="123" y="231"/>
                  </a:lnTo>
                  <a:lnTo>
                    <a:pt x="123" y="231"/>
                  </a:lnTo>
                  <a:close/>
                </a:path>
              </a:pathLst>
            </a:custGeom>
            <a:solidFill>
              <a:srgbClr val="92CEF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97" name="Google Shape;1227;p12">
              <a:extLst>
                <a:ext uri="{FF2B5EF4-FFF2-40B4-BE49-F238E27FC236}">
                  <a16:creationId xmlns:a16="http://schemas.microsoft.com/office/drawing/2014/main" id="{061B699D-19C7-D875-39EB-971E194B9196}"/>
                </a:ext>
              </a:extLst>
            </p:cNvPr>
            <p:cNvSpPr/>
            <p:nvPr/>
          </p:nvSpPr>
          <p:spPr>
            <a:xfrm>
              <a:off x="11542524" y="1919771"/>
              <a:ext cx="398941" cy="598451"/>
            </a:xfrm>
            <a:custGeom>
              <a:avLst/>
              <a:gdLst/>
              <a:ahLst/>
              <a:cxnLst/>
              <a:rect l="l" t="t" r="r" b="b"/>
              <a:pathLst>
                <a:path w="311" h="492" extrusionOk="0">
                  <a:moveTo>
                    <a:pt x="93" y="468"/>
                  </a:moveTo>
                  <a:lnTo>
                    <a:pt x="93" y="468"/>
                  </a:lnTo>
                  <a:lnTo>
                    <a:pt x="95" y="461"/>
                  </a:lnTo>
                  <a:lnTo>
                    <a:pt x="95" y="461"/>
                  </a:lnTo>
                  <a:lnTo>
                    <a:pt x="98" y="449"/>
                  </a:lnTo>
                  <a:lnTo>
                    <a:pt x="98" y="449"/>
                  </a:lnTo>
                  <a:lnTo>
                    <a:pt x="101" y="428"/>
                  </a:lnTo>
                  <a:lnTo>
                    <a:pt x="107" y="419"/>
                  </a:lnTo>
                  <a:lnTo>
                    <a:pt x="115" y="410"/>
                  </a:lnTo>
                  <a:lnTo>
                    <a:pt x="115" y="410"/>
                  </a:lnTo>
                  <a:lnTo>
                    <a:pt x="126" y="401"/>
                  </a:lnTo>
                  <a:lnTo>
                    <a:pt x="132" y="392"/>
                  </a:lnTo>
                  <a:lnTo>
                    <a:pt x="132" y="389"/>
                  </a:lnTo>
                  <a:lnTo>
                    <a:pt x="132" y="389"/>
                  </a:lnTo>
                  <a:lnTo>
                    <a:pt x="132" y="386"/>
                  </a:lnTo>
                  <a:lnTo>
                    <a:pt x="135" y="383"/>
                  </a:lnTo>
                  <a:lnTo>
                    <a:pt x="135" y="383"/>
                  </a:lnTo>
                  <a:lnTo>
                    <a:pt x="140" y="379"/>
                  </a:lnTo>
                  <a:lnTo>
                    <a:pt x="146" y="383"/>
                  </a:lnTo>
                  <a:lnTo>
                    <a:pt x="157" y="386"/>
                  </a:lnTo>
                  <a:lnTo>
                    <a:pt x="157" y="386"/>
                  </a:lnTo>
                  <a:lnTo>
                    <a:pt x="165" y="389"/>
                  </a:lnTo>
                  <a:lnTo>
                    <a:pt x="165" y="389"/>
                  </a:lnTo>
                  <a:lnTo>
                    <a:pt x="168" y="367"/>
                  </a:lnTo>
                  <a:lnTo>
                    <a:pt x="171" y="322"/>
                  </a:lnTo>
                  <a:lnTo>
                    <a:pt x="171" y="322"/>
                  </a:lnTo>
                  <a:lnTo>
                    <a:pt x="171" y="316"/>
                  </a:lnTo>
                  <a:lnTo>
                    <a:pt x="171" y="316"/>
                  </a:lnTo>
                  <a:lnTo>
                    <a:pt x="174" y="310"/>
                  </a:lnTo>
                  <a:lnTo>
                    <a:pt x="177" y="307"/>
                  </a:lnTo>
                  <a:lnTo>
                    <a:pt x="177" y="307"/>
                  </a:lnTo>
                  <a:lnTo>
                    <a:pt x="179" y="304"/>
                  </a:lnTo>
                  <a:lnTo>
                    <a:pt x="185" y="304"/>
                  </a:lnTo>
                  <a:lnTo>
                    <a:pt x="193" y="307"/>
                  </a:lnTo>
                  <a:lnTo>
                    <a:pt x="193" y="307"/>
                  </a:lnTo>
                  <a:lnTo>
                    <a:pt x="199" y="307"/>
                  </a:lnTo>
                  <a:lnTo>
                    <a:pt x="199" y="307"/>
                  </a:lnTo>
                  <a:lnTo>
                    <a:pt x="205" y="304"/>
                  </a:lnTo>
                  <a:lnTo>
                    <a:pt x="205" y="304"/>
                  </a:lnTo>
                  <a:lnTo>
                    <a:pt x="210" y="304"/>
                  </a:lnTo>
                  <a:lnTo>
                    <a:pt x="219" y="310"/>
                  </a:lnTo>
                  <a:lnTo>
                    <a:pt x="227" y="316"/>
                  </a:lnTo>
                  <a:lnTo>
                    <a:pt x="227" y="316"/>
                  </a:lnTo>
                  <a:lnTo>
                    <a:pt x="227" y="316"/>
                  </a:lnTo>
                  <a:lnTo>
                    <a:pt x="227" y="316"/>
                  </a:lnTo>
                  <a:lnTo>
                    <a:pt x="233" y="313"/>
                  </a:lnTo>
                  <a:lnTo>
                    <a:pt x="238" y="304"/>
                  </a:lnTo>
                  <a:lnTo>
                    <a:pt x="238" y="304"/>
                  </a:lnTo>
                  <a:lnTo>
                    <a:pt x="241" y="294"/>
                  </a:lnTo>
                  <a:lnTo>
                    <a:pt x="247" y="288"/>
                  </a:lnTo>
                  <a:lnTo>
                    <a:pt x="258" y="279"/>
                  </a:lnTo>
                  <a:lnTo>
                    <a:pt x="258" y="279"/>
                  </a:lnTo>
                  <a:lnTo>
                    <a:pt x="269" y="273"/>
                  </a:lnTo>
                  <a:lnTo>
                    <a:pt x="269" y="273"/>
                  </a:lnTo>
                  <a:lnTo>
                    <a:pt x="280" y="261"/>
                  </a:lnTo>
                  <a:lnTo>
                    <a:pt x="305" y="246"/>
                  </a:lnTo>
                  <a:lnTo>
                    <a:pt x="305" y="246"/>
                  </a:lnTo>
                  <a:lnTo>
                    <a:pt x="311" y="243"/>
                  </a:lnTo>
                  <a:lnTo>
                    <a:pt x="311" y="243"/>
                  </a:lnTo>
                  <a:lnTo>
                    <a:pt x="311" y="243"/>
                  </a:lnTo>
                  <a:lnTo>
                    <a:pt x="305" y="234"/>
                  </a:lnTo>
                  <a:lnTo>
                    <a:pt x="291" y="225"/>
                  </a:lnTo>
                  <a:lnTo>
                    <a:pt x="291" y="225"/>
                  </a:lnTo>
                  <a:lnTo>
                    <a:pt x="280" y="221"/>
                  </a:lnTo>
                  <a:lnTo>
                    <a:pt x="280" y="221"/>
                  </a:lnTo>
                  <a:lnTo>
                    <a:pt x="272" y="218"/>
                  </a:lnTo>
                  <a:lnTo>
                    <a:pt x="269" y="215"/>
                  </a:lnTo>
                  <a:lnTo>
                    <a:pt x="266" y="209"/>
                  </a:lnTo>
                  <a:lnTo>
                    <a:pt x="266" y="209"/>
                  </a:lnTo>
                  <a:lnTo>
                    <a:pt x="266" y="203"/>
                  </a:lnTo>
                  <a:lnTo>
                    <a:pt x="258" y="191"/>
                  </a:lnTo>
                  <a:lnTo>
                    <a:pt x="258" y="191"/>
                  </a:lnTo>
                  <a:lnTo>
                    <a:pt x="252" y="185"/>
                  </a:lnTo>
                  <a:lnTo>
                    <a:pt x="244" y="182"/>
                  </a:lnTo>
                  <a:lnTo>
                    <a:pt x="244" y="182"/>
                  </a:lnTo>
                  <a:lnTo>
                    <a:pt x="233" y="176"/>
                  </a:lnTo>
                  <a:lnTo>
                    <a:pt x="216" y="161"/>
                  </a:lnTo>
                  <a:lnTo>
                    <a:pt x="216" y="161"/>
                  </a:lnTo>
                  <a:lnTo>
                    <a:pt x="207" y="152"/>
                  </a:lnTo>
                  <a:lnTo>
                    <a:pt x="202" y="146"/>
                  </a:lnTo>
                  <a:lnTo>
                    <a:pt x="199" y="139"/>
                  </a:lnTo>
                  <a:lnTo>
                    <a:pt x="199" y="130"/>
                  </a:lnTo>
                  <a:lnTo>
                    <a:pt x="199" y="130"/>
                  </a:lnTo>
                  <a:lnTo>
                    <a:pt x="199" y="118"/>
                  </a:lnTo>
                  <a:lnTo>
                    <a:pt x="196" y="103"/>
                  </a:lnTo>
                  <a:lnTo>
                    <a:pt x="196" y="103"/>
                  </a:lnTo>
                  <a:lnTo>
                    <a:pt x="196" y="100"/>
                  </a:lnTo>
                  <a:lnTo>
                    <a:pt x="196" y="100"/>
                  </a:lnTo>
                  <a:lnTo>
                    <a:pt x="191" y="73"/>
                  </a:lnTo>
                  <a:lnTo>
                    <a:pt x="188" y="54"/>
                  </a:lnTo>
                  <a:lnTo>
                    <a:pt x="188" y="54"/>
                  </a:lnTo>
                  <a:lnTo>
                    <a:pt x="185" y="42"/>
                  </a:lnTo>
                  <a:lnTo>
                    <a:pt x="182" y="33"/>
                  </a:lnTo>
                  <a:lnTo>
                    <a:pt x="182" y="33"/>
                  </a:lnTo>
                  <a:lnTo>
                    <a:pt x="174" y="21"/>
                  </a:lnTo>
                  <a:lnTo>
                    <a:pt x="168" y="12"/>
                  </a:lnTo>
                  <a:lnTo>
                    <a:pt x="154" y="0"/>
                  </a:lnTo>
                  <a:lnTo>
                    <a:pt x="154" y="0"/>
                  </a:lnTo>
                  <a:lnTo>
                    <a:pt x="146" y="0"/>
                  </a:lnTo>
                  <a:lnTo>
                    <a:pt x="137" y="6"/>
                  </a:lnTo>
                  <a:lnTo>
                    <a:pt x="137" y="6"/>
                  </a:lnTo>
                  <a:lnTo>
                    <a:pt x="129" y="9"/>
                  </a:lnTo>
                  <a:lnTo>
                    <a:pt x="129" y="9"/>
                  </a:lnTo>
                  <a:lnTo>
                    <a:pt x="121" y="18"/>
                  </a:lnTo>
                  <a:lnTo>
                    <a:pt x="121" y="18"/>
                  </a:lnTo>
                  <a:lnTo>
                    <a:pt x="109" y="24"/>
                  </a:lnTo>
                  <a:lnTo>
                    <a:pt x="104" y="24"/>
                  </a:lnTo>
                  <a:lnTo>
                    <a:pt x="98" y="24"/>
                  </a:lnTo>
                  <a:lnTo>
                    <a:pt x="98" y="24"/>
                  </a:lnTo>
                  <a:lnTo>
                    <a:pt x="90" y="21"/>
                  </a:lnTo>
                  <a:lnTo>
                    <a:pt x="87" y="15"/>
                  </a:lnTo>
                  <a:lnTo>
                    <a:pt x="87" y="15"/>
                  </a:lnTo>
                  <a:lnTo>
                    <a:pt x="84" y="9"/>
                  </a:lnTo>
                  <a:lnTo>
                    <a:pt x="84" y="9"/>
                  </a:lnTo>
                  <a:lnTo>
                    <a:pt x="79" y="18"/>
                  </a:lnTo>
                  <a:lnTo>
                    <a:pt x="79" y="30"/>
                  </a:lnTo>
                  <a:lnTo>
                    <a:pt x="79" y="30"/>
                  </a:lnTo>
                  <a:lnTo>
                    <a:pt x="76" y="39"/>
                  </a:lnTo>
                  <a:lnTo>
                    <a:pt x="76" y="39"/>
                  </a:lnTo>
                  <a:lnTo>
                    <a:pt x="70" y="57"/>
                  </a:lnTo>
                  <a:lnTo>
                    <a:pt x="62" y="76"/>
                  </a:lnTo>
                  <a:lnTo>
                    <a:pt x="62" y="76"/>
                  </a:lnTo>
                  <a:lnTo>
                    <a:pt x="59" y="85"/>
                  </a:lnTo>
                  <a:lnTo>
                    <a:pt x="56" y="97"/>
                  </a:lnTo>
                  <a:lnTo>
                    <a:pt x="56" y="97"/>
                  </a:lnTo>
                  <a:lnTo>
                    <a:pt x="56" y="106"/>
                  </a:lnTo>
                  <a:lnTo>
                    <a:pt x="59" y="109"/>
                  </a:lnTo>
                  <a:lnTo>
                    <a:pt x="59" y="109"/>
                  </a:lnTo>
                  <a:lnTo>
                    <a:pt x="59" y="121"/>
                  </a:lnTo>
                  <a:lnTo>
                    <a:pt x="59" y="127"/>
                  </a:lnTo>
                  <a:lnTo>
                    <a:pt x="56" y="133"/>
                  </a:lnTo>
                  <a:lnTo>
                    <a:pt x="56" y="133"/>
                  </a:lnTo>
                  <a:lnTo>
                    <a:pt x="51" y="142"/>
                  </a:lnTo>
                  <a:lnTo>
                    <a:pt x="45" y="152"/>
                  </a:lnTo>
                  <a:lnTo>
                    <a:pt x="45" y="152"/>
                  </a:lnTo>
                  <a:lnTo>
                    <a:pt x="48" y="158"/>
                  </a:lnTo>
                  <a:lnTo>
                    <a:pt x="48" y="158"/>
                  </a:lnTo>
                  <a:lnTo>
                    <a:pt x="51" y="167"/>
                  </a:lnTo>
                  <a:lnTo>
                    <a:pt x="54" y="173"/>
                  </a:lnTo>
                  <a:lnTo>
                    <a:pt x="54" y="173"/>
                  </a:lnTo>
                  <a:lnTo>
                    <a:pt x="51" y="185"/>
                  </a:lnTo>
                  <a:lnTo>
                    <a:pt x="51" y="185"/>
                  </a:lnTo>
                  <a:lnTo>
                    <a:pt x="51" y="194"/>
                  </a:lnTo>
                  <a:lnTo>
                    <a:pt x="51" y="194"/>
                  </a:lnTo>
                  <a:lnTo>
                    <a:pt x="51" y="197"/>
                  </a:lnTo>
                  <a:lnTo>
                    <a:pt x="51" y="197"/>
                  </a:lnTo>
                  <a:lnTo>
                    <a:pt x="51" y="209"/>
                  </a:lnTo>
                  <a:lnTo>
                    <a:pt x="48" y="215"/>
                  </a:lnTo>
                  <a:lnTo>
                    <a:pt x="45" y="225"/>
                  </a:lnTo>
                  <a:lnTo>
                    <a:pt x="45" y="225"/>
                  </a:lnTo>
                  <a:lnTo>
                    <a:pt x="42" y="231"/>
                  </a:lnTo>
                  <a:lnTo>
                    <a:pt x="42" y="231"/>
                  </a:lnTo>
                  <a:lnTo>
                    <a:pt x="34" y="243"/>
                  </a:lnTo>
                  <a:lnTo>
                    <a:pt x="31" y="261"/>
                  </a:lnTo>
                  <a:lnTo>
                    <a:pt x="31" y="261"/>
                  </a:lnTo>
                  <a:lnTo>
                    <a:pt x="28" y="273"/>
                  </a:lnTo>
                  <a:lnTo>
                    <a:pt x="28" y="276"/>
                  </a:lnTo>
                  <a:lnTo>
                    <a:pt x="23" y="279"/>
                  </a:lnTo>
                  <a:lnTo>
                    <a:pt x="23" y="279"/>
                  </a:lnTo>
                  <a:lnTo>
                    <a:pt x="17" y="276"/>
                  </a:lnTo>
                  <a:lnTo>
                    <a:pt x="12" y="273"/>
                  </a:lnTo>
                  <a:lnTo>
                    <a:pt x="12" y="273"/>
                  </a:lnTo>
                  <a:lnTo>
                    <a:pt x="9" y="276"/>
                  </a:lnTo>
                  <a:lnTo>
                    <a:pt x="3" y="279"/>
                  </a:lnTo>
                  <a:lnTo>
                    <a:pt x="3" y="279"/>
                  </a:lnTo>
                  <a:lnTo>
                    <a:pt x="0" y="279"/>
                  </a:lnTo>
                  <a:lnTo>
                    <a:pt x="82" y="492"/>
                  </a:lnTo>
                  <a:lnTo>
                    <a:pt x="82" y="492"/>
                  </a:lnTo>
                  <a:lnTo>
                    <a:pt x="87" y="480"/>
                  </a:lnTo>
                  <a:lnTo>
                    <a:pt x="93" y="468"/>
                  </a:lnTo>
                  <a:lnTo>
                    <a:pt x="93" y="468"/>
                  </a:lnTo>
                  <a:close/>
                </a:path>
              </a:pathLst>
            </a:custGeom>
            <a:solidFill>
              <a:schemeClr val="accen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98" name="Google Shape;1228;p12">
              <a:extLst>
                <a:ext uri="{FF2B5EF4-FFF2-40B4-BE49-F238E27FC236}">
                  <a16:creationId xmlns:a16="http://schemas.microsoft.com/office/drawing/2014/main" id="{63C5CC03-8EEE-B2E4-B99C-C6B314D91901}"/>
                </a:ext>
              </a:extLst>
            </p:cNvPr>
            <p:cNvSpPr/>
            <p:nvPr/>
          </p:nvSpPr>
          <p:spPr>
            <a:xfrm>
              <a:off x="11416812" y="2714057"/>
              <a:ext cx="183436" cy="150829"/>
            </a:xfrm>
            <a:custGeom>
              <a:avLst/>
              <a:gdLst/>
              <a:ahLst/>
              <a:cxnLst/>
              <a:rect l="l" t="t" r="r" b="b"/>
              <a:pathLst>
                <a:path w="143" h="124" extrusionOk="0">
                  <a:moveTo>
                    <a:pt x="96" y="6"/>
                  </a:moveTo>
                  <a:lnTo>
                    <a:pt x="96" y="6"/>
                  </a:lnTo>
                  <a:lnTo>
                    <a:pt x="79" y="12"/>
                  </a:lnTo>
                  <a:lnTo>
                    <a:pt x="65" y="18"/>
                  </a:lnTo>
                  <a:lnTo>
                    <a:pt x="65" y="18"/>
                  </a:lnTo>
                  <a:lnTo>
                    <a:pt x="59" y="21"/>
                  </a:lnTo>
                  <a:lnTo>
                    <a:pt x="40" y="24"/>
                  </a:lnTo>
                  <a:lnTo>
                    <a:pt x="40" y="24"/>
                  </a:lnTo>
                  <a:lnTo>
                    <a:pt x="26" y="27"/>
                  </a:lnTo>
                  <a:lnTo>
                    <a:pt x="6" y="30"/>
                  </a:lnTo>
                  <a:lnTo>
                    <a:pt x="6" y="30"/>
                  </a:lnTo>
                  <a:lnTo>
                    <a:pt x="0" y="30"/>
                  </a:lnTo>
                  <a:lnTo>
                    <a:pt x="0" y="42"/>
                  </a:lnTo>
                  <a:lnTo>
                    <a:pt x="0" y="42"/>
                  </a:lnTo>
                  <a:lnTo>
                    <a:pt x="9" y="82"/>
                  </a:lnTo>
                  <a:lnTo>
                    <a:pt x="9" y="82"/>
                  </a:lnTo>
                  <a:lnTo>
                    <a:pt x="17" y="115"/>
                  </a:lnTo>
                  <a:lnTo>
                    <a:pt x="17" y="115"/>
                  </a:lnTo>
                  <a:lnTo>
                    <a:pt x="17" y="118"/>
                  </a:lnTo>
                  <a:lnTo>
                    <a:pt x="17" y="118"/>
                  </a:lnTo>
                  <a:lnTo>
                    <a:pt x="17" y="118"/>
                  </a:lnTo>
                  <a:lnTo>
                    <a:pt x="17" y="118"/>
                  </a:lnTo>
                  <a:lnTo>
                    <a:pt x="17" y="118"/>
                  </a:lnTo>
                  <a:lnTo>
                    <a:pt x="17" y="118"/>
                  </a:lnTo>
                  <a:lnTo>
                    <a:pt x="17" y="118"/>
                  </a:lnTo>
                  <a:lnTo>
                    <a:pt x="17" y="118"/>
                  </a:lnTo>
                  <a:lnTo>
                    <a:pt x="20" y="121"/>
                  </a:lnTo>
                  <a:lnTo>
                    <a:pt x="20" y="121"/>
                  </a:lnTo>
                  <a:lnTo>
                    <a:pt x="20" y="121"/>
                  </a:lnTo>
                  <a:lnTo>
                    <a:pt x="20" y="121"/>
                  </a:lnTo>
                  <a:lnTo>
                    <a:pt x="20" y="124"/>
                  </a:lnTo>
                  <a:lnTo>
                    <a:pt x="20" y="124"/>
                  </a:lnTo>
                  <a:lnTo>
                    <a:pt x="20" y="124"/>
                  </a:lnTo>
                  <a:lnTo>
                    <a:pt x="20" y="124"/>
                  </a:lnTo>
                  <a:lnTo>
                    <a:pt x="20" y="124"/>
                  </a:lnTo>
                  <a:lnTo>
                    <a:pt x="20" y="124"/>
                  </a:lnTo>
                  <a:lnTo>
                    <a:pt x="34" y="115"/>
                  </a:lnTo>
                  <a:lnTo>
                    <a:pt x="34" y="115"/>
                  </a:lnTo>
                  <a:lnTo>
                    <a:pt x="45" y="112"/>
                  </a:lnTo>
                  <a:lnTo>
                    <a:pt x="45" y="112"/>
                  </a:lnTo>
                  <a:lnTo>
                    <a:pt x="54" y="112"/>
                  </a:lnTo>
                  <a:lnTo>
                    <a:pt x="62" y="106"/>
                  </a:lnTo>
                  <a:lnTo>
                    <a:pt x="62" y="106"/>
                  </a:lnTo>
                  <a:lnTo>
                    <a:pt x="76" y="97"/>
                  </a:lnTo>
                  <a:lnTo>
                    <a:pt x="76" y="97"/>
                  </a:lnTo>
                  <a:lnTo>
                    <a:pt x="90" y="88"/>
                  </a:lnTo>
                  <a:lnTo>
                    <a:pt x="90" y="88"/>
                  </a:lnTo>
                  <a:lnTo>
                    <a:pt x="96" y="82"/>
                  </a:lnTo>
                  <a:lnTo>
                    <a:pt x="96" y="82"/>
                  </a:lnTo>
                  <a:lnTo>
                    <a:pt x="110" y="76"/>
                  </a:lnTo>
                  <a:lnTo>
                    <a:pt x="129" y="70"/>
                  </a:lnTo>
                  <a:lnTo>
                    <a:pt x="129" y="70"/>
                  </a:lnTo>
                  <a:lnTo>
                    <a:pt x="143" y="64"/>
                  </a:lnTo>
                  <a:lnTo>
                    <a:pt x="143" y="64"/>
                  </a:lnTo>
                  <a:lnTo>
                    <a:pt x="143" y="64"/>
                  </a:lnTo>
                  <a:lnTo>
                    <a:pt x="143" y="64"/>
                  </a:lnTo>
                  <a:lnTo>
                    <a:pt x="143" y="64"/>
                  </a:lnTo>
                  <a:lnTo>
                    <a:pt x="143" y="64"/>
                  </a:lnTo>
                  <a:lnTo>
                    <a:pt x="140" y="61"/>
                  </a:lnTo>
                  <a:lnTo>
                    <a:pt x="140" y="61"/>
                  </a:lnTo>
                  <a:lnTo>
                    <a:pt x="140" y="58"/>
                  </a:lnTo>
                  <a:lnTo>
                    <a:pt x="140" y="58"/>
                  </a:lnTo>
                  <a:lnTo>
                    <a:pt x="140" y="55"/>
                  </a:lnTo>
                  <a:lnTo>
                    <a:pt x="140" y="55"/>
                  </a:lnTo>
                  <a:lnTo>
                    <a:pt x="140" y="55"/>
                  </a:lnTo>
                  <a:lnTo>
                    <a:pt x="140" y="55"/>
                  </a:lnTo>
                  <a:lnTo>
                    <a:pt x="140" y="52"/>
                  </a:lnTo>
                  <a:lnTo>
                    <a:pt x="140" y="52"/>
                  </a:lnTo>
                  <a:lnTo>
                    <a:pt x="140" y="49"/>
                  </a:lnTo>
                  <a:lnTo>
                    <a:pt x="140" y="49"/>
                  </a:lnTo>
                  <a:lnTo>
                    <a:pt x="140" y="45"/>
                  </a:lnTo>
                  <a:lnTo>
                    <a:pt x="140" y="45"/>
                  </a:lnTo>
                  <a:lnTo>
                    <a:pt x="140" y="42"/>
                  </a:lnTo>
                  <a:lnTo>
                    <a:pt x="140" y="42"/>
                  </a:lnTo>
                  <a:lnTo>
                    <a:pt x="138" y="39"/>
                  </a:lnTo>
                  <a:lnTo>
                    <a:pt x="138" y="39"/>
                  </a:lnTo>
                  <a:lnTo>
                    <a:pt x="138" y="39"/>
                  </a:lnTo>
                  <a:lnTo>
                    <a:pt x="138" y="39"/>
                  </a:lnTo>
                  <a:lnTo>
                    <a:pt x="138" y="36"/>
                  </a:lnTo>
                  <a:lnTo>
                    <a:pt x="138" y="36"/>
                  </a:lnTo>
                  <a:lnTo>
                    <a:pt x="138" y="33"/>
                  </a:lnTo>
                  <a:lnTo>
                    <a:pt x="138" y="33"/>
                  </a:lnTo>
                  <a:lnTo>
                    <a:pt x="138" y="30"/>
                  </a:lnTo>
                  <a:lnTo>
                    <a:pt x="138" y="30"/>
                  </a:lnTo>
                  <a:lnTo>
                    <a:pt x="135" y="30"/>
                  </a:lnTo>
                  <a:lnTo>
                    <a:pt x="135" y="30"/>
                  </a:lnTo>
                  <a:lnTo>
                    <a:pt x="135" y="27"/>
                  </a:lnTo>
                  <a:lnTo>
                    <a:pt x="135" y="27"/>
                  </a:lnTo>
                  <a:lnTo>
                    <a:pt x="135" y="24"/>
                  </a:lnTo>
                  <a:lnTo>
                    <a:pt x="135" y="24"/>
                  </a:lnTo>
                  <a:lnTo>
                    <a:pt x="135" y="21"/>
                  </a:lnTo>
                  <a:lnTo>
                    <a:pt x="135" y="21"/>
                  </a:lnTo>
                  <a:lnTo>
                    <a:pt x="132" y="21"/>
                  </a:lnTo>
                  <a:lnTo>
                    <a:pt x="132" y="21"/>
                  </a:lnTo>
                  <a:lnTo>
                    <a:pt x="132" y="18"/>
                  </a:lnTo>
                  <a:lnTo>
                    <a:pt x="132" y="18"/>
                  </a:lnTo>
                  <a:lnTo>
                    <a:pt x="132" y="15"/>
                  </a:lnTo>
                  <a:lnTo>
                    <a:pt x="132" y="15"/>
                  </a:lnTo>
                  <a:lnTo>
                    <a:pt x="132" y="15"/>
                  </a:lnTo>
                  <a:lnTo>
                    <a:pt x="132" y="15"/>
                  </a:lnTo>
                  <a:lnTo>
                    <a:pt x="129" y="12"/>
                  </a:lnTo>
                  <a:lnTo>
                    <a:pt x="129" y="12"/>
                  </a:lnTo>
                  <a:lnTo>
                    <a:pt x="129" y="9"/>
                  </a:lnTo>
                  <a:lnTo>
                    <a:pt x="129" y="9"/>
                  </a:lnTo>
                  <a:lnTo>
                    <a:pt x="129" y="9"/>
                  </a:lnTo>
                  <a:lnTo>
                    <a:pt x="129" y="9"/>
                  </a:lnTo>
                  <a:lnTo>
                    <a:pt x="129" y="6"/>
                  </a:lnTo>
                  <a:lnTo>
                    <a:pt x="129" y="6"/>
                  </a:lnTo>
                  <a:lnTo>
                    <a:pt x="129" y="6"/>
                  </a:lnTo>
                  <a:lnTo>
                    <a:pt x="129" y="6"/>
                  </a:lnTo>
                  <a:lnTo>
                    <a:pt x="126" y="3"/>
                  </a:lnTo>
                  <a:lnTo>
                    <a:pt x="126" y="3"/>
                  </a:lnTo>
                  <a:lnTo>
                    <a:pt x="126" y="3"/>
                  </a:lnTo>
                  <a:lnTo>
                    <a:pt x="126" y="3"/>
                  </a:lnTo>
                  <a:lnTo>
                    <a:pt x="126" y="0"/>
                  </a:lnTo>
                  <a:lnTo>
                    <a:pt x="126" y="0"/>
                  </a:lnTo>
                  <a:lnTo>
                    <a:pt x="126" y="0"/>
                  </a:lnTo>
                  <a:lnTo>
                    <a:pt x="126" y="0"/>
                  </a:lnTo>
                  <a:lnTo>
                    <a:pt x="110" y="3"/>
                  </a:lnTo>
                  <a:lnTo>
                    <a:pt x="96" y="6"/>
                  </a:lnTo>
                  <a:lnTo>
                    <a:pt x="96" y="6"/>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99" name="Google Shape;1229;p12">
              <a:extLst>
                <a:ext uri="{FF2B5EF4-FFF2-40B4-BE49-F238E27FC236}">
                  <a16:creationId xmlns:a16="http://schemas.microsoft.com/office/drawing/2014/main" id="{E14C3D05-EBBA-C4C8-15D2-D1B291FE34E0}"/>
                </a:ext>
              </a:extLst>
            </p:cNvPr>
            <p:cNvSpPr/>
            <p:nvPr/>
          </p:nvSpPr>
          <p:spPr>
            <a:xfrm>
              <a:off x="10466281" y="3544833"/>
              <a:ext cx="896655" cy="373424"/>
            </a:xfrm>
            <a:custGeom>
              <a:avLst/>
              <a:gdLst/>
              <a:ahLst/>
              <a:cxnLst/>
              <a:rect l="l" t="t" r="r" b="b"/>
              <a:pathLst>
                <a:path w="699" h="307" extrusionOk="0">
                  <a:moveTo>
                    <a:pt x="221" y="76"/>
                  </a:moveTo>
                  <a:lnTo>
                    <a:pt x="221" y="76"/>
                  </a:lnTo>
                  <a:lnTo>
                    <a:pt x="212" y="98"/>
                  </a:lnTo>
                  <a:lnTo>
                    <a:pt x="201" y="113"/>
                  </a:lnTo>
                  <a:lnTo>
                    <a:pt x="184" y="131"/>
                  </a:lnTo>
                  <a:lnTo>
                    <a:pt x="184" y="131"/>
                  </a:lnTo>
                  <a:lnTo>
                    <a:pt x="179" y="137"/>
                  </a:lnTo>
                  <a:lnTo>
                    <a:pt x="179" y="137"/>
                  </a:lnTo>
                  <a:lnTo>
                    <a:pt x="170" y="146"/>
                  </a:lnTo>
                  <a:lnTo>
                    <a:pt x="162" y="155"/>
                  </a:lnTo>
                  <a:lnTo>
                    <a:pt x="162" y="155"/>
                  </a:lnTo>
                  <a:lnTo>
                    <a:pt x="145" y="161"/>
                  </a:lnTo>
                  <a:lnTo>
                    <a:pt x="131" y="174"/>
                  </a:lnTo>
                  <a:lnTo>
                    <a:pt x="131" y="174"/>
                  </a:lnTo>
                  <a:lnTo>
                    <a:pt x="114" y="189"/>
                  </a:lnTo>
                  <a:lnTo>
                    <a:pt x="114" y="189"/>
                  </a:lnTo>
                  <a:lnTo>
                    <a:pt x="103" y="198"/>
                  </a:lnTo>
                  <a:lnTo>
                    <a:pt x="103" y="198"/>
                  </a:lnTo>
                  <a:lnTo>
                    <a:pt x="89" y="210"/>
                  </a:lnTo>
                  <a:lnTo>
                    <a:pt x="89" y="210"/>
                  </a:lnTo>
                  <a:lnTo>
                    <a:pt x="81" y="216"/>
                  </a:lnTo>
                  <a:lnTo>
                    <a:pt x="81" y="216"/>
                  </a:lnTo>
                  <a:lnTo>
                    <a:pt x="75" y="219"/>
                  </a:lnTo>
                  <a:lnTo>
                    <a:pt x="70" y="222"/>
                  </a:lnTo>
                  <a:lnTo>
                    <a:pt x="70" y="222"/>
                  </a:lnTo>
                  <a:lnTo>
                    <a:pt x="64" y="225"/>
                  </a:lnTo>
                  <a:lnTo>
                    <a:pt x="58" y="228"/>
                  </a:lnTo>
                  <a:lnTo>
                    <a:pt x="58" y="228"/>
                  </a:lnTo>
                  <a:lnTo>
                    <a:pt x="47" y="234"/>
                  </a:lnTo>
                  <a:lnTo>
                    <a:pt x="36" y="240"/>
                  </a:lnTo>
                  <a:lnTo>
                    <a:pt x="36" y="240"/>
                  </a:lnTo>
                  <a:lnTo>
                    <a:pt x="25" y="247"/>
                  </a:lnTo>
                  <a:lnTo>
                    <a:pt x="25" y="247"/>
                  </a:lnTo>
                  <a:lnTo>
                    <a:pt x="17" y="253"/>
                  </a:lnTo>
                  <a:lnTo>
                    <a:pt x="8" y="256"/>
                  </a:lnTo>
                  <a:lnTo>
                    <a:pt x="0" y="274"/>
                  </a:lnTo>
                  <a:lnTo>
                    <a:pt x="0" y="274"/>
                  </a:lnTo>
                  <a:lnTo>
                    <a:pt x="61" y="268"/>
                  </a:lnTo>
                  <a:lnTo>
                    <a:pt x="112" y="259"/>
                  </a:lnTo>
                  <a:lnTo>
                    <a:pt x="112" y="259"/>
                  </a:lnTo>
                  <a:lnTo>
                    <a:pt x="140" y="240"/>
                  </a:lnTo>
                  <a:lnTo>
                    <a:pt x="140" y="240"/>
                  </a:lnTo>
                  <a:lnTo>
                    <a:pt x="140" y="240"/>
                  </a:lnTo>
                  <a:lnTo>
                    <a:pt x="140" y="240"/>
                  </a:lnTo>
                  <a:lnTo>
                    <a:pt x="142" y="240"/>
                  </a:lnTo>
                  <a:lnTo>
                    <a:pt x="142" y="240"/>
                  </a:lnTo>
                  <a:lnTo>
                    <a:pt x="142" y="240"/>
                  </a:lnTo>
                  <a:lnTo>
                    <a:pt x="142" y="240"/>
                  </a:lnTo>
                  <a:lnTo>
                    <a:pt x="142" y="240"/>
                  </a:lnTo>
                  <a:lnTo>
                    <a:pt x="142" y="240"/>
                  </a:lnTo>
                  <a:lnTo>
                    <a:pt x="145" y="237"/>
                  </a:lnTo>
                  <a:lnTo>
                    <a:pt x="145" y="237"/>
                  </a:lnTo>
                  <a:lnTo>
                    <a:pt x="145" y="237"/>
                  </a:lnTo>
                  <a:lnTo>
                    <a:pt x="145" y="237"/>
                  </a:lnTo>
                  <a:lnTo>
                    <a:pt x="145" y="237"/>
                  </a:lnTo>
                  <a:lnTo>
                    <a:pt x="145" y="237"/>
                  </a:lnTo>
                  <a:lnTo>
                    <a:pt x="145" y="237"/>
                  </a:lnTo>
                  <a:lnTo>
                    <a:pt x="145" y="237"/>
                  </a:lnTo>
                  <a:lnTo>
                    <a:pt x="145" y="237"/>
                  </a:lnTo>
                  <a:lnTo>
                    <a:pt x="145" y="237"/>
                  </a:lnTo>
                  <a:lnTo>
                    <a:pt x="148" y="237"/>
                  </a:lnTo>
                  <a:lnTo>
                    <a:pt x="148" y="237"/>
                  </a:lnTo>
                  <a:lnTo>
                    <a:pt x="148" y="237"/>
                  </a:lnTo>
                  <a:lnTo>
                    <a:pt x="148" y="237"/>
                  </a:lnTo>
                  <a:lnTo>
                    <a:pt x="148" y="234"/>
                  </a:lnTo>
                  <a:lnTo>
                    <a:pt x="148" y="234"/>
                  </a:lnTo>
                  <a:lnTo>
                    <a:pt x="156" y="228"/>
                  </a:lnTo>
                  <a:lnTo>
                    <a:pt x="165" y="222"/>
                  </a:lnTo>
                  <a:lnTo>
                    <a:pt x="173" y="222"/>
                  </a:lnTo>
                  <a:lnTo>
                    <a:pt x="274" y="222"/>
                  </a:lnTo>
                  <a:lnTo>
                    <a:pt x="274" y="222"/>
                  </a:lnTo>
                  <a:lnTo>
                    <a:pt x="274" y="222"/>
                  </a:lnTo>
                  <a:lnTo>
                    <a:pt x="274" y="222"/>
                  </a:lnTo>
                  <a:lnTo>
                    <a:pt x="294" y="225"/>
                  </a:lnTo>
                  <a:lnTo>
                    <a:pt x="302" y="228"/>
                  </a:lnTo>
                  <a:lnTo>
                    <a:pt x="308" y="231"/>
                  </a:lnTo>
                  <a:lnTo>
                    <a:pt x="308" y="231"/>
                  </a:lnTo>
                  <a:lnTo>
                    <a:pt x="316" y="234"/>
                  </a:lnTo>
                  <a:lnTo>
                    <a:pt x="327" y="240"/>
                  </a:lnTo>
                  <a:lnTo>
                    <a:pt x="327" y="240"/>
                  </a:lnTo>
                  <a:lnTo>
                    <a:pt x="341" y="234"/>
                  </a:lnTo>
                  <a:lnTo>
                    <a:pt x="361" y="231"/>
                  </a:lnTo>
                  <a:lnTo>
                    <a:pt x="361" y="231"/>
                  </a:lnTo>
                  <a:lnTo>
                    <a:pt x="366" y="231"/>
                  </a:lnTo>
                  <a:lnTo>
                    <a:pt x="366" y="231"/>
                  </a:lnTo>
                  <a:lnTo>
                    <a:pt x="369" y="231"/>
                  </a:lnTo>
                  <a:lnTo>
                    <a:pt x="369" y="231"/>
                  </a:lnTo>
                  <a:lnTo>
                    <a:pt x="414" y="228"/>
                  </a:lnTo>
                  <a:lnTo>
                    <a:pt x="414" y="228"/>
                  </a:lnTo>
                  <a:lnTo>
                    <a:pt x="414" y="228"/>
                  </a:lnTo>
                  <a:lnTo>
                    <a:pt x="414" y="228"/>
                  </a:lnTo>
                  <a:lnTo>
                    <a:pt x="414" y="231"/>
                  </a:lnTo>
                  <a:lnTo>
                    <a:pt x="414" y="231"/>
                  </a:lnTo>
                  <a:lnTo>
                    <a:pt x="414" y="231"/>
                  </a:lnTo>
                  <a:lnTo>
                    <a:pt x="414" y="231"/>
                  </a:lnTo>
                  <a:lnTo>
                    <a:pt x="414" y="231"/>
                  </a:lnTo>
                  <a:lnTo>
                    <a:pt x="414" y="231"/>
                  </a:lnTo>
                  <a:lnTo>
                    <a:pt x="417" y="231"/>
                  </a:lnTo>
                  <a:lnTo>
                    <a:pt x="417" y="231"/>
                  </a:lnTo>
                  <a:lnTo>
                    <a:pt x="417" y="231"/>
                  </a:lnTo>
                  <a:lnTo>
                    <a:pt x="417" y="231"/>
                  </a:lnTo>
                  <a:lnTo>
                    <a:pt x="417" y="231"/>
                  </a:lnTo>
                  <a:lnTo>
                    <a:pt x="417" y="231"/>
                  </a:lnTo>
                  <a:lnTo>
                    <a:pt x="417" y="231"/>
                  </a:lnTo>
                  <a:lnTo>
                    <a:pt x="503" y="307"/>
                  </a:lnTo>
                  <a:lnTo>
                    <a:pt x="503" y="307"/>
                  </a:lnTo>
                  <a:lnTo>
                    <a:pt x="512" y="307"/>
                  </a:lnTo>
                  <a:lnTo>
                    <a:pt x="520" y="307"/>
                  </a:lnTo>
                  <a:lnTo>
                    <a:pt x="520" y="307"/>
                  </a:lnTo>
                  <a:lnTo>
                    <a:pt x="543" y="304"/>
                  </a:lnTo>
                  <a:lnTo>
                    <a:pt x="543" y="304"/>
                  </a:lnTo>
                  <a:lnTo>
                    <a:pt x="554" y="304"/>
                  </a:lnTo>
                  <a:lnTo>
                    <a:pt x="554" y="304"/>
                  </a:lnTo>
                  <a:lnTo>
                    <a:pt x="554" y="301"/>
                  </a:lnTo>
                  <a:lnTo>
                    <a:pt x="554" y="301"/>
                  </a:lnTo>
                  <a:lnTo>
                    <a:pt x="551" y="295"/>
                  </a:lnTo>
                  <a:lnTo>
                    <a:pt x="554" y="289"/>
                  </a:lnTo>
                  <a:lnTo>
                    <a:pt x="554" y="289"/>
                  </a:lnTo>
                  <a:lnTo>
                    <a:pt x="554" y="286"/>
                  </a:lnTo>
                  <a:lnTo>
                    <a:pt x="554" y="286"/>
                  </a:lnTo>
                  <a:lnTo>
                    <a:pt x="557" y="277"/>
                  </a:lnTo>
                  <a:lnTo>
                    <a:pt x="557" y="277"/>
                  </a:lnTo>
                  <a:lnTo>
                    <a:pt x="565" y="253"/>
                  </a:lnTo>
                  <a:lnTo>
                    <a:pt x="565" y="253"/>
                  </a:lnTo>
                  <a:lnTo>
                    <a:pt x="576" y="240"/>
                  </a:lnTo>
                  <a:lnTo>
                    <a:pt x="593" y="228"/>
                  </a:lnTo>
                  <a:lnTo>
                    <a:pt x="615" y="216"/>
                  </a:lnTo>
                  <a:lnTo>
                    <a:pt x="635" y="210"/>
                  </a:lnTo>
                  <a:lnTo>
                    <a:pt x="635" y="210"/>
                  </a:lnTo>
                  <a:lnTo>
                    <a:pt x="641" y="210"/>
                  </a:lnTo>
                  <a:lnTo>
                    <a:pt x="641" y="210"/>
                  </a:lnTo>
                  <a:lnTo>
                    <a:pt x="638" y="207"/>
                  </a:lnTo>
                  <a:lnTo>
                    <a:pt x="641" y="201"/>
                  </a:lnTo>
                  <a:lnTo>
                    <a:pt x="641" y="201"/>
                  </a:lnTo>
                  <a:lnTo>
                    <a:pt x="643" y="198"/>
                  </a:lnTo>
                  <a:lnTo>
                    <a:pt x="643" y="198"/>
                  </a:lnTo>
                  <a:lnTo>
                    <a:pt x="649" y="189"/>
                  </a:lnTo>
                  <a:lnTo>
                    <a:pt x="649" y="183"/>
                  </a:lnTo>
                  <a:lnTo>
                    <a:pt x="649" y="183"/>
                  </a:lnTo>
                  <a:lnTo>
                    <a:pt x="649" y="183"/>
                  </a:lnTo>
                  <a:lnTo>
                    <a:pt x="649" y="183"/>
                  </a:lnTo>
                  <a:lnTo>
                    <a:pt x="643" y="183"/>
                  </a:lnTo>
                  <a:lnTo>
                    <a:pt x="632" y="180"/>
                  </a:lnTo>
                  <a:lnTo>
                    <a:pt x="632" y="180"/>
                  </a:lnTo>
                  <a:lnTo>
                    <a:pt x="624" y="177"/>
                  </a:lnTo>
                  <a:lnTo>
                    <a:pt x="624" y="171"/>
                  </a:lnTo>
                  <a:lnTo>
                    <a:pt x="624" y="171"/>
                  </a:lnTo>
                  <a:lnTo>
                    <a:pt x="624" y="165"/>
                  </a:lnTo>
                  <a:lnTo>
                    <a:pt x="627" y="158"/>
                  </a:lnTo>
                  <a:lnTo>
                    <a:pt x="635" y="152"/>
                  </a:lnTo>
                  <a:lnTo>
                    <a:pt x="635" y="152"/>
                  </a:lnTo>
                  <a:lnTo>
                    <a:pt x="635" y="152"/>
                  </a:lnTo>
                  <a:lnTo>
                    <a:pt x="635" y="152"/>
                  </a:lnTo>
                  <a:lnTo>
                    <a:pt x="643" y="140"/>
                  </a:lnTo>
                  <a:lnTo>
                    <a:pt x="643" y="140"/>
                  </a:lnTo>
                  <a:lnTo>
                    <a:pt x="638" y="140"/>
                  </a:lnTo>
                  <a:lnTo>
                    <a:pt x="638" y="140"/>
                  </a:lnTo>
                  <a:lnTo>
                    <a:pt x="627" y="134"/>
                  </a:lnTo>
                  <a:lnTo>
                    <a:pt x="624" y="131"/>
                  </a:lnTo>
                  <a:lnTo>
                    <a:pt x="624" y="128"/>
                  </a:lnTo>
                  <a:lnTo>
                    <a:pt x="624" y="128"/>
                  </a:lnTo>
                  <a:lnTo>
                    <a:pt x="624" y="122"/>
                  </a:lnTo>
                  <a:lnTo>
                    <a:pt x="627" y="122"/>
                  </a:lnTo>
                  <a:lnTo>
                    <a:pt x="627" y="122"/>
                  </a:lnTo>
                  <a:lnTo>
                    <a:pt x="635" y="119"/>
                  </a:lnTo>
                  <a:lnTo>
                    <a:pt x="649" y="119"/>
                  </a:lnTo>
                  <a:lnTo>
                    <a:pt x="649" y="119"/>
                  </a:lnTo>
                  <a:lnTo>
                    <a:pt x="655" y="119"/>
                  </a:lnTo>
                  <a:lnTo>
                    <a:pt x="655" y="119"/>
                  </a:lnTo>
                  <a:lnTo>
                    <a:pt x="663" y="122"/>
                  </a:lnTo>
                  <a:lnTo>
                    <a:pt x="663" y="122"/>
                  </a:lnTo>
                  <a:lnTo>
                    <a:pt x="671" y="122"/>
                  </a:lnTo>
                  <a:lnTo>
                    <a:pt x="683" y="122"/>
                  </a:lnTo>
                  <a:lnTo>
                    <a:pt x="683" y="122"/>
                  </a:lnTo>
                  <a:lnTo>
                    <a:pt x="685" y="122"/>
                  </a:lnTo>
                  <a:lnTo>
                    <a:pt x="685" y="122"/>
                  </a:lnTo>
                  <a:lnTo>
                    <a:pt x="683" y="116"/>
                  </a:lnTo>
                  <a:lnTo>
                    <a:pt x="683" y="116"/>
                  </a:lnTo>
                  <a:lnTo>
                    <a:pt x="680" y="110"/>
                  </a:lnTo>
                  <a:lnTo>
                    <a:pt x="680" y="101"/>
                  </a:lnTo>
                  <a:lnTo>
                    <a:pt x="680" y="101"/>
                  </a:lnTo>
                  <a:lnTo>
                    <a:pt x="680" y="98"/>
                  </a:lnTo>
                  <a:lnTo>
                    <a:pt x="683" y="92"/>
                  </a:lnTo>
                  <a:lnTo>
                    <a:pt x="691" y="86"/>
                  </a:lnTo>
                  <a:lnTo>
                    <a:pt x="691" y="86"/>
                  </a:lnTo>
                  <a:lnTo>
                    <a:pt x="699" y="79"/>
                  </a:lnTo>
                  <a:lnTo>
                    <a:pt x="699" y="79"/>
                  </a:lnTo>
                  <a:lnTo>
                    <a:pt x="699" y="73"/>
                  </a:lnTo>
                  <a:lnTo>
                    <a:pt x="699" y="73"/>
                  </a:lnTo>
                  <a:lnTo>
                    <a:pt x="697" y="64"/>
                  </a:lnTo>
                  <a:lnTo>
                    <a:pt x="697" y="64"/>
                  </a:lnTo>
                  <a:lnTo>
                    <a:pt x="691" y="73"/>
                  </a:lnTo>
                  <a:lnTo>
                    <a:pt x="691" y="73"/>
                  </a:lnTo>
                  <a:lnTo>
                    <a:pt x="688" y="76"/>
                  </a:lnTo>
                  <a:lnTo>
                    <a:pt x="685" y="79"/>
                  </a:lnTo>
                  <a:lnTo>
                    <a:pt x="685" y="79"/>
                  </a:lnTo>
                  <a:lnTo>
                    <a:pt x="680" y="79"/>
                  </a:lnTo>
                  <a:lnTo>
                    <a:pt x="680" y="79"/>
                  </a:lnTo>
                  <a:lnTo>
                    <a:pt x="677" y="76"/>
                  </a:lnTo>
                  <a:lnTo>
                    <a:pt x="674" y="73"/>
                  </a:lnTo>
                  <a:lnTo>
                    <a:pt x="671" y="61"/>
                  </a:lnTo>
                  <a:lnTo>
                    <a:pt x="669" y="61"/>
                  </a:lnTo>
                  <a:lnTo>
                    <a:pt x="669" y="61"/>
                  </a:lnTo>
                  <a:lnTo>
                    <a:pt x="669" y="58"/>
                  </a:lnTo>
                  <a:lnTo>
                    <a:pt x="666" y="58"/>
                  </a:lnTo>
                  <a:lnTo>
                    <a:pt x="666" y="58"/>
                  </a:lnTo>
                  <a:lnTo>
                    <a:pt x="660" y="61"/>
                  </a:lnTo>
                  <a:lnTo>
                    <a:pt x="660" y="61"/>
                  </a:lnTo>
                  <a:lnTo>
                    <a:pt x="655" y="70"/>
                  </a:lnTo>
                  <a:lnTo>
                    <a:pt x="652" y="73"/>
                  </a:lnTo>
                  <a:lnTo>
                    <a:pt x="646" y="73"/>
                  </a:lnTo>
                  <a:lnTo>
                    <a:pt x="646" y="73"/>
                  </a:lnTo>
                  <a:lnTo>
                    <a:pt x="638" y="73"/>
                  </a:lnTo>
                  <a:lnTo>
                    <a:pt x="635" y="70"/>
                  </a:lnTo>
                  <a:lnTo>
                    <a:pt x="635" y="70"/>
                  </a:lnTo>
                  <a:lnTo>
                    <a:pt x="632" y="64"/>
                  </a:lnTo>
                  <a:lnTo>
                    <a:pt x="632" y="61"/>
                  </a:lnTo>
                  <a:lnTo>
                    <a:pt x="635" y="55"/>
                  </a:lnTo>
                  <a:lnTo>
                    <a:pt x="635" y="55"/>
                  </a:lnTo>
                  <a:lnTo>
                    <a:pt x="641" y="46"/>
                  </a:lnTo>
                  <a:lnTo>
                    <a:pt x="641" y="46"/>
                  </a:lnTo>
                  <a:lnTo>
                    <a:pt x="643" y="43"/>
                  </a:lnTo>
                  <a:lnTo>
                    <a:pt x="643" y="43"/>
                  </a:lnTo>
                  <a:lnTo>
                    <a:pt x="646" y="34"/>
                  </a:lnTo>
                  <a:lnTo>
                    <a:pt x="652" y="25"/>
                  </a:lnTo>
                  <a:lnTo>
                    <a:pt x="674" y="0"/>
                  </a:lnTo>
                  <a:lnTo>
                    <a:pt x="674" y="0"/>
                  </a:lnTo>
                  <a:lnTo>
                    <a:pt x="677" y="0"/>
                  </a:lnTo>
                  <a:lnTo>
                    <a:pt x="677" y="0"/>
                  </a:lnTo>
                  <a:lnTo>
                    <a:pt x="674" y="0"/>
                  </a:lnTo>
                  <a:lnTo>
                    <a:pt x="674" y="0"/>
                  </a:lnTo>
                  <a:lnTo>
                    <a:pt x="669" y="4"/>
                  </a:lnTo>
                  <a:lnTo>
                    <a:pt x="669" y="4"/>
                  </a:lnTo>
                  <a:lnTo>
                    <a:pt x="666" y="4"/>
                  </a:lnTo>
                  <a:lnTo>
                    <a:pt x="666" y="4"/>
                  </a:lnTo>
                  <a:lnTo>
                    <a:pt x="657" y="4"/>
                  </a:lnTo>
                  <a:lnTo>
                    <a:pt x="657" y="4"/>
                  </a:lnTo>
                  <a:lnTo>
                    <a:pt x="657" y="4"/>
                  </a:lnTo>
                  <a:lnTo>
                    <a:pt x="657" y="4"/>
                  </a:lnTo>
                  <a:lnTo>
                    <a:pt x="649" y="7"/>
                  </a:lnTo>
                  <a:lnTo>
                    <a:pt x="649" y="7"/>
                  </a:lnTo>
                  <a:lnTo>
                    <a:pt x="646" y="7"/>
                  </a:lnTo>
                  <a:lnTo>
                    <a:pt x="646" y="7"/>
                  </a:lnTo>
                  <a:lnTo>
                    <a:pt x="638" y="10"/>
                  </a:lnTo>
                  <a:lnTo>
                    <a:pt x="638" y="10"/>
                  </a:lnTo>
                  <a:lnTo>
                    <a:pt x="635" y="10"/>
                  </a:lnTo>
                  <a:lnTo>
                    <a:pt x="635" y="10"/>
                  </a:lnTo>
                  <a:lnTo>
                    <a:pt x="627" y="10"/>
                  </a:lnTo>
                  <a:lnTo>
                    <a:pt x="627" y="10"/>
                  </a:lnTo>
                  <a:lnTo>
                    <a:pt x="624" y="10"/>
                  </a:lnTo>
                  <a:lnTo>
                    <a:pt x="624" y="10"/>
                  </a:lnTo>
                  <a:lnTo>
                    <a:pt x="615" y="13"/>
                  </a:lnTo>
                  <a:lnTo>
                    <a:pt x="615" y="13"/>
                  </a:lnTo>
                  <a:lnTo>
                    <a:pt x="613" y="13"/>
                  </a:lnTo>
                  <a:lnTo>
                    <a:pt x="613" y="13"/>
                  </a:lnTo>
                  <a:lnTo>
                    <a:pt x="604" y="16"/>
                  </a:lnTo>
                  <a:lnTo>
                    <a:pt x="604" y="16"/>
                  </a:lnTo>
                  <a:lnTo>
                    <a:pt x="601" y="16"/>
                  </a:lnTo>
                  <a:lnTo>
                    <a:pt x="601" y="16"/>
                  </a:lnTo>
                  <a:lnTo>
                    <a:pt x="590" y="16"/>
                  </a:lnTo>
                  <a:lnTo>
                    <a:pt x="590" y="16"/>
                  </a:lnTo>
                  <a:lnTo>
                    <a:pt x="590" y="16"/>
                  </a:lnTo>
                  <a:lnTo>
                    <a:pt x="590" y="16"/>
                  </a:lnTo>
                  <a:lnTo>
                    <a:pt x="579" y="19"/>
                  </a:lnTo>
                  <a:lnTo>
                    <a:pt x="579" y="19"/>
                  </a:lnTo>
                  <a:lnTo>
                    <a:pt x="576" y="19"/>
                  </a:lnTo>
                  <a:lnTo>
                    <a:pt x="576" y="19"/>
                  </a:lnTo>
                  <a:lnTo>
                    <a:pt x="568" y="22"/>
                  </a:lnTo>
                  <a:lnTo>
                    <a:pt x="568" y="22"/>
                  </a:lnTo>
                  <a:lnTo>
                    <a:pt x="565" y="22"/>
                  </a:lnTo>
                  <a:lnTo>
                    <a:pt x="565" y="22"/>
                  </a:lnTo>
                  <a:lnTo>
                    <a:pt x="554" y="22"/>
                  </a:lnTo>
                  <a:lnTo>
                    <a:pt x="554" y="22"/>
                  </a:lnTo>
                  <a:lnTo>
                    <a:pt x="551" y="22"/>
                  </a:lnTo>
                  <a:lnTo>
                    <a:pt x="551" y="22"/>
                  </a:lnTo>
                  <a:lnTo>
                    <a:pt x="540" y="25"/>
                  </a:lnTo>
                  <a:lnTo>
                    <a:pt x="540" y="25"/>
                  </a:lnTo>
                  <a:lnTo>
                    <a:pt x="537" y="25"/>
                  </a:lnTo>
                  <a:lnTo>
                    <a:pt x="537" y="25"/>
                  </a:lnTo>
                  <a:lnTo>
                    <a:pt x="526" y="28"/>
                  </a:lnTo>
                  <a:lnTo>
                    <a:pt x="526" y="28"/>
                  </a:lnTo>
                  <a:lnTo>
                    <a:pt x="523" y="28"/>
                  </a:lnTo>
                  <a:lnTo>
                    <a:pt x="523" y="28"/>
                  </a:lnTo>
                  <a:lnTo>
                    <a:pt x="515" y="28"/>
                  </a:lnTo>
                  <a:lnTo>
                    <a:pt x="515" y="28"/>
                  </a:lnTo>
                  <a:lnTo>
                    <a:pt x="509" y="28"/>
                  </a:lnTo>
                  <a:lnTo>
                    <a:pt x="509" y="28"/>
                  </a:lnTo>
                  <a:lnTo>
                    <a:pt x="498" y="31"/>
                  </a:lnTo>
                  <a:lnTo>
                    <a:pt x="498" y="31"/>
                  </a:lnTo>
                  <a:lnTo>
                    <a:pt x="495" y="31"/>
                  </a:lnTo>
                  <a:lnTo>
                    <a:pt x="495" y="31"/>
                  </a:lnTo>
                  <a:lnTo>
                    <a:pt x="484" y="34"/>
                  </a:lnTo>
                  <a:lnTo>
                    <a:pt x="484" y="34"/>
                  </a:lnTo>
                  <a:lnTo>
                    <a:pt x="481" y="34"/>
                  </a:lnTo>
                  <a:lnTo>
                    <a:pt x="481" y="34"/>
                  </a:lnTo>
                  <a:lnTo>
                    <a:pt x="470" y="34"/>
                  </a:lnTo>
                  <a:lnTo>
                    <a:pt x="470" y="34"/>
                  </a:lnTo>
                  <a:lnTo>
                    <a:pt x="467" y="34"/>
                  </a:lnTo>
                  <a:lnTo>
                    <a:pt x="467" y="34"/>
                  </a:lnTo>
                  <a:lnTo>
                    <a:pt x="456" y="37"/>
                  </a:lnTo>
                  <a:lnTo>
                    <a:pt x="456" y="37"/>
                  </a:lnTo>
                  <a:lnTo>
                    <a:pt x="450" y="37"/>
                  </a:lnTo>
                  <a:lnTo>
                    <a:pt x="450" y="37"/>
                  </a:lnTo>
                  <a:lnTo>
                    <a:pt x="439" y="40"/>
                  </a:lnTo>
                  <a:lnTo>
                    <a:pt x="439" y="40"/>
                  </a:lnTo>
                  <a:lnTo>
                    <a:pt x="436" y="40"/>
                  </a:lnTo>
                  <a:lnTo>
                    <a:pt x="436" y="40"/>
                  </a:lnTo>
                  <a:lnTo>
                    <a:pt x="425" y="40"/>
                  </a:lnTo>
                  <a:lnTo>
                    <a:pt x="425" y="40"/>
                  </a:lnTo>
                  <a:lnTo>
                    <a:pt x="420" y="43"/>
                  </a:lnTo>
                  <a:lnTo>
                    <a:pt x="420" y="43"/>
                  </a:lnTo>
                  <a:lnTo>
                    <a:pt x="408" y="43"/>
                  </a:lnTo>
                  <a:lnTo>
                    <a:pt x="408" y="43"/>
                  </a:lnTo>
                  <a:lnTo>
                    <a:pt x="406" y="43"/>
                  </a:lnTo>
                  <a:lnTo>
                    <a:pt x="406" y="43"/>
                  </a:lnTo>
                  <a:lnTo>
                    <a:pt x="392" y="46"/>
                  </a:lnTo>
                  <a:lnTo>
                    <a:pt x="392" y="46"/>
                  </a:lnTo>
                  <a:lnTo>
                    <a:pt x="389" y="46"/>
                  </a:lnTo>
                  <a:lnTo>
                    <a:pt x="389" y="46"/>
                  </a:lnTo>
                  <a:lnTo>
                    <a:pt x="378" y="46"/>
                  </a:lnTo>
                  <a:lnTo>
                    <a:pt x="378" y="46"/>
                  </a:lnTo>
                  <a:lnTo>
                    <a:pt x="375" y="46"/>
                  </a:lnTo>
                  <a:lnTo>
                    <a:pt x="375" y="46"/>
                  </a:lnTo>
                  <a:lnTo>
                    <a:pt x="361" y="49"/>
                  </a:lnTo>
                  <a:lnTo>
                    <a:pt x="361" y="49"/>
                  </a:lnTo>
                  <a:lnTo>
                    <a:pt x="358" y="49"/>
                  </a:lnTo>
                  <a:lnTo>
                    <a:pt x="358" y="49"/>
                  </a:lnTo>
                  <a:lnTo>
                    <a:pt x="347" y="52"/>
                  </a:lnTo>
                  <a:lnTo>
                    <a:pt x="347" y="52"/>
                  </a:lnTo>
                  <a:lnTo>
                    <a:pt x="341" y="52"/>
                  </a:lnTo>
                  <a:lnTo>
                    <a:pt x="341" y="52"/>
                  </a:lnTo>
                  <a:lnTo>
                    <a:pt x="330" y="52"/>
                  </a:lnTo>
                  <a:lnTo>
                    <a:pt x="330" y="52"/>
                  </a:lnTo>
                  <a:lnTo>
                    <a:pt x="327" y="52"/>
                  </a:lnTo>
                  <a:lnTo>
                    <a:pt x="327" y="52"/>
                  </a:lnTo>
                  <a:lnTo>
                    <a:pt x="313" y="55"/>
                  </a:lnTo>
                  <a:lnTo>
                    <a:pt x="313" y="55"/>
                  </a:lnTo>
                  <a:lnTo>
                    <a:pt x="308" y="55"/>
                  </a:lnTo>
                  <a:lnTo>
                    <a:pt x="308" y="55"/>
                  </a:lnTo>
                  <a:lnTo>
                    <a:pt x="299" y="58"/>
                  </a:lnTo>
                  <a:lnTo>
                    <a:pt x="299" y="58"/>
                  </a:lnTo>
                  <a:lnTo>
                    <a:pt x="294" y="58"/>
                  </a:lnTo>
                  <a:lnTo>
                    <a:pt x="294" y="58"/>
                  </a:lnTo>
                  <a:lnTo>
                    <a:pt x="280" y="58"/>
                  </a:lnTo>
                  <a:lnTo>
                    <a:pt x="280" y="58"/>
                  </a:lnTo>
                  <a:lnTo>
                    <a:pt x="277" y="58"/>
                  </a:lnTo>
                  <a:lnTo>
                    <a:pt x="277" y="58"/>
                  </a:lnTo>
                  <a:lnTo>
                    <a:pt x="266" y="61"/>
                  </a:lnTo>
                  <a:lnTo>
                    <a:pt x="266" y="61"/>
                  </a:lnTo>
                  <a:lnTo>
                    <a:pt x="260" y="61"/>
                  </a:lnTo>
                  <a:lnTo>
                    <a:pt x="260" y="61"/>
                  </a:lnTo>
                  <a:lnTo>
                    <a:pt x="249" y="61"/>
                  </a:lnTo>
                  <a:lnTo>
                    <a:pt x="249" y="61"/>
                  </a:lnTo>
                  <a:lnTo>
                    <a:pt x="243" y="64"/>
                  </a:lnTo>
                  <a:lnTo>
                    <a:pt x="243" y="64"/>
                  </a:lnTo>
                  <a:lnTo>
                    <a:pt x="235" y="64"/>
                  </a:lnTo>
                  <a:lnTo>
                    <a:pt x="235" y="64"/>
                  </a:lnTo>
                  <a:lnTo>
                    <a:pt x="232" y="64"/>
                  </a:lnTo>
                  <a:lnTo>
                    <a:pt x="232" y="64"/>
                  </a:lnTo>
                  <a:lnTo>
                    <a:pt x="226" y="67"/>
                  </a:lnTo>
                  <a:lnTo>
                    <a:pt x="221" y="76"/>
                  </a:lnTo>
                  <a:lnTo>
                    <a:pt x="221" y="76"/>
                  </a:lnTo>
                  <a:close/>
                </a:path>
              </a:pathLst>
            </a:custGeom>
            <a:solidFill>
              <a:srgbClr val="92CEF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00" name="Google Shape;1230;p12">
              <a:extLst>
                <a:ext uri="{FF2B5EF4-FFF2-40B4-BE49-F238E27FC236}">
                  <a16:creationId xmlns:a16="http://schemas.microsoft.com/office/drawing/2014/main" id="{341A3CB6-F91C-5388-8C7B-F3C545DE35CF}"/>
                </a:ext>
              </a:extLst>
            </p:cNvPr>
            <p:cNvSpPr/>
            <p:nvPr/>
          </p:nvSpPr>
          <p:spPr>
            <a:xfrm>
              <a:off x="10178941" y="4425481"/>
              <a:ext cx="922311" cy="716439"/>
            </a:xfrm>
            <a:custGeom>
              <a:avLst/>
              <a:gdLst/>
              <a:ahLst/>
              <a:cxnLst/>
              <a:rect l="l" t="t" r="r" b="b"/>
              <a:pathLst>
                <a:path w="719" h="589" extrusionOk="0">
                  <a:moveTo>
                    <a:pt x="140" y="18"/>
                  </a:moveTo>
                  <a:lnTo>
                    <a:pt x="134" y="18"/>
                  </a:lnTo>
                  <a:lnTo>
                    <a:pt x="134" y="18"/>
                  </a:lnTo>
                  <a:lnTo>
                    <a:pt x="129" y="18"/>
                  </a:lnTo>
                  <a:lnTo>
                    <a:pt x="129" y="18"/>
                  </a:lnTo>
                  <a:lnTo>
                    <a:pt x="117" y="18"/>
                  </a:lnTo>
                  <a:lnTo>
                    <a:pt x="117" y="18"/>
                  </a:lnTo>
                  <a:lnTo>
                    <a:pt x="112" y="18"/>
                  </a:lnTo>
                  <a:lnTo>
                    <a:pt x="112" y="18"/>
                  </a:lnTo>
                  <a:lnTo>
                    <a:pt x="101" y="18"/>
                  </a:lnTo>
                  <a:lnTo>
                    <a:pt x="101" y="21"/>
                  </a:lnTo>
                  <a:lnTo>
                    <a:pt x="95" y="21"/>
                  </a:lnTo>
                  <a:lnTo>
                    <a:pt x="95" y="21"/>
                  </a:lnTo>
                  <a:lnTo>
                    <a:pt x="92" y="21"/>
                  </a:lnTo>
                  <a:lnTo>
                    <a:pt x="92" y="21"/>
                  </a:lnTo>
                  <a:lnTo>
                    <a:pt x="89" y="21"/>
                  </a:lnTo>
                  <a:lnTo>
                    <a:pt x="89" y="21"/>
                  </a:lnTo>
                  <a:lnTo>
                    <a:pt x="81" y="21"/>
                  </a:lnTo>
                  <a:lnTo>
                    <a:pt x="22" y="21"/>
                  </a:lnTo>
                  <a:lnTo>
                    <a:pt x="22" y="21"/>
                  </a:lnTo>
                  <a:lnTo>
                    <a:pt x="11" y="24"/>
                  </a:lnTo>
                  <a:lnTo>
                    <a:pt x="5" y="30"/>
                  </a:lnTo>
                  <a:lnTo>
                    <a:pt x="5" y="30"/>
                  </a:lnTo>
                  <a:lnTo>
                    <a:pt x="5" y="39"/>
                  </a:lnTo>
                  <a:lnTo>
                    <a:pt x="5" y="39"/>
                  </a:lnTo>
                  <a:lnTo>
                    <a:pt x="5" y="48"/>
                  </a:lnTo>
                  <a:lnTo>
                    <a:pt x="5" y="48"/>
                  </a:lnTo>
                  <a:lnTo>
                    <a:pt x="5" y="54"/>
                  </a:lnTo>
                  <a:lnTo>
                    <a:pt x="3" y="60"/>
                  </a:lnTo>
                  <a:lnTo>
                    <a:pt x="3" y="60"/>
                  </a:lnTo>
                  <a:lnTo>
                    <a:pt x="3" y="69"/>
                  </a:lnTo>
                  <a:lnTo>
                    <a:pt x="3" y="69"/>
                  </a:lnTo>
                  <a:lnTo>
                    <a:pt x="3" y="72"/>
                  </a:lnTo>
                  <a:lnTo>
                    <a:pt x="3" y="72"/>
                  </a:lnTo>
                  <a:lnTo>
                    <a:pt x="3" y="79"/>
                  </a:lnTo>
                  <a:lnTo>
                    <a:pt x="3" y="79"/>
                  </a:lnTo>
                  <a:lnTo>
                    <a:pt x="3" y="85"/>
                  </a:lnTo>
                  <a:lnTo>
                    <a:pt x="0" y="91"/>
                  </a:lnTo>
                  <a:lnTo>
                    <a:pt x="0" y="91"/>
                  </a:lnTo>
                  <a:lnTo>
                    <a:pt x="0" y="91"/>
                  </a:lnTo>
                  <a:lnTo>
                    <a:pt x="0" y="91"/>
                  </a:lnTo>
                  <a:lnTo>
                    <a:pt x="0" y="94"/>
                  </a:lnTo>
                  <a:lnTo>
                    <a:pt x="0" y="94"/>
                  </a:lnTo>
                  <a:lnTo>
                    <a:pt x="22" y="85"/>
                  </a:lnTo>
                  <a:lnTo>
                    <a:pt x="22" y="85"/>
                  </a:lnTo>
                  <a:lnTo>
                    <a:pt x="36" y="82"/>
                  </a:lnTo>
                  <a:lnTo>
                    <a:pt x="45" y="82"/>
                  </a:lnTo>
                  <a:lnTo>
                    <a:pt x="45" y="82"/>
                  </a:lnTo>
                  <a:lnTo>
                    <a:pt x="47" y="82"/>
                  </a:lnTo>
                  <a:lnTo>
                    <a:pt x="47" y="82"/>
                  </a:lnTo>
                  <a:lnTo>
                    <a:pt x="53" y="79"/>
                  </a:lnTo>
                  <a:lnTo>
                    <a:pt x="64" y="79"/>
                  </a:lnTo>
                  <a:lnTo>
                    <a:pt x="64" y="79"/>
                  </a:lnTo>
                  <a:lnTo>
                    <a:pt x="73" y="79"/>
                  </a:lnTo>
                  <a:lnTo>
                    <a:pt x="81" y="75"/>
                  </a:lnTo>
                  <a:lnTo>
                    <a:pt x="81" y="75"/>
                  </a:lnTo>
                  <a:lnTo>
                    <a:pt x="89" y="72"/>
                  </a:lnTo>
                  <a:lnTo>
                    <a:pt x="103" y="72"/>
                  </a:lnTo>
                  <a:lnTo>
                    <a:pt x="123" y="75"/>
                  </a:lnTo>
                  <a:lnTo>
                    <a:pt x="145" y="85"/>
                  </a:lnTo>
                  <a:lnTo>
                    <a:pt x="145" y="85"/>
                  </a:lnTo>
                  <a:lnTo>
                    <a:pt x="165" y="94"/>
                  </a:lnTo>
                  <a:lnTo>
                    <a:pt x="173" y="100"/>
                  </a:lnTo>
                  <a:lnTo>
                    <a:pt x="179" y="106"/>
                  </a:lnTo>
                  <a:lnTo>
                    <a:pt x="182" y="112"/>
                  </a:lnTo>
                  <a:lnTo>
                    <a:pt x="182" y="112"/>
                  </a:lnTo>
                  <a:lnTo>
                    <a:pt x="182" y="118"/>
                  </a:lnTo>
                  <a:lnTo>
                    <a:pt x="182" y="118"/>
                  </a:lnTo>
                  <a:lnTo>
                    <a:pt x="193" y="133"/>
                  </a:lnTo>
                  <a:lnTo>
                    <a:pt x="201" y="139"/>
                  </a:lnTo>
                  <a:lnTo>
                    <a:pt x="207" y="142"/>
                  </a:lnTo>
                  <a:lnTo>
                    <a:pt x="207" y="142"/>
                  </a:lnTo>
                  <a:lnTo>
                    <a:pt x="215" y="142"/>
                  </a:lnTo>
                  <a:lnTo>
                    <a:pt x="227" y="136"/>
                  </a:lnTo>
                  <a:lnTo>
                    <a:pt x="243" y="127"/>
                  </a:lnTo>
                  <a:lnTo>
                    <a:pt x="243" y="127"/>
                  </a:lnTo>
                  <a:lnTo>
                    <a:pt x="249" y="121"/>
                  </a:lnTo>
                  <a:lnTo>
                    <a:pt x="257" y="118"/>
                  </a:lnTo>
                  <a:lnTo>
                    <a:pt x="277" y="118"/>
                  </a:lnTo>
                  <a:lnTo>
                    <a:pt x="277" y="118"/>
                  </a:lnTo>
                  <a:lnTo>
                    <a:pt x="285" y="118"/>
                  </a:lnTo>
                  <a:lnTo>
                    <a:pt x="285" y="118"/>
                  </a:lnTo>
                  <a:lnTo>
                    <a:pt x="291" y="118"/>
                  </a:lnTo>
                  <a:lnTo>
                    <a:pt x="291" y="118"/>
                  </a:lnTo>
                  <a:lnTo>
                    <a:pt x="291" y="115"/>
                  </a:lnTo>
                  <a:lnTo>
                    <a:pt x="291" y="115"/>
                  </a:lnTo>
                  <a:lnTo>
                    <a:pt x="288" y="109"/>
                  </a:lnTo>
                  <a:lnTo>
                    <a:pt x="288" y="103"/>
                  </a:lnTo>
                  <a:lnTo>
                    <a:pt x="288" y="103"/>
                  </a:lnTo>
                  <a:lnTo>
                    <a:pt x="288" y="97"/>
                  </a:lnTo>
                  <a:lnTo>
                    <a:pt x="291" y="94"/>
                  </a:lnTo>
                  <a:lnTo>
                    <a:pt x="291" y="94"/>
                  </a:lnTo>
                  <a:lnTo>
                    <a:pt x="299" y="91"/>
                  </a:lnTo>
                  <a:lnTo>
                    <a:pt x="308" y="91"/>
                  </a:lnTo>
                  <a:lnTo>
                    <a:pt x="308" y="91"/>
                  </a:lnTo>
                  <a:lnTo>
                    <a:pt x="319" y="94"/>
                  </a:lnTo>
                  <a:lnTo>
                    <a:pt x="319" y="94"/>
                  </a:lnTo>
                  <a:lnTo>
                    <a:pt x="327" y="94"/>
                  </a:lnTo>
                  <a:lnTo>
                    <a:pt x="333" y="97"/>
                  </a:lnTo>
                  <a:lnTo>
                    <a:pt x="341" y="103"/>
                  </a:lnTo>
                  <a:lnTo>
                    <a:pt x="341" y="103"/>
                  </a:lnTo>
                  <a:lnTo>
                    <a:pt x="350" y="109"/>
                  </a:lnTo>
                  <a:lnTo>
                    <a:pt x="350" y="109"/>
                  </a:lnTo>
                  <a:lnTo>
                    <a:pt x="366" y="118"/>
                  </a:lnTo>
                  <a:lnTo>
                    <a:pt x="380" y="130"/>
                  </a:lnTo>
                  <a:lnTo>
                    <a:pt x="380" y="130"/>
                  </a:lnTo>
                  <a:lnTo>
                    <a:pt x="394" y="151"/>
                  </a:lnTo>
                  <a:lnTo>
                    <a:pt x="394" y="151"/>
                  </a:lnTo>
                  <a:lnTo>
                    <a:pt x="400" y="164"/>
                  </a:lnTo>
                  <a:lnTo>
                    <a:pt x="400" y="164"/>
                  </a:lnTo>
                  <a:lnTo>
                    <a:pt x="406" y="170"/>
                  </a:lnTo>
                  <a:lnTo>
                    <a:pt x="411" y="170"/>
                  </a:lnTo>
                  <a:lnTo>
                    <a:pt x="411" y="170"/>
                  </a:lnTo>
                  <a:lnTo>
                    <a:pt x="420" y="173"/>
                  </a:lnTo>
                  <a:lnTo>
                    <a:pt x="420" y="173"/>
                  </a:lnTo>
                  <a:lnTo>
                    <a:pt x="425" y="173"/>
                  </a:lnTo>
                  <a:lnTo>
                    <a:pt x="425" y="173"/>
                  </a:lnTo>
                  <a:lnTo>
                    <a:pt x="431" y="176"/>
                  </a:lnTo>
                  <a:lnTo>
                    <a:pt x="439" y="182"/>
                  </a:lnTo>
                  <a:lnTo>
                    <a:pt x="439" y="182"/>
                  </a:lnTo>
                  <a:lnTo>
                    <a:pt x="448" y="185"/>
                  </a:lnTo>
                  <a:lnTo>
                    <a:pt x="450" y="191"/>
                  </a:lnTo>
                  <a:lnTo>
                    <a:pt x="450" y="191"/>
                  </a:lnTo>
                  <a:lnTo>
                    <a:pt x="450" y="203"/>
                  </a:lnTo>
                  <a:lnTo>
                    <a:pt x="448" y="209"/>
                  </a:lnTo>
                  <a:lnTo>
                    <a:pt x="448" y="209"/>
                  </a:lnTo>
                  <a:lnTo>
                    <a:pt x="450" y="212"/>
                  </a:lnTo>
                  <a:lnTo>
                    <a:pt x="450" y="212"/>
                  </a:lnTo>
                  <a:lnTo>
                    <a:pt x="456" y="227"/>
                  </a:lnTo>
                  <a:lnTo>
                    <a:pt x="459" y="237"/>
                  </a:lnTo>
                  <a:lnTo>
                    <a:pt x="459" y="237"/>
                  </a:lnTo>
                  <a:lnTo>
                    <a:pt x="459" y="249"/>
                  </a:lnTo>
                  <a:lnTo>
                    <a:pt x="459" y="249"/>
                  </a:lnTo>
                  <a:lnTo>
                    <a:pt x="459" y="264"/>
                  </a:lnTo>
                  <a:lnTo>
                    <a:pt x="459" y="264"/>
                  </a:lnTo>
                  <a:lnTo>
                    <a:pt x="456" y="279"/>
                  </a:lnTo>
                  <a:lnTo>
                    <a:pt x="453" y="288"/>
                  </a:lnTo>
                  <a:lnTo>
                    <a:pt x="453" y="288"/>
                  </a:lnTo>
                  <a:lnTo>
                    <a:pt x="450" y="294"/>
                  </a:lnTo>
                  <a:lnTo>
                    <a:pt x="450" y="294"/>
                  </a:lnTo>
                  <a:lnTo>
                    <a:pt x="448" y="306"/>
                  </a:lnTo>
                  <a:lnTo>
                    <a:pt x="450" y="325"/>
                  </a:lnTo>
                  <a:lnTo>
                    <a:pt x="450" y="325"/>
                  </a:lnTo>
                  <a:lnTo>
                    <a:pt x="456" y="319"/>
                  </a:lnTo>
                  <a:lnTo>
                    <a:pt x="459" y="306"/>
                  </a:lnTo>
                  <a:lnTo>
                    <a:pt x="459" y="306"/>
                  </a:lnTo>
                  <a:lnTo>
                    <a:pt x="462" y="300"/>
                  </a:lnTo>
                  <a:lnTo>
                    <a:pt x="464" y="297"/>
                  </a:lnTo>
                  <a:lnTo>
                    <a:pt x="464" y="297"/>
                  </a:lnTo>
                  <a:lnTo>
                    <a:pt x="467" y="297"/>
                  </a:lnTo>
                  <a:lnTo>
                    <a:pt x="473" y="300"/>
                  </a:lnTo>
                  <a:lnTo>
                    <a:pt x="478" y="309"/>
                  </a:lnTo>
                  <a:lnTo>
                    <a:pt x="490" y="328"/>
                  </a:lnTo>
                  <a:lnTo>
                    <a:pt x="490" y="328"/>
                  </a:lnTo>
                  <a:lnTo>
                    <a:pt x="490" y="337"/>
                  </a:lnTo>
                  <a:lnTo>
                    <a:pt x="490" y="343"/>
                  </a:lnTo>
                  <a:lnTo>
                    <a:pt x="487" y="361"/>
                  </a:lnTo>
                  <a:lnTo>
                    <a:pt x="487" y="361"/>
                  </a:lnTo>
                  <a:lnTo>
                    <a:pt x="484" y="367"/>
                  </a:lnTo>
                  <a:lnTo>
                    <a:pt x="484" y="367"/>
                  </a:lnTo>
                  <a:lnTo>
                    <a:pt x="484" y="373"/>
                  </a:lnTo>
                  <a:lnTo>
                    <a:pt x="487" y="376"/>
                  </a:lnTo>
                  <a:lnTo>
                    <a:pt x="487" y="376"/>
                  </a:lnTo>
                  <a:lnTo>
                    <a:pt x="492" y="382"/>
                  </a:lnTo>
                  <a:lnTo>
                    <a:pt x="492" y="382"/>
                  </a:lnTo>
                  <a:lnTo>
                    <a:pt x="498" y="395"/>
                  </a:lnTo>
                  <a:lnTo>
                    <a:pt x="498" y="395"/>
                  </a:lnTo>
                  <a:lnTo>
                    <a:pt x="512" y="416"/>
                  </a:lnTo>
                  <a:lnTo>
                    <a:pt x="512" y="416"/>
                  </a:lnTo>
                  <a:lnTo>
                    <a:pt x="515" y="422"/>
                  </a:lnTo>
                  <a:lnTo>
                    <a:pt x="515" y="422"/>
                  </a:lnTo>
                  <a:lnTo>
                    <a:pt x="518" y="419"/>
                  </a:lnTo>
                  <a:lnTo>
                    <a:pt x="518" y="419"/>
                  </a:lnTo>
                  <a:lnTo>
                    <a:pt x="526" y="416"/>
                  </a:lnTo>
                  <a:lnTo>
                    <a:pt x="532" y="416"/>
                  </a:lnTo>
                  <a:lnTo>
                    <a:pt x="537" y="419"/>
                  </a:lnTo>
                  <a:lnTo>
                    <a:pt x="537" y="419"/>
                  </a:lnTo>
                  <a:lnTo>
                    <a:pt x="540" y="422"/>
                  </a:lnTo>
                  <a:lnTo>
                    <a:pt x="543" y="428"/>
                  </a:lnTo>
                  <a:lnTo>
                    <a:pt x="543" y="428"/>
                  </a:lnTo>
                  <a:lnTo>
                    <a:pt x="543" y="437"/>
                  </a:lnTo>
                  <a:lnTo>
                    <a:pt x="543" y="437"/>
                  </a:lnTo>
                  <a:lnTo>
                    <a:pt x="543" y="449"/>
                  </a:lnTo>
                  <a:lnTo>
                    <a:pt x="543" y="449"/>
                  </a:lnTo>
                  <a:lnTo>
                    <a:pt x="543" y="449"/>
                  </a:lnTo>
                  <a:lnTo>
                    <a:pt x="543" y="449"/>
                  </a:lnTo>
                  <a:lnTo>
                    <a:pt x="543" y="449"/>
                  </a:lnTo>
                  <a:lnTo>
                    <a:pt x="543" y="449"/>
                  </a:lnTo>
                  <a:lnTo>
                    <a:pt x="551" y="455"/>
                  </a:lnTo>
                  <a:lnTo>
                    <a:pt x="557" y="464"/>
                  </a:lnTo>
                  <a:lnTo>
                    <a:pt x="557" y="464"/>
                  </a:lnTo>
                  <a:lnTo>
                    <a:pt x="562" y="473"/>
                  </a:lnTo>
                  <a:lnTo>
                    <a:pt x="565" y="480"/>
                  </a:lnTo>
                  <a:lnTo>
                    <a:pt x="565" y="480"/>
                  </a:lnTo>
                  <a:lnTo>
                    <a:pt x="571" y="498"/>
                  </a:lnTo>
                  <a:lnTo>
                    <a:pt x="571" y="498"/>
                  </a:lnTo>
                  <a:lnTo>
                    <a:pt x="574" y="504"/>
                  </a:lnTo>
                  <a:lnTo>
                    <a:pt x="579" y="507"/>
                  </a:lnTo>
                  <a:lnTo>
                    <a:pt x="590" y="513"/>
                  </a:lnTo>
                  <a:lnTo>
                    <a:pt x="607" y="516"/>
                  </a:lnTo>
                  <a:lnTo>
                    <a:pt x="607" y="516"/>
                  </a:lnTo>
                  <a:lnTo>
                    <a:pt x="613" y="519"/>
                  </a:lnTo>
                  <a:lnTo>
                    <a:pt x="618" y="522"/>
                  </a:lnTo>
                  <a:lnTo>
                    <a:pt x="624" y="531"/>
                  </a:lnTo>
                  <a:lnTo>
                    <a:pt x="627" y="543"/>
                  </a:lnTo>
                  <a:lnTo>
                    <a:pt x="627" y="543"/>
                  </a:lnTo>
                  <a:lnTo>
                    <a:pt x="630" y="552"/>
                  </a:lnTo>
                  <a:lnTo>
                    <a:pt x="632" y="562"/>
                  </a:lnTo>
                  <a:lnTo>
                    <a:pt x="632" y="562"/>
                  </a:lnTo>
                  <a:lnTo>
                    <a:pt x="638" y="565"/>
                  </a:lnTo>
                  <a:lnTo>
                    <a:pt x="638" y="565"/>
                  </a:lnTo>
                  <a:lnTo>
                    <a:pt x="646" y="571"/>
                  </a:lnTo>
                  <a:lnTo>
                    <a:pt x="646" y="571"/>
                  </a:lnTo>
                  <a:lnTo>
                    <a:pt x="649" y="577"/>
                  </a:lnTo>
                  <a:lnTo>
                    <a:pt x="649" y="580"/>
                  </a:lnTo>
                  <a:lnTo>
                    <a:pt x="646" y="589"/>
                  </a:lnTo>
                  <a:lnTo>
                    <a:pt x="646" y="589"/>
                  </a:lnTo>
                  <a:lnTo>
                    <a:pt x="644" y="589"/>
                  </a:lnTo>
                  <a:lnTo>
                    <a:pt x="644" y="589"/>
                  </a:lnTo>
                  <a:lnTo>
                    <a:pt x="655" y="589"/>
                  </a:lnTo>
                  <a:lnTo>
                    <a:pt x="655" y="589"/>
                  </a:lnTo>
                  <a:lnTo>
                    <a:pt x="669" y="586"/>
                  </a:lnTo>
                  <a:lnTo>
                    <a:pt x="669" y="586"/>
                  </a:lnTo>
                  <a:lnTo>
                    <a:pt x="677" y="586"/>
                  </a:lnTo>
                  <a:lnTo>
                    <a:pt x="688" y="583"/>
                  </a:lnTo>
                  <a:lnTo>
                    <a:pt x="688" y="583"/>
                  </a:lnTo>
                  <a:lnTo>
                    <a:pt x="694" y="580"/>
                  </a:lnTo>
                  <a:lnTo>
                    <a:pt x="694" y="580"/>
                  </a:lnTo>
                  <a:lnTo>
                    <a:pt x="702" y="574"/>
                  </a:lnTo>
                  <a:lnTo>
                    <a:pt x="705" y="568"/>
                  </a:lnTo>
                  <a:lnTo>
                    <a:pt x="705" y="568"/>
                  </a:lnTo>
                  <a:lnTo>
                    <a:pt x="705" y="559"/>
                  </a:lnTo>
                  <a:lnTo>
                    <a:pt x="705" y="549"/>
                  </a:lnTo>
                  <a:lnTo>
                    <a:pt x="705" y="549"/>
                  </a:lnTo>
                  <a:lnTo>
                    <a:pt x="705" y="537"/>
                  </a:lnTo>
                  <a:lnTo>
                    <a:pt x="705" y="537"/>
                  </a:lnTo>
                  <a:lnTo>
                    <a:pt x="705" y="528"/>
                  </a:lnTo>
                  <a:lnTo>
                    <a:pt x="708" y="519"/>
                  </a:lnTo>
                  <a:lnTo>
                    <a:pt x="716" y="501"/>
                  </a:lnTo>
                  <a:lnTo>
                    <a:pt x="716" y="501"/>
                  </a:lnTo>
                  <a:lnTo>
                    <a:pt x="719" y="498"/>
                  </a:lnTo>
                  <a:lnTo>
                    <a:pt x="719" y="498"/>
                  </a:lnTo>
                  <a:lnTo>
                    <a:pt x="719" y="495"/>
                  </a:lnTo>
                  <a:lnTo>
                    <a:pt x="719" y="495"/>
                  </a:lnTo>
                  <a:lnTo>
                    <a:pt x="719" y="480"/>
                  </a:lnTo>
                  <a:lnTo>
                    <a:pt x="719" y="461"/>
                  </a:lnTo>
                  <a:lnTo>
                    <a:pt x="719" y="461"/>
                  </a:lnTo>
                  <a:lnTo>
                    <a:pt x="713" y="443"/>
                  </a:lnTo>
                  <a:lnTo>
                    <a:pt x="713" y="443"/>
                  </a:lnTo>
                  <a:lnTo>
                    <a:pt x="711" y="398"/>
                  </a:lnTo>
                  <a:lnTo>
                    <a:pt x="711" y="398"/>
                  </a:lnTo>
                  <a:lnTo>
                    <a:pt x="708" y="379"/>
                  </a:lnTo>
                  <a:lnTo>
                    <a:pt x="708" y="379"/>
                  </a:lnTo>
                  <a:lnTo>
                    <a:pt x="705" y="379"/>
                  </a:lnTo>
                  <a:lnTo>
                    <a:pt x="699" y="376"/>
                  </a:lnTo>
                  <a:lnTo>
                    <a:pt x="699" y="376"/>
                  </a:lnTo>
                  <a:lnTo>
                    <a:pt x="691" y="361"/>
                  </a:lnTo>
                  <a:lnTo>
                    <a:pt x="677" y="337"/>
                  </a:lnTo>
                  <a:lnTo>
                    <a:pt x="666" y="309"/>
                  </a:lnTo>
                  <a:lnTo>
                    <a:pt x="655" y="285"/>
                  </a:lnTo>
                  <a:lnTo>
                    <a:pt x="655" y="285"/>
                  </a:lnTo>
                  <a:lnTo>
                    <a:pt x="652" y="273"/>
                  </a:lnTo>
                  <a:lnTo>
                    <a:pt x="649" y="270"/>
                  </a:lnTo>
                  <a:lnTo>
                    <a:pt x="649" y="270"/>
                  </a:lnTo>
                  <a:lnTo>
                    <a:pt x="649" y="270"/>
                  </a:lnTo>
                  <a:lnTo>
                    <a:pt x="649" y="270"/>
                  </a:lnTo>
                  <a:lnTo>
                    <a:pt x="649" y="270"/>
                  </a:lnTo>
                  <a:lnTo>
                    <a:pt x="649" y="270"/>
                  </a:lnTo>
                  <a:lnTo>
                    <a:pt x="646" y="270"/>
                  </a:lnTo>
                  <a:lnTo>
                    <a:pt x="641" y="264"/>
                  </a:lnTo>
                  <a:lnTo>
                    <a:pt x="641" y="264"/>
                  </a:lnTo>
                  <a:lnTo>
                    <a:pt x="621" y="224"/>
                  </a:lnTo>
                  <a:lnTo>
                    <a:pt x="621" y="224"/>
                  </a:lnTo>
                  <a:lnTo>
                    <a:pt x="618" y="221"/>
                  </a:lnTo>
                  <a:lnTo>
                    <a:pt x="618" y="221"/>
                  </a:lnTo>
                  <a:lnTo>
                    <a:pt x="618" y="215"/>
                  </a:lnTo>
                  <a:lnTo>
                    <a:pt x="621" y="209"/>
                  </a:lnTo>
                  <a:lnTo>
                    <a:pt x="621" y="209"/>
                  </a:lnTo>
                  <a:lnTo>
                    <a:pt x="624" y="209"/>
                  </a:lnTo>
                  <a:lnTo>
                    <a:pt x="624" y="209"/>
                  </a:lnTo>
                  <a:lnTo>
                    <a:pt x="613" y="194"/>
                  </a:lnTo>
                  <a:lnTo>
                    <a:pt x="599" y="170"/>
                  </a:lnTo>
                  <a:lnTo>
                    <a:pt x="599" y="170"/>
                  </a:lnTo>
                  <a:lnTo>
                    <a:pt x="585" y="142"/>
                  </a:lnTo>
                  <a:lnTo>
                    <a:pt x="571" y="115"/>
                  </a:lnTo>
                  <a:lnTo>
                    <a:pt x="571" y="115"/>
                  </a:lnTo>
                  <a:lnTo>
                    <a:pt x="560" y="91"/>
                  </a:lnTo>
                  <a:lnTo>
                    <a:pt x="546" y="57"/>
                  </a:lnTo>
                  <a:lnTo>
                    <a:pt x="534" y="24"/>
                  </a:lnTo>
                  <a:lnTo>
                    <a:pt x="529" y="0"/>
                  </a:lnTo>
                  <a:lnTo>
                    <a:pt x="529" y="0"/>
                  </a:lnTo>
                  <a:lnTo>
                    <a:pt x="529" y="0"/>
                  </a:lnTo>
                  <a:lnTo>
                    <a:pt x="529" y="0"/>
                  </a:lnTo>
                  <a:lnTo>
                    <a:pt x="498" y="9"/>
                  </a:lnTo>
                  <a:lnTo>
                    <a:pt x="498" y="9"/>
                  </a:lnTo>
                  <a:lnTo>
                    <a:pt x="487" y="12"/>
                  </a:lnTo>
                  <a:lnTo>
                    <a:pt x="487" y="12"/>
                  </a:lnTo>
                  <a:lnTo>
                    <a:pt x="473" y="33"/>
                  </a:lnTo>
                  <a:lnTo>
                    <a:pt x="473" y="33"/>
                  </a:lnTo>
                  <a:lnTo>
                    <a:pt x="470" y="36"/>
                  </a:lnTo>
                  <a:lnTo>
                    <a:pt x="464" y="36"/>
                  </a:lnTo>
                  <a:lnTo>
                    <a:pt x="464" y="36"/>
                  </a:lnTo>
                  <a:lnTo>
                    <a:pt x="462" y="33"/>
                  </a:lnTo>
                  <a:lnTo>
                    <a:pt x="459" y="27"/>
                  </a:lnTo>
                  <a:lnTo>
                    <a:pt x="232" y="33"/>
                  </a:lnTo>
                  <a:lnTo>
                    <a:pt x="232" y="33"/>
                  </a:lnTo>
                  <a:lnTo>
                    <a:pt x="227" y="33"/>
                  </a:lnTo>
                  <a:lnTo>
                    <a:pt x="227" y="33"/>
                  </a:lnTo>
                  <a:lnTo>
                    <a:pt x="213" y="12"/>
                  </a:lnTo>
                  <a:lnTo>
                    <a:pt x="213" y="12"/>
                  </a:lnTo>
                  <a:lnTo>
                    <a:pt x="140" y="18"/>
                  </a:lnTo>
                  <a:lnTo>
                    <a:pt x="140" y="18"/>
                  </a:lnTo>
                  <a:close/>
                </a:path>
              </a:pathLst>
            </a:custGeom>
            <a:solidFill>
              <a:srgbClr val="92CEF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01" name="Google Shape;1231;p12">
              <a:extLst>
                <a:ext uri="{FF2B5EF4-FFF2-40B4-BE49-F238E27FC236}">
                  <a16:creationId xmlns:a16="http://schemas.microsoft.com/office/drawing/2014/main" id="{A9385CB7-F432-01A0-289E-661567BBB251}"/>
                </a:ext>
              </a:extLst>
            </p:cNvPr>
            <p:cNvSpPr/>
            <p:nvPr/>
          </p:nvSpPr>
          <p:spPr>
            <a:xfrm>
              <a:off x="9737668" y="3910959"/>
              <a:ext cx="321975" cy="658053"/>
            </a:xfrm>
            <a:custGeom>
              <a:avLst/>
              <a:gdLst/>
              <a:ahLst/>
              <a:cxnLst/>
              <a:rect l="l" t="t" r="r" b="b"/>
              <a:pathLst>
                <a:path w="251" h="541" extrusionOk="0">
                  <a:moveTo>
                    <a:pt x="156" y="0"/>
                  </a:moveTo>
                  <a:lnTo>
                    <a:pt x="156" y="0"/>
                  </a:lnTo>
                  <a:lnTo>
                    <a:pt x="151" y="0"/>
                  </a:lnTo>
                  <a:lnTo>
                    <a:pt x="151" y="0"/>
                  </a:lnTo>
                  <a:lnTo>
                    <a:pt x="148" y="0"/>
                  </a:lnTo>
                  <a:lnTo>
                    <a:pt x="148" y="0"/>
                  </a:lnTo>
                  <a:lnTo>
                    <a:pt x="145" y="0"/>
                  </a:lnTo>
                  <a:lnTo>
                    <a:pt x="145" y="0"/>
                  </a:lnTo>
                  <a:lnTo>
                    <a:pt x="140" y="0"/>
                  </a:lnTo>
                  <a:lnTo>
                    <a:pt x="140" y="0"/>
                  </a:lnTo>
                  <a:lnTo>
                    <a:pt x="137" y="0"/>
                  </a:lnTo>
                  <a:lnTo>
                    <a:pt x="137" y="0"/>
                  </a:lnTo>
                  <a:lnTo>
                    <a:pt x="134" y="0"/>
                  </a:lnTo>
                  <a:lnTo>
                    <a:pt x="134" y="0"/>
                  </a:lnTo>
                  <a:lnTo>
                    <a:pt x="131" y="0"/>
                  </a:lnTo>
                  <a:lnTo>
                    <a:pt x="131" y="0"/>
                  </a:lnTo>
                  <a:lnTo>
                    <a:pt x="126" y="0"/>
                  </a:lnTo>
                  <a:lnTo>
                    <a:pt x="126" y="0"/>
                  </a:lnTo>
                  <a:lnTo>
                    <a:pt x="126" y="0"/>
                  </a:lnTo>
                  <a:lnTo>
                    <a:pt x="126" y="0"/>
                  </a:lnTo>
                  <a:lnTo>
                    <a:pt x="126" y="0"/>
                  </a:lnTo>
                  <a:lnTo>
                    <a:pt x="126" y="0"/>
                  </a:lnTo>
                  <a:lnTo>
                    <a:pt x="120" y="0"/>
                  </a:lnTo>
                  <a:lnTo>
                    <a:pt x="120" y="0"/>
                  </a:lnTo>
                  <a:lnTo>
                    <a:pt x="120" y="0"/>
                  </a:lnTo>
                  <a:lnTo>
                    <a:pt x="120" y="0"/>
                  </a:lnTo>
                  <a:lnTo>
                    <a:pt x="120" y="0"/>
                  </a:lnTo>
                  <a:lnTo>
                    <a:pt x="120" y="0"/>
                  </a:lnTo>
                  <a:lnTo>
                    <a:pt x="112" y="0"/>
                  </a:lnTo>
                  <a:lnTo>
                    <a:pt x="112" y="0"/>
                  </a:lnTo>
                  <a:lnTo>
                    <a:pt x="112" y="0"/>
                  </a:lnTo>
                  <a:lnTo>
                    <a:pt x="112" y="0"/>
                  </a:lnTo>
                  <a:lnTo>
                    <a:pt x="103" y="0"/>
                  </a:lnTo>
                  <a:lnTo>
                    <a:pt x="98" y="0"/>
                  </a:lnTo>
                  <a:lnTo>
                    <a:pt x="98" y="0"/>
                  </a:lnTo>
                  <a:lnTo>
                    <a:pt x="95" y="0"/>
                  </a:lnTo>
                  <a:lnTo>
                    <a:pt x="95" y="0"/>
                  </a:lnTo>
                  <a:lnTo>
                    <a:pt x="92" y="0"/>
                  </a:lnTo>
                  <a:lnTo>
                    <a:pt x="92" y="0"/>
                  </a:lnTo>
                  <a:lnTo>
                    <a:pt x="92" y="3"/>
                  </a:lnTo>
                  <a:lnTo>
                    <a:pt x="92" y="3"/>
                  </a:lnTo>
                  <a:lnTo>
                    <a:pt x="92" y="3"/>
                  </a:lnTo>
                  <a:lnTo>
                    <a:pt x="92" y="3"/>
                  </a:lnTo>
                  <a:lnTo>
                    <a:pt x="92" y="6"/>
                  </a:lnTo>
                  <a:lnTo>
                    <a:pt x="92" y="6"/>
                  </a:lnTo>
                  <a:lnTo>
                    <a:pt x="89" y="6"/>
                  </a:lnTo>
                  <a:lnTo>
                    <a:pt x="89" y="6"/>
                  </a:lnTo>
                  <a:lnTo>
                    <a:pt x="89" y="9"/>
                  </a:lnTo>
                  <a:lnTo>
                    <a:pt x="89" y="9"/>
                  </a:lnTo>
                  <a:lnTo>
                    <a:pt x="89" y="9"/>
                  </a:lnTo>
                  <a:lnTo>
                    <a:pt x="89" y="9"/>
                  </a:lnTo>
                  <a:lnTo>
                    <a:pt x="86" y="12"/>
                  </a:lnTo>
                  <a:lnTo>
                    <a:pt x="86" y="12"/>
                  </a:lnTo>
                  <a:lnTo>
                    <a:pt x="86" y="12"/>
                  </a:lnTo>
                  <a:lnTo>
                    <a:pt x="86" y="12"/>
                  </a:lnTo>
                  <a:lnTo>
                    <a:pt x="84" y="15"/>
                  </a:lnTo>
                  <a:lnTo>
                    <a:pt x="84" y="15"/>
                  </a:lnTo>
                  <a:lnTo>
                    <a:pt x="84" y="18"/>
                  </a:lnTo>
                  <a:lnTo>
                    <a:pt x="84" y="18"/>
                  </a:lnTo>
                  <a:lnTo>
                    <a:pt x="84" y="18"/>
                  </a:lnTo>
                  <a:lnTo>
                    <a:pt x="84" y="18"/>
                  </a:lnTo>
                  <a:lnTo>
                    <a:pt x="84" y="22"/>
                  </a:lnTo>
                  <a:lnTo>
                    <a:pt x="84" y="22"/>
                  </a:lnTo>
                  <a:lnTo>
                    <a:pt x="81" y="25"/>
                  </a:lnTo>
                  <a:lnTo>
                    <a:pt x="81" y="25"/>
                  </a:lnTo>
                  <a:lnTo>
                    <a:pt x="81" y="25"/>
                  </a:lnTo>
                  <a:lnTo>
                    <a:pt x="81" y="25"/>
                  </a:lnTo>
                  <a:lnTo>
                    <a:pt x="78" y="25"/>
                  </a:lnTo>
                  <a:lnTo>
                    <a:pt x="78" y="25"/>
                  </a:lnTo>
                  <a:lnTo>
                    <a:pt x="78" y="28"/>
                  </a:lnTo>
                  <a:lnTo>
                    <a:pt x="78" y="28"/>
                  </a:lnTo>
                  <a:lnTo>
                    <a:pt x="78" y="28"/>
                  </a:lnTo>
                  <a:lnTo>
                    <a:pt x="78" y="28"/>
                  </a:lnTo>
                  <a:lnTo>
                    <a:pt x="78" y="28"/>
                  </a:lnTo>
                  <a:lnTo>
                    <a:pt x="78" y="28"/>
                  </a:lnTo>
                  <a:lnTo>
                    <a:pt x="75" y="31"/>
                  </a:lnTo>
                  <a:lnTo>
                    <a:pt x="75" y="31"/>
                  </a:lnTo>
                  <a:lnTo>
                    <a:pt x="75" y="31"/>
                  </a:lnTo>
                  <a:lnTo>
                    <a:pt x="75" y="31"/>
                  </a:lnTo>
                  <a:lnTo>
                    <a:pt x="75" y="34"/>
                  </a:lnTo>
                  <a:lnTo>
                    <a:pt x="75" y="34"/>
                  </a:lnTo>
                  <a:lnTo>
                    <a:pt x="75" y="34"/>
                  </a:lnTo>
                  <a:lnTo>
                    <a:pt x="75" y="34"/>
                  </a:lnTo>
                  <a:lnTo>
                    <a:pt x="72" y="34"/>
                  </a:lnTo>
                  <a:lnTo>
                    <a:pt x="72" y="34"/>
                  </a:lnTo>
                  <a:lnTo>
                    <a:pt x="67" y="40"/>
                  </a:lnTo>
                  <a:lnTo>
                    <a:pt x="67" y="40"/>
                  </a:lnTo>
                  <a:lnTo>
                    <a:pt x="67" y="40"/>
                  </a:lnTo>
                  <a:lnTo>
                    <a:pt x="67" y="40"/>
                  </a:lnTo>
                  <a:lnTo>
                    <a:pt x="64" y="43"/>
                  </a:lnTo>
                  <a:lnTo>
                    <a:pt x="61" y="55"/>
                  </a:lnTo>
                  <a:lnTo>
                    <a:pt x="61" y="55"/>
                  </a:lnTo>
                  <a:lnTo>
                    <a:pt x="61" y="73"/>
                  </a:lnTo>
                  <a:lnTo>
                    <a:pt x="53" y="94"/>
                  </a:lnTo>
                  <a:lnTo>
                    <a:pt x="47" y="110"/>
                  </a:lnTo>
                  <a:lnTo>
                    <a:pt x="39" y="122"/>
                  </a:lnTo>
                  <a:lnTo>
                    <a:pt x="39" y="122"/>
                  </a:lnTo>
                  <a:lnTo>
                    <a:pt x="36" y="125"/>
                  </a:lnTo>
                  <a:lnTo>
                    <a:pt x="36" y="125"/>
                  </a:lnTo>
                  <a:lnTo>
                    <a:pt x="28" y="131"/>
                  </a:lnTo>
                  <a:lnTo>
                    <a:pt x="28" y="143"/>
                  </a:lnTo>
                  <a:lnTo>
                    <a:pt x="28" y="143"/>
                  </a:lnTo>
                  <a:lnTo>
                    <a:pt x="25" y="164"/>
                  </a:lnTo>
                  <a:lnTo>
                    <a:pt x="25" y="164"/>
                  </a:lnTo>
                  <a:lnTo>
                    <a:pt x="25" y="192"/>
                  </a:lnTo>
                  <a:lnTo>
                    <a:pt x="25" y="204"/>
                  </a:lnTo>
                  <a:lnTo>
                    <a:pt x="25" y="210"/>
                  </a:lnTo>
                  <a:lnTo>
                    <a:pt x="25" y="210"/>
                  </a:lnTo>
                  <a:lnTo>
                    <a:pt x="28" y="213"/>
                  </a:lnTo>
                  <a:lnTo>
                    <a:pt x="28" y="213"/>
                  </a:lnTo>
                  <a:lnTo>
                    <a:pt x="28" y="213"/>
                  </a:lnTo>
                  <a:lnTo>
                    <a:pt x="28" y="213"/>
                  </a:lnTo>
                  <a:lnTo>
                    <a:pt x="28" y="213"/>
                  </a:lnTo>
                  <a:lnTo>
                    <a:pt x="28" y="213"/>
                  </a:lnTo>
                  <a:lnTo>
                    <a:pt x="28" y="216"/>
                  </a:lnTo>
                  <a:lnTo>
                    <a:pt x="28" y="216"/>
                  </a:lnTo>
                  <a:lnTo>
                    <a:pt x="30" y="216"/>
                  </a:lnTo>
                  <a:lnTo>
                    <a:pt x="30" y="216"/>
                  </a:lnTo>
                  <a:lnTo>
                    <a:pt x="30" y="216"/>
                  </a:lnTo>
                  <a:lnTo>
                    <a:pt x="30" y="216"/>
                  </a:lnTo>
                  <a:lnTo>
                    <a:pt x="30" y="219"/>
                  </a:lnTo>
                  <a:lnTo>
                    <a:pt x="30" y="219"/>
                  </a:lnTo>
                  <a:lnTo>
                    <a:pt x="30" y="219"/>
                  </a:lnTo>
                  <a:lnTo>
                    <a:pt x="30" y="219"/>
                  </a:lnTo>
                  <a:lnTo>
                    <a:pt x="30" y="222"/>
                  </a:lnTo>
                  <a:lnTo>
                    <a:pt x="30" y="222"/>
                  </a:lnTo>
                  <a:lnTo>
                    <a:pt x="30" y="222"/>
                  </a:lnTo>
                  <a:lnTo>
                    <a:pt x="30" y="222"/>
                  </a:lnTo>
                  <a:lnTo>
                    <a:pt x="30" y="225"/>
                  </a:lnTo>
                  <a:lnTo>
                    <a:pt x="30" y="225"/>
                  </a:lnTo>
                  <a:lnTo>
                    <a:pt x="33" y="225"/>
                  </a:lnTo>
                  <a:lnTo>
                    <a:pt x="33" y="225"/>
                  </a:lnTo>
                  <a:lnTo>
                    <a:pt x="33" y="228"/>
                  </a:lnTo>
                  <a:lnTo>
                    <a:pt x="33" y="228"/>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4"/>
                  </a:lnTo>
                  <a:lnTo>
                    <a:pt x="33" y="234"/>
                  </a:lnTo>
                  <a:lnTo>
                    <a:pt x="33" y="237"/>
                  </a:lnTo>
                  <a:lnTo>
                    <a:pt x="33" y="237"/>
                  </a:lnTo>
                  <a:lnTo>
                    <a:pt x="33" y="240"/>
                  </a:lnTo>
                  <a:lnTo>
                    <a:pt x="33" y="240"/>
                  </a:lnTo>
                  <a:lnTo>
                    <a:pt x="30" y="252"/>
                  </a:lnTo>
                  <a:lnTo>
                    <a:pt x="30" y="252"/>
                  </a:lnTo>
                  <a:lnTo>
                    <a:pt x="28" y="265"/>
                  </a:lnTo>
                  <a:lnTo>
                    <a:pt x="28" y="271"/>
                  </a:lnTo>
                  <a:lnTo>
                    <a:pt x="30" y="277"/>
                  </a:lnTo>
                  <a:lnTo>
                    <a:pt x="30" y="277"/>
                  </a:lnTo>
                  <a:lnTo>
                    <a:pt x="36" y="280"/>
                  </a:lnTo>
                  <a:lnTo>
                    <a:pt x="36" y="280"/>
                  </a:lnTo>
                  <a:lnTo>
                    <a:pt x="44" y="289"/>
                  </a:lnTo>
                  <a:lnTo>
                    <a:pt x="47" y="295"/>
                  </a:lnTo>
                  <a:lnTo>
                    <a:pt x="47" y="295"/>
                  </a:lnTo>
                  <a:lnTo>
                    <a:pt x="50" y="304"/>
                  </a:lnTo>
                  <a:lnTo>
                    <a:pt x="50" y="304"/>
                  </a:lnTo>
                  <a:lnTo>
                    <a:pt x="50" y="310"/>
                  </a:lnTo>
                  <a:lnTo>
                    <a:pt x="44" y="319"/>
                  </a:lnTo>
                  <a:lnTo>
                    <a:pt x="44" y="319"/>
                  </a:lnTo>
                  <a:lnTo>
                    <a:pt x="36" y="328"/>
                  </a:lnTo>
                  <a:lnTo>
                    <a:pt x="30" y="344"/>
                  </a:lnTo>
                  <a:lnTo>
                    <a:pt x="25" y="353"/>
                  </a:lnTo>
                  <a:lnTo>
                    <a:pt x="25" y="365"/>
                  </a:lnTo>
                  <a:lnTo>
                    <a:pt x="25" y="365"/>
                  </a:lnTo>
                  <a:lnTo>
                    <a:pt x="22" y="371"/>
                  </a:lnTo>
                  <a:lnTo>
                    <a:pt x="22" y="377"/>
                  </a:lnTo>
                  <a:lnTo>
                    <a:pt x="14" y="386"/>
                  </a:lnTo>
                  <a:lnTo>
                    <a:pt x="14" y="386"/>
                  </a:lnTo>
                  <a:lnTo>
                    <a:pt x="11" y="389"/>
                  </a:lnTo>
                  <a:lnTo>
                    <a:pt x="8" y="395"/>
                  </a:lnTo>
                  <a:lnTo>
                    <a:pt x="8" y="395"/>
                  </a:lnTo>
                  <a:lnTo>
                    <a:pt x="8" y="407"/>
                  </a:lnTo>
                  <a:lnTo>
                    <a:pt x="5" y="416"/>
                  </a:lnTo>
                  <a:lnTo>
                    <a:pt x="5" y="416"/>
                  </a:lnTo>
                  <a:lnTo>
                    <a:pt x="0" y="435"/>
                  </a:lnTo>
                  <a:lnTo>
                    <a:pt x="0" y="435"/>
                  </a:lnTo>
                  <a:lnTo>
                    <a:pt x="0" y="447"/>
                  </a:lnTo>
                  <a:lnTo>
                    <a:pt x="134" y="447"/>
                  </a:lnTo>
                  <a:lnTo>
                    <a:pt x="134" y="447"/>
                  </a:lnTo>
                  <a:lnTo>
                    <a:pt x="137" y="447"/>
                  </a:lnTo>
                  <a:lnTo>
                    <a:pt x="140" y="453"/>
                  </a:lnTo>
                  <a:lnTo>
                    <a:pt x="140" y="465"/>
                  </a:lnTo>
                  <a:lnTo>
                    <a:pt x="145" y="486"/>
                  </a:lnTo>
                  <a:lnTo>
                    <a:pt x="156" y="508"/>
                  </a:lnTo>
                  <a:lnTo>
                    <a:pt x="156" y="508"/>
                  </a:lnTo>
                  <a:lnTo>
                    <a:pt x="156" y="508"/>
                  </a:lnTo>
                  <a:lnTo>
                    <a:pt x="156" y="508"/>
                  </a:lnTo>
                  <a:lnTo>
                    <a:pt x="159" y="508"/>
                  </a:lnTo>
                  <a:lnTo>
                    <a:pt x="159" y="508"/>
                  </a:lnTo>
                  <a:lnTo>
                    <a:pt x="159" y="508"/>
                  </a:lnTo>
                  <a:lnTo>
                    <a:pt x="159" y="508"/>
                  </a:lnTo>
                  <a:lnTo>
                    <a:pt x="159" y="511"/>
                  </a:lnTo>
                  <a:lnTo>
                    <a:pt x="159" y="511"/>
                  </a:lnTo>
                  <a:lnTo>
                    <a:pt x="159" y="511"/>
                  </a:lnTo>
                  <a:lnTo>
                    <a:pt x="159" y="511"/>
                  </a:lnTo>
                  <a:lnTo>
                    <a:pt x="159" y="511"/>
                  </a:lnTo>
                  <a:lnTo>
                    <a:pt x="159" y="511"/>
                  </a:lnTo>
                  <a:lnTo>
                    <a:pt x="159" y="514"/>
                  </a:lnTo>
                  <a:lnTo>
                    <a:pt x="159" y="514"/>
                  </a:lnTo>
                  <a:lnTo>
                    <a:pt x="162" y="514"/>
                  </a:lnTo>
                  <a:lnTo>
                    <a:pt x="162" y="514"/>
                  </a:lnTo>
                  <a:lnTo>
                    <a:pt x="162" y="517"/>
                  </a:lnTo>
                  <a:lnTo>
                    <a:pt x="162" y="517"/>
                  </a:lnTo>
                  <a:lnTo>
                    <a:pt x="162" y="517"/>
                  </a:lnTo>
                  <a:lnTo>
                    <a:pt x="162" y="517"/>
                  </a:lnTo>
                  <a:lnTo>
                    <a:pt x="162" y="517"/>
                  </a:lnTo>
                  <a:lnTo>
                    <a:pt x="162" y="517"/>
                  </a:lnTo>
                  <a:lnTo>
                    <a:pt x="162" y="520"/>
                  </a:lnTo>
                  <a:lnTo>
                    <a:pt x="162" y="520"/>
                  </a:lnTo>
                  <a:lnTo>
                    <a:pt x="165" y="520"/>
                  </a:lnTo>
                  <a:lnTo>
                    <a:pt x="165" y="520"/>
                  </a:lnTo>
                  <a:lnTo>
                    <a:pt x="165" y="523"/>
                  </a:lnTo>
                  <a:lnTo>
                    <a:pt x="165" y="523"/>
                  </a:lnTo>
                  <a:lnTo>
                    <a:pt x="165" y="523"/>
                  </a:lnTo>
                  <a:lnTo>
                    <a:pt x="165" y="523"/>
                  </a:lnTo>
                  <a:lnTo>
                    <a:pt x="167" y="526"/>
                  </a:lnTo>
                  <a:lnTo>
                    <a:pt x="167" y="526"/>
                  </a:lnTo>
                  <a:lnTo>
                    <a:pt x="167" y="526"/>
                  </a:lnTo>
                  <a:lnTo>
                    <a:pt x="167" y="526"/>
                  </a:lnTo>
                  <a:lnTo>
                    <a:pt x="167" y="529"/>
                  </a:lnTo>
                  <a:lnTo>
                    <a:pt x="167" y="529"/>
                  </a:lnTo>
                  <a:lnTo>
                    <a:pt x="167" y="529"/>
                  </a:lnTo>
                  <a:lnTo>
                    <a:pt x="167" y="529"/>
                  </a:lnTo>
                  <a:lnTo>
                    <a:pt x="170" y="532"/>
                  </a:lnTo>
                  <a:lnTo>
                    <a:pt x="170" y="532"/>
                  </a:lnTo>
                  <a:lnTo>
                    <a:pt x="170" y="532"/>
                  </a:lnTo>
                  <a:lnTo>
                    <a:pt x="170" y="532"/>
                  </a:lnTo>
                  <a:lnTo>
                    <a:pt x="170" y="535"/>
                  </a:lnTo>
                  <a:lnTo>
                    <a:pt x="170" y="535"/>
                  </a:lnTo>
                  <a:lnTo>
                    <a:pt x="170" y="535"/>
                  </a:lnTo>
                  <a:lnTo>
                    <a:pt x="170" y="535"/>
                  </a:lnTo>
                  <a:lnTo>
                    <a:pt x="173" y="535"/>
                  </a:lnTo>
                  <a:lnTo>
                    <a:pt x="173" y="535"/>
                  </a:lnTo>
                  <a:lnTo>
                    <a:pt x="173" y="538"/>
                  </a:lnTo>
                  <a:lnTo>
                    <a:pt x="173" y="538"/>
                  </a:lnTo>
                  <a:lnTo>
                    <a:pt x="173" y="538"/>
                  </a:lnTo>
                  <a:lnTo>
                    <a:pt x="173" y="538"/>
                  </a:lnTo>
                  <a:lnTo>
                    <a:pt x="173" y="538"/>
                  </a:lnTo>
                  <a:lnTo>
                    <a:pt x="173" y="538"/>
                  </a:lnTo>
                  <a:lnTo>
                    <a:pt x="176" y="541"/>
                  </a:lnTo>
                  <a:lnTo>
                    <a:pt x="176" y="541"/>
                  </a:lnTo>
                  <a:lnTo>
                    <a:pt x="176" y="541"/>
                  </a:lnTo>
                  <a:lnTo>
                    <a:pt x="176" y="541"/>
                  </a:lnTo>
                  <a:lnTo>
                    <a:pt x="176" y="541"/>
                  </a:lnTo>
                  <a:lnTo>
                    <a:pt x="176" y="541"/>
                  </a:lnTo>
                  <a:lnTo>
                    <a:pt x="195" y="529"/>
                  </a:lnTo>
                  <a:lnTo>
                    <a:pt x="195" y="529"/>
                  </a:lnTo>
                  <a:lnTo>
                    <a:pt x="207" y="520"/>
                  </a:lnTo>
                  <a:lnTo>
                    <a:pt x="207" y="520"/>
                  </a:lnTo>
                  <a:lnTo>
                    <a:pt x="221" y="514"/>
                  </a:lnTo>
                  <a:lnTo>
                    <a:pt x="240" y="514"/>
                  </a:lnTo>
                  <a:lnTo>
                    <a:pt x="240" y="514"/>
                  </a:lnTo>
                  <a:lnTo>
                    <a:pt x="251" y="514"/>
                  </a:lnTo>
                  <a:lnTo>
                    <a:pt x="251" y="514"/>
                  </a:lnTo>
                  <a:lnTo>
                    <a:pt x="249" y="483"/>
                  </a:lnTo>
                  <a:lnTo>
                    <a:pt x="246" y="441"/>
                  </a:lnTo>
                  <a:lnTo>
                    <a:pt x="243" y="334"/>
                  </a:lnTo>
                  <a:lnTo>
                    <a:pt x="243" y="334"/>
                  </a:lnTo>
                  <a:lnTo>
                    <a:pt x="246" y="225"/>
                  </a:lnTo>
                  <a:lnTo>
                    <a:pt x="246" y="137"/>
                  </a:lnTo>
                  <a:lnTo>
                    <a:pt x="246" y="137"/>
                  </a:lnTo>
                  <a:lnTo>
                    <a:pt x="249" y="110"/>
                  </a:lnTo>
                  <a:lnTo>
                    <a:pt x="249" y="0"/>
                  </a:lnTo>
                  <a:lnTo>
                    <a:pt x="249" y="0"/>
                  </a:lnTo>
                  <a:lnTo>
                    <a:pt x="156" y="0"/>
                  </a:lnTo>
                  <a:lnTo>
                    <a:pt x="156" y="0"/>
                  </a:lnTo>
                  <a:lnTo>
                    <a:pt x="156" y="0"/>
                  </a:lnTo>
                  <a:lnTo>
                    <a:pt x="156" y="0"/>
                  </a:lnTo>
                  <a:close/>
                </a:path>
              </a:pathLst>
            </a:custGeom>
            <a:solidFill>
              <a:schemeClr val="accent1">
                <a:lumMod val="75000"/>
              </a:scheme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02" name="Google Shape;1232;p12">
              <a:extLst>
                <a:ext uri="{FF2B5EF4-FFF2-40B4-BE49-F238E27FC236}">
                  <a16:creationId xmlns:a16="http://schemas.microsoft.com/office/drawing/2014/main" id="{28BF9F35-5157-C9B7-0461-087BB2B76474}"/>
                </a:ext>
              </a:extLst>
            </p:cNvPr>
            <p:cNvSpPr/>
            <p:nvPr/>
          </p:nvSpPr>
          <p:spPr>
            <a:xfrm>
              <a:off x="10063492" y="3900012"/>
              <a:ext cx="380983" cy="647106"/>
            </a:xfrm>
            <a:custGeom>
              <a:avLst/>
              <a:gdLst/>
              <a:ahLst/>
              <a:cxnLst/>
              <a:rect l="l" t="t" r="r" b="b"/>
              <a:pathLst>
                <a:path w="297" h="532" extrusionOk="0">
                  <a:moveTo>
                    <a:pt x="179" y="441"/>
                  </a:moveTo>
                  <a:lnTo>
                    <a:pt x="230" y="438"/>
                  </a:lnTo>
                  <a:lnTo>
                    <a:pt x="230" y="438"/>
                  </a:lnTo>
                  <a:lnTo>
                    <a:pt x="230" y="438"/>
                  </a:lnTo>
                  <a:lnTo>
                    <a:pt x="255" y="435"/>
                  </a:lnTo>
                  <a:lnTo>
                    <a:pt x="255" y="435"/>
                  </a:lnTo>
                  <a:lnTo>
                    <a:pt x="258" y="435"/>
                  </a:lnTo>
                  <a:lnTo>
                    <a:pt x="258" y="435"/>
                  </a:lnTo>
                  <a:lnTo>
                    <a:pt x="258" y="435"/>
                  </a:lnTo>
                  <a:lnTo>
                    <a:pt x="258" y="435"/>
                  </a:lnTo>
                  <a:lnTo>
                    <a:pt x="294" y="432"/>
                  </a:lnTo>
                  <a:lnTo>
                    <a:pt x="294" y="432"/>
                  </a:lnTo>
                  <a:lnTo>
                    <a:pt x="294" y="425"/>
                  </a:lnTo>
                  <a:lnTo>
                    <a:pt x="294" y="425"/>
                  </a:lnTo>
                  <a:lnTo>
                    <a:pt x="289" y="413"/>
                  </a:lnTo>
                  <a:lnTo>
                    <a:pt x="286" y="392"/>
                  </a:lnTo>
                  <a:lnTo>
                    <a:pt x="283" y="343"/>
                  </a:lnTo>
                  <a:lnTo>
                    <a:pt x="283" y="343"/>
                  </a:lnTo>
                  <a:lnTo>
                    <a:pt x="286" y="319"/>
                  </a:lnTo>
                  <a:lnTo>
                    <a:pt x="286" y="310"/>
                  </a:lnTo>
                  <a:lnTo>
                    <a:pt x="289" y="304"/>
                  </a:lnTo>
                  <a:lnTo>
                    <a:pt x="289" y="304"/>
                  </a:lnTo>
                  <a:lnTo>
                    <a:pt x="294" y="292"/>
                  </a:lnTo>
                  <a:lnTo>
                    <a:pt x="297" y="277"/>
                  </a:lnTo>
                  <a:lnTo>
                    <a:pt x="297" y="277"/>
                  </a:lnTo>
                  <a:lnTo>
                    <a:pt x="291" y="261"/>
                  </a:lnTo>
                  <a:lnTo>
                    <a:pt x="275" y="225"/>
                  </a:lnTo>
                  <a:lnTo>
                    <a:pt x="275" y="225"/>
                  </a:lnTo>
                  <a:lnTo>
                    <a:pt x="266" y="207"/>
                  </a:lnTo>
                  <a:lnTo>
                    <a:pt x="258" y="179"/>
                  </a:lnTo>
                  <a:lnTo>
                    <a:pt x="244" y="113"/>
                  </a:lnTo>
                  <a:lnTo>
                    <a:pt x="224" y="0"/>
                  </a:lnTo>
                  <a:lnTo>
                    <a:pt x="224" y="0"/>
                  </a:lnTo>
                  <a:lnTo>
                    <a:pt x="109" y="3"/>
                  </a:lnTo>
                  <a:lnTo>
                    <a:pt x="3" y="6"/>
                  </a:lnTo>
                  <a:lnTo>
                    <a:pt x="3" y="119"/>
                  </a:lnTo>
                  <a:lnTo>
                    <a:pt x="3" y="119"/>
                  </a:lnTo>
                  <a:lnTo>
                    <a:pt x="3" y="146"/>
                  </a:lnTo>
                  <a:lnTo>
                    <a:pt x="3" y="146"/>
                  </a:lnTo>
                  <a:lnTo>
                    <a:pt x="3" y="231"/>
                  </a:lnTo>
                  <a:lnTo>
                    <a:pt x="0" y="343"/>
                  </a:lnTo>
                  <a:lnTo>
                    <a:pt x="0" y="343"/>
                  </a:lnTo>
                  <a:lnTo>
                    <a:pt x="3" y="450"/>
                  </a:lnTo>
                  <a:lnTo>
                    <a:pt x="6" y="492"/>
                  </a:lnTo>
                  <a:lnTo>
                    <a:pt x="9" y="523"/>
                  </a:lnTo>
                  <a:lnTo>
                    <a:pt x="9" y="523"/>
                  </a:lnTo>
                  <a:lnTo>
                    <a:pt x="23" y="520"/>
                  </a:lnTo>
                  <a:lnTo>
                    <a:pt x="28" y="520"/>
                  </a:lnTo>
                  <a:lnTo>
                    <a:pt x="31" y="517"/>
                  </a:lnTo>
                  <a:lnTo>
                    <a:pt x="31" y="517"/>
                  </a:lnTo>
                  <a:lnTo>
                    <a:pt x="37" y="504"/>
                  </a:lnTo>
                  <a:lnTo>
                    <a:pt x="45" y="501"/>
                  </a:lnTo>
                  <a:lnTo>
                    <a:pt x="45" y="501"/>
                  </a:lnTo>
                  <a:lnTo>
                    <a:pt x="45" y="501"/>
                  </a:lnTo>
                  <a:lnTo>
                    <a:pt x="45" y="501"/>
                  </a:lnTo>
                  <a:lnTo>
                    <a:pt x="51" y="501"/>
                  </a:lnTo>
                  <a:lnTo>
                    <a:pt x="56" y="504"/>
                  </a:lnTo>
                  <a:lnTo>
                    <a:pt x="62" y="517"/>
                  </a:lnTo>
                  <a:lnTo>
                    <a:pt x="62" y="517"/>
                  </a:lnTo>
                  <a:lnTo>
                    <a:pt x="70" y="532"/>
                  </a:lnTo>
                  <a:lnTo>
                    <a:pt x="70" y="532"/>
                  </a:lnTo>
                  <a:lnTo>
                    <a:pt x="81" y="529"/>
                  </a:lnTo>
                  <a:lnTo>
                    <a:pt x="81" y="529"/>
                  </a:lnTo>
                  <a:lnTo>
                    <a:pt x="79" y="526"/>
                  </a:lnTo>
                  <a:lnTo>
                    <a:pt x="79" y="526"/>
                  </a:lnTo>
                  <a:lnTo>
                    <a:pt x="81" y="517"/>
                  </a:lnTo>
                  <a:lnTo>
                    <a:pt x="81" y="517"/>
                  </a:lnTo>
                  <a:lnTo>
                    <a:pt x="81" y="511"/>
                  </a:lnTo>
                  <a:lnTo>
                    <a:pt x="81" y="511"/>
                  </a:lnTo>
                  <a:lnTo>
                    <a:pt x="81" y="504"/>
                  </a:lnTo>
                  <a:lnTo>
                    <a:pt x="81" y="504"/>
                  </a:lnTo>
                  <a:lnTo>
                    <a:pt x="81" y="501"/>
                  </a:lnTo>
                  <a:lnTo>
                    <a:pt x="81" y="501"/>
                  </a:lnTo>
                  <a:lnTo>
                    <a:pt x="81" y="489"/>
                  </a:lnTo>
                  <a:lnTo>
                    <a:pt x="84" y="483"/>
                  </a:lnTo>
                  <a:lnTo>
                    <a:pt x="84" y="483"/>
                  </a:lnTo>
                  <a:lnTo>
                    <a:pt x="84" y="483"/>
                  </a:lnTo>
                  <a:lnTo>
                    <a:pt x="84" y="483"/>
                  </a:lnTo>
                  <a:lnTo>
                    <a:pt x="84" y="471"/>
                  </a:lnTo>
                  <a:lnTo>
                    <a:pt x="84" y="471"/>
                  </a:lnTo>
                  <a:lnTo>
                    <a:pt x="84" y="462"/>
                  </a:lnTo>
                  <a:lnTo>
                    <a:pt x="84" y="462"/>
                  </a:lnTo>
                  <a:lnTo>
                    <a:pt x="87" y="453"/>
                  </a:lnTo>
                  <a:lnTo>
                    <a:pt x="93" y="447"/>
                  </a:lnTo>
                  <a:lnTo>
                    <a:pt x="109" y="441"/>
                  </a:lnTo>
                  <a:lnTo>
                    <a:pt x="109" y="441"/>
                  </a:lnTo>
                  <a:lnTo>
                    <a:pt x="109" y="441"/>
                  </a:lnTo>
                  <a:lnTo>
                    <a:pt x="171" y="441"/>
                  </a:lnTo>
                  <a:lnTo>
                    <a:pt x="171" y="441"/>
                  </a:lnTo>
                  <a:lnTo>
                    <a:pt x="177" y="441"/>
                  </a:lnTo>
                  <a:lnTo>
                    <a:pt x="177" y="441"/>
                  </a:lnTo>
                  <a:lnTo>
                    <a:pt x="179" y="441"/>
                  </a:lnTo>
                  <a:close/>
                </a:path>
              </a:pathLst>
            </a:custGeom>
            <a:solidFill>
              <a:schemeClr val="accen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03" name="Google Shape;1233;p12">
              <a:extLst>
                <a:ext uri="{FF2B5EF4-FFF2-40B4-BE49-F238E27FC236}">
                  <a16:creationId xmlns:a16="http://schemas.microsoft.com/office/drawing/2014/main" id="{68637D70-1BFB-D75C-2ACE-8191C77D9177}"/>
                </a:ext>
              </a:extLst>
            </p:cNvPr>
            <p:cNvSpPr/>
            <p:nvPr/>
          </p:nvSpPr>
          <p:spPr>
            <a:xfrm>
              <a:off x="9859532" y="3626330"/>
              <a:ext cx="878697" cy="270033"/>
            </a:xfrm>
            <a:custGeom>
              <a:avLst/>
              <a:gdLst/>
              <a:ahLst/>
              <a:cxnLst/>
              <a:rect l="l" t="t" r="r" b="b"/>
              <a:pathLst>
                <a:path w="685" h="222" extrusionOk="0">
                  <a:moveTo>
                    <a:pt x="159" y="67"/>
                  </a:moveTo>
                  <a:lnTo>
                    <a:pt x="159" y="67"/>
                  </a:lnTo>
                  <a:lnTo>
                    <a:pt x="159" y="73"/>
                  </a:lnTo>
                  <a:lnTo>
                    <a:pt x="154" y="73"/>
                  </a:lnTo>
                  <a:lnTo>
                    <a:pt x="117" y="73"/>
                  </a:lnTo>
                  <a:lnTo>
                    <a:pt x="117" y="73"/>
                  </a:lnTo>
                  <a:lnTo>
                    <a:pt x="114" y="73"/>
                  </a:lnTo>
                  <a:lnTo>
                    <a:pt x="114" y="73"/>
                  </a:lnTo>
                  <a:lnTo>
                    <a:pt x="112" y="73"/>
                  </a:lnTo>
                  <a:lnTo>
                    <a:pt x="112" y="73"/>
                  </a:lnTo>
                  <a:lnTo>
                    <a:pt x="109" y="73"/>
                  </a:lnTo>
                  <a:lnTo>
                    <a:pt x="109" y="73"/>
                  </a:lnTo>
                  <a:lnTo>
                    <a:pt x="109" y="73"/>
                  </a:lnTo>
                  <a:lnTo>
                    <a:pt x="109" y="73"/>
                  </a:lnTo>
                  <a:lnTo>
                    <a:pt x="103" y="73"/>
                  </a:lnTo>
                  <a:lnTo>
                    <a:pt x="103" y="73"/>
                  </a:lnTo>
                  <a:lnTo>
                    <a:pt x="103" y="73"/>
                  </a:lnTo>
                  <a:lnTo>
                    <a:pt x="103" y="73"/>
                  </a:lnTo>
                  <a:lnTo>
                    <a:pt x="100" y="76"/>
                  </a:lnTo>
                  <a:lnTo>
                    <a:pt x="100" y="76"/>
                  </a:lnTo>
                  <a:lnTo>
                    <a:pt x="98" y="76"/>
                  </a:lnTo>
                  <a:lnTo>
                    <a:pt x="98" y="76"/>
                  </a:lnTo>
                  <a:lnTo>
                    <a:pt x="95" y="76"/>
                  </a:lnTo>
                  <a:lnTo>
                    <a:pt x="95" y="76"/>
                  </a:lnTo>
                  <a:lnTo>
                    <a:pt x="95" y="76"/>
                  </a:lnTo>
                  <a:lnTo>
                    <a:pt x="95" y="76"/>
                  </a:lnTo>
                  <a:lnTo>
                    <a:pt x="89" y="76"/>
                  </a:lnTo>
                  <a:lnTo>
                    <a:pt x="89" y="76"/>
                  </a:lnTo>
                  <a:lnTo>
                    <a:pt x="89" y="76"/>
                  </a:lnTo>
                  <a:lnTo>
                    <a:pt x="89" y="76"/>
                  </a:lnTo>
                  <a:lnTo>
                    <a:pt x="86" y="76"/>
                  </a:lnTo>
                  <a:lnTo>
                    <a:pt x="86" y="76"/>
                  </a:lnTo>
                  <a:lnTo>
                    <a:pt x="84" y="76"/>
                  </a:lnTo>
                  <a:lnTo>
                    <a:pt x="84" y="76"/>
                  </a:lnTo>
                  <a:lnTo>
                    <a:pt x="81" y="76"/>
                  </a:lnTo>
                  <a:lnTo>
                    <a:pt x="81" y="76"/>
                  </a:lnTo>
                  <a:lnTo>
                    <a:pt x="81" y="76"/>
                  </a:lnTo>
                  <a:lnTo>
                    <a:pt x="81" y="76"/>
                  </a:lnTo>
                  <a:lnTo>
                    <a:pt x="78" y="76"/>
                  </a:lnTo>
                  <a:lnTo>
                    <a:pt x="78" y="76"/>
                  </a:lnTo>
                  <a:lnTo>
                    <a:pt x="78" y="76"/>
                  </a:lnTo>
                  <a:lnTo>
                    <a:pt x="78" y="76"/>
                  </a:lnTo>
                  <a:lnTo>
                    <a:pt x="75" y="76"/>
                  </a:lnTo>
                  <a:lnTo>
                    <a:pt x="75" y="76"/>
                  </a:lnTo>
                  <a:lnTo>
                    <a:pt x="72" y="79"/>
                  </a:lnTo>
                  <a:lnTo>
                    <a:pt x="72" y="79"/>
                  </a:lnTo>
                  <a:lnTo>
                    <a:pt x="70" y="79"/>
                  </a:lnTo>
                  <a:lnTo>
                    <a:pt x="70" y="79"/>
                  </a:lnTo>
                  <a:lnTo>
                    <a:pt x="70" y="79"/>
                  </a:lnTo>
                  <a:lnTo>
                    <a:pt x="70" y="79"/>
                  </a:lnTo>
                  <a:lnTo>
                    <a:pt x="67" y="79"/>
                  </a:lnTo>
                  <a:lnTo>
                    <a:pt x="67" y="79"/>
                  </a:lnTo>
                  <a:lnTo>
                    <a:pt x="67" y="79"/>
                  </a:lnTo>
                  <a:lnTo>
                    <a:pt x="67" y="79"/>
                  </a:lnTo>
                  <a:lnTo>
                    <a:pt x="64" y="79"/>
                  </a:lnTo>
                  <a:lnTo>
                    <a:pt x="64" y="79"/>
                  </a:lnTo>
                  <a:lnTo>
                    <a:pt x="64" y="79"/>
                  </a:lnTo>
                  <a:lnTo>
                    <a:pt x="64" y="79"/>
                  </a:lnTo>
                  <a:lnTo>
                    <a:pt x="61" y="79"/>
                  </a:lnTo>
                  <a:lnTo>
                    <a:pt x="61" y="79"/>
                  </a:lnTo>
                  <a:lnTo>
                    <a:pt x="61" y="79"/>
                  </a:lnTo>
                  <a:lnTo>
                    <a:pt x="61" y="79"/>
                  </a:lnTo>
                  <a:lnTo>
                    <a:pt x="58" y="79"/>
                  </a:lnTo>
                  <a:lnTo>
                    <a:pt x="58" y="79"/>
                  </a:lnTo>
                  <a:lnTo>
                    <a:pt x="58" y="79"/>
                  </a:lnTo>
                  <a:lnTo>
                    <a:pt x="58" y="79"/>
                  </a:lnTo>
                  <a:lnTo>
                    <a:pt x="56" y="79"/>
                  </a:lnTo>
                  <a:lnTo>
                    <a:pt x="56" y="79"/>
                  </a:lnTo>
                  <a:lnTo>
                    <a:pt x="56" y="79"/>
                  </a:lnTo>
                  <a:lnTo>
                    <a:pt x="56" y="79"/>
                  </a:lnTo>
                  <a:lnTo>
                    <a:pt x="56" y="82"/>
                  </a:lnTo>
                  <a:lnTo>
                    <a:pt x="56" y="82"/>
                  </a:lnTo>
                  <a:lnTo>
                    <a:pt x="56" y="82"/>
                  </a:lnTo>
                  <a:lnTo>
                    <a:pt x="56" y="82"/>
                  </a:lnTo>
                  <a:lnTo>
                    <a:pt x="53" y="85"/>
                  </a:lnTo>
                  <a:lnTo>
                    <a:pt x="42" y="98"/>
                  </a:lnTo>
                  <a:lnTo>
                    <a:pt x="42" y="98"/>
                  </a:lnTo>
                  <a:lnTo>
                    <a:pt x="45" y="101"/>
                  </a:lnTo>
                  <a:lnTo>
                    <a:pt x="45" y="101"/>
                  </a:lnTo>
                  <a:lnTo>
                    <a:pt x="50" y="104"/>
                  </a:lnTo>
                  <a:lnTo>
                    <a:pt x="50" y="107"/>
                  </a:lnTo>
                  <a:lnTo>
                    <a:pt x="50" y="107"/>
                  </a:lnTo>
                  <a:lnTo>
                    <a:pt x="53" y="110"/>
                  </a:lnTo>
                  <a:lnTo>
                    <a:pt x="53" y="110"/>
                  </a:lnTo>
                  <a:lnTo>
                    <a:pt x="50" y="116"/>
                  </a:lnTo>
                  <a:lnTo>
                    <a:pt x="50" y="116"/>
                  </a:lnTo>
                  <a:lnTo>
                    <a:pt x="47" y="119"/>
                  </a:lnTo>
                  <a:lnTo>
                    <a:pt x="47" y="119"/>
                  </a:lnTo>
                  <a:lnTo>
                    <a:pt x="42" y="128"/>
                  </a:lnTo>
                  <a:lnTo>
                    <a:pt x="39" y="137"/>
                  </a:lnTo>
                  <a:lnTo>
                    <a:pt x="36" y="158"/>
                  </a:lnTo>
                  <a:lnTo>
                    <a:pt x="36" y="158"/>
                  </a:lnTo>
                  <a:lnTo>
                    <a:pt x="36" y="170"/>
                  </a:lnTo>
                  <a:lnTo>
                    <a:pt x="31" y="183"/>
                  </a:lnTo>
                  <a:lnTo>
                    <a:pt x="19" y="201"/>
                  </a:lnTo>
                  <a:lnTo>
                    <a:pt x="19" y="201"/>
                  </a:lnTo>
                  <a:lnTo>
                    <a:pt x="11" y="207"/>
                  </a:lnTo>
                  <a:lnTo>
                    <a:pt x="11" y="207"/>
                  </a:lnTo>
                  <a:lnTo>
                    <a:pt x="3" y="213"/>
                  </a:lnTo>
                  <a:lnTo>
                    <a:pt x="3" y="219"/>
                  </a:lnTo>
                  <a:lnTo>
                    <a:pt x="3" y="219"/>
                  </a:lnTo>
                  <a:lnTo>
                    <a:pt x="0" y="222"/>
                  </a:lnTo>
                  <a:lnTo>
                    <a:pt x="0" y="222"/>
                  </a:lnTo>
                  <a:lnTo>
                    <a:pt x="0" y="222"/>
                  </a:lnTo>
                  <a:lnTo>
                    <a:pt x="0" y="222"/>
                  </a:lnTo>
                  <a:lnTo>
                    <a:pt x="0" y="222"/>
                  </a:lnTo>
                  <a:lnTo>
                    <a:pt x="3" y="222"/>
                  </a:lnTo>
                  <a:lnTo>
                    <a:pt x="25" y="222"/>
                  </a:lnTo>
                  <a:lnTo>
                    <a:pt x="25" y="222"/>
                  </a:lnTo>
                  <a:lnTo>
                    <a:pt x="25" y="222"/>
                  </a:lnTo>
                  <a:lnTo>
                    <a:pt x="25" y="222"/>
                  </a:lnTo>
                  <a:lnTo>
                    <a:pt x="25" y="222"/>
                  </a:lnTo>
                  <a:lnTo>
                    <a:pt x="25" y="222"/>
                  </a:lnTo>
                  <a:lnTo>
                    <a:pt x="25" y="222"/>
                  </a:lnTo>
                  <a:lnTo>
                    <a:pt x="25" y="222"/>
                  </a:lnTo>
                  <a:lnTo>
                    <a:pt x="25" y="222"/>
                  </a:lnTo>
                  <a:lnTo>
                    <a:pt x="25" y="222"/>
                  </a:lnTo>
                  <a:lnTo>
                    <a:pt x="89" y="222"/>
                  </a:lnTo>
                  <a:lnTo>
                    <a:pt x="89" y="222"/>
                  </a:lnTo>
                  <a:lnTo>
                    <a:pt x="89" y="222"/>
                  </a:lnTo>
                  <a:lnTo>
                    <a:pt x="89" y="222"/>
                  </a:lnTo>
                  <a:lnTo>
                    <a:pt x="95" y="222"/>
                  </a:lnTo>
                  <a:lnTo>
                    <a:pt x="95" y="222"/>
                  </a:lnTo>
                  <a:lnTo>
                    <a:pt x="100" y="222"/>
                  </a:lnTo>
                  <a:lnTo>
                    <a:pt x="100" y="222"/>
                  </a:lnTo>
                  <a:lnTo>
                    <a:pt x="100" y="222"/>
                  </a:lnTo>
                  <a:lnTo>
                    <a:pt x="100" y="222"/>
                  </a:lnTo>
                  <a:lnTo>
                    <a:pt x="156" y="222"/>
                  </a:lnTo>
                  <a:lnTo>
                    <a:pt x="156" y="222"/>
                  </a:lnTo>
                  <a:lnTo>
                    <a:pt x="308" y="216"/>
                  </a:lnTo>
                  <a:lnTo>
                    <a:pt x="308" y="216"/>
                  </a:lnTo>
                  <a:lnTo>
                    <a:pt x="459" y="207"/>
                  </a:lnTo>
                  <a:lnTo>
                    <a:pt x="473" y="183"/>
                  </a:lnTo>
                  <a:lnTo>
                    <a:pt x="473" y="183"/>
                  </a:lnTo>
                  <a:lnTo>
                    <a:pt x="476" y="180"/>
                  </a:lnTo>
                  <a:lnTo>
                    <a:pt x="476" y="180"/>
                  </a:lnTo>
                  <a:lnTo>
                    <a:pt x="490" y="173"/>
                  </a:lnTo>
                  <a:lnTo>
                    <a:pt x="490" y="173"/>
                  </a:lnTo>
                  <a:lnTo>
                    <a:pt x="503" y="164"/>
                  </a:lnTo>
                  <a:lnTo>
                    <a:pt x="503" y="164"/>
                  </a:lnTo>
                  <a:lnTo>
                    <a:pt x="515" y="158"/>
                  </a:lnTo>
                  <a:lnTo>
                    <a:pt x="523" y="152"/>
                  </a:lnTo>
                  <a:lnTo>
                    <a:pt x="523" y="152"/>
                  </a:lnTo>
                  <a:lnTo>
                    <a:pt x="531" y="146"/>
                  </a:lnTo>
                  <a:lnTo>
                    <a:pt x="540" y="143"/>
                  </a:lnTo>
                  <a:lnTo>
                    <a:pt x="540" y="143"/>
                  </a:lnTo>
                  <a:lnTo>
                    <a:pt x="545" y="140"/>
                  </a:lnTo>
                  <a:lnTo>
                    <a:pt x="545" y="140"/>
                  </a:lnTo>
                  <a:lnTo>
                    <a:pt x="554" y="134"/>
                  </a:lnTo>
                  <a:lnTo>
                    <a:pt x="554" y="134"/>
                  </a:lnTo>
                  <a:lnTo>
                    <a:pt x="568" y="122"/>
                  </a:lnTo>
                  <a:lnTo>
                    <a:pt x="568" y="122"/>
                  </a:lnTo>
                  <a:lnTo>
                    <a:pt x="582" y="113"/>
                  </a:lnTo>
                  <a:lnTo>
                    <a:pt x="582" y="113"/>
                  </a:lnTo>
                  <a:lnTo>
                    <a:pt x="596" y="101"/>
                  </a:lnTo>
                  <a:lnTo>
                    <a:pt x="596" y="101"/>
                  </a:lnTo>
                  <a:lnTo>
                    <a:pt x="613" y="85"/>
                  </a:lnTo>
                  <a:lnTo>
                    <a:pt x="629" y="76"/>
                  </a:lnTo>
                  <a:lnTo>
                    <a:pt x="629" y="76"/>
                  </a:lnTo>
                  <a:lnTo>
                    <a:pt x="638" y="70"/>
                  </a:lnTo>
                  <a:lnTo>
                    <a:pt x="643" y="64"/>
                  </a:lnTo>
                  <a:lnTo>
                    <a:pt x="643" y="64"/>
                  </a:lnTo>
                  <a:lnTo>
                    <a:pt x="649" y="55"/>
                  </a:lnTo>
                  <a:lnTo>
                    <a:pt x="666" y="37"/>
                  </a:lnTo>
                  <a:lnTo>
                    <a:pt x="666" y="37"/>
                  </a:lnTo>
                  <a:lnTo>
                    <a:pt x="677" y="22"/>
                  </a:lnTo>
                  <a:lnTo>
                    <a:pt x="685" y="3"/>
                  </a:lnTo>
                  <a:lnTo>
                    <a:pt x="685" y="3"/>
                  </a:lnTo>
                  <a:lnTo>
                    <a:pt x="685" y="0"/>
                  </a:lnTo>
                  <a:lnTo>
                    <a:pt x="685" y="0"/>
                  </a:lnTo>
                  <a:lnTo>
                    <a:pt x="685" y="0"/>
                  </a:lnTo>
                  <a:lnTo>
                    <a:pt x="685" y="0"/>
                  </a:lnTo>
                  <a:lnTo>
                    <a:pt x="666" y="3"/>
                  </a:lnTo>
                  <a:lnTo>
                    <a:pt x="666" y="3"/>
                  </a:lnTo>
                  <a:lnTo>
                    <a:pt x="666" y="3"/>
                  </a:lnTo>
                  <a:lnTo>
                    <a:pt x="666" y="3"/>
                  </a:lnTo>
                  <a:lnTo>
                    <a:pt x="646" y="3"/>
                  </a:lnTo>
                  <a:lnTo>
                    <a:pt x="646" y="3"/>
                  </a:lnTo>
                  <a:lnTo>
                    <a:pt x="643" y="3"/>
                  </a:lnTo>
                  <a:lnTo>
                    <a:pt x="643" y="3"/>
                  </a:lnTo>
                  <a:lnTo>
                    <a:pt x="627" y="6"/>
                  </a:lnTo>
                  <a:lnTo>
                    <a:pt x="627" y="6"/>
                  </a:lnTo>
                  <a:lnTo>
                    <a:pt x="624" y="6"/>
                  </a:lnTo>
                  <a:lnTo>
                    <a:pt x="624" y="6"/>
                  </a:lnTo>
                  <a:lnTo>
                    <a:pt x="604" y="9"/>
                  </a:lnTo>
                  <a:lnTo>
                    <a:pt x="604" y="9"/>
                  </a:lnTo>
                  <a:lnTo>
                    <a:pt x="601" y="9"/>
                  </a:lnTo>
                  <a:lnTo>
                    <a:pt x="601" y="9"/>
                  </a:lnTo>
                  <a:lnTo>
                    <a:pt x="585" y="12"/>
                  </a:lnTo>
                  <a:lnTo>
                    <a:pt x="585" y="12"/>
                  </a:lnTo>
                  <a:lnTo>
                    <a:pt x="582" y="12"/>
                  </a:lnTo>
                  <a:lnTo>
                    <a:pt x="582" y="12"/>
                  </a:lnTo>
                  <a:lnTo>
                    <a:pt x="565" y="12"/>
                  </a:lnTo>
                  <a:lnTo>
                    <a:pt x="565" y="12"/>
                  </a:lnTo>
                  <a:lnTo>
                    <a:pt x="562" y="12"/>
                  </a:lnTo>
                  <a:lnTo>
                    <a:pt x="562" y="12"/>
                  </a:lnTo>
                  <a:lnTo>
                    <a:pt x="543" y="16"/>
                  </a:lnTo>
                  <a:lnTo>
                    <a:pt x="543" y="16"/>
                  </a:lnTo>
                  <a:lnTo>
                    <a:pt x="543" y="16"/>
                  </a:lnTo>
                  <a:lnTo>
                    <a:pt x="543" y="16"/>
                  </a:lnTo>
                  <a:lnTo>
                    <a:pt x="523" y="19"/>
                  </a:lnTo>
                  <a:lnTo>
                    <a:pt x="523" y="19"/>
                  </a:lnTo>
                  <a:lnTo>
                    <a:pt x="285" y="43"/>
                  </a:lnTo>
                  <a:lnTo>
                    <a:pt x="159" y="55"/>
                  </a:lnTo>
                  <a:lnTo>
                    <a:pt x="159" y="67"/>
                  </a:lnTo>
                  <a:close/>
                </a:path>
              </a:pathLst>
            </a:custGeom>
            <a:solidFill>
              <a:schemeClr val="accent1">
                <a:lumMod val="75000"/>
              </a:scheme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04" name="Google Shape;1234;p12">
              <a:extLst>
                <a:ext uri="{FF2B5EF4-FFF2-40B4-BE49-F238E27FC236}">
                  <a16:creationId xmlns:a16="http://schemas.microsoft.com/office/drawing/2014/main" id="{15C589B1-8BE8-0A9E-D48E-6E04A9DCAF11}"/>
                </a:ext>
              </a:extLst>
            </p:cNvPr>
            <p:cNvSpPr/>
            <p:nvPr/>
          </p:nvSpPr>
          <p:spPr>
            <a:xfrm>
              <a:off x="10364942" y="3874468"/>
              <a:ext cx="528500" cy="576557"/>
            </a:xfrm>
            <a:custGeom>
              <a:avLst/>
              <a:gdLst/>
              <a:ahLst/>
              <a:cxnLst/>
              <a:rect l="l" t="t" r="r" b="b"/>
              <a:pathLst>
                <a:path w="412" h="474" extrusionOk="0">
                  <a:moveTo>
                    <a:pt x="0" y="18"/>
                  </a:moveTo>
                  <a:lnTo>
                    <a:pt x="0" y="18"/>
                  </a:lnTo>
                  <a:lnTo>
                    <a:pt x="20" y="131"/>
                  </a:lnTo>
                  <a:lnTo>
                    <a:pt x="34" y="197"/>
                  </a:lnTo>
                  <a:lnTo>
                    <a:pt x="42" y="222"/>
                  </a:lnTo>
                  <a:lnTo>
                    <a:pt x="48" y="240"/>
                  </a:lnTo>
                  <a:lnTo>
                    <a:pt x="48" y="240"/>
                  </a:lnTo>
                  <a:lnTo>
                    <a:pt x="68" y="282"/>
                  </a:lnTo>
                  <a:lnTo>
                    <a:pt x="73" y="295"/>
                  </a:lnTo>
                  <a:lnTo>
                    <a:pt x="73" y="295"/>
                  </a:lnTo>
                  <a:lnTo>
                    <a:pt x="73" y="298"/>
                  </a:lnTo>
                  <a:lnTo>
                    <a:pt x="73" y="298"/>
                  </a:lnTo>
                  <a:lnTo>
                    <a:pt x="73" y="298"/>
                  </a:lnTo>
                  <a:lnTo>
                    <a:pt x="73" y="298"/>
                  </a:lnTo>
                  <a:lnTo>
                    <a:pt x="70" y="313"/>
                  </a:lnTo>
                  <a:lnTo>
                    <a:pt x="68" y="325"/>
                  </a:lnTo>
                  <a:lnTo>
                    <a:pt x="62" y="334"/>
                  </a:lnTo>
                  <a:lnTo>
                    <a:pt x="62" y="334"/>
                  </a:lnTo>
                  <a:lnTo>
                    <a:pt x="59" y="343"/>
                  </a:lnTo>
                  <a:lnTo>
                    <a:pt x="59" y="364"/>
                  </a:lnTo>
                  <a:lnTo>
                    <a:pt x="59" y="364"/>
                  </a:lnTo>
                  <a:lnTo>
                    <a:pt x="62" y="410"/>
                  </a:lnTo>
                  <a:lnTo>
                    <a:pt x="65" y="428"/>
                  </a:lnTo>
                  <a:lnTo>
                    <a:pt x="68" y="443"/>
                  </a:lnTo>
                  <a:lnTo>
                    <a:pt x="68" y="443"/>
                  </a:lnTo>
                  <a:lnTo>
                    <a:pt x="70" y="450"/>
                  </a:lnTo>
                  <a:lnTo>
                    <a:pt x="70" y="450"/>
                  </a:lnTo>
                  <a:lnTo>
                    <a:pt x="70" y="450"/>
                  </a:lnTo>
                  <a:lnTo>
                    <a:pt x="73" y="456"/>
                  </a:lnTo>
                  <a:lnTo>
                    <a:pt x="73" y="456"/>
                  </a:lnTo>
                  <a:lnTo>
                    <a:pt x="73" y="456"/>
                  </a:lnTo>
                  <a:lnTo>
                    <a:pt x="73" y="456"/>
                  </a:lnTo>
                  <a:lnTo>
                    <a:pt x="73" y="456"/>
                  </a:lnTo>
                  <a:lnTo>
                    <a:pt x="73" y="456"/>
                  </a:lnTo>
                  <a:lnTo>
                    <a:pt x="87" y="474"/>
                  </a:lnTo>
                  <a:lnTo>
                    <a:pt x="317" y="468"/>
                  </a:lnTo>
                  <a:lnTo>
                    <a:pt x="317" y="468"/>
                  </a:lnTo>
                  <a:lnTo>
                    <a:pt x="319" y="468"/>
                  </a:lnTo>
                  <a:lnTo>
                    <a:pt x="322" y="471"/>
                  </a:lnTo>
                  <a:lnTo>
                    <a:pt x="322" y="471"/>
                  </a:lnTo>
                  <a:lnTo>
                    <a:pt x="322" y="474"/>
                  </a:lnTo>
                  <a:lnTo>
                    <a:pt x="322" y="474"/>
                  </a:lnTo>
                  <a:lnTo>
                    <a:pt x="333" y="459"/>
                  </a:lnTo>
                  <a:lnTo>
                    <a:pt x="333" y="459"/>
                  </a:lnTo>
                  <a:lnTo>
                    <a:pt x="333" y="456"/>
                  </a:lnTo>
                  <a:lnTo>
                    <a:pt x="333" y="456"/>
                  </a:lnTo>
                  <a:lnTo>
                    <a:pt x="342" y="453"/>
                  </a:lnTo>
                  <a:lnTo>
                    <a:pt x="353" y="450"/>
                  </a:lnTo>
                  <a:lnTo>
                    <a:pt x="353" y="450"/>
                  </a:lnTo>
                  <a:lnTo>
                    <a:pt x="378" y="443"/>
                  </a:lnTo>
                  <a:lnTo>
                    <a:pt x="378" y="443"/>
                  </a:lnTo>
                  <a:lnTo>
                    <a:pt x="378" y="443"/>
                  </a:lnTo>
                  <a:lnTo>
                    <a:pt x="378" y="443"/>
                  </a:lnTo>
                  <a:lnTo>
                    <a:pt x="373" y="440"/>
                  </a:lnTo>
                  <a:lnTo>
                    <a:pt x="370" y="431"/>
                  </a:lnTo>
                  <a:lnTo>
                    <a:pt x="370" y="431"/>
                  </a:lnTo>
                  <a:lnTo>
                    <a:pt x="370" y="422"/>
                  </a:lnTo>
                  <a:lnTo>
                    <a:pt x="373" y="410"/>
                  </a:lnTo>
                  <a:lnTo>
                    <a:pt x="373" y="410"/>
                  </a:lnTo>
                  <a:lnTo>
                    <a:pt x="378" y="398"/>
                  </a:lnTo>
                  <a:lnTo>
                    <a:pt x="378" y="398"/>
                  </a:lnTo>
                  <a:lnTo>
                    <a:pt x="378" y="389"/>
                  </a:lnTo>
                  <a:lnTo>
                    <a:pt x="387" y="380"/>
                  </a:lnTo>
                  <a:lnTo>
                    <a:pt x="387" y="380"/>
                  </a:lnTo>
                  <a:lnTo>
                    <a:pt x="395" y="364"/>
                  </a:lnTo>
                  <a:lnTo>
                    <a:pt x="395" y="364"/>
                  </a:lnTo>
                  <a:lnTo>
                    <a:pt x="398" y="355"/>
                  </a:lnTo>
                  <a:lnTo>
                    <a:pt x="398" y="349"/>
                  </a:lnTo>
                  <a:lnTo>
                    <a:pt x="398" y="349"/>
                  </a:lnTo>
                  <a:lnTo>
                    <a:pt x="395" y="343"/>
                  </a:lnTo>
                  <a:lnTo>
                    <a:pt x="395" y="334"/>
                  </a:lnTo>
                  <a:lnTo>
                    <a:pt x="395" y="334"/>
                  </a:lnTo>
                  <a:lnTo>
                    <a:pt x="395" y="322"/>
                  </a:lnTo>
                  <a:lnTo>
                    <a:pt x="401" y="313"/>
                  </a:lnTo>
                  <a:lnTo>
                    <a:pt x="401" y="313"/>
                  </a:lnTo>
                  <a:lnTo>
                    <a:pt x="412" y="288"/>
                  </a:lnTo>
                  <a:lnTo>
                    <a:pt x="412" y="288"/>
                  </a:lnTo>
                  <a:lnTo>
                    <a:pt x="409" y="288"/>
                  </a:lnTo>
                  <a:lnTo>
                    <a:pt x="409" y="288"/>
                  </a:lnTo>
                  <a:lnTo>
                    <a:pt x="409" y="288"/>
                  </a:lnTo>
                  <a:lnTo>
                    <a:pt x="409" y="288"/>
                  </a:lnTo>
                  <a:lnTo>
                    <a:pt x="406" y="288"/>
                  </a:lnTo>
                  <a:lnTo>
                    <a:pt x="406" y="288"/>
                  </a:lnTo>
                  <a:lnTo>
                    <a:pt x="406" y="288"/>
                  </a:lnTo>
                  <a:lnTo>
                    <a:pt x="406" y="288"/>
                  </a:lnTo>
                  <a:lnTo>
                    <a:pt x="403" y="285"/>
                  </a:lnTo>
                  <a:lnTo>
                    <a:pt x="403" y="285"/>
                  </a:lnTo>
                  <a:lnTo>
                    <a:pt x="403" y="285"/>
                  </a:lnTo>
                  <a:lnTo>
                    <a:pt x="403" y="285"/>
                  </a:lnTo>
                  <a:lnTo>
                    <a:pt x="401" y="285"/>
                  </a:lnTo>
                  <a:lnTo>
                    <a:pt x="401" y="285"/>
                  </a:lnTo>
                  <a:lnTo>
                    <a:pt x="398" y="285"/>
                  </a:lnTo>
                  <a:lnTo>
                    <a:pt x="398" y="285"/>
                  </a:lnTo>
                  <a:lnTo>
                    <a:pt x="398" y="285"/>
                  </a:lnTo>
                  <a:lnTo>
                    <a:pt x="398" y="285"/>
                  </a:lnTo>
                  <a:lnTo>
                    <a:pt x="395" y="285"/>
                  </a:lnTo>
                  <a:lnTo>
                    <a:pt x="395" y="285"/>
                  </a:lnTo>
                  <a:lnTo>
                    <a:pt x="392" y="282"/>
                  </a:lnTo>
                  <a:lnTo>
                    <a:pt x="392" y="282"/>
                  </a:lnTo>
                  <a:lnTo>
                    <a:pt x="392" y="282"/>
                  </a:lnTo>
                  <a:lnTo>
                    <a:pt x="392" y="282"/>
                  </a:lnTo>
                  <a:lnTo>
                    <a:pt x="389" y="282"/>
                  </a:lnTo>
                  <a:lnTo>
                    <a:pt x="389" y="282"/>
                  </a:lnTo>
                  <a:lnTo>
                    <a:pt x="389" y="282"/>
                  </a:lnTo>
                  <a:lnTo>
                    <a:pt x="389" y="282"/>
                  </a:lnTo>
                  <a:lnTo>
                    <a:pt x="387" y="279"/>
                  </a:lnTo>
                  <a:lnTo>
                    <a:pt x="387" y="279"/>
                  </a:lnTo>
                  <a:lnTo>
                    <a:pt x="387" y="279"/>
                  </a:lnTo>
                  <a:lnTo>
                    <a:pt x="387" y="279"/>
                  </a:lnTo>
                  <a:lnTo>
                    <a:pt x="384" y="279"/>
                  </a:lnTo>
                  <a:lnTo>
                    <a:pt x="384" y="279"/>
                  </a:lnTo>
                  <a:lnTo>
                    <a:pt x="384" y="279"/>
                  </a:lnTo>
                  <a:lnTo>
                    <a:pt x="384" y="279"/>
                  </a:lnTo>
                  <a:lnTo>
                    <a:pt x="381" y="276"/>
                  </a:lnTo>
                  <a:lnTo>
                    <a:pt x="381" y="276"/>
                  </a:lnTo>
                  <a:lnTo>
                    <a:pt x="381" y="276"/>
                  </a:lnTo>
                  <a:lnTo>
                    <a:pt x="381" y="276"/>
                  </a:lnTo>
                  <a:lnTo>
                    <a:pt x="381" y="276"/>
                  </a:lnTo>
                  <a:lnTo>
                    <a:pt x="381" y="276"/>
                  </a:lnTo>
                  <a:lnTo>
                    <a:pt x="378" y="273"/>
                  </a:lnTo>
                  <a:lnTo>
                    <a:pt x="378" y="273"/>
                  </a:lnTo>
                  <a:lnTo>
                    <a:pt x="378" y="273"/>
                  </a:lnTo>
                  <a:lnTo>
                    <a:pt x="378" y="273"/>
                  </a:lnTo>
                  <a:lnTo>
                    <a:pt x="378" y="273"/>
                  </a:lnTo>
                  <a:lnTo>
                    <a:pt x="378" y="273"/>
                  </a:lnTo>
                  <a:lnTo>
                    <a:pt x="375" y="270"/>
                  </a:lnTo>
                  <a:lnTo>
                    <a:pt x="375" y="270"/>
                  </a:lnTo>
                  <a:lnTo>
                    <a:pt x="375" y="270"/>
                  </a:lnTo>
                  <a:lnTo>
                    <a:pt x="375" y="270"/>
                  </a:lnTo>
                  <a:lnTo>
                    <a:pt x="375" y="267"/>
                  </a:lnTo>
                  <a:lnTo>
                    <a:pt x="375" y="267"/>
                  </a:lnTo>
                  <a:lnTo>
                    <a:pt x="375" y="267"/>
                  </a:lnTo>
                  <a:lnTo>
                    <a:pt x="375" y="267"/>
                  </a:lnTo>
                  <a:lnTo>
                    <a:pt x="375" y="264"/>
                  </a:lnTo>
                  <a:lnTo>
                    <a:pt x="375" y="264"/>
                  </a:lnTo>
                  <a:lnTo>
                    <a:pt x="373" y="264"/>
                  </a:lnTo>
                  <a:lnTo>
                    <a:pt x="373" y="264"/>
                  </a:lnTo>
                  <a:lnTo>
                    <a:pt x="373" y="261"/>
                  </a:lnTo>
                  <a:lnTo>
                    <a:pt x="373" y="261"/>
                  </a:lnTo>
                  <a:lnTo>
                    <a:pt x="373" y="252"/>
                  </a:lnTo>
                  <a:lnTo>
                    <a:pt x="367" y="243"/>
                  </a:lnTo>
                  <a:lnTo>
                    <a:pt x="367" y="243"/>
                  </a:lnTo>
                  <a:lnTo>
                    <a:pt x="361" y="234"/>
                  </a:lnTo>
                  <a:lnTo>
                    <a:pt x="359" y="225"/>
                  </a:lnTo>
                  <a:lnTo>
                    <a:pt x="359" y="225"/>
                  </a:lnTo>
                  <a:lnTo>
                    <a:pt x="359" y="216"/>
                  </a:lnTo>
                  <a:lnTo>
                    <a:pt x="353" y="206"/>
                  </a:lnTo>
                  <a:lnTo>
                    <a:pt x="336" y="185"/>
                  </a:lnTo>
                  <a:lnTo>
                    <a:pt x="336" y="185"/>
                  </a:lnTo>
                  <a:lnTo>
                    <a:pt x="291" y="143"/>
                  </a:lnTo>
                  <a:lnTo>
                    <a:pt x="291" y="143"/>
                  </a:lnTo>
                  <a:lnTo>
                    <a:pt x="244" y="100"/>
                  </a:lnTo>
                  <a:lnTo>
                    <a:pt x="188" y="39"/>
                  </a:lnTo>
                  <a:lnTo>
                    <a:pt x="188" y="39"/>
                  </a:lnTo>
                  <a:lnTo>
                    <a:pt x="182" y="30"/>
                  </a:lnTo>
                  <a:lnTo>
                    <a:pt x="179" y="21"/>
                  </a:lnTo>
                  <a:lnTo>
                    <a:pt x="182" y="12"/>
                  </a:lnTo>
                  <a:lnTo>
                    <a:pt x="185" y="6"/>
                  </a:lnTo>
                  <a:lnTo>
                    <a:pt x="185" y="6"/>
                  </a:lnTo>
                  <a:lnTo>
                    <a:pt x="185" y="3"/>
                  </a:lnTo>
                  <a:lnTo>
                    <a:pt x="185" y="3"/>
                  </a:lnTo>
                  <a:lnTo>
                    <a:pt x="185" y="3"/>
                  </a:lnTo>
                  <a:lnTo>
                    <a:pt x="185" y="3"/>
                  </a:lnTo>
                  <a:lnTo>
                    <a:pt x="185" y="3"/>
                  </a:lnTo>
                  <a:lnTo>
                    <a:pt x="185" y="3"/>
                  </a:lnTo>
                  <a:lnTo>
                    <a:pt x="185" y="0"/>
                  </a:lnTo>
                  <a:lnTo>
                    <a:pt x="185" y="0"/>
                  </a:lnTo>
                  <a:lnTo>
                    <a:pt x="135" y="9"/>
                  </a:lnTo>
                  <a:lnTo>
                    <a:pt x="68" y="15"/>
                  </a:lnTo>
                  <a:lnTo>
                    <a:pt x="68" y="15"/>
                  </a:lnTo>
                  <a:lnTo>
                    <a:pt x="0" y="18"/>
                  </a:lnTo>
                  <a:lnTo>
                    <a:pt x="0" y="18"/>
                  </a:lnTo>
                  <a:close/>
                </a:path>
              </a:pathLst>
            </a:custGeom>
            <a:solidFill>
              <a:srgbClr val="92CEF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05" name="Google Shape;1235;p12">
              <a:extLst>
                <a:ext uri="{FF2B5EF4-FFF2-40B4-BE49-F238E27FC236}">
                  <a16:creationId xmlns:a16="http://schemas.microsoft.com/office/drawing/2014/main" id="{7FED7B00-2270-2604-596D-A3A4024DCF3C}"/>
                </a:ext>
              </a:extLst>
            </p:cNvPr>
            <p:cNvSpPr/>
            <p:nvPr/>
          </p:nvSpPr>
          <p:spPr>
            <a:xfrm>
              <a:off x="10322611" y="4447376"/>
              <a:ext cx="6414" cy="0"/>
            </a:xfrm>
            <a:custGeom>
              <a:avLst/>
              <a:gdLst/>
              <a:ahLst/>
              <a:cxnLst/>
              <a:rect l="l" t="t" r="r" b="b"/>
              <a:pathLst>
                <a:path w="5" h="120000" extrusionOk="0">
                  <a:moveTo>
                    <a:pt x="5" y="0"/>
                  </a:moveTo>
                  <a:lnTo>
                    <a:pt x="0" y="0"/>
                  </a:lnTo>
                  <a:lnTo>
                    <a:pt x="0" y="0"/>
                  </a:lnTo>
                  <a:lnTo>
                    <a:pt x="5" y="0"/>
                  </a:lnTo>
                  <a:lnTo>
                    <a:pt x="5" y="0"/>
                  </a:lnTo>
                  <a:lnTo>
                    <a:pt x="5" y="0"/>
                  </a:lnTo>
                  <a:lnTo>
                    <a:pt x="5"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06" name="Google Shape;1236;p12">
              <a:extLst>
                <a:ext uri="{FF2B5EF4-FFF2-40B4-BE49-F238E27FC236}">
                  <a16:creationId xmlns:a16="http://schemas.microsoft.com/office/drawing/2014/main" id="{469E3DC3-3719-A055-9645-FF4BD385FAC3}"/>
                </a:ext>
              </a:extLst>
            </p:cNvPr>
            <p:cNvSpPr/>
            <p:nvPr/>
          </p:nvSpPr>
          <p:spPr>
            <a:xfrm>
              <a:off x="10293107" y="4451025"/>
              <a:ext cx="3849" cy="0"/>
            </a:xfrm>
            <a:custGeom>
              <a:avLst/>
              <a:gdLst/>
              <a:ahLst/>
              <a:cxnLst/>
              <a:rect l="l" t="t" r="r" b="b"/>
              <a:pathLst>
                <a:path w="3" h="120000" extrusionOk="0">
                  <a:moveTo>
                    <a:pt x="3" y="0"/>
                  </a:move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07" name="Google Shape;1237;p12">
              <a:extLst>
                <a:ext uri="{FF2B5EF4-FFF2-40B4-BE49-F238E27FC236}">
                  <a16:creationId xmlns:a16="http://schemas.microsoft.com/office/drawing/2014/main" id="{F0F1DBFA-D020-3BCA-8F6D-B2C0ACC06943}"/>
                </a:ext>
              </a:extLst>
            </p:cNvPr>
            <p:cNvSpPr/>
            <p:nvPr/>
          </p:nvSpPr>
          <p:spPr>
            <a:xfrm>
              <a:off x="10290542" y="4436429"/>
              <a:ext cx="2566" cy="0"/>
            </a:xfrm>
            <a:custGeom>
              <a:avLst/>
              <a:gdLst/>
              <a:ahLst/>
              <a:cxnLst/>
              <a:rect l="l" t="t" r="r" b="b"/>
              <a:pathLst>
                <a:path w="2" h="120000" extrusionOk="0">
                  <a:moveTo>
                    <a:pt x="2" y="0"/>
                  </a:moveTo>
                  <a:lnTo>
                    <a:pt x="0" y="0"/>
                  </a:lnTo>
                  <a:lnTo>
                    <a:pt x="0" y="0"/>
                  </a:lnTo>
                  <a:lnTo>
                    <a:pt x="0" y="0"/>
                  </a:lnTo>
                  <a:lnTo>
                    <a:pt x="2"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08" name="Google Shape;1238;p12">
              <a:extLst>
                <a:ext uri="{FF2B5EF4-FFF2-40B4-BE49-F238E27FC236}">
                  <a16:creationId xmlns:a16="http://schemas.microsoft.com/office/drawing/2014/main" id="{B984B0C7-B052-2287-CA5E-CC1A260D0640}"/>
                </a:ext>
              </a:extLst>
            </p:cNvPr>
            <p:cNvSpPr/>
            <p:nvPr/>
          </p:nvSpPr>
          <p:spPr>
            <a:xfrm>
              <a:off x="10358528" y="4440077"/>
              <a:ext cx="93642" cy="7298"/>
            </a:xfrm>
            <a:custGeom>
              <a:avLst/>
              <a:gdLst/>
              <a:ahLst/>
              <a:cxnLst/>
              <a:rect l="l" t="t" r="r" b="b"/>
              <a:pathLst>
                <a:path w="73" h="6" extrusionOk="0">
                  <a:moveTo>
                    <a:pt x="0" y="6"/>
                  </a:moveTo>
                  <a:lnTo>
                    <a:pt x="0" y="6"/>
                  </a:lnTo>
                  <a:lnTo>
                    <a:pt x="73" y="0"/>
                  </a:lnTo>
                  <a:lnTo>
                    <a:pt x="73" y="0"/>
                  </a:lnTo>
                  <a:lnTo>
                    <a:pt x="73" y="0"/>
                  </a:lnTo>
                  <a:lnTo>
                    <a:pt x="0" y="6"/>
                  </a:lnTo>
                  <a:lnTo>
                    <a:pt x="0" y="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09" name="Google Shape;1239;p12">
              <a:extLst>
                <a:ext uri="{FF2B5EF4-FFF2-40B4-BE49-F238E27FC236}">
                  <a16:creationId xmlns:a16="http://schemas.microsoft.com/office/drawing/2014/main" id="{63CA7B42-A16B-99C0-269B-7DBA71B0CBE7}"/>
                </a:ext>
              </a:extLst>
            </p:cNvPr>
            <p:cNvSpPr/>
            <p:nvPr/>
          </p:nvSpPr>
          <p:spPr>
            <a:xfrm>
              <a:off x="10454736" y="4421832"/>
              <a:ext cx="3849" cy="7298"/>
            </a:xfrm>
            <a:custGeom>
              <a:avLst/>
              <a:gdLst/>
              <a:ahLst/>
              <a:cxnLst/>
              <a:rect l="l" t="t" r="r" b="b"/>
              <a:pathLst>
                <a:path w="3" h="6" extrusionOk="0">
                  <a:moveTo>
                    <a:pt x="0" y="0"/>
                  </a:moveTo>
                  <a:lnTo>
                    <a:pt x="0" y="0"/>
                  </a:lnTo>
                  <a:lnTo>
                    <a:pt x="0" y="0"/>
                  </a:lnTo>
                  <a:lnTo>
                    <a:pt x="3" y="6"/>
                  </a:lnTo>
                  <a:lnTo>
                    <a:pt x="3" y="6"/>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10" name="Google Shape;1240;p12">
              <a:extLst>
                <a:ext uri="{FF2B5EF4-FFF2-40B4-BE49-F238E27FC236}">
                  <a16:creationId xmlns:a16="http://schemas.microsoft.com/office/drawing/2014/main" id="{9D884CC9-D3B0-A633-D494-C3AA32A817BE}"/>
                </a:ext>
              </a:extLst>
            </p:cNvPr>
            <p:cNvSpPr/>
            <p:nvPr/>
          </p:nvSpPr>
          <p:spPr>
            <a:xfrm>
              <a:off x="10394446" y="442913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11" name="Google Shape;1241;p12">
              <a:extLst>
                <a:ext uri="{FF2B5EF4-FFF2-40B4-BE49-F238E27FC236}">
                  <a16:creationId xmlns:a16="http://schemas.microsoft.com/office/drawing/2014/main" id="{48C51704-B102-2500-41C0-44219E885AEE}"/>
                </a:ext>
              </a:extLst>
            </p:cNvPr>
            <p:cNvSpPr/>
            <p:nvPr/>
          </p:nvSpPr>
          <p:spPr>
            <a:xfrm>
              <a:off x="10358528" y="4429130"/>
              <a:ext cx="32070" cy="3649"/>
            </a:xfrm>
            <a:custGeom>
              <a:avLst/>
              <a:gdLst/>
              <a:ahLst/>
              <a:cxnLst/>
              <a:rect l="l" t="t" r="r" b="b"/>
              <a:pathLst>
                <a:path w="25" h="3" extrusionOk="0">
                  <a:moveTo>
                    <a:pt x="25" y="0"/>
                  </a:moveTo>
                  <a:lnTo>
                    <a:pt x="25" y="0"/>
                  </a:lnTo>
                  <a:lnTo>
                    <a:pt x="0" y="3"/>
                  </a:lnTo>
                  <a:lnTo>
                    <a:pt x="0" y="3"/>
                  </a:lnTo>
                  <a:lnTo>
                    <a:pt x="0" y="3"/>
                  </a:lnTo>
                  <a:lnTo>
                    <a:pt x="0" y="3"/>
                  </a:lnTo>
                  <a:lnTo>
                    <a:pt x="25" y="0"/>
                  </a:lnTo>
                  <a:lnTo>
                    <a:pt x="25"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12" name="Google Shape;1242;p12">
              <a:extLst>
                <a:ext uri="{FF2B5EF4-FFF2-40B4-BE49-F238E27FC236}">
                  <a16:creationId xmlns:a16="http://schemas.microsoft.com/office/drawing/2014/main" id="{56A385E9-E3DF-2224-60C0-59B9F9BC228E}"/>
                </a:ext>
              </a:extLst>
            </p:cNvPr>
            <p:cNvSpPr/>
            <p:nvPr/>
          </p:nvSpPr>
          <p:spPr>
            <a:xfrm>
              <a:off x="9923670" y="3910959"/>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13" name="Google Shape;1243;p12">
              <a:extLst>
                <a:ext uri="{FF2B5EF4-FFF2-40B4-BE49-F238E27FC236}">
                  <a16:creationId xmlns:a16="http://schemas.microsoft.com/office/drawing/2014/main" id="{B923504B-03E2-5AC5-4A06-E3D72B914689}"/>
                </a:ext>
              </a:extLst>
            </p:cNvPr>
            <p:cNvSpPr/>
            <p:nvPr/>
          </p:nvSpPr>
          <p:spPr>
            <a:xfrm>
              <a:off x="9913408" y="3910959"/>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14" name="Google Shape;1244;p12">
              <a:extLst>
                <a:ext uri="{FF2B5EF4-FFF2-40B4-BE49-F238E27FC236}">
                  <a16:creationId xmlns:a16="http://schemas.microsoft.com/office/drawing/2014/main" id="{5E7A1821-F1F9-2542-C02B-DB694C054222}"/>
                </a:ext>
              </a:extLst>
            </p:cNvPr>
            <p:cNvSpPr/>
            <p:nvPr/>
          </p:nvSpPr>
          <p:spPr>
            <a:xfrm>
              <a:off x="9899297" y="3910959"/>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15" name="Google Shape;1245;p12">
              <a:extLst>
                <a:ext uri="{FF2B5EF4-FFF2-40B4-BE49-F238E27FC236}">
                  <a16:creationId xmlns:a16="http://schemas.microsoft.com/office/drawing/2014/main" id="{BB5F8F31-5C04-6071-D1E4-F3F7D43D9043}"/>
                </a:ext>
              </a:extLst>
            </p:cNvPr>
            <p:cNvSpPr/>
            <p:nvPr/>
          </p:nvSpPr>
          <p:spPr>
            <a:xfrm>
              <a:off x="9905711" y="3910959"/>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16" name="Google Shape;1246;p12">
              <a:extLst>
                <a:ext uri="{FF2B5EF4-FFF2-40B4-BE49-F238E27FC236}">
                  <a16:creationId xmlns:a16="http://schemas.microsoft.com/office/drawing/2014/main" id="{2FC41EF5-AA47-56FF-90A8-F7D03A5FCFB0}"/>
                </a:ext>
              </a:extLst>
            </p:cNvPr>
            <p:cNvSpPr/>
            <p:nvPr/>
          </p:nvSpPr>
          <p:spPr>
            <a:xfrm>
              <a:off x="9973698" y="389636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17" name="Google Shape;1247;p12">
              <a:extLst>
                <a:ext uri="{FF2B5EF4-FFF2-40B4-BE49-F238E27FC236}">
                  <a16:creationId xmlns:a16="http://schemas.microsoft.com/office/drawing/2014/main" id="{AD000296-E1F5-4DE3-70CC-0FE36FA77CFB}"/>
                </a:ext>
              </a:extLst>
            </p:cNvPr>
            <p:cNvSpPr/>
            <p:nvPr/>
          </p:nvSpPr>
          <p:spPr>
            <a:xfrm>
              <a:off x="9987809" y="3896363"/>
              <a:ext cx="71835" cy="0"/>
            </a:xfrm>
            <a:custGeom>
              <a:avLst/>
              <a:gdLst/>
              <a:ahLst/>
              <a:cxnLst/>
              <a:rect l="l" t="t" r="r" b="b"/>
              <a:pathLst>
                <a:path w="56" h="120000" extrusionOk="0">
                  <a:moveTo>
                    <a:pt x="56" y="0"/>
                  </a:moveTo>
                  <a:lnTo>
                    <a:pt x="56" y="0"/>
                  </a:lnTo>
                  <a:lnTo>
                    <a:pt x="0" y="0"/>
                  </a:lnTo>
                  <a:lnTo>
                    <a:pt x="0" y="0"/>
                  </a:lnTo>
                  <a:lnTo>
                    <a:pt x="56" y="0"/>
                  </a:lnTo>
                  <a:lnTo>
                    <a:pt x="56"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18" name="Google Shape;1248;p12">
              <a:extLst>
                <a:ext uri="{FF2B5EF4-FFF2-40B4-BE49-F238E27FC236}">
                  <a16:creationId xmlns:a16="http://schemas.microsoft.com/office/drawing/2014/main" id="{E23ADA3E-769C-B693-DE0F-C066C0634D76}"/>
                </a:ext>
              </a:extLst>
            </p:cNvPr>
            <p:cNvSpPr/>
            <p:nvPr/>
          </p:nvSpPr>
          <p:spPr>
            <a:xfrm>
              <a:off x="9981394" y="3896363"/>
              <a:ext cx="6414" cy="0"/>
            </a:xfrm>
            <a:custGeom>
              <a:avLst/>
              <a:gdLst/>
              <a:ahLst/>
              <a:cxnLst/>
              <a:rect l="l" t="t" r="r" b="b"/>
              <a:pathLst>
                <a:path w="5" h="120000" extrusionOk="0">
                  <a:moveTo>
                    <a:pt x="5" y="0"/>
                  </a:moveTo>
                  <a:lnTo>
                    <a:pt x="5" y="0"/>
                  </a:lnTo>
                  <a:lnTo>
                    <a:pt x="0" y="0"/>
                  </a:lnTo>
                  <a:lnTo>
                    <a:pt x="0" y="0"/>
                  </a:lnTo>
                  <a:lnTo>
                    <a:pt x="5" y="0"/>
                  </a:lnTo>
                  <a:lnTo>
                    <a:pt x="5"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19" name="Google Shape;1249;p12">
              <a:extLst>
                <a:ext uri="{FF2B5EF4-FFF2-40B4-BE49-F238E27FC236}">
                  <a16:creationId xmlns:a16="http://schemas.microsoft.com/office/drawing/2014/main" id="{9B01F56B-4B40-28F7-ADD1-C789A49F762E}"/>
                </a:ext>
              </a:extLst>
            </p:cNvPr>
            <p:cNvSpPr/>
            <p:nvPr/>
          </p:nvSpPr>
          <p:spPr>
            <a:xfrm>
              <a:off x="9891601" y="3896363"/>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20" name="Google Shape;1250;p12">
              <a:extLst>
                <a:ext uri="{FF2B5EF4-FFF2-40B4-BE49-F238E27FC236}">
                  <a16:creationId xmlns:a16="http://schemas.microsoft.com/office/drawing/2014/main" id="{044FDE10-85F1-2171-AD59-B40008D9C610}"/>
                </a:ext>
              </a:extLst>
            </p:cNvPr>
            <p:cNvSpPr/>
            <p:nvPr/>
          </p:nvSpPr>
          <p:spPr>
            <a:xfrm>
              <a:off x="9891601" y="3910959"/>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21" name="Google Shape;1251;p12">
              <a:extLst>
                <a:ext uri="{FF2B5EF4-FFF2-40B4-BE49-F238E27FC236}">
                  <a16:creationId xmlns:a16="http://schemas.microsoft.com/office/drawing/2014/main" id="{FC7BEE3F-D298-C553-7268-23BDC3FA1C85}"/>
                </a:ext>
              </a:extLst>
            </p:cNvPr>
            <p:cNvSpPr/>
            <p:nvPr/>
          </p:nvSpPr>
          <p:spPr>
            <a:xfrm>
              <a:off x="9937780" y="3910959"/>
              <a:ext cx="119298" cy="0"/>
            </a:xfrm>
            <a:custGeom>
              <a:avLst/>
              <a:gdLst/>
              <a:ahLst/>
              <a:cxnLst/>
              <a:rect l="l" t="t" r="r" b="b"/>
              <a:pathLst>
                <a:path w="93" h="120000" extrusionOk="0">
                  <a:moveTo>
                    <a:pt x="0" y="0"/>
                  </a:moveTo>
                  <a:lnTo>
                    <a:pt x="0" y="0"/>
                  </a:lnTo>
                  <a:lnTo>
                    <a:pt x="93" y="0"/>
                  </a:lnTo>
                  <a:lnTo>
                    <a:pt x="93" y="0"/>
                  </a:lnTo>
                  <a:lnTo>
                    <a:pt x="9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22" name="Google Shape;1252;p12">
              <a:extLst>
                <a:ext uri="{FF2B5EF4-FFF2-40B4-BE49-F238E27FC236}">
                  <a16:creationId xmlns:a16="http://schemas.microsoft.com/office/drawing/2014/main" id="{DCDCEE2A-3A7E-0BAB-EE6C-9BC71E435606}"/>
                </a:ext>
              </a:extLst>
            </p:cNvPr>
            <p:cNvSpPr/>
            <p:nvPr/>
          </p:nvSpPr>
          <p:spPr>
            <a:xfrm>
              <a:off x="9931367" y="3910959"/>
              <a:ext cx="6414" cy="0"/>
            </a:xfrm>
            <a:custGeom>
              <a:avLst/>
              <a:gdLst/>
              <a:ahLst/>
              <a:cxnLst/>
              <a:rect l="l" t="t" r="r" b="b"/>
              <a:pathLst>
                <a:path w="5" h="120000" extrusionOk="0">
                  <a:moveTo>
                    <a:pt x="0" y="0"/>
                  </a:moveTo>
                  <a:lnTo>
                    <a:pt x="0" y="0"/>
                  </a:lnTo>
                  <a:lnTo>
                    <a:pt x="5" y="0"/>
                  </a:lnTo>
                  <a:lnTo>
                    <a:pt x="5"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23" name="Google Shape;1253;p12">
              <a:extLst>
                <a:ext uri="{FF2B5EF4-FFF2-40B4-BE49-F238E27FC236}">
                  <a16:creationId xmlns:a16="http://schemas.microsoft.com/office/drawing/2014/main" id="{2EEA53DE-8F2D-780A-726B-5B778FAB669C}"/>
                </a:ext>
              </a:extLst>
            </p:cNvPr>
            <p:cNvSpPr/>
            <p:nvPr/>
          </p:nvSpPr>
          <p:spPr>
            <a:xfrm>
              <a:off x="10350832" y="4447376"/>
              <a:ext cx="7697" cy="0"/>
            </a:xfrm>
            <a:custGeom>
              <a:avLst/>
              <a:gdLst/>
              <a:ahLst/>
              <a:cxnLst/>
              <a:rect l="l" t="t" r="r" b="b"/>
              <a:pathLst>
                <a:path w="6" h="120000" extrusionOk="0">
                  <a:moveTo>
                    <a:pt x="0" y="0"/>
                  </a:moveTo>
                  <a:lnTo>
                    <a:pt x="6"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24" name="Google Shape;1254;p12">
              <a:extLst>
                <a:ext uri="{FF2B5EF4-FFF2-40B4-BE49-F238E27FC236}">
                  <a16:creationId xmlns:a16="http://schemas.microsoft.com/office/drawing/2014/main" id="{FB9D884E-57B8-976D-61AB-6E0D2088EB8F}"/>
                </a:ext>
              </a:extLst>
            </p:cNvPr>
            <p:cNvSpPr/>
            <p:nvPr/>
          </p:nvSpPr>
          <p:spPr>
            <a:xfrm>
              <a:off x="9881338" y="3910959"/>
              <a:ext cx="10262" cy="0"/>
            </a:xfrm>
            <a:custGeom>
              <a:avLst/>
              <a:gdLst/>
              <a:ahLst/>
              <a:cxnLst/>
              <a:rect l="l" t="t" r="r" b="b"/>
              <a:pathLst>
                <a:path w="8" h="120000" extrusionOk="0">
                  <a:moveTo>
                    <a:pt x="0" y="0"/>
                  </a:moveTo>
                  <a:lnTo>
                    <a:pt x="8"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25" name="Google Shape;1255;p12">
              <a:extLst>
                <a:ext uri="{FF2B5EF4-FFF2-40B4-BE49-F238E27FC236}">
                  <a16:creationId xmlns:a16="http://schemas.microsoft.com/office/drawing/2014/main" id="{40A90B04-6790-CBF2-3CEC-423AAD0BB177}"/>
                </a:ext>
              </a:extLst>
            </p:cNvPr>
            <p:cNvSpPr/>
            <p:nvPr/>
          </p:nvSpPr>
          <p:spPr>
            <a:xfrm>
              <a:off x="9859532" y="3910959"/>
              <a:ext cx="3849" cy="0"/>
            </a:xfrm>
            <a:custGeom>
              <a:avLst/>
              <a:gdLst/>
              <a:ahLst/>
              <a:cxnLst/>
              <a:rect l="l" t="t" r="r" b="b"/>
              <a:pathLst>
                <a:path w="3" h="120000" extrusionOk="0">
                  <a:moveTo>
                    <a:pt x="3" y="0"/>
                  </a:moveTo>
                  <a:lnTo>
                    <a:pt x="0" y="0"/>
                  </a:lnTo>
                  <a:lnTo>
                    <a:pt x="0" y="0"/>
                  </a:lnTo>
                  <a:lnTo>
                    <a:pt x="3" y="0"/>
                  </a:lnTo>
                  <a:lnTo>
                    <a:pt x="3"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26" name="Google Shape;1256;p12">
              <a:extLst>
                <a:ext uri="{FF2B5EF4-FFF2-40B4-BE49-F238E27FC236}">
                  <a16:creationId xmlns:a16="http://schemas.microsoft.com/office/drawing/2014/main" id="{2BB4C57D-129B-483D-61DC-97E3E86E1ED9}"/>
                </a:ext>
              </a:extLst>
            </p:cNvPr>
            <p:cNvSpPr/>
            <p:nvPr/>
          </p:nvSpPr>
          <p:spPr>
            <a:xfrm>
              <a:off x="9863380" y="3910959"/>
              <a:ext cx="1283" cy="1217"/>
            </a:xfrm>
            <a:prstGeom prst="rect">
              <a:avLst/>
            </a:pr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27" name="Google Shape;1257;p12">
              <a:extLst>
                <a:ext uri="{FF2B5EF4-FFF2-40B4-BE49-F238E27FC236}">
                  <a16:creationId xmlns:a16="http://schemas.microsoft.com/office/drawing/2014/main" id="{A078869E-8A2A-DC86-F382-6C6352B4F0C1}"/>
                </a:ext>
              </a:extLst>
            </p:cNvPr>
            <p:cNvSpPr/>
            <p:nvPr/>
          </p:nvSpPr>
          <p:spPr>
            <a:xfrm>
              <a:off x="9855683" y="391460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28" name="Google Shape;1258;p12">
              <a:extLst>
                <a:ext uri="{FF2B5EF4-FFF2-40B4-BE49-F238E27FC236}">
                  <a16:creationId xmlns:a16="http://schemas.microsoft.com/office/drawing/2014/main" id="{40EDC32C-D94F-EC2E-9825-1EE44AD96ACE}"/>
                </a:ext>
              </a:extLst>
            </p:cNvPr>
            <p:cNvSpPr/>
            <p:nvPr/>
          </p:nvSpPr>
          <p:spPr>
            <a:xfrm>
              <a:off x="9833876" y="395231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29" name="Google Shape;1259;p12">
              <a:extLst>
                <a:ext uri="{FF2B5EF4-FFF2-40B4-BE49-F238E27FC236}">
                  <a16:creationId xmlns:a16="http://schemas.microsoft.com/office/drawing/2014/main" id="{98D71BFB-C6AD-297F-D8BC-0E462B13B9E1}"/>
                </a:ext>
              </a:extLst>
            </p:cNvPr>
            <p:cNvSpPr/>
            <p:nvPr/>
          </p:nvSpPr>
          <p:spPr>
            <a:xfrm>
              <a:off x="9773586" y="4170045"/>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30" name="Google Shape;1260;p12">
              <a:extLst>
                <a:ext uri="{FF2B5EF4-FFF2-40B4-BE49-F238E27FC236}">
                  <a16:creationId xmlns:a16="http://schemas.microsoft.com/office/drawing/2014/main" id="{99A06357-D296-E621-2A66-4AAB33C37A78}"/>
                </a:ext>
              </a:extLst>
            </p:cNvPr>
            <p:cNvSpPr/>
            <p:nvPr/>
          </p:nvSpPr>
          <p:spPr>
            <a:xfrm>
              <a:off x="9776152" y="417369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31" name="Google Shape;1261;p12">
              <a:extLst>
                <a:ext uri="{FF2B5EF4-FFF2-40B4-BE49-F238E27FC236}">
                  <a16:creationId xmlns:a16="http://schemas.microsoft.com/office/drawing/2014/main" id="{EC69124F-F232-1100-6DD1-CC6502652DC1}"/>
                </a:ext>
              </a:extLst>
            </p:cNvPr>
            <p:cNvSpPr/>
            <p:nvPr/>
          </p:nvSpPr>
          <p:spPr>
            <a:xfrm>
              <a:off x="9773586" y="417004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32" name="Google Shape;1262;p12">
              <a:extLst>
                <a:ext uri="{FF2B5EF4-FFF2-40B4-BE49-F238E27FC236}">
                  <a16:creationId xmlns:a16="http://schemas.microsoft.com/office/drawing/2014/main" id="{582A8A98-B322-9C52-603E-19F48DE67BF4}"/>
                </a:ext>
              </a:extLst>
            </p:cNvPr>
            <p:cNvSpPr/>
            <p:nvPr/>
          </p:nvSpPr>
          <p:spPr>
            <a:xfrm>
              <a:off x="9780000" y="4191939"/>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33" name="Google Shape;1263;p12">
              <a:extLst>
                <a:ext uri="{FF2B5EF4-FFF2-40B4-BE49-F238E27FC236}">
                  <a16:creationId xmlns:a16="http://schemas.microsoft.com/office/drawing/2014/main" id="{59AFC575-EC52-CCED-04DD-1F8D38806A95}"/>
                </a:ext>
              </a:extLst>
            </p:cNvPr>
            <p:cNvSpPr/>
            <p:nvPr/>
          </p:nvSpPr>
          <p:spPr>
            <a:xfrm>
              <a:off x="9780000" y="4188290"/>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34" name="Google Shape;1264;p12">
              <a:extLst>
                <a:ext uri="{FF2B5EF4-FFF2-40B4-BE49-F238E27FC236}">
                  <a16:creationId xmlns:a16="http://schemas.microsoft.com/office/drawing/2014/main" id="{B596D626-E28C-7F60-CF3C-228050CDE2FD}"/>
                </a:ext>
              </a:extLst>
            </p:cNvPr>
            <p:cNvSpPr/>
            <p:nvPr/>
          </p:nvSpPr>
          <p:spPr>
            <a:xfrm>
              <a:off x="9776152" y="418099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35" name="Google Shape;1265;p12">
              <a:extLst>
                <a:ext uri="{FF2B5EF4-FFF2-40B4-BE49-F238E27FC236}">
                  <a16:creationId xmlns:a16="http://schemas.microsoft.com/office/drawing/2014/main" id="{2A986211-FEA4-D4DE-85EB-E87B2EEFB94A}"/>
                </a:ext>
              </a:extLst>
            </p:cNvPr>
            <p:cNvSpPr/>
            <p:nvPr/>
          </p:nvSpPr>
          <p:spPr>
            <a:xfrm>
              <a:off x="9776152" y="417734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36" name="Google Shape;1266;p12">
              <a:extLst>
                <a:ext uri="{FF2B5EF4-FFF2-40B4-BE49-F238E27FC236}">
                  <a16:creationId xmlns:a16="http://schemas.microsoft.com/office/drawing/2014/main" id="{A1C0E7B6-48A2-6EBE-886C-9CB74AD2CBB2}"/>
                </a:ext>
              </a:extLst>
            </p:cNvPr>
            <p:cNvSpPr/>
            <p:nvPr/>
          </p:nvSpPr>
          <p:spPr>
            <a:xfrm>
              <a:off x="9776152" y="4184641"/>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37" name="Google Shape;1267;p12">
              <a:extLst>
                <a:ext uri="{FF2B5EF4-FFF2-40B4-BE49-F238E27FC236}">
                  <a16:creationId xmlns:a16="http://schemas.microsoft.com/office/drawing/2014/main" id="{17798E55-A7D7-81F1-FFB1-1796C20AFEE0}"/>
                </a:ext>
              </a:extLst>
            </p:cNvPr>
            <p:cNvSpPr/>
            <p:nvPr/>
          </p:nvSpPr>
          <p:spPr>
            <a:xfrm>
              <a:off x="9917256" y="3749182"/>
              <a:ext cx="10262" cy="10947"/>
            </a:xfrm>
            <a:custGeom>
              <a:avLst/>
              <a:gdLst/>
              <a:ahLst/>
              <a:cxnLst/>
              <a:rect l="l" t="t" r="r" b="b"/>
              <a:pathLst>
                <a:path w="8" h="9" extrusionOk="0">
                  <a:moveTo>
                    <a:pt x="5" y="6"/>
                  </a:moveTo>
                  <a:lnTo>
                    <a:pt x="5" y="6"/>
                  </a:lnTo>
                  <a:lnTo>
                    <a:pt x="8" y="9"/>
                  </a:lnTo>
                  <a:lnTo>
                    <a:pt x="8" y="9"/>
                  </a:lnTo>
                  <a:lnTo>
                    <a:pt x="5" y="6"/>
                  </a:lnTo>
                  <a:lnTo>
                    <a:pt x="5" y="6"/>
                  </a:lnTo>
                  <a:lnTo>
                    <a:pt x="5" y="3"/>
                  </a:lnTo>
                  <a:lnTo>
                    <a:pt x="0" y="0"/>
                  </a:lnTo>
                  <a:lnTo>
                    <a:pt x="0" y="0"/>
                  </a:lnTo>
                  <a:lnTo>
                    <a:pt x="5" y="3"/>
                  </a:lnTo>
                  <a:lnTo>
                    <a:pt x="5" y="6"/>
                  </a:lnTo>
                  <a:lnTo>
                    <a:pt x="5" y="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38" name="Google Shape;1268;p12">
              <a:extLst>
                <a:ext uri="{FF2B5EF4-FFF2-40B4-BE49-F238E27FC236}">
                  <a16:creationId xmlns:a16="http://schemas.microsoft.com/office/drawing/2014/main" id="{22912D71-D979-75FE-77F0-E840AF2F232A}"/>
                </a:ext>
              </a:extLst>
            </p:cNvPr>
            <p:cNvSpPr/>
            <p:nvPr/>
          </p:nvSpPr>
          <p:spPr>
            <a:xfrm>
              <a:off x="9841573" y="394136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39" name="Google Shape;1269;p12">
              <a:extLst>
                <a:ext uri="{FF2B5EF4-FFF2-40B4-BE49-F238E27FC236}">
                  <a16:creationId xmlns:a16="http://schemas.microsoft.com/office/drawing/2014/main" id="{DB905017-7E04-C095-7806-4777D9A4F4CD}"/>
                </a:ext>
              </a:extLst>
            </p:cNvPr>
            <p:cNvSpPr/>
            <p:nvPr/>
          </p:nvSpPr>
          <p:spPr>
            <a:xfrm>
              <a:off x="9845421" y="3932853"/>
              <a:ext cx="0" cy="4865"/>
            </a:xfrm>
            <a:custGeom>
              <a:avLst/>
              <a:gdLst/>
              <a:ahLst/>
              <a:cxnLst/>
              <a:rect l="l" t="t" r="r" b="b"/>
              <a:pathLst>
                <a:path w="120000" h="4" extrusionOk="0">
                  <a:moveTo>
                    <a:pt x="0" y="0"/>
                  </a:moveTo>
                  <a:lnTo>
                    <a:pt x="0" y="0"/>
                  </a:lnTo>
                  <a:lnTo>
                    <a:pt x="0" y="4"/>
                  </a:lnTo>
                  <a:lnTo>
                    <a:pt x="0" y="4"/>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40" name="Google Shape;1270;p12">
              <a:extLst>
                <a:ext uri="{FF2B5EF4-FFF2-40B4-BE49-F238E27FC236}">
                  <a16:creationId xmlns:a16="http://schemas.microsoft.com/office/drawing/2014/main" id="{AF2CC31E-229C-0260-5633-6A7100F98BB0}"/>
                </a:ext>
              </a:extLst>
            </p:cNvPr>
            <p:cNvSpPr/>
            <p:nvPr/>
          </p:nvSpPr>
          <p:spPr>
            <a:xfrm>
              <a:off x="9837724" y="3941368"/>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41" name="Google Shape;1271;p12">
              <a:extLst>
                <a:ext uri="{FF2B5EF4-FFF2-40B4-BE49-F238E27FC236}">
                  <a16:creationId xmlns:a16="http://schemas.microsoft.com/office/drawing/2014/main" id="{E72D7CA7-BC97-87FA-81BD-447BD225B87A}"/>
                </a:ext>
              </a:extLst>
            </p:cNvPr>
            <p:cNvSpPr/>
            <p:nvPr/>
          </p:nvSpPr>
          <p:spPr>
            <a:xfrm>
              <a:off x="9847987" y="392555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42" name="Google Shape;1272;p12">
              <a:extLst>
                <a:ext uri="{FF2B5EF4-FFF2-40B4-BE49-F238E27FC236}">
                  <a16:creationId xmlns:a16="http://schemas.microsoft.com/office/drawing/2014/main" id="{AE062A15-3C08-1178-D698-628405A41294}"/>
                </a:ext>
              </a:extLst>
            </p:cNvPr>
            <p:cNvSpPr/>
            <p:nvPr/>
          </p:nvSpPr>
          <p:spPr>
            <a:xfrm>
              <a:off x="9845421" y="3929204"/>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43" name="Google Shape;1273;p12">
              <a:extLst>
                <a:ext uri="{FF2B5EF4-FFF2-40B4-BE49-F238E27FC236}">
                  <a16:creationId xmlns:a16="http://schemas.microsoft.com/office/drawing/2014/main" id="{7D89CCBE-471E-F098-05A2-0FC4115E2FCE}"/>
                </a:ext>
              </a:extLst>
            </p:cNvPr>
            <p:cNvSpPr/>
            <p:nvPr/>
          </p:nvSpPr>
          <p:spPr>
            <a:xfrm>
              <a:off x="9837724" y="3945017"/>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44" name="Google Shape;1274;p12">
              <a:extLst>
                <a:ext uri="{FF2B5EF4-FFF2-40B4-BE49-F238E27FC236}">
                  <a16:creationId xmlns:a16="http://schemas.microsoft.com/office/drawing/2014/main" id="{B535A75C-586A-43D5-A73A-92B7BD2BAFF3}"/>
                </a:ext>
              </a:extLst>
            </p:cNvPr>
            <p:cNvSpPr/>
            <p:nvPr/>
          </p:nvSpPr>
          <p:spPr>
            <a:xfrm>
              <a:off x="9833876" y="3948666"/>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45" name="Google Shape;1275;p12">
              <a:extLst>
                <a:ext uri="{FF2B5EF4-FFF2-40B4-BE49-F238E27FC236}">
                  <a16:creationId xmlns:a16="http://schemas.microsoft.com/office/drawing/2014/main" id="{8063636E-FA51-6A57-23F3-27DD54A83A98}"/>
                </a:ext>
              </a:extLst>
            </p:cNvPr>
            <p:cNvSpPr/>
            <p:nvPr/>
          </p:nvSpPr>
          <p:spPr>
            <a:xfrm>
              <a:off x="9931367" y="372607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46" name="Google Shape;1276;p12">
              <a:extLst>
                <a:ext uri="{FF2B5EF4-FFF2-40B4-BE49-F238E27FC236}">
                  <a16:creationId xmlns:a16="http://schemas.microsoft.com/office/drawing/2014/main" id="{A7064D0A-3B9A-3899-CB79-F225D1CE6678}"/>
                </a:ext>
              </a:extLst>
            </p:cNvPr>
            <p:cNvSpPr/>
            <p:nvPr/>
          </p:nvSpPr>
          <p:spPr>
            <a:xfrm>
              <a:off x="9859532" y="389636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47" name="Google Shape;1277;p12">
              <a:extLst>
                <a:ext uri="{FF2B5EF4-FFF2-40B4-BE49-F238E27FC236}">
                  <a16:creationId xmlns:a16="http://schemas.microsoft.com/office/drawing/2014/main" id="{FADD82B2-BCF8-143D-1A2D-BA91A9EABC77}"/>
                </a:ext>
              </a:extLst>
            </p:cNvPr>
            <p:cNvSpPr/>
            <p:nvPr/>
          </p:nvSpPr>
          <p:spPr>
            <a:xfrm>
              <a:off x="9851835" y="3918257"/>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48" name="Google Shape;1278;p12">
              <a:extLst>
                <a:ext uri="{FF2B5EF4-FFF2-40B4-BE49-F238E27FC236}">
                  <a16:creationId xmlns:a16="http://schemas.microsoft.com/office/drawing/2014/main" id="{C4CE118A-C7A4-9CB9-C92E-E5806911DC91}"/>
                </a:ext>
              </a:extLst>
            </p:cNvPr>
            <p:cNvSpPr/>
            <p:nvPr/>
          </p:nvSpPr>
          <p:spPr>
            <a:xfrm>
              <a:off x="9851835" y="3921906"/>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49" name="Google Shape;1279;p12">
              <a:extLst>
                <a:ext uri="{FF2B5EF4-FFF2-40B4-BE49-F238E27FC236}">
                  <a16:creationId xmlns:a16="http://schemas.microsoft.com/office/drawing/2014/main" id="{640BCF0E-E21A-E7AD-723D-0E83A0699CCA}"/>
                </a:ext>
              </a:extLst>
            </p:cNvPr>
            <p:cNvSpPr/>
            <p:nvPr/>
          </p:nvSpPr>
          <p:spPr>
            <a:xfrm>
              <a:off x="9963436" y="4569012"/>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50" name="Google Shape;1280;p12">
              <a:extLst>
                <a:ext uri="{FF2B5EF4-FFF2-40B4-BE49-F238E27FC236}">
                  <a16:creationId xmlns:a16="http://schemas.microsoft.com/office/drawing/2014/main" id="{528DAE68-2979-4628-42EA-4DBA94D2CBF8}"/>
                </a:ext>
              </a:extLst>
            </p:cNvPr>
            <p:cNvSpPr/>
            <p:nvPr/>
          </p:nvSpPr>
          <p:spPr>
            <a:xfrm>
              <a:off x="9951891" y="4550767"/>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51" name="Google Shape;1281;p12">
              <a:extLst>
                <a:ext uri="{FF2B5EF4-FFF2-40B4-BE49-F238E27FC236}">
                  <a16:creationId xmlns:a16="http://schemas.microsoft.com/office/drawing/2014/main" id="{92416E70-E355-8220-A0DF-07668F0C7873}"/>
                </a:ext>
              </a:extLst>
            </p:cNvPr>
            <p:cNvSpPr/>
            <p:nvPr/>
          </p:nvSpPr>
          <p:spPr>
            <a:xfrm>
              <a:off x="9941629" y="453252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52" name="Google Shape;1282;p12">
              <a:extLst>
                <a:ext uri="{FF2B5EF4-FFF2-40B4-BE49-F238E27FC236}">
                  <a16:creationId xmlns:a16="http://schemas.microsoft.com/office/drawing/2014/main" id="{C762C91C-363D-D3E5-5E8F-4A6148C4A946}"/>
                </a:ext>
              </a:extLst>
            </p:cNvPr>
            <p:cNvSpPr/>
            <p:nvPr/>
          </p:nvSpPr>
          <p:spPr>
            <a:xfrm>
              <a:off x="9959587" y="456536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53" name="Google Shape;1283;p12">
              <a:extLst>
                <a:ext uri="{FF2B5EF4-FFF2-40B4-BE49-F238E27FC236}">
                  <a16:creationId xmlns:a16="http://schemas.microsoft.com/office/drawing/2014/main" id="{02AA9B82-0AC7-B811-0612-FF11A437A0B5}"/>
                </a:ext>
              </a:extLst>
            </p:cNvPr>
            <p:cNvSpPr/>
            <p:nvPr/>
          </p:nvSpPr>
          <p:spPr>
            <a:xfrm>
              <a:off x="9941629" y="4536170"/>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54" name="Google Shape;1284;p12">
              <a:extLst>
                <a:ext uri="{FF2B5EF4-FFF2-40B4-BE49-F238E27FC236}">
                  <a16:creationId xmlns:a16="http://schemas.microsoft.com/office/drawing/2014/main" id="{F5B00CE0-3F65-AEDA-B7DB-0379B86EF6E2}"/>
                </a:ext>
              </a:extLst>
            </p:cNvPr>
            <p:cNvSpPr/>
            <p:nvPr/>
          </p:nvSpPr>
          <p:spPr>
            <a:xfrm>
              <a:off x="9945477" y="4539819"/>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55" name="Google Shape;1285;p12">
              <a:extLst>
                <a:ext uri="{FF2B5EF4-FFF2-40B4-BE49-F238E27FC236}">
                  <a16:creationId xmlns:a16="http://schemas.microsoft.com/office/drawing/2014/main" id="{E9AC7871-F8D2-AF01-26C3-E54CE615A0C4}"/>
                </a:ext>
              </a:extLst>
            </p:cNvPr>
            <p:cNvSpPr/>
            <p:nvPr/>
          </p:nvSpPr>
          <p:spPr>
            <a:xfrm>
              <a:off x="9945477" y="4539819"/>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56" name="Google Shape;1286;p12">
              <a:extLst>
                <a:ext uri="{FF2B5EF4-FFF2-40B4-BE49-F238E27FC236}">
                  <a16:creationId xmlns:a16="http://schemas.microsoft.com/office/drawing/2014/main" id="{C76223BD-F548-780B-F024-AA8AF80E8FD7}"/>
                </a:ext>
              </a:extLst>
            </p:cNvPr>
            <p:cNvSpPr/>
            <p:nvPr/>
          </p:nvSpPr>
          <p:spPr>
            <a:xfrm>
              <a:off x="9949325" y="4547117"/>
              <a:ext cx="2566" cy="3649"/>
            </a:xfrm>
            <a:custGeom>
              <a:avLst/>
              <a:gdLst/>
              <a:ahLst/>
              <a:cxnLst/>
              <a:rect l="l" t="t" r="r" b="b"/>
              <a:pathLst>
                <a:path w="2" h="3" extrusionOk="0">
                  <a:moveTo>
                    <a:pt x="2" y="3"/>
                  </a:moveTo>
                  <a:lnTo>
                    <a:pt x="2" y="3"/>
                  </a:lnTo>
                  <a:lnTo>
                    <a:pt x="0" y="0"/>
                  </a:lnTo>
                  <a:lnTo>
                    <a:pt x="0" y="0"/>
                  </a:lnTo>
                  <a:lnTo>
                    <a:pt x="2" y="3"/>
                  </a:lnTo>
                  <a:lnTo>
                    <a:pt x="2"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57" name="Google Shape;1287;p12">
              <a:extLst>
                <a:ext uri="{FF2B5EF4-FFF2-40B4-BE49-F238E27FC236}">
                  <a16:creationId xmlns:a16="http://schemas.microsoft.com/office/drawing/2014/main" id="{B8D1C832-C05E-1AA0-3714-BB5B8F491745}"/>
                </a:ext>
              </a:extLst>
            </p:cNvPr>
            <p:cNvSpPr/>
            <p:nvPr/>
          </p:nvSpPr>
          <p:spPr>
            <a:xfrm>
              <a:off x="9941629" y="4528872"/>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58" name="Google Shape;1288;p12">
              <a:extLst>
                <a:ext uri="{FF2B5EF4-FFF2-40B4-BE49-F238E27FC236}">
                  <a16:creationId xmlns:a16="http://schemas.microsoft.com/office/drawing/2014/main" id="{6B3375FD-78F8-DBB2-5ACC-18D6319D6768}"/>
                </a:ext>
              </a:extLst>
            </p:cNvPr>
            <p:cNvSpPr/>
            <p:nvPr/>
          </p:nvSpPr>
          <p:spPr>
            <a:xfrm>
              <a:off x="9955739" y="4558065"/>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59" name="Google Shape;1289;p12">
              <a:extLst>
                <a:ext uri="{FF2B5EF4-FFF2-40B4-BE49-F238E27FC236}">
                  <a16:creationId xmlns:a16="http://schemas.microsoft.com/office/drawing/2014/main" id="{F49B0273-EBC5-9EE5-A302-CF84C7034328}"/>
                </a:ext>
              </a:extLst>
            </p:cNvPr>
            <p:cNvSpPr/>
            <p:nvPr/>
          </p:nvSpPr>
          <p:spPr>
            <a:xfrm>
              <a:off x="9951891" y="4554416"/>
              <a:ext cx="3848" cy="3649"/>
            </a:xfrm>
            <a:custGeom>
              <a:avLst/>
              <a:gdLst/>
              <a:ahLst/>
              <a:cxnLst/>
              <a:rect l="l" t="t" r="r" b="b"/>
              <a:pathLst>
                <a:path w="3" h="3" extrusionOk="0">
                  <a:moveTo>
                    <a:pt x="3" y="3"/>
                  </a:moveTo>
                  <a:lnTo>
                    <a:pt x="3" y="3"/>
                  </a:lnTo>
                  <a:lnTo>
                    <a:pt x="0" y="0"/>
                  </a:lnTo>
                  <a:lnTo>
                    <a:pt x="0" y="0"/>
                  </a:lnTo>
                  <a:lnTo>
                    <a:pt x="3" y="3"/>
                  </a:lnTo>
                  <a:lnTo>
                    <a:pt x="3"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60" name="Google Shape;1290;p12">
              <a:extLst>
                <a:ext uri="{FF2B5EF4-FFF2-40B4-BE49-F238E27FC236}">
                  <a16:creationId xmlns:a16="http://schemas.microsoft.com/office/drawing/2014/main" id="{AB9CECC3-6DB9-8827-DFD9-0A753B2F3344}"/>
                </a:ext>
              </a:extLst>
            </p:cNvPr>
            <p:cNvSpPr/>
            <p:nvPr/>
          </p:nvSpPr>
          <p:spPr>
            <a:xfrm>
              <a:off x="9949325" y="4543468"/>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61" name="Google Shape;1291;p12">
              <a:extLst>
                <a:ext uri="{FF2B5EF4-FFF2-40B4-BE49-F238E27FC236}">
                  <a16:creationId xmlns:a16="http://schemas.microsoft.com/office/drawing/2014/main" id="{5229676D-8975-C73F-41B6-C434CE44BDCA}"/>
                </a:ext>
              </a:extLst>
            </p:cNvPr>
            <p:cNvSpPr/>
            <p:nvPr/>
          </p:nvSpPr>
          <p:spPr>
            <a:xfrm>
              <a:off x="9955739" y="4561714"/>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62" name="Google Shape;1292;p12">
              <a:extLst>
                <a:ext uri="{FF2B5EF4-FFF2-40B4-BE49-F238E27FC236}">
                  <a16:creationId xmlns:a16="http://schemas.microsoft.com/office/drawing/2014/main" id="{D3B2BEA8-156F-1AE4-C063-A5AD61479B3F}"/>
                </a:ext>
              </a:extLst>
            </p:cNvPr>
            <p:cNvSpPr/>
            <p:nvPr/>
          </p:nvSpPr>
          <p:spPr>
            <a:xfrm>
              <a:off x="9959587" y="4565363"/>
              <a:ext cx="3848" cy="3649"/>
            </a:xfrm>
            <a:custGeom>
              <a:avLst/>
              <a:gdLst/>
              <a:ahLst/>
              <a:cxnLst/>
              <a:rect l="l" t="t" r="r" b="b"/>
              <a:pathLst>
                <a:path w="3" h="3" extrusionOk="0">
                  <a:moveTo>
                    <a:pt x="3" y="3"/>
                  </a:moveTo>
                  <a:lnTo>
                    <a:pt x="3" y="3"/>
                  </a:lnTo>
                  <a:lnTo>
                    <a:pt x="0" y="0"/>
                  </a:lnTo>
                  <a:lnTo>
                    <a:pt x="0" y="0"/>
                  </a:lnTo>
                  <a:lnTo>
                    <a:pt x="3" y="3"/>
                  </a:lnTo>
                  <a:lnTo>
                    <a:pt x="3"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63" name="Google Shape;1293;p12">
              <a:extLst>
                <a:ext uri="{FF2B5EF4-FFF2-40B4-BE49-F238E27FC236}">
                  <a16:creationId xmlns:a16="http://schemas.microsoft.com/office/drawing/2014/main" id="{4700BDC7-9AC0-8D71-84D3-B37D986B4C92}"/>
                </a:ext>
              </a:extLst>
            </p:cNvPr>
            <p:cNvSpPr/>
            <p:nvPr/>
          </p:nvSpPr>
          <p:spPr>
            <a:xfrm>
              <a:off x="9776152" y="4247892"/>
              <a:ext cx="21807" cy="21895"/>
            </a:xfrm>
            <a:custGeom>
              <a:avLst/>
              <a:gdLst/>
              <a:ahLst/>
              <a:cxnLst/>
              <a:rect l="l" t="t" r="r" b="b"/>
              <a:pathLst>
                <a:path w="17" h="18" extrusionOk="0">
                  <a:moveTo>
                    <a:pt x="6" y="3"/>
                  </a:moveTo>
                  <a:lnTo>
                    <a:pt x="6" y="3"/>
                  </a:lnTo>
                  <a:lnTo>
                    <a:pt x="0" y="0"/>
                  </a:lnTo>
                  <a:lnTo>
                    <a:pt x="0" y="0"/>
                  </a:lnTo>
                  <a:lnTo>
                    <a:pt x="6" y="3"/>
                  </a:lnTo>
                  <a:lnTo>
                    <a:pt x="6" y="3"/>
                  </a:lnTo>
                  <a:lnTo>
                    <a:pt x="14" y="12"/>
                  </a:lnTo>
                  <a:lnTo>
                    <a:pt x="17" y="18"/>
                  </a:lnTo>
                  <a:lnTo>
                    <a:pt x="17" y="18"/>
                  </a:lnTo>
                  <a:lnTo>
                    <a:pt x="14" y="12"/>
                  </a:lnTo>
                  <a:lnTo>
                    <a:pt x="6" y="3"/>
                  </a:lnTo>
                  <a:lnTo>
                    <a:pt x="6"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64" name="Google Shape;1294;p12">
              <a:extLst>
                <a:ext uri="{FF2B5EF4-FFF2-40B4-BE49-F238E27FC236}">
                  <a16:creationId xmlns:a16="http://schemas.microsoft.com/office/drawing/2014/main" id="{8E27C031-333C-B372-AE92-ADC1678A83DA}"/>
                </a:ext>
              </a:extLst>
            </p:cNvPr>
            <p:cNvSpPr/>
            <p:nvPr/>
          </p:nvSpPr>
          <p:spPr>
            <a:xfrm>
              <a:off x="9780000" y="4195588"/>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65" name="Google Shape;1295;p12">
              <a:extLst>
                <a:ext uri="{FF2B5EF4-FFF2-40B4-BE49-F238E27FC236}">
                  <a16:creationId xmlns:a16="http://schemas.microsoft.com/office/drawing/2014/main" id="{6848DA88-13ED-7ADF-1827-24C23DEFA8FC}"/>
                </a:ext>
              </a:extLst>
            </p:cNvPr>
            <p:cNvSpPr/>
            <p:nvPr/>
          </p:nvSpPr>
          <p:spPr>
            <a:xfrm>
              <a:off x="9780000" y="4191939"/>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66" name="Google Shape;1296;p12">
              <a:extLst>
                <a:ext uri="{FF2B5EF4-FFF2-40B4-BE49-F238E27FC236}">
                  <a16:creationId xmlns:a16="http://schemas.microsoft.com/office/drawing/2014/main" id="{84166DAD-553D-1690-58EC-F5228EFABAC3}"/>
                </a:ext>
              </a:extLst>
            </p:cNvPr>
            <p:cNvSpPr/>
            <p:nvPr/>
          </p:nvSpPr>
          <p:spPr>
            <a:xfrm>
              <a:off x="9937780" y="4528872"/>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67" name="Google Shape;1297;p12">
              <a:extLst>
                <a:ext uri="{FF2B5EF4-FFF2-40B4-BE49-F238E27FC236}">
                  <a16:creationId xmlns:a16="http://schemas.microsoft.com/office/drawing/2014/main" id="{529DB55D-C49D-A0FC-7A0A-ECE263A8E304}"/>
                </a:ext>
              </a:extLst>
            </p:cNvPr>
            <p:cNvSpPr/>
            <p:nvPr/>
          </p:nvSpPr>
          <p:spPr>
            <a:xfrm>
              <a:off x="9780000" y="4191939"/>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68" name="Google Shape;1298;p12">
              <a:extLst>
                <a:ext uri="{FF2B5EF4-FFF2-40B4-BE49-F238E27FC236}">
                  <a16:creationId xmlns:a16="http://schemas.microsoft.com/office/drawing/2014/main" id="{B08781A1-B1AA-B525-7F8D-6E0201263269}"/>
                </a:ext>
              </a:extLst>
            </p:cNvPr>
            <p:cNvSpPr/>
            <p:nvPr/>
          </p:nvSpPr>
          <p:spPr>
            <a:xfrm>
              <a:off x="9937780" y="372242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69" name="Google Shape;1299;p12">
              <a:extLst>
                <a:ext uri="{FF2B5EF4-FFF2-40B4-BE49-F238E27FC236}">
                  <a16:creationId xmlns:a16="http://schemas.microsoft.com/office/drawing/2014/main" id="{6B195EA9-9A8D-CABA-7BE6-FDB7CDEF0247}"/>
                </a:ext>
              </a:extLst>
            </p:cNvPr>
            <p:cNvSpPr/>
            <p:nvPr/>
          </p:nvSpPr>
          <p:spPr>
            <a:xfrm>
              <a:off x="9933932" y="372242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70" name="Google Shape;1300;p12">
              <a:extLst>
                <a:ext uri="{FF2B5EF4-FFF2-40B4-BE49-F238E27FC236}">
                  <a16:creationId xmlns:a16="http://schemas.microsoft.com/office/drawing/2014/main" id="{8210DDF2-1066-3160-B0F7-55760E3E2974}"/>
                </a:ext>
              </a:extLst>
            </p:cNvPr>
            <p:cNvSpPr/>
            <p:nvPr/>
          </p:nvSpPr>
          <p:spPr>
            <a:xfrm>
              <a:off x="9959587" y="371877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71" name="Google Shape;1301;p12">
              <a:extLst>
                <a:ext uri="{FF2B5EF4-FFF2-40B4-BE49-F238E27FC236}">
                  <a16:creationId xmlns:a16="http://schemas.microsoft.com/office/drawing/2014/main" id="{EDDFF14E-7526-7BDF-7E4E-F68FDAC9B3CB}"/>
                </a:ext>
              </a:extLst>
            </p:cNvPr>
            <p:cNvSpPr/>
            <p:nvPr/>
          </p:nvSpPr>
          <p:spPr>
            <a:xfrm>
              <a:off x="9945477" y="372242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72" name="Google Shape;1302;p12">
              <a:extLst>
                <a:ext uri="{FF2B5EF4-FFF2-40B4-BE49-F238E27FC236}">
                  <a16:creationId xmlns:a16="http://schemas.microsoft.com/office/drawing/2014/main" id="{7F9614D9-0EAA-357B-D128-5CAA936424BB}"/>
                </a:ext>
              </a:extLst>
            </p:cNvPr>
            <p:cNvSpPr/>
            <p:nvPr/>
          </p:nvSpPr>
          <p:spPr>
            <a:xfrm>
              <a:off x="9967284" y="3718773"/>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73" name="Google Shape;1303;p12">
              <a:extLst>
                <a:ext uri="{FF2B5EF4-FFF2-40B4-BE49-F238E27FC236}">
                  <a16:creationId xmlns:a16="http://schemas.microsoft.com/office/drawing/2014/main" id="{74F3CE64-C18C-F7A9-B919-F2532B0CBF3D}"/>
                </a:ext>
              </a:extLst>
            </p:cNvPr>
            <p:cNvSpPr/>
            <p:nvPr/>
          </p:nvSpPr>
          <p:spPr>
            <a:xfrm>
              <a:off x="9999353" y="371512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74" name="Google Shape;1304;p12">
              <a:extLst>
                <a:ext uri="{FF2B5EF4-FFF2-40B4-BE49-F238E27FC236}">
                  <a16:creationId xmlns:a16="http://schemas.microsoft.com/office/drawing/2014/main" id="{2383F78A-2C03-276C-E31C-4346DCEB8203}"/>
                </a:ext>
              </a:extLst>
            </p:cNvPr>
            <p:cNvSpPr/>
            <p:nvPr/>
          </p:nvSpPr>
          <p:spPr>
            <a:xfrm>
              <a:off x="9981395" y="371877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75" name="Google Shape;1305;p12">
              <a:extLst>
                <a:ext uri="{FF2B5EF4-FFF2-40B4-BE49-F238E27FC236}">
                  <a16:creationId xmlns:a16="http://schemas.microsoft.com/office/drawing/2014/main" id="{ACCB65F5-C6CF-1F97-0C32-52E6FD1C9511}"/>
                </a:ext>
              </a:extLst>
            </p:cNvPr>
            <p:cNvSpPr/>
            <p:nvPr/>
          </p:nvSpPr>
          <p:spPr>
            <a:xfrm>
              <a:off x="9973698" y="371877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76" name="Google Shape;1306;p12">
              <a:extLst>
                <a:ext uri="{FF2B5EF4-FFF2-40B4-BE49-F238E27FC236}">
                  <a16:creationId xmlns:a16="http://schemas.microsoft.com/office/drawing/2014/main" id="{FE3EF921-E418-36D9-8E8F-18C8A8ECC3B4}"/>
                </a:ext>
              </a:extLst>
            </p:cNvPr>
            <p:cNvSpPr/>
            <p:nvPr/>
          </p:nvSpPr>
          <p:spPr>
            <a:xfrm>
              <a:off x="9931367" y="3722422"/>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77" name="Google Shape;1307;p12">
              <a:extLst>
                <a:ext uri="{FF2B5EF4-FFF2-40B4-BE49-F238E27FC236}">
                  <a16:creationId xmlns:a16="http://schemas.microsoft.com/office/drawing/2014/main" id="{9297F3DF-842F-4C6C-9514-C4D37475045F}"/>
                </a:ext>
              </a:extLst>
            </p:cNvPr>
            <p:cNvSpPr/>
            <p:nvPr/>
          </p:nvSpPr>
          <p:spPr>
            <a:xfrm>
              <a:off x="10003202" y="3715124"/>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78" name="Google Shape;1308;p12">
              <a:extLst>
                <a:ext uri="{FF2B5EF4-FFF2-40B4-BE49-F238E27FC236}">
                  <a16:creationId xmlns:a16="http://schemas.microsoft.com/office/drawing/2014/main" id="{14DC7280-E3CB-E701-1DFE-A7CD7B6A3B0F}"/>
                </a:ext>
              </a:extLst>
            </p:cNvPr>
            <p:cNvSpPr/>
            <p:nvPr/>
          </p:nvSpPr>
          <p:spPr>
            <a:xfrm>
              <a:off x="9951891" y="3718773"/>
              <a:ext cx="3848" cy="3649"/>
            </a:xfrm>
            <a:custGeom>
              <a:avLst/>
              <a:gdLst/>
              <a:ahLst/>
              <a:cxnLst/>
              <a:rect l="l" t="t" r="r" b="b"/>
              <a:pathLst>
                <a:path w="3" h="3" extrusionOk="0">
                  <a:moveTo>
                    <a:pt x="0" y="3"/>
                  </a:moveTo>
                  <a:lnTo>
                    <a:pt x="0" y="3"/>
                  </a:lnTo>
                  <a:lnTo>
                    <a:pt x="3" y="0"/>
                  </a:lnTo>
                  <a:lnTo>
                    <a:pt x="3"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79" name="Google Shape;1309;p12">
              <a:extLst>
                <a:ext uri="{FF2B5EF4-FFF2-40B4-BE49-F238E27FC236}">
                  <a16:creationId xmlns:a16="http://schemas.microsoft.com/office/drawing/2014/main" id="{FF1435B2-31D7-4458-72EC-BA98BAEEF89D}"/>
                </a:ext>
              </a:extLst>
            </p:cNvPr>
            <p:cNvSpPr/>
            <p:nvPr/>
          </p:nvSpPr>
          <p:spPr>
            <a:xfrm>
              <a:off x="9985243" y="3718773"/>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80" name="Google Shape;1310;p12">
              <a:extLst>
                <a:ext uri="{FF2B5EF4-FFF2-40B4-BE49-F238E27FC236}">
                  <a16:creationId xmlns:a16="http://schemas.microsoft.com/office/drawing/2014/main" id="{CADB893A-32F6-817D-4BE6-39EB4B66BCBD}"/>
                </a:ext>
              </a:extLst>
            </p:cNvPr>
            <p:cNvSpPr/>
            <p:nvPr/>
          </p:nvSpPr>
          <p:spPr>
            <a:xfrm>
              <a:off x="9941629" y="372242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81" name="Google Shape;1311;p12">
              <a:extLst>
                <a:ext uri="{FF2B5EF4-FFF2-40B4-BE49-F238E27FC236}">
                  <a16:creationId xmlns:a16="http://schemas.microsoft.com/office/drawing/2014/main" id="{949EA4D6-BF7B-D4CF-E0D4-D66D56A305D2}"/>
                </a:ext>
              </a:extLst>
            </p:cNvPr>
            <p:cNvSpPr/>
            <p:nvPr/>
          </p:nvSpPr>
          <p:spPr>
            <a:xfrm>
              <a:off x="9949325" y="372242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82" name="Google Shape;1312;p12">
              <a:extLst>
                <a:ext uri="{FF2B5EF4-FFF2-40B4-BE49-F238E27FC236}">
                  <a16:creationId xmlns:a16="http://schemas.microsoft.com/office/drawing/2014/main" id="{00D0AE90-FBB8-4F60-8FF1-F2F1E45D3C73}"/>
                </a:ext>
              </a:extLst>
            </p:cNvPr>
            <p:cNvSpPr/>
            <p:nvPr/>
          </p:nvSpPr>
          <p:spPr>
            <a:xfrm>
              <a:off x="9963436" y="371877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83" name="Google Shape;1313;p12">
              <a:extLst>
                <a:ext uri="{FF2B5EF4-FFF2-40B4-BE49-F238E27FC236}">
                  <a16:creationId xmlns:a16="http://schemas.microsoft.com/office/drawing/2014/main" id="{DB519A0C-24B3-36A0-22C2-65A2BB72EE53}"/>
                </a:ext>
              </a:extLst>
            </p:cNvPr>
            <p:cNvSpPr/>
            <p:nvPr/>
          </p:nvSpPr>
          <p:spPr>
            <a:xfrm>
              <a:off x="9991657" y="371512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84" name="Google Shape;1314;p12">
              <a:extLst>
                <a:ext uri="{FF2B5EF4-FFF2-40B4-BE49-F238E27FC236}">
                  <a16:creationId xmlns:a16="http://schemas.microsoft.com/office/drawing/2014/main" id="{C6FBCAA1-7620-11CA-A211-D4C449F13137}"/>
                </a:ext>
              </a:extLst>
            </p:cNvPr>
            <p:cNvSpPr/>
            <p:nvPr/>
          </p:nvSpPr>
          <p:spPr>
            <a:xfrm>
              <a:off x="10861374" y="4213834"/>
              <a:ext cx="2566" cy="3649"/>
            </a:xfrm>
            <a:custGeom>
              <a:avLst/>
              <a:gdLst/>
              <a:ahLst/>
              <a:cxnLst/>
              <a:rect l="l" t="t" r="r" b="b"/>
              <a:pathLst>
                <a:path w="2" h="3" extrusionOk="0">
                  <a:moveTo>
                    <a:pt x="0" y="0"/>
                  </a:moveTo>
                  <a:lnTo>
                    <a:pt x="0" y="0"/>
                  </a:lnTo>
                  <a:lnTo>
                    <a:pt x="2" y="3"/>
                  </a:lnTo>
                  <a:lnTo>
                    <a:pt x="2"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85" name="Google Shape;1315;p12">
              <a:extLst>
                <a:ext uri="{FF2B5EF4-FFF2-40B4-BE49-F238E27FC236}">
                  <a16:creationId xmlns:a16="http://schemas.microsoft.com/office/drawing/2014/main" id="{D66DF717-4A07-73C1-7428-98723DD50EBB}"/>
                </a:ext>
              </a:extLst>
            </p:cNvPr>
            <p:cNvSpPr/>
            <p:nvPr/>
          </p:nvSpPr>
          <p:spPr>
            <a:xfrm>
              <a:off x="10648434" y="3833112"/>
              <a:ext cx="3848" cy="3649"/>
            </a:xfrm>
            <a:custGeom>
              <a:avLst/>
              <a:gdLst/>
              <a:ahLst/>
              <a:cxnLst/>
              <a:rect l="l" t="t" r="r" b="b"/>
              <a:pathLst>
                <a:path w="3" h="3" extrusionOk="0">
                  <a:moveTo>
                    <a:pt x="3" y="0"/>
                  </a:moveTo>
                  <a:lnTo>
                    <a:pt x="3" y="0"/>
                  </a:lnTo>
                  <a:lnTo>
                    <a:pt x="0" y="3"/>
                  </a:lnTo>
                  <a:lnTo>
                    <a:pt x="0" y="3"/>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86" name="Google Shape;1316;p12">
              <a:extLst>
                <a:ext uri="{FF2B5EF4-FFF2-40B4-BE49-F238E27FC236}">
                  <a16:creationId xmlns:a16="http://schemas.microsoft.com/office/drawing/2014/main" id="{F1F4EFD5-77E5-D03C-18E8-70869CD29B51}"/>
                </a:ext>
              </a:extLst>
            </p:cNvPr>
            <p:cNvSpPr/>
            <p:nvPr/>
          </p:nvSpPr>
          <p:spPr>
            <a:xfrm>
              <a:off x="10881898" y="4221132"/>
              <a:ext cx="3848" cy="3649"/>
            </a:xfrm>
            <a:custGeom>
              <a:avLst/>
              <a:gdLst/>
              <a:ahLst/>
              <a:cxnLst/>
              <a:rect l="l" t="t" r="r" b="b"/>
              <a:pathLst>
                <a:path w="3" h="3" extrusionOk="0">
                  <a:moveTo>
                    <a:pt x="0" y="0"/>
                  </a:moveTo>
                  <a:lnTo>
                    <a:pt x="0" y="0"/>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87" name="Google Shape;1317;p12">
              <a:extLst>
                <a:ext uri="{FF2B5EF4-FFF2-40B4-BE49-F238E27FC236}">
                  <a16:creationId xmlns:a16="http://schemas.microsoft.com/office/drawing/2014/main" id="{A6301E41-360E-674E-E5CF-A4892B6817C7}"/>
                </a:ext>
              </a:extLst>
            </p:cNvPr>
            <p:cNvSpPr/>
            <p:nvPr/>
          </p:nvSpPr>
          <p:spPr>
            <a:xfrm>
              <a:off x="10857526" y="4213834"/>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88" name="Google Shape;1318;p12">
              <a:extLst>
                <a:ext uri="{FF2B5EF4-FFF2-40B4-BE49-F238E27FC236}">
                  <a16:creationId xmlns:a16="http://schemas.microsoft.com/office/drawing/2014/main" id="{ED68F5C4-4147-5133-802F-8791F0E6A46B}"/>
                </a:ext>
              </a:extLst>
            </p:cNvPr>
            <p:cNvSpPr/>
            <p:nvPr/>
          </p:nvSpPr>
          <p:spPr>
            <a:xfrm>
              <a:off x="10652283" y="383311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89" name="Google Shape;1319;p12">
              <a:extLst>
                <a:ext uri="{FF2B5EF4-FFF2-40B4-BE49-F238E27FC236}">
                  <a16:creationId xmlns:a16="http://schemas.microsoft.com/office/drawing/2014/main" id="{83D37825-38E2-14D1-8534-28B41175C706}"/>
                </a:ext>
              </a:extLst>
            </p:cNvPr>
            <p:cNvSpPr/>
            <p:nvPr/>
          </p:nvSpPr>
          <p:spPr>
            <a:xfrm>
              <a:off x="10652283" y="383311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90" name="Google Shape;1320;p12">
              <a:extLst>
                <a:ext uri="{FF2B5EF4-FFF2-40B4-BE49-F238E27FC236}">
                  <a16:creationId xmlns:a16="http://schemas.microsoft.com/office/drawing/2014/main" id="{9E1428FD-AD60-8F13-4BB9-9187AE6E56B0}"/>
                </a:ext>
              </a:extLst>
            </p:cNvPr>
            <p:cNvSpPr/>
            <p:nvPr/>
          </p:nvSpPr>
          <p:spPr>
            <a:xfrm>
              <a:off x="10648434" y="383676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91" name="Google Shape;1321;p12">
              <a:extLst>
                <a:ext uri="{FF2B5EF4-FFF2-40B4-BE49-F238E27FC236}">
                  <a16:creationId xmlns:a16="http://schemas.microsoft.com/office/drawing/2014/main" id="{320BEA49-699D-CF97-D436-95751DAD4BD6}"/>
                </a:ext>
              </a:extLst>
            </p:cNvPr>
            <p:cNvSpPr/>
            <p:nvPr/>
          </p:nvSpPr>
          <p:spPr>
            <a:xfrm>
              <a:off x="10853677" y="421018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92" name="Google Shape;1322;p12">
              <a:extLst>
                <a:ext uri="{FF2B5EF4-FFF2-40B4-BE49-F238E27FC236}">
                  <a16:creationId xmlns:a16="http://schemas.microsoft.com/office/drawing/2014/main" id="{E56F39DD-AE6F-88B6-FAE5-B075D063440D}"/>
                </a:ext>
              </a:extLst>
            </p:cNvPr>
            <p:cNvSpPr/>
            <p:nvPr/>
          </p:nvSpPr>
          <p:spPr>
            <a:xfrm>
              <a:off x="10885746" y="4224781"/>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93" name="Google Shape;1323;p12">
              <a:extLst>
                <a:ext uri="{FF2B5EF4-FFF2-40B4-BE49-F238E27FC236}">
                  <a16:creationId xmlns:a16="http://schemas.microsoft.com/office/drawing/2014/main" id="{505F7CB9-9206-1D8B-EB95-FE8AA6D64F32}"/>
                </a:ext>
              </a:extLst>
            </p:cNvPr>
            <p:cNvSpPr/>
            <p:nvPr/>
          </p:nvSpPr>
          <p:spPr>
            <a:xfrm>
              <a:off x="10889595" y="4224781"/>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94" name="Google Shape;1324;p12">
              <a:extLst>
                <a:ext uri="{FF2B5EF4-FFF2-40B4-BE49-F238E27FC236}">
                  <a16:creationId xmlns:a16="http://schemas.microsoft.com/office/drawing/2014/main" id="{51A1E521-0908-0F72-09C0-71F364716190}"/>
                </a:ext>
              </a:extLst>
            </p:cNvPr>
            <p:cNvSpPr/>
            <p:nvPr/>
          </p:nvSpPr>
          <p:spPr>
            <a:xfrm>
              <a:off x="10845981" y="4199237"/>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95" name="Google Shape;1325;p12">
              <a:extLst>
                <a:ext uri="{FF2B5EF4-FFF2-40B4-BE49-F238E27FC236}">
                  <a16:creationId xmlns:a16="http://schemas.microsoft.com/office/drawing/2014/main" id="{2DAB64CC-7877-D419-562A-51E3E81AC31F}"/>
                </a:ext>
              </a:extLst>
            </p:cNvPr>
            <p:cNvSpPr/>
            <p:nvPr/>
          </p:nvSpPr>
          <p:spPr>
            <a:xfrm>
              <a:off x="10602255" y="3878117"/>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96" name="Google Shape;1326;p12">
              <a:extLst>
                <a:ext uri="{FF2B5EF4-FFF2-40B4-BE49-F238E27FC236}">
                  <a16:creationId xmlns:a16="http://schemas.microsoft.com/office/drawing/2014/main" id="{CC17B2E7-AE0F-573C-10A3-D43A811CBA0F}"/>
                </a:ext>
              </a:extLst>
            </p:cNvPr>
            <p:cNvSpPr/>
            <p:nvPr/>
          </p:nvSpPr>
          <p:spPr>
            <a:xfrm>
              <a:off x="10645869" y="383676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97" name="Google Shape;1327;p12">
              <a:extLst>
                <a:ext uri="{FF2B5EF4-FFF2-40B4-BE49-F238E27FC236}">
                  <a16:creationId xmlns:a16="http://schemas.microsoft.com/office/drawing/2014/main" id="{74E306D2-F6E5-69A9-D3A0-2B04D7FE46FB}"/>
                </a:ext>
              </a:extLst>
            </p:cNvPr>
            <p:cNvSpPr/>
            <p:nvPr/>
          </p:nvSpPr>
          <p:spPr>
            <a:xfrm>
              <a:off x="10656131" y="383311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98" name="Google Shape;1328;p12">
              <a:extLst>
                <a:ext uri="{FF2B5EF4-FFF2-40B4-BE49-F238E27FC236}">
                  <a16:creationId xmlns:a16="http://schemas.microsoft.com/office/drawing/2014/main" id="{29B0FA57-D72A-27D1-CA6B-2EDDB6E99B86}"/>
                </a:ext>
              </a:extLst>
            </p:cNvPr>
            <p:cNvSpPr/>
            <p:nvPr/>
          </p:nvSpPr>
          <p:spPr>
            <a:xfrm>
              <a:off x="10602255" y="3874468"/>
              <a:ext cx="0" cy="3649"/>
            </a:xfrm>
            <a:custGeom>
              <a:avLst/>
              <a:gdLst/>
              <a:ahLst/>
              <a:cxnLst/>
              <a:rect l="l" t="t" r="r" b="b"/>
              <a:pathLst>
                <a:path w="120000" h="3" extrusionOk="0">
                  <a:moveTo>
                    <a:pt x="0" y="0"/>
                  </a:moveTo>
                  <a:lnTo>
                    <a:pt x="0" y="0"/>
                  </a:ln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99" name="Google Shape;1329;p12">
              <a:extLst>
                <a:ext uri="{FF2B5EF4-FFF2-40B4-BE49-F238E27FC236}">
                  <a16:creationId xmlns:a16="http://schemas.microsoft.com/office/drawing/2014/main" id="{4E3CF562-C157-1EA4-2C8E-247EBE73599E}"/>
                </a:ext>
              </a:extLst>
            </p:cNvPr>
            <p:cNvSpPr/>
            <p:nvPr/>
          </p:nvSpPr>
          <p:spPr>
            <a:xfrm>
              <a:off x="10879333" y="4221132"/>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00" name="Google Shape;1330;p12">
              <a:extLst>
                <a:ext uri="{FF2B5EF4-FFF2-40B4-BE49-F238E27FC236}">
                  <a16:creationId xmlns:a16="http://schemas.microsoft.com/office/drawing/2014/main" id="{3D19592C-0FA6-F53D-D4A0-9756D1EF9A04}"/>
                </a:ext>
              </a:extLst>
            </p:cNvPr>
            <p:cNvSpPr/>
            <p:nvPr/>
          </p:nvSpPr>
          <p:spPr>
            <a:xfrm>
              <a:off x="10845981" y="4202886"/>
              <a:ext cx="3848" cy="3649"/>
            </a:xfrm>
            <a:custGeom>
              <a:avLst/>
              <a:gdLst/>
              <a:ahLst/>
              <a:cxnLst/>
              <a:rect l="l" t="t" r="r" b="b"/>
              <a:pathLst>
                <a:path w="3" h="3" extrusionOk="0">
                  <a:moveTo>
                    <a:pt x="0" y="0"/>
                  </a:moveTo>
                  <a:lnTo>
                    <a:pt x="0" y="0"/>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01" name="Google Shape;1331;p12">
              <a:extLst>
                <a:ext uri="{FF2B5EF4-FFF2-40B4-BE49-F238E27FC236}">
                  <a16:creationId xmlns:a16="http://schemas.microsoft.com/office/drawing/2014/main" id="{2AAAD8AC-D415-51BE-5758-C55C4B93242F}"/>
                </a:ext>
              </a:extLst>
            </p:cNvPr>
            <p:cNvSpPr/>
            <p:nvPr/>
          </p:nvSpPr>
          <p:spPr>
            <a:xfrm>
              <a:off x="10875484" y="422113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02" name="Google Shape;1332;p12">
              <a:extLst>
                <a:ext uri="{FF2B5EF4-FFF2-40B4-BE49-F238E27FC236}">
                  <a16:creationId xmlns:a16="http://schemas.microsoft.com/office/drawing/2014/main" id="{E9F0D911-7741-376F-80A4-4C0B2DB63EED}"/>
                </a:ext>
              </a:extLst>
            </p:cNvPr>
            <p:cNvSpPr/>
            <p:nvPr/>
          </p:nvSpPr>
          <p:spPr>
            <a:xfrm>
              <a:off x="10849829" y="420653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03" name="Google Shape;1333;p12">
              <a:extLst>
                <a:ext uri="{FF2B5EF4-FFF2-40B4-BE49-F238E27FC236}">
                  <a16:creationId xmlns:a16="http://schemas.microsoft.com/office/drawing/2014/main" id="{36BCBCCE-3BF8-68A6-CCD9-2966515763B0}"/>
                </a:ext>
              </a:extLst>
            </p:cNvPr>
            <p:cNvSpPr/>
            <p:nvPr/>
          </p:nvSpPr>
          <p:spPr>
            <a:xfrm>
              <a:off x="10845981" y="4195588"/>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04" name="Google Shape;1334;p12">
              <a:extLst>
                <a:ext uri="{FF2B5EF4-FFF2-40B4-BE49-F238E27FC236}">
                  <a16:creationId xmlns:a16="http://schemas.microsoft.com/office/drawing/2014/main" id="{14E99114-7795-6793-877B-CEE0D67E4299}"/>
                </a:ext>
              </a:extLst>
            </p:cNvPr>
            <p:cNvSpPr/>
            <p:nvPr/>
          </p:nvSpPr>
          <p:spPr>
            <a:xfrm>
              <a:off x="10929361" y="3825813"/>
              <a:ext cx="6414" cy="0"/>
            </a:xfrm>
            <a:custGeom>
              <a:avLst/>
              <a:gdLst/>
              <a:ahLst/>
              <a:cxnLst/>
              <a:rect l="l" t="t" r="r" b="b"/>
              <a:pathLst>
                <a:path w="5" h="120000" extrusionOk="0">
                  <a:moveTo>
                    <a:pt x="5" y="0"/>
                  </a:moveTo>
                  <a:lnTo>
                    <a:pt x="5" y="0"/>
                  </a:lnTo>
                  <a:lnTo>
                    <a:pt x="0" y="0"/>
                  </a:lnTo>
                  <a:lnTo>
                    <a:pt x="0" y="0"/>
                  </a:lnTo>
                  <a:lnTo>
                    <a:pt x="5" y="0"/>
                  </a:lnTo>
                  <a:lnTo>
                    <a:pt x="5"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05" name="Google Shape;1335;p12">
              <a:extLst>
                <a:ext uri="{FF2B5EF4-FFF2-40B4-BE49-F238E27FC236}">
                  <a16:creationId xmlns:a16="http://schemas.microsoft.com/office/drawing/2014/main" id="{8EC2AF95-3DB2-FFC2-D7D2-E94A27AFF720}"/>
                </a:ext>
              </a:extLst>
            </p:cNvPr>
            <p:cNvSpPr/>
            <p:nvPr/>
          </p:nvSpPr>
          <p:spPr>
            <a:xfrm>
              <a:off x="10867788" y="4217483"/>
              <a:ext cx="3848" cy="3649"/>
            </a:xfrm>
            <a:custGeom>
              <a:avLst/>
              <a:gdLst/>
              <a:ahLst/>
              <a:cxnLst/>
              <a:rect l="l" t="t" r="r" b="b"/>
              <a:pathLst>
                <a:path w="3" h="3" extrusionOk="0">
                  <a:moveTo>
                    <a:pt x="0" y="0"/>
                  </a:moveTo>
                  <a:lnTo>
                    <a:pt x="0" y="0"/>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06" name="Google Shape;1336;p12">
              <a:extLst>
                <a:ext uri="{FF2B5EF4-FFF2-40B4-BE49-F238E27FC236}">
                  <a16:creationId xmlns:a16="http://schemas.microsoft.com/office/drawing/2014/main" id="{87C2639F-F4F4-D143-8DB9-525BEA276E5F}"/>
                </a:ext>
              </a:extLst>
            </p:cNvPr>
            <p:cNvSpPr/>
            <p:nvPr/>
          </p:nvSpPr>
          <p:spPr>
            <a:xfrm>
              <a:off x="10863939" y="4217483"/>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07" name="Google Shape;1337;p12">
              <a:extLst>
                <a:ext uri="{FF2B5EF4-FFF2-40B4-BE49-F238E27FC236}">
                  <a16:creationId xmlns:a16="http://schemas.microsoft.com/office/drawing/2014/main" id="{006B133E-0927-D8BB-D03B-1B22CFBB9B68}"/>
                </a:ext>
              </a:extLst>
            </p:cNvPr>
            <p:cNvSpPr/>
            <p:nvPr/>
          </p:nvSpPr>
          <p:spPr>
            <a:xfrm>
              <a:off x="10853677" y="4210185"/>
              <a:ext cx="3848" cy="3649"/>
            </a:xfrm>
            <a:custGeom>
              <a:avLst/>
              <a:gdLst/>
              <a:ahLst/>
              <a:cxnLst/>
              <a:rect l="l" t="t" r="r" b="b"/>
              <a:pathLst>
                <a:path w="3" h="3" extrusionOk="0">
                  <a:moveTo>
                    <a:pt x="0" y="0"/>
                  </a:moveTo>
                  <a:lnTo>
                    <a:pt x="0" y="0"/>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08" name="Google Shape;1338;p12">
              <a:extLst>
                <a:ext uri="{FF2B5EF4-FFF2-40B4-BE49-F238E27FC236}">
                  <a16:creationId xmlns:a16="http://schemas.microsoft.com/office/drawing/2014/main" id="{54403BE5-5ACD-0B23-890D-B51EF742E2D2}"/>
                </a:ext>
              </a:extLst>
            </p:cNvPr>
            <p:cNvSpPr/>
            <p:nvPr/>
          </p:nvSpPr>
          <p:spPr>
            <a:xfrm>
              <a:off x="10997347" y="382581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09" name="Google Shape;1339;p12">
              <a:extLst>
                <a:ext uri="{FF2B5EF4-FFF2-40B4-BE49-F238E27FC236}">
                  <a16:creationId xmlns:a16="http://schemas.microsoft.com/office/drawing/2014/main" id="{BF41A25E-3B9A-5BE9-3811-29293B0BEB8D}"/>
                </a:ext>
              </a:extLst>
            </p:cNvPr>
            <p:cNvSpPr/>
            <p:nvPr/>
          </p:nvSpPr>
          <p:spPr>
            <a:xfrm>
              <a:off x="11001196" y="382581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10" name="Google Shape;1340;p12">
              <a:extLst>
                <a:ext uri="{FF2B5EF4-FFF2-40B4-BE49-F238E27FC236}">
                  <a16:creationId xmlns:a16="http://schemas.microsoft.com/office/drawing/2014/main" id="{FAF1F2BB-78BB-23CB-62EA-AE4ED39113ED}"/>
                </a:ext>
              </a:extLst>
            </p:cNvPr>
            <p:cNvSpPr/>
            <p:nvPr/>
          </p:nvSpPr>
          <p:spPr>
            <a:xfrm>
              <a:off x="10843415" y="4191939"/>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11" name="Google Shape;1341;p12">
              <a:extLst>
                <a:ext uri="{FF2B5EF4-FFF2-40B4-BE49-F238E27FC236}">
                  <a16:creationId xmlns:a16="http://schemas.microsoft.com/office/drawing/2014/main" id="{73DFC0FC-1931-D630-1340-71E8FF455B6B}"/>
                </a:ext>
              </a:extLst>
            </p:cNvPr>
            <p:cNvSpPr/>
            <p:nvPr/>
          </p:nvSpPr>
          <p:spPr>
            <a:xfrm>
              <a:off x="10997347" y="3825813"/>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12" name="Google Shape;1342;p12">
              <a:extLst>
                <a:ext uri="{FF2B5EF4-FFF2-40B4-BE49-F238E27FC236}">
                  <a16:creationId xmlns:a16="http://schemas.microsoft.com/office/drawing/2014/main" id="{A37104AC-2601-5D3F-B354-A5803FAAB138}"/>
                </a:ext>
              </a:extLst>
            </p:cNvPr>
            <p:cNvSpPr/>
            <p:nvPr/>
          </p:nvSpPr>
          <p:spPr>
            <a:xfrm>
              <a:off x="10552227" y="3220064"/>
              <a:ext cx="782489" cy="409915"/>
            </a:xfrm>
            <a:custGeom>
              <a:avLst/>
              <a:gdLst/>
              <a:ahLst/>
              <a:cxnLst/>
              <a:rect l="l" t="t" r="r" b="b"/>
              <a:pathLst>
                <a:path w="610" h="337" extrusionOk="0">
                  <a:moveTo>
                    <a:pt x="392" y="21"/>
                  </a:moveTo>
                  <a:lnTo>
                    <a:pt x="392" y="21"/>
                  </a:lnTo>
                  <a:lnTo>
                    <a:pt x="386" y="27"/>
                  </a:lnTo>
                  <a:lnTo>
                    <a:pt x="372" y="34"/>
                  </a:lnTo>
                  <a:lnTo>
                    <a:pt x="372" y="34"/>
                  </a:lnTo>
                  <a:lnTo>
                    <a:pt x="367" y="40"/>
                  </a:lnTo>
                  <a:lnTo>
                    <a:pt x="367" y="40"/>
                  </a:lnTo>
                  <a:lnTo>
                    <a:pt x="369" y="40"/>
                  </a:lnTo>
                  <a:lnTo>
                    <a:pt x="369" y="40"/>
                  </a:lnTo>
                  <a:lnTo>
                    <a:pt x="372" y="43"/>
                  </a:lnTo>
                  <a:lnTo>
                    <a:pt x="375" y="49"/>
                  </a:lnTo>
                  <a:lnTo>
                    <a:pt x="375" y="49"/>
                  </a:lnTo>
                  <a:lnTo>
                    <a:pt x="375" y="55"/>
                  </a:lnTo>
                  <a:lnTo>
                    <a:pt x="369" y="61"/>
                  </a:lnTo>
                  <a:lnTo>
                    <a:pt x="358" y="64"/>
                  </a:lnTo>
                  <a:lnTo>
                    <a:pt x="358" y="64"/>
                  </a:lnTo>
                  <a:lnTo>
                    <a:pt x="353" y="67"/>
                  </a:lnTo>
                  <a:lnTo>
                    <a:pt x="353" y="67"/>
                  </a:lnTo>
                  <a:lnTo>
                    <a:pt x="327" y="100"/>
                  </a:lnTo>
                  <a:lnTo>
                    <a:pt x="327" y="100"/>
                  </a:lnTo>
                  <a:lnTo>
                    <a:pt x="322" y="106"/>
                  </a:lnTo>
                  <a:lnTo>
                    <a:pt x="308" y="113"/>
                  </a:lnTo>
                  <a:lnTo>
                    <a:pt x="308" y="113"/>
                  </a:lnTo>
                  <a:lnTo>
                    <a:pt x="305" y="113"/>
                  </a:lnTo>
                  <a:lnTo>
                    <a:pt x="305" y="113"/>
                  </a:lnTo>
                  <a:lnTo>
                    <a:pt x="297" y="113"/>
                  </a:lnTo>
                  <a:lnTo>
                    <a:pt x="291" y="109"/>
                  </a:lnTo>
                  <a:lnTo>
                    <a:pt x="285" y="103"/>
                  </a:lnTo>
                  <a:lnTo>
                    <a:pt x="285" y="103"/>
                  </a:lnTo>
                  <a:lnTo>
                    <a:pt x="280" y="109"/>
                  </a:lnTo>
                  <a:lnTo>
                    <a:pt x="280" y="109"/>
                  </a:lnTo>
                  <a:lnTo>
                    <a:pt x="280" y="116"/>
                  </a:lnTo>
                  <a:lnTo>
                    <a:pt x="280" y="116"/>
                  </a:lnTo>
                  <a:lnTo>
                    <a:pt x="280" y="125"/>
                  </a:lnTo>
                  <a:lnTo>
                    <a:pt x="274" y="134"/>
                  </a:lnTo>
                  <a:lnTo>
                    <a:pt x="274" y="134"/>
                  </a:lnTo>
                  <a:lnTo>
                    <a:pt x="263" y="140"/>
                  </a:lnTo>
                  <a:lnTo>
                    <a:pt x="263" y="140"/>
                  </a:lnTo>
                  <a:lnTo>
                    <a:pt x="257" y="146"/>
                  </a:lnTo>
                  <a:lnTo>
                    <a:pt x="257" y="146"/>
                  </a:lnTo>
                  <a:lnTo>
                    <a:pt x="252" y="152"/>
                  </a:lnTo>
                  <a:lnTo>
                    <a:pt x="243" y="167"/>
                  </a:lnTo>
                  <a:lnTo>
                    <a:pt x="243" y="167"/>
                  </a:lnTo>
                  <a:lnTo>
                    <a:pt x="238" y="182"/>
                  </a:lnTo>
                  <a:lnTo>
                    <a:pt x="238" y="192"/>
                  </a:lnTo>
                  <a:lnTo>
                    <a:pt x="238" y="192"/>
                  </a:lnTo>
                  <a:lnTo>
                    <a:pt x="238" y="198"/>
                  </a:lnTo>
                  <a:lnTo>
                    <a:pt x="235" y="204"/>
                  </a:lnTo>
                  <a:lnTo>
                    <a:pt x="224" y="213"/>
                  </a:lnTo>
                  <a:lnTo>
                    <a:pt x="224" y="213"/>
                  </a:lnTo>
                  <a:lnTo>
                    <a:pt x="224" y="213"/>
                  </a:lnTo>
                  <a:lnTo>
                    <a:pt x="224" y="213"/>
                  </a:lnTo>
                  <a:lnTo>
                    <a:pt x="218" y="216"/>
                  </a:lnTo>
                  <a:lnTo>
                    <a:pt x="199" y="216"/>
                  </a:lnTo>
                  <a:lnTo>
                    <a:pt x="199" y="216"/>
                  </a:lnTo>
                  <a:lnTo>
                    <a:pt x="187" y="228"/>
                  </a:lnTo>
                  <a:lnTo>
                    <a:pt x="182" y="228"/>
                  </a:lnTo>
                  <a:lnTo>
                    <a:pt x="182" y="228"/>
                  </a:lnTo>
                  <a:lnTo>
                    <a:pt x="173" y="225"/>
                  </a:lnTo>
                  <a:lnTo>
                    <a:pt x="162" y="219"/>
                  </a:lnTo>
                  <a:lnTo>
                    <a:pt x="162" y="219"/>
                  </a:lnTo>
                  <a:lnTo>
                    <a:pt x="154" y="222"/>
                  </a:lnTo>
                  <a:lnTo>
                    <a:pt x="154" y="222"/>
                  </a:lnTo>
                  <a:lnTo>
                    <a:pt x="143" y="243"/>
                  </a:lnTo>
                  <a:lnTo>
                    <a:pt x="143" y="243"/>
                  </a:lnTo>
                  <a:lnTo>
                    <a:pt x="140" y="246"/>
                  </a:lnTo>
                  <a:lnTo>
                    <a:pt x="134" y="246"/>
                  </a:lnTo>
                  <a:lnTo>
                    <a:pt x="115" y="237"/>
                  </a:lnTo>
                  <a:lnTo>
                    <a:pt x="115" y="237"/>
                  </a:lnTo>
                  <a:lnTo>
                    <a:pt x="115" y="237"/>
                  </a:lnTo>
                  <a:lnTo>
                    <a:pt x="115" y="237"/>
                  </a:lnTo>
                  <a:lnTo>
                    <a:pt x="109" y="231"/>
                  </a:lnTo>
                  <a:lnTo>
                    <a:pt x="106" y="222"/>
                  </a:lnTo>
                  <a:lnTo>
                    <a:pt x="101" y="210"/>
                  </a:lnTo>
                  <a:lnTo>
                    <a:pt x="101" y="210"/>
                  </a:lnTo>
                  <a:lnTo>
                    <a:pt x="101" y="210"/>
                  </a:lnTo>
                  <a:lnTo>
                    <a:pt x="101" y="210"/>
                  </a:lnTo>
                  <a:lnTo>
                    <a:pt x="95" y="216"/>
                  </a:lnTo>
                  <a:lnTo>
                    <a:pt x="95" y="216"/>
                  </a:lnTo>
                  <a:lnTo>
                    <a:pt x="95" y="216"/>
                  </a:lnTo>
                  <a:lnTo>
                    <a:pt x="95" y="216"/>
                  </a:lnTo>
                  <a:lnTo>
                    <a:pt x="95" y="216"/>
                  </a:lnTo>
                  <a:lnTo>
                    <a:pt x="95" y="216"/>
                  </a:lnTo>
                  <a:lnTo>
                    <a:pt x="95" y="219"/>
                  </a:lnTo>
                  <a:lnTo>
                    <a:pt x="95" y="219"/>
                  </a:lnTo>
                  <a:lnTo>
                    <a:pt x="95" y="219"/>
                  </a:lnTo>
                  <a:lnTo>
                    <a:pt x="95" y="219"/>
                  </a:lnTo>
                  <a:lnTo>
                    <a:pt x="95" y="222"/>
                  </a:lnTo>
                  <a:lnTo>
                    <a:pt x="95" y="222"/>
                  </a:lnTo>
                  <a:lnTo>
                    <a:pt x="95" y="222"/>
                  </a:lnTo>
                  <a:lnTo>
                    <a:pt x="95" y="222"/>
                  </a:lnTo>
                  <a:lnTo>
                    <a:pt x="95" y="222"/>
                  </a:lnTo>
                  <a:lnTo>
                    <a:pt x="95" y="222"/>
                  </a:lnTo>
                  <a:lnTo>
                    <a:pt x="98" y="225"/>
                  </a:lnTo>
                  <a:lnTo>
                    <a:pt x="98" y="225"/>
                  </a:lnTo>
                  <a:lnTo>
                    <a:pt x="92" y="240"/>
                  </a:lnTo>
                  <a:lnTo>
                    <a:pt x="87" y="249"/>
                  </a:lnTo>
                  <a:lnTo>
                    <a:pt x="87" y="249"/>
                  </a:lnTo>
                  <a:lnTo>
                    <a:pt x="81" y="252"/>
                  </a:lnTo>
                  <a:lnTo>
                    <a:pt x="73" y="252"/>
                  </a:lnTo>
                  <a:lnTo>
                    <a:pt x="73" y="252"/>
                  </a:lnTo>
                  <a:lnTo>
                    <a:pt x="61" y="255"/>
                  </a:lnTo>
                  <a:lnTo>
                    <a:pt x="61" y="255"/>
                  </a:lnTo>
                  <a:lnTo>
                    <a:pt x="61" y="264"/>
                  </a:lnTo>
                  <a:lnTo>
                    <a:pt x="56" y="271"/>
                  </a:lnTo>
                  <a:lnTo>
                    <a:pt x="45" y="283"/>
                  </a:lnTo>
                  <a:lnTo>
                    <a:pt x="45" y="283"/>
                  </a:lnTo>
                  <a:lnTo>
                    <a:pt x="42" y="286"/>
                  </a:lnTo>
                  <a:lnTo>
                    <a:pt x="42" y="286"/>
                  </a:lnTo>
                  <a:lnTo>
                    <a:pt x="36" y="292"/>
                  </a:lnTo>
                  <a:lnTo>
                    <a:pt x="36" y="292"/>
                  </a:lnTo>
                  <a:lnTo>
                    <a:pt x="31" y="301"/>
                  </a:lnTo>
                  <a:lnTo>
                    <a:pt x="31" y="301"/>
                  </a:lnTo>
                  <a:lnTo>
                    <a:pt x="28" y="307"/>
                  </a:lnTo>
                  <a:lnTo>
                    <a:pt x="28" y="310"/>
                  </a:lnTo>
                  <a:lnTo>
                    <a:pt x="28" y="310"/>
                  </a:lnTo>
                  <a:lnTo>
                    <a:pt x="25" y="313"/>
                  </a:lnTo>
                  <a:lnTo>
                    <a:pt x="0" y="337"/>
                  </a:lnTo>
                  <a:lnTo>
                    <a:pt x="0" y="337"/>
                  </a:lnTo>
                  <a:lnTo>
                    <a:pt x="221" y="313"/>
                  </a:lnTo>
                  <a:lnTo>
                    <a:pt x="221" y="313"/>
                  </a:lnTo>
                  <a:lnTo>
                    <a:pt x="221" y="313"/>
                  </a:lnTo>
                  <a:lnTo>
                    <a:pt x="221" y="313"/>
                  </a:lnTo>
                  <a:lnTo>
                    <a:pt x="232" y="313"/>
                  </a:lnTo>
                  <a:lnTo>
                    <a:pt x="232" y="313"/>
                  </a:lnTo>
                  <a:lnTo>
                    <a:pt x="232" y="313"/>
                  </a:lnTo>
                  <a:lnTo>
                    <a:pt x="232" y="313"/>
                  </a:lnTo>
                  <a:lnTo>
                    <a:pt x="241" y="310"/>
                  </a:lnTo>
                  <a:lnTo>
                    <a:pt x="241" y="310"/>
                  </a:lnTo>
                  <a:lnTo>
                    <a:pt x="243" y="310"/>
                  </a:lnTo>
                  <a:lnTo>
                    <a:pt x="243" y="310"/>
                  </a:lnTo>
                  <a:lnTo>
                    <a:pt x="252" y="310"/>
                  </a:lnTo>
                  <a:lnTo>
                    <a:pt x="252" y="310"/>
                  </a:lnTo>
                  <a:lnTo>
                    <a:pt x="255" y="310"/>
                  </a:lnTo>
                  <a:lnTo>
                    <a:pt x="255" y="310"/>
                  </a:lnTo>
                  <a:lnTo>
                    <a:pt x="263" y="307"/>
                  </a:lnTo>
                  <a:lnTo>
                    <a:pt x="263" y="307"/>
                  </a:lnTo>
                  <a:lnTo>
                    <a:pt x="266" y="307"/>
                  </a:lnTo>
                  <a:lnTo>
                    <a:pt x="266" y="307"/>
                  </a:lnTo>
                  <a:lnTo>
                    <a:pt x="274" y="307"/>
                  </a:lnTo>
                  <a:lnTo>
                    <a:pt x="274" y="307"/>
                  </a:lnTo>
                  <a:lnTo>
                    <a:pt x="277" y="307"/>
                  </a:lnTo>
                  <a:lnTo>
                    <a:pt x="277" y="307"/>
                  </a:lnTo>
                  <a:lnTo>
                    <a:pt x="285" y="304"/>
                  </a:lnTo>
                  <a:lnTo>
                    <a:pt x="285" y="304"/>
                  </a:lnTo>
                  <a:lnTo>
                    <a:pt x="285" y="304"/>
                  </a:lnTo>
                  <a:lnTo>
                    <a:pt x="285" y="304"/>
                  </a:lnTo>
                  <a:lnTo>
                    <a:pt x="297" y="304"/>
                  </a:lnTo>
                  <a:lnTo>
                    <a:pt x="297" y="304"/>
                  </a:lnTo>
                  <a:lnTo>
                    <a:pt x="297" y="304"/>
                  </a:lnTo>
                  <a:lnTo>
                    <a:pt x="297" y="304"/>
                  </a:lnTo>
                  <a:lnTo>
                    <a:pt x="305" y="304"/>
                  </a:lnTo>
                  <a:lnTo>
                    <a:pt x="305" y="304"/>
                  </a:lnTo>
                  <a:lnTo>
                    <a:pt x="308" y="301"/>
                  </a:lnTo>
                  <a:lnTo>
                    <a:pt x="308" y="301"/>
                  </a:lnTo>
                  <a:lnTo>
                    <a:pt x="316" y="301"/>
                  </a:lnTo>
                  <a:lnTo>
                    <a:pt x="316" y="301"/>
                  </a:lnTo>
                  <a:lnTo>
                    <a:pt x="319" y="301"/>
                  </a:lnTo>
                  <a:lnTo>
                    <a:pt x="319" y="301"/>
                  </a:lnTo>
                  <a:lnTo>
                    <a:pt x="327" y="301"/>
                  </a:lnTo>
                  <a:lnTo>
                    <a:pt x="327" y="301"/>
                  </a:lnTo>
                  <a:lnTo>
                    <a:pt x="330" y="301"/>
                  </a:lnTo>
                  <a:lnTo>
                    <a:pt x="330" y="301"/>
                  </a:lnTo>
                  <a:lnTo>
                    <a:pt x="339" y="298"/>
                  </a:lnTo>
                  <a:lnTo>
                    <a:pt x="339" y="298"/>
                  </a:lnTo>
                  <a:lnTo>
                    <a:pt x="339" y="298"/>
                  </a:lnTo>
                  <a:lnTo>
                    <a:pt x="339" y="298"/>
                  </a:lnTo>
                  <a:lnTo>
                    <a:pt x="347" y="298"/>
                  </a:lnTo>
                  <a:lnTo>
                    <a:pt x="347" y="298"/>
                  </a:lnTo>
                  <a:lnTo>
                    <a:pt x="350" y="298"/>
                  </a:lnTo>
                  <a:lnTo>
                    <a:pt x="350" y="298"/>
                  </a:lnTo>
                  <a:lnTo>
                    <a:pt x="358" y="295"/>
                  </a:lnTo>
                  <a:lnTo>
                    <a:pt x="358" y="295"/>
                  </a:lnTo>
                  <a:lnTo>
                    <a:pt x="358" y="295"/>
                  </a:lnTo>
                  <a:lnTo>
                    <a:pt x="358" y="295"/>
                  </a:lnTo>
                  <a:lnTo>
                    <a:pt x="436" y="286"/>
                  </a:lnTo>
                  <a:lnTo>
                    <a:pt x="436" y="286"/>
                  </a:lnTo>
                  <a:lnTo>
                    <a:pt x="436" y="286"/>
                  </a:lnTo>
                  <a:lnTo>
                    <a:pt x="436" y="286"/>
                  </a:lnTo>
                  <a:lnTo>
                    <a:pt x="445" y="283"/>
                  </a:lnTo>
                  <a:lnTo>
                    <a:pt x="445" y="283"/>
                  </a:lnTo>
                  <a:lnTo>
                    <a:pt x="448" y="283"/>
                  </a:lnTo>
                  <a:lnTo>
                    <a:pt x="448" y="283"/>
                  </a:lnTo>
                  <a:lnTo>
                    <a:pt x="453" y="283"/>
                  </a:lnTo>
                  <a:lnTo>
                    <a:pt x="453" y="283"/>
                  </a:lnTo>
                  <a:lnTo>
                    <a:pt x="456" y="283"/>
                  </a:lnTo>
                  <a:lnTo>
                    <a:pt x="456" y="283"/>
                  </a:lnTo>
                  <a:lnTo>
                    <a:pt x="464" y="280"/>
                  </a:lnTo>
                  <a:lnTo>
                    <a:pt x="464" y="280"/>
                  </a:lnTo>
                  <a:lnTo>
                    <a:pt x="464" y="280"/>
                  </a:lnTo>
                  <a:lnTo>
                    <a:pt x="464" y="280"/>
                  </a:lnTo>
                  <a:lnTo>
                    <a:pt x="473" y="280"/>
                  </a:lnTo>
                  <a:lnTo>
                    <a:pt x="473" y="280"/>
                  </a:lnTo>
                  <a:lnTo>
                    <a:pt x="476" y="280"/>
                  </a:lnTo>
                  <a:lnTo>
                    <a:pt x="476" y="280"/>
                  </a:lnTo>
                  <a:lnTo>
                    <a:pt x="481" y="280"/>
                  </a:lnTo>
                  <a:lnTo>
                    <a:pt x="481" y="280"/>
                  </a:lnTo>
                  <a:lnTo>
                    <a:pt x="484" y="277"/>
                  </a:lnTo>
                  <a:lnTo>
                    <a:pt x="484" y="277"/>
                  </a:lnTo>
                  <a:lnTo>
                    <a:pt x="490" y="277"/>
                  </a:lnTo>
                  <a:lnTo>
                    <a:pt x="490" y="277"/>
                  </a:lnTo>
                  <a:lnTo>
                    <a:pt x="492" y="277"/>
                  </a:lnTo>
                  <a:lnTo>
                    <a:pt x="492" y="277"/>
                  </a:lnTo>
                  <a:lnTo>
                    <a:pt x="498" y="277"/>
                  </a:lnTo>
                  <a:lnTo>
                    <a:pt x="498" y="277"/>
                  </a:lnTo>
                  <a:lnTo>
                    <a:pt x="501" y="274"/>
                  </a:lnTo>
                  <a:lnTo>
                    <a:pt x="501" y="274"/>
                  </a:lnTo>
                  <a:lnTo>
                    <a:pt x="506" y="274"/>
                  </a:lnTo>
                  <a:lnTo>
                    <a:pt x="506" y="274"/>
                  </a:lnTo>
                  <a:lnTo>
                    <a:pt x="509" y="274"/>
                  </a:lnTo>
                  <a:lnTo>
                    <a:pt x="509" y="274"/>
                  </a:lnTo>
                  <a:lnTo>
                    <a:pt x="515" y="274"/>
                  </a:lnTo>
                  <a:lnTo>
                    <a:pt x="515" y="274"/>
                  </a:lnTo>
                  <a:lnTo>
                    <a:pt x="518" y="274"/>
                  </a:lnTo>
                  <a:lnTo>
                    <a:pt x="518" y="274"/>
                  </a:lnTo>
                  <a:lnTo>
                    <a:pt x="523" y="271"/>
                  </a:lnTo>
                  <a:lnTo>
                    <a:pt x="523" y="271"/>
                  </a:lnTo>
                  <a:lnTo>
                    <a:pt x="526" y="271"/>
                  </a:lnTo>
                  <a:lnTo>
                    <a:pt x="526" y="271"/>
                  </a:lnTo>
                  <a:lnTo>
                    <a:pt x="532" y="271"/>
                  </a:lnTo>
                  <a:lnTo>
                    <a:pt x="532" y="271"/>
                  </a:lnTo>
                  <a:lnTo>
                    <a:pt x="534" y="271"/>
                  </a:lnTo>
                  <a:lnTo>
                    <a:pt x="534" y="271"/>
                  </a:lnTo>
                  <a:lnTo>
                    <a:pt x="540" y="267"/>
                  </a:lnTo>
                  <a:lnTo>
                    <a:pt x="540" y="267"/>
                  </a:lnTo>
                  <a:lnTo>
                    <a:pt x="543" y="267"/>
                  </a:lnTo>
                  <a:lnTo>
                    <a:pt x="543" y="267"/>
                  </a:lnTo>
                  <a:lnTo>
                    <a:pt x="548" y="267"/>
                  </a:lnTo>
                  <a:lnTo>
                    <a:pt x="548" y="267"/>
                  </a:lnTo>
                  <a:lnTo>
                    <a:pt x="551" y="267"/>
                  </a:lnTo>
                  <a:lnTo>
                    <a:pt x="551" y="267"/>
                  </a:lnTo>
                  <a:lnTo>
                    <a:pt x="557" y="264"/>
                  </a:lnTo>
                  <a:lnTo>
                    <a:pt x="557" y="264"/>
                  </a:lnTo>
                  <a:lnTo>
                    <a:pt x="560" y="264"/>
                  </a:lnTo>
                  <a:lnTo>
                    <a:pt x="560" y="264"/>
                  </a:lnTo>
                  <a:lnTo>
                    <a:pt x="562" y="264"/>
                  </a:lnTo>
                  <a:lnTo>
                    <a:pt x="562" y="264"/>
                  </a:lnTo>
                  <a:lnTo>
                    <a:pt x="565" y="264"/>
                  </a:lnTo>
                  <a:lnTo>
                    <a:pt x="565" y="264"/>
                  </a:lnTo>
                  <a:lnTo>
                    <a:pt x="571" y="264"/>
                  </a:lnTo>
                  <a:lnTo>
                    <a:pt x="571" y="264"/>
                  </a:lnTo>
                  <a:lnTo>
                    <a:pt x="574" y="261"/>
                  </a:lnTo>
                  <a:lnTo>
                    <a:pt x="574" y="261"/>
                  </a:lnTo>
                  <a:lnTo>
                    <a:pt x="576" y="261"/>
                  </a:lnTo>
                  <a:lnTo>
                    <a:pt x="576" y="261"/>
                  </a:lnTo>
                  <a:lnTo>
                    <a:pt x="579" y="261"/>
                  </a:lnTo>
                  <a:lnTo>
                    <a:pt x="579" y="261"/>
                  </a:lnTo>
                  <a:lnTo>
                    <a:pt x="585" y="261"/>
                  </a:lnTo>
                  <a:lnTo>
                    <a:pt x="585" y="261"/>
                  </a:lnTo>
                  <a:lnTo>
                    <a:pt x="588" y="258"/>
                  </a:lnTo>
                  <a:lnTo>
                    <a:pt x="588" y="258"/>
                  </a:lnTo>
                  <a:lnTo>
                    <a:pt x="590" y="258"/>
                  </a:lnTo>
                  <a:lnTo>
                    <a:pt x="590" y="258"/>
                  </a:lnTo>
                  <a:lnTo>
                    <a:pt x="596" y="258"/>
                  </a:lnTo>
                  <a:lnTo>
                    <a:pt x="596" y="258"/>
                  </a:lnTo>
                  <a:lnTo>
                    <a:pt x="599" y="258"/>
                  </a:lnTo>
                  <a:lnTo>
                    <a:pt x="599" y="258"/>
                  </a:lnTo>
                  <a:lnTo>
                    <a:pt x="604" y="255"/>
                  </a:lnTo>
                  <a:lnTo>
                    <a:pt x="604" y="255"/>
                  </a:lnTo>
                  <a:lnTo>
                    <a:pt x="604" y="255"/>
                  </a:lnTo>
                  <a:lnTo>
                    <a:pt x="604" y="255"/>
                  </a:lnTo>
                  <a:lnTo>
                    <a:pt x="610" y="255"/>
                  </a:lnTo>
                  <a:lnTo>
                    <a:pt x="610" y="255"/>
                  </a:lnTo>
                  <a:lnTo>
                    <a:pt x="602" y="246"/>
                  </a:lnTo>
                  <a:lnTo>
                    <a:pt x="602" y="246"/>
                  </a:lnTo>
                  <a:lnTo>
                    <a:pt x="593" y="228"/>
                  </a:lnTo>
                  <a:lnTo>
                    <a:pt x="593" y="228"/>
                  </a:lnTo>
                  <a:lnTo>
                    <a:pt x="590" y="225"/>
                  </a:lnTo>
                  <a:lnTo>
                    <a:pt x="590" y="225"/>
                  </a:lnTo>
                  <a:lnTo>
                    <a:pt x="585" y="228"/>
                  </a:lnTo>
                  <a:lnTo>
                    <a:pt x="576" y="231"/>
                  </a:lnTo>
                  <a:lnTo>
                    <a:pt x="576" y="231"/>
                  </a:lnTo>
                  <a:lnTo>
                    <a:pt x="576" y="231"/>
                  </a:lnTo>
                  <a:lnTo>
                    <a:pt x="576" y="231"/>
                  </a:lnTo>
                  <a:lnTo>
                    <a:pt x="562" y="228"/>
                  </a:lnTo>
                  <a:lnTo>
                    <a:pt x="554" y="222"/>
                  </a:lnTo>
                  <a:lnTo>
                    <a:pt x="548" y="210"/>
                  </a:lnTo>
                  <a:lnTo>
                    <a:pt x="548" y="210"/>
                  </a:lnTo>
                  <a:lnTo>
                    <a:pt x="548" y="204"/>
                  </a:lnTo>
                  <a:lnTo>
                    <a:pt x="548" y="204"/>
                  </a:lnTo>
                  <a:lnTo>
                    <a:pt x="554" y="201"/>
                  </a:lnTo>
                  <a:lnTo>
                    <a:pt x="554" y="201"/>
                  </a:lnTo>
                  <a:lnTo>
                    <a:pt x="557" y="201"/>
                  </a:lnTo>
                  <a:lnTo>
                    <a:pt x="565" y="195"/>
                  </a:lnTo>
                  <a:lnTo>
                    <a:pt x="565" y="195"/>
                  </a:lnTo>
                  <a:lnTo>
                    <a:pt x="554" y="188"/>
                  </a:lnTo>
                  <a:lnTo>
                    <a:pt x="554" y="188"/>
                  </a:lnTo>
                  <a:lnTo>
                    <a:pt x="546" y="185"/>
                  </a:lnTo>
                  <a:lnTo>
                    <a:pt x="543" y="179"/>
                  </a:lnTo>
                  <a:lnTo>
                    <a:pt x="543" y="179"/>
                  </a:lnTo>
                  <a:lnTo>
                    <a:pt x="546" y="173"/>
                  </a:lnTo>
                  <a:lnTo>
                    <a:pt x="546" y="173"/>
                  </a:lnTo>
                  <a:lnTo>
                    <a:pt x="548" y="170"/>
                  </a:lnTo>
                  <a:lnTo>
                    <a:pt x="548" y="170"/>
                  </a:lnTo>
                  <a:lnTo>
                    <a:pt x="554" y="167"/>
                  </a:lnTo>
                  <a:lnTo>
                    <a:pt x="557" y="161"/>
                  </a:lnTo>
                  <a:lnTo>
                    <a:pt x="557" y="161"/>
                  </a:lnTo>
                  <a:lnTo>
                    <a:pt x="557" y="161"/>
                  </a:lnTo>
                  <a:lnTo>
                    <a:pt x="557" y="161"/>
                  </a:lnTo>
                  <a:lnTo>
                    <a:pt x="554" y="158"/>
                  </a:lnTo>
                  <a:lnTo>
                    <a:pt x="554" y="158"/>
                  </a:lnTo>
                  <a:lnTo>
                    <a:pt x="540" y="149"/>
                  </a:lnTo>
                  <a:lnTo>
                    <a:pt x="540" y="149"/>
                  </a:lnTo>
                  <a:lnTo>
                    <a:pt x="534" y="146"/>
                  </a:lnTo>
                  <a:lnTo>
                    <a:pt x="534" y="143"/>
                  </a:lnTo>
                  <a:lnTo>
                    <a:pt x="534" y="137"/>
                  </a:lnTo>
                  <a:lnTo>
                    <a:pt x="534" y="137"/>
                  </a:lnTo>
                  <a:lnTo>
                    <a:pt x="537" y="134"/>
                  </a:lnTo>
                  <a:lnTo>
                    <a:pt x="540" y="131"/>
                  </a:lnTo>
                  <a:lnTo>
                    <a:pt x="548" y="131"/>
                  </a:lnTo>
                  <a:lnTo>
                    <a:pt x="548" y="131"/>
                  </a:lnTo>
                  <a:lnTo>
                    <a:pt x="551" y="128"/>
                  </a:lnTo>
                  <a:lnTo>
                    <a:pt x="551" y="128"/>
                  </a:lnTo>
                  <a:lnTo>
                    <a:pt x="551" y="128"/>
                  </a:lnTo>
                  <a:lnTo>
                    <a:pt x="551" y="128"/>
                  </a:lnTo>
                  <a:lnTo>
                    <a:pt x="551" y="122"/>
                  </a:lnTo>
                  <a:lnTo>
                    <a:pt x="551" y="122"/>
                  </a:lnTo>
                  <a:lnTo>
                    <a:pt x="548" y="113"/>
                  </a:lnTo>
                  <a:lnTo>
                    <a:pt x="543" y="106"/>
                  </a:lnTo>
                  <a:lnTo>
                    <a:pt x="509" y="100"/>
                  </a:lnTo>
                  <a:lnTo>
                    <a:pt x="509" y="100"/>
                  </a:lnTo>
                  <a:lnTo>
                    <a:pt x="509" y="97"/>
                  </a:lnTo>
                  <a:lnTo>
                    <a:pt x="509" y="97"/>
                  </a:lnTo>
                  <a:lnTo>
                    <a:pt x="509" y="97"/>
                  </a:lnTo>
                  <a:lnTo>
                    <a:pt x="509" y="97"/>
                  </a:lnTo>
                  <a:lnTo>
                    <a:pt x="506" y="97"/>
                  </a:lnTo>
                  <a:lnTo>
                    <a:pt x="506" y="97"/>
                  </a:lnTo>
                  <a:lnTo>
                    <a:pt x="506" y="97"/>
                  </a:lnTo>
                  <a:lnTo>
                    <a:pt x="506" y="97"/>
                  </a:lnTo>
                  <a:lnTo>
                    <a:pt x="492" y="88"/>
                  </a:lnTo>
                  <a:lnTo>
                    <a:pt x="492" y="88"/>
                  </a:lnTo>
                  <a:lnTo>
                    <a:pt x="492" y="85"/>
                  </a:lnTo>
                  <a:lnTo>
                    <a:pt x="492" y="85"/>
                  </a:lnTo>
                  <a:lnTo>
                    <a:pt x="490" y="85"/>
                  </a:lnTo>
                  <a:lnTo>
                    <a:pt x="490" y="85"/>
                  </a:lnTo>
                  <a:lnTo>
                    <a:pt x="481" y="82"/>
                  </a:lnTo>
                  <a:lnTo>
                    <a:pt x="481" y="82"/>
                  </a:lnTo>
                  <a:lnTo>
                    <a:pt x="473" y="79"/>
                  </a:lnTo>
                  <a:lnTo>
                    <a:pt x="470" y="76"/>
                  </a:lnTo>
                  <a:lnTo>
                    <a:pt x="467" y="70"/>
                  </a:lnTo>
                  <a:lnTo>
                    <a:pt x="467" y="34"/>
                  </a:lnTo>
                  <a:lnTo>
                    <a:pt x="467" y="34"/>
                  </a:lnTo>
                  <a:lnTo>
                    <a:pt x="467" y="27"/>
                  </a:lnTo>
                  <a:lnTo>
                    <a:pt x="462" y="21"/>
                  </a:lnTo>
                  <a:lnTo>
                    <a:pt x="462" y="21"/>
                  </a:lnTo>
                  <a:lnTo>
                    <a:pt x="459" y="18"/>
                  </a:lnTo>
                  <a:lnTo>
                    <a:pt x="459" y="18"/>
                  </a:lnTo>
                  <a:lnTo>
                    <a:pt x="453" y="15"/>
                  </a:lnTo>
                  <a:lnTo>
                    <a:pt x="453" y="15"/>
                  </a:lnTo>
                  <a:lnTo>
                    <a:pt x="445" y="12"/>
                  </a:lnTo>
                  <a:lnTo>
                    <a:pt x="436" y="9"/>
                  </a:lnTo>
                  <a:lnTo>
                    <a:pt x="436" y="9"/>
                  </a:lnTo>
                  <a:lnTo>
                    <a:pt x="436" y="6"/>
                  </a:lnTo>
                  <a:lnTo>
                    <a:pt x="436" y="6"/>
                  </a:lnTo>
                  <a:lnTo>
                    <a:pt x="434" y="6"/>
                  </a:lnTo>
                  <a:lnTo>
                    <a:pt x="434" y="6"/>
                  </a:lnTo>
                  <a:lnTo>
                    <a:pt x="434" y="6"/>
                  </a:lnTo>
                  <a:lnTo>
                    <a:pt x="434" y="6"/>
                  </a:lnTo>
                  <a:lnTo>
                    <a:pt x="434" y="6"/>
                  </a:lnTo>
                  <a:lnTo>
                    <a:pt x="434" y="6"/>
                  </a:lnTo>
                  <a:lnTo>
                    <a:pt x="431" y="3"/>
                  </a:lnTo>
                  <a:lnTo>
                    <a:pt x="431" y="3"/>
                  </a:lnTo>
                  <a:lnTo>
                    <a:pt x="431" y="3"/>
                  </a:lnTo>
                  <a:lnTo>
                    <a:pt x="431" y="3"/>
                  </a:lnTo>
                  <a:lnTo>
                    <a:pt x="428" y="3"/>
                  </a:lnTo>
                  <a:lnTo>
                    <a:pt x="428" y="3"/>
                  </a:lnTo>
                  <a:lnTo>
                    <a:pt x="428" y="3"/>
                  </a:lnTo>
                  <a:lnTo>
                    <a:pt x="428" y="3"/>
                  </a:lnTo>
                  <a:lnTo>
                    <a:pt x="425" y="0"/>
                  </a:lnTo>
                  <a:lnTo>
                    <a:pt x="425" y="0"/>
                  </a:lnTo>
                  <a:lnTo>
                    <a:pt x="425" y="0"/>
                  </a:lnTo>
                  <a:lnTo>
                    <a:pt x="425" y="0"/>
                  </a:lnTo>
                  <a:lnTo>
                    <a:pt x="425" y="0"/>
                  </a:lnTo>
                  <a:lnTo>
                    <a:pt x="425" y="0"/>
                  </a:lnTo>
                  <a:lnTo>
                    <a:pt x="425" y="0"/>
                  </a:lnTo>
                  <a:lnTo>
                    <a:pt x="425" y="0"/>
                  </a:lnTo>
                  <a:lnTo>
                    <a:pt x="422" y="0"/>
                  </a:lnTo>
                  <a:lnTo>
                    <a:pt x="422" y="0"/>
                  </a:lnTo>
                  <a:lnTo>
                    <a:pt x="408" y="12"/>
                  </a:lnTo>
                  <a:lnTo>
                    <a:pt x="403" y="15"/>
                  </a:lnTo>
                  <a:lnTo>
                    <a:pt x="395" y="18"/>
                  </a:lnTo>
                  <a:lnTo>
                    <a:pt x="395" y="18"/>
                  </a:lnTo>
                  <a:lnTo>
                    <a:pt x="392" y="21"/>
                  </a:lnTo>
                  <a:lnTo>
                    <a:pt x="392" y="21"/>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13" name="Google Shape;1343;p12">
              <a:extLst>
                <a:ext uri="{FF2B5EF4-FFF2-40B4-BE49-F238E27FC236}">
                  <a16:creationId xmlns:a16="http://schemas.microsoft.com/office/drawing/2014/main" id="{13ECDB5D-3989-0E42-6ABE-616E99D41527}"/>
                </a:ext>
              </a:extLst>
            </p:cNvPr>
            <p:cNvSpPr/>
            <p:nvPr/>
          </p:nvSpPr>
          <p:spPr>
            <a:xfrm>
              <a:off x="10957581" y="3338051"/>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14" name="Google Shape;1344;p12">
              <a:extLst>
                <a:ext uri="{FF2B5EF4-FFF2-40B4-BE49-F238E27FC236}">
                  <a16:creationId xmlns:a16="http://schemas.microsoft.com/office/drawing/2014/main" id="{FD48CA08-D898-C620-3A5D-5B997FD69F0A}"/>
                </a:ext>
              </a:extLst>
            </p:cNvPr>
            <p:cNvSpPr/>
            <p:nvPr/>
          </p:nvSpPr>
          <p:spPr>
            <a:xfrm>
              <a:off x="10642020" y="3168977"/>
              <a:ext cx="445121" cy="335717"/>
            </a:xfrm>
            <a:custGeom>
              <a:avLst/>
              <a:gdLst/>
              <a:ahLst/>
              <a:cxnLst/>
              <a:rect l="l" t="t" r="r" b="b"/>
              <a:pathLst>
                <a:path w="347" h="276" extrusionOk="0">
                  <a:moveTo>
                    <a:pt x="117" y="15"/>
                  </a:moveTo>
                  <a:lnTo>
                    <a:pt x="117" y="15"/>
                  </a:lnTo>
                  <a:lnTo>
                    <a:pt x="117" y="15"/>
                  </a:lnTo>
                  <a:lnTo>
                    <a:pt x="117" y="15"/>
                  </a:lnTo>
                  <a:lnTo>
                    <a:pt x="117" y="15"/>
                  </a:lnTo>
                  <a:lnTo>
                    <a:pt x="117" y="15"/>
                  </a:lnTo>
                  <a:lnTo>
                    <a:pt x="115" y="15"/>
                  </a:lnTo>
                  <a:lnTo>
                    <a:pt x="115" y="15"/>
                  </a:lnTo>
                  <a:lnTo>
                    <a:pt x="115" y="15"/>
                  </a:lnTo>
                  <a:lnTo>
                    <a:pt x="115" y="15"/>
                  </a:lnTo>
                  <a:lnTo>
                    <a:pt x="112" y="15"/>
                  </a:lnTo>
                  <a:lnTo>
                    <a:pt x="112" y="15"/>
                  </a:lnTo>
                  <a:lnTo>
                    <a:pt x="112" y="9"/>
                  </a:lnTo>
                  <a:lnTo>
                    <a:pt x="109" y="6"/>
                  </a:lnTo>
                  <a:lnTo>
                    <a:pt x="109" y="6"/>
                  </a:lnTo>
                  <a:lnTo>
                    <a:pt x="106" y="12"/>
                  </a:lnTo>
                  <a:lnTo>
                    <a:pt x="106" y="12"/>
                  </a:lnTo>
                  <a:lnTo>
                    <a:pt x="101" y="18"/>
                  </a:lnTo>
                  <a:lnTo>
                    <a:pt x="98" y="24"/>
                  </a:lnTo>
                  <a:lnTo>
                    <a:pt x="98" y="33"/>
                  </a:lnTo>
                  <a:lnTo>
                    <a:pt x="98" y="33"/>
                  </a:lnTo>
                  <a:lnTo>
                    <a:pt x="98" y="33"/>
                  </a:lnTo>
                  <a:lnTo>
                    <a:pt x="98" y="33"/>
                  </a:lnTo>
                  <a:lnTo>
                    <a:pt x="98" y="36"/>
                  </a:lnTo>
                  <a:lnTo>
                    <a:pt x="98" y="36"/>
                  </a:lnTo>
                  <a:lnTo>
                    <a:pt x="98" y="42"/>
                  </a:lnTo>
                  <a:lnTo>
                    <a:pt x="92" y="54"/>
                  </a:lnTo>
                  <a:lnTo>
                    <a:pt x="87" y="60"/>
                  </a:lnTo>
                  <a:lnTo>
                    <a:pt x="81" y="63"/>
                  </a:lnTo>
                  <a:lnTo>
                    <a:pt x="73" y="69"/>
                  </a:lnTo>
                  <a:lnTo>
                    <a:pt x="64" y="69"/>
                  </a:lnTo>
                  <a:lnTo>
                    <a:pt x="64" y="69"/>
                  </a:lnTo>
                  <a:lnTo>
                    <a:pt x="59" y="69"/>
                  </a:lnTo>
                  <a:lnTo>
                    <a:pt x="53" y="73"/>
                  </a:lnTo>
                  <a:lnTo>
                    <a:pt x="53" y="73"/>
                  </a:lnTo>
                  <a:lnTo>
                    <a:pt x="53" y="79"/>
                  </a:lnTo>
                  <a:lnTo>
                    <a:pt x="53" y="85"/>
                  </a:lnTo>
                  <a:lnTo>
                    <a:pt x="53" y="85"/>
                  </a:lnTo>
                  <a:lnTo>
                    <a:pt x="53" y="88"/>
                  </a:lnTo>
                  <a:lnTo>
                    <a:pt x="53" y="88"/>
                  </a:lnTo>
                  <a:lnTo>
                    <a:pt x="50" y="97"/>
                  </a:lnTo>
                  <a:lnTo>
                    <a:pt x="47" y="103"/>
                  </a:lnTo>
                  <a:lnTo>
                    <a:pt x="39" y="109"/>
                  </a:lnTo>
                  <a:lnTo>
                    <a:pt x="39" y="109"/>
                  </a:lnTo>
                  <a:lnTo>
                    <a:pt x="33" y="109"/>
                  </a:lnTo>
                  <a:lnTo>
                    <a:pt x="33" y="109"/>
                  </a:lnTo>
                  <a:lnTo>
                    <a:pt x="25" y="109"/>
                  </a:lnTo>
                  <a:lnTo>
                    <a:pt x="25" y="109"/>
                  </a:lnTo>
                  <a:lnTo>
                    <a:pt x="22" y="121"/>
                  </a:lnTo>
                  <a:lnTo>
                    <a:pt x="22" y="121"/>
                  </a:lnTo>
                  <a:lnTo>
                    <a:pt x="22" y="124"/>
                  </a:lnTo>
                  <a:lnTo>
                    <a:pt x="17" y="142"/>
                  </a:lnTo>
                  <a:lnTo>
                    <a:pt x="17" y="142"/>
                  </a:lnTo>
                  <a:lnTo>
                    <a:pt x="17" y="145"/>
                  </a:lnTo>
                  <a:lnTo>
                    <a:pt x="8" y="155"/>
                  </a:lnTo>
                  <a:lnTo>
                    <a:pt x="14" y="182"/>
                  </a:lnTo>
                  <a:lnTo>
                    <a:pt x="14" y="182"/>
                  </a:lnTo>
                  <a:lnTo>
                    <a:pt x="11" y="188"/>
                  </a:lnTo>
                  <a:lnTo>
                    <a:pt x="11" y="188"/>
                  </a:lnTo>
                  <a:lnTo>
                    <a:pt x="11" y="191"/>
                  </a:lnTo>
                  <a:lnTo>
                    <a:pt x="11" y="191"/>
                  </a:lnTo>
                  <a:lnTo>
                    <a:pt x="11" y="191"/>
                  </a:lnTo>
                  <a:lnTo>
                    <a:pt x="11" y="191"/>
                  </a:lnTo>
                  <a:lnTo>
                    <a:pt x="8" y="191"/>
                  </a:lnTo>
                  <a:lnTo>
                    <a:pt x="8" y="191"/>
                  </a:lnTo>
                  <a:lnTo>
                    <a:pt x="8" y="191"/>
                  </a:lnTo>
                  <a:lnTo>
                    <a:pt x="8" y="191"/>
                  </a:lnTo>
                  <a:lnTo>
                    <a:pt x="8" y="191"/>
                  </a:lnTo>
                  <a:lnTo>
                    <a:pt x="8" y="191"/>
                  </a:lnTo>
                  <a:lnTo>
                    <a:pt x="8" y="191"/>
                  </a:lnTo>
                  <a:lnTo>
                    <a:pt x="8" y="191"/>
                  </a:lnTo>
                  <a:lnTo>
                    <a:pt x="8" y="191"/>
                  </a:lnTo>
                  <a:lnTo>
                    <a:pt x="8" y="191"/>
                  </a:lnTo>
                  <a:lnTo>
                    <a:pt x="5" y="191"/>
                  </a:lnTo>
                  <a:lnTo>
                    <a:pt x="3" y="188"/>
                  </a:lnTo>
                  <a:lnTo>
                    <a:pt x="3" y="188"/>
                  </a:lnTo>
                  <a:lnTo>
                    <a:pt x="0" y="191"/>
                  </a:lnTo>
                  <a:lnTo>
                    <a:pt x="0" y="191"/>
                  </a:lnTo>
                  <a:lnTo>
                    <a:pt x="0" y="191"/>
                  </a:lnTo>
                  <a:lnTo>
                    <a:pt x="0" y="191"/>
                  </a:lnTo>
                  <a:lnTo>
                    <a:pt x="0" y="191"/>
                  </a:lnTo>
                  <a:lnTo>
                    <a:pt x="0" y="191"/>
                  </a:lnTo>
                  <a:lnTo>
                    <a:pt x="0" y="194"/>
                  </a:lnTo>
                  <a:lnTo>
                    <a:pt x="0" y="194"/>
                  </a:lnTo>
                  <a:lnTo>
                    <a:pt x="0" y="194"/>
                  </a:lnTo>
                  <a:lnTo>
                    <a:pt x="0" y="194"/>
                  </a:lnTo>
                  <a:lnTo>
                    <a:pt x="0" y="194"/>
                  </a:lnTo>
                  <a:lnTo>
                    <a:pt x="0" y="194"/>
                  </a:lnTo>
                  <a:lnTo>
                    <a:pt x="0" y="197"/>
                  </a:lnTo>
                  <a:lnTo>
                    <a:pt x="0" y="197"/>
                  </a:lnTo>
                  <a:lnTo>
                    <a:pt x="0" y="197"/>
                  </a:lnTo>
                  <a:lnTo>
                    <a:pt x="0" y="197"/>
                  </a:lnTo>
                  <a:lnTo>
                    <a:pt x="0" y="200"/>
                  </a:lnTo>
                  <a:lnTo>
                    <a:pt x="0" y="200"/>
                  </a:lnTo>
                  <a:lnTo>
                    <a:pt x="0" y="200"/>
                  </a:lnTo>
                  <a:lnTo>
                    <a:pt x="0" y="200"/>
                  </a:lnTo>
                  <a:lnTo>
                    <a:pt x="0" y="203"/>
                  </a:lnTo>
                  <a:lnTo>
                    <a:pt x="0" y="203"/>
                  </a:lnTo>
                  <a:lnTo>
                    <a:pt x="3" y="218"/>
                  </a:lnTo>
                  <a:lnTo>
                    <a:pt x="5" y="227"/>
                  </a:lnTo>
                  <a:lnTo>
                    <a:pt x="11" y="234"/>
                  </a:lnTo>
                  <a:lnTo>
                    <a:pt x="11" y="234"/>
                  </a:lnTo>
                  <a:lnTo>
                    <a:pt x="11" y="237"/>
                  </a:lnTo>
                  <a:lnTo>
                    <a:pt x="11" y="237"/>
                  </a:lnTo>
                  <a:lnTo>
                    <a:pt x="11" y="237"/>
                  </a:lnTo>
                  <a:lnTo>
                    <a:pt x="11" y="237"/>
                  </a:lnTo>
                  <a:lnTo>
                    <a:pt x="11" y="237"/>
                  </a:lnTo>
                  <a:lnTo>
                    <a:pt x="11" y="237"/>
                  </a:lnTo>
                  <a:lnTo>
                    <a:pt x="11" y="237"/>
                  </a:lnTo>
                  <a:lnTo>
                    <a:pt x="11" y="237"/>
                  </a:lnTo>
                  <a:lnTo>
                    <a:pt x="14" y="237"/>
                  </a:lnTo>
                  <a:lnTo>
                    <a:pt x="14" y="237"/>
                  </a:lnTo>
                  <a:lnTo>
                    <a:pt x="14" y="240"/>
                  </a:lnTo>
                  <a:lnTo>
                    <a:pt x="14" y="240"/>
                  </a:lnTo>
                  <a:lnTo>
                    <a:pt x="14" y="240"/>
                  </a:lnTo>
                  <a:lnTo>
                    <a:pt x="14" y="240"/>
                  </a:lnTo>
                  <a:lnTo>
                    <a:pt x="14" y="240"/>
                  </a:lnTo>
                  <a:lnTo>
                    <a:pt x="14" y="240"/>
                  </a:lnTo>
                  <a:lnTo>
                    <a:pt x="14" y="240"/>
                  </a:lnTo>
                  <a:lnTo>
                    <a:pt x="14" y="240"/>
                  </a:lnTo>
                  <a:lnTo>
                    <a:pt x="17" y="243"/>
                  </a:lnTo>
                  <a:lnTo>
                    <a:pt x="17" y="243"/>
                  </a:lnTo>
                  <a:lnTo>
                    <a:pt x="17" y="243"/>
                  </a:lnTo>
                  <a:lnTo>
                    <a:pt x="17" y="243"/>
                  </a:lnTo>
                  <a:lnTo>
                    <a:pt x="17" y="243"/>
                  </a:lnTo>
                  <a:lnTo>
                    <a:pt x="17" y="243"/>
                  </a:lnTo>
                  <a:lnTo>
                    <a:pt x="17" y="246"/>
                  </a:lnTo>
                  <a:lnTo>
                    <a:pt x="17" y="246"/>
                  </a:lnTo>
                  <a:lnTo>
                    <a:pt x="17" y="246"/>
                  </a:lnTo>
                  <a:lnTo>
                    <a:pt x="17" y="246"/>
                  </a:lnTo>
                  <a:lnTo>
                    <a:pt x="19" y="246"/>
                  </a:lnTo>
                  <a:lnTo>
                    <a:pt x="19" y="246"/>
                  </a:lnTo>
                  <a:lnTo>
                    <a:pt x="25" y="240"/>
                  </a:lnTo>
                  <a:lnTo>
                    <a:pt x="33" y="240"/>
                  </a:lnTo>
                  <a:lnTo>
                    <a:pt x="33" y="240"/>
                  </a:lnTo>
                  <a:lnTo>
                    <a:pt x="39" y="243"/>
                  </a:lnTo>
                  <a:lnTo>
                    <a:pt x="42" y="249"/>
                  </a:lnTo>
                  <a:lnTo>
                    <a:pt x="42" y="249"/>
                  </a:lnTo>
                  <a:lnTo>
                    <a:pt x="47" y="264"/>
                  </a:lnTo>
                  <a:lnTo>
                    <a:pt x="50" y="270"/>
                  </a:lnTo>
                  <a:lnTo>
                    <a:pt x="64" y="276"/>
                  </a:lnTo>
                  <a:lnTo>
                    <a:pt x="64" y="276"/>
                  </a:lnTo>
                  <a:lnTo>
                    <a:pt x="75" y="255"/>
                  </a:lnTo>
                  <a:lnTo>
                    <a:pt x="75" y="255"/>
                  </a:lnTo>
                  <a:lnTo>
                    <a:pt x="81" y="252"/>
                  </a:lnTo>
                  <a:lnTo>
                    <a:pt x="87" y="252"/>
                  </a:lnTo>
                  <a:lnTo>
                    <a:pt x="92" y="249"/>
                  </a:lnTo>
                  <a:lnTo>
                    <a:pt x="92" y="249"/>
                  </a:lnTo>
                  <a:lnTo>
                    <a:pt x="95" y="249"/>
                  </a:lnTo>
                  <a:lnTo>
                    <a:pt x="95" y="249"/>
                  </a:lnTo>
                  <a:lnTo>
                    <a:pt x="112" y="258"/>
                  </a:lnTo>
                  <a:lnTo>
                    <a:pt x="112" y="258"/>
                  </a:lnTo>
                  <a:lnTo>
                    <a:pt x="123" y="249"/>
                  </a:lnTo>
                  <a:lnTo>
                    <a:pt x="123" y="249"/>
                  </a:lnTo>
                  <a:lnTo>
                    <a:pt x="129" y="246"/>
                  </a:lnTo>
                  <a:lnTo>
                    <a:pt x="129" y="246"/>
                  </a:lnTo>
                  <a:lnTo>
                    <a:pt x="145" y="246"/>
                  </a:lnTo>
                  <a:lnTo>
                    <a:pt x="145" y="246"/>
                  </a:lnTo>
                  <a:lnTo>
                    <a:pt x="148" y="246"/>
                  </a:lnTo>
                  <a:lnTo>
                    <a:pt x="148" y="246"/>
                  </a:lnTo>
                  <a:lnTo>
                    <a:pt x="157" y="237"/>
                  </a:lnTo>
                  <a:lnTo>
                    <a:pt x="157" y="234"/>
                  </a:lnTo>
                  <a:lnTo>
                    <a:pt x="157" y="234"/>
                  </a:lnTo>
                  <a:lnTo>
                    <a:pt x="159" y="221"/>
                  </a:lnTo>
                  <a:lnTo>
                    <a:pt x="162" y="203"/>
                  </a:lnTo>
                  <a:lnTo>
                    <a:pt x="162" y="203"/>
                  </a:lnTo>
                  <a:lnTo>
                    <a:pt x="171" y="188"/>
                  </a:lnTo>
                  <a:lnTo>
                    <a:pt x="179" y="179"/>
                  </a:lnTo>
                  <a:lnTo>
                    <a:pt x="179" y="179"/>
                  </a:lnTo>
                  <a:lnTo>
                    <a:pt x="187" y="173"/>
                  </a:lnTo>
                  <a:lnTo>
                    <a:pt x="187" y="173"/>
                  </a:lnTo>
                  <a:lnTo>
                    <a:pt x="196" y="167"/>
                  </a:lnTo>
                  <a:lnTo>
                    <a:pt x="196" y="167"/>
                  </a:lnTo>
                  <a:lnTo>
                    <a:pt x="199" y="155"/>
                  </a:lnTo>
                  <a:lnTo>
                    <a:pt x="199" y="155"/>
                  </a:lnTo>
                  <a:lnTo>
                    <a:pt x="199" y="148"/>
                  </a:lnTo>
                  <a:lnTo>
                    <a:pt x="201" y="142"/>
                  </a:lnTo>
                  <a:lnTo>
                    <a:pt x="201" y="142"/>
                  </a:lnTo>
                  <a:lnTo>
                    <a:pt x="207" y="136"/>
                  </a:lnTo>
                  <a:lnTo>
                    <a:pt x="215" y="136"/>
                  </a:lnTo>
                  <a:lnTo>
                    <a:pt x="221" y="136"/>
                  </a:lnTo>
                  <a:lnTo>
                    <a:pt x="224" y="139"/>
                  </a:lnTo>
                  <a:lnTo>
                    <a:pt x="224" y="139"/>
                  </a:lnTo>
                  <a:lnTo>
                    <a:pt x="229" y="142"/>
                  </a:lnTo>
                  <a:lnTo>
                    <a:pt x="238" y="142"/>
                  </a:lnTo>
                  <a:lnTo>
                    <a:pt x="238" y="142"/>
                  </a:lnTo>
                  <a:lnTo>
                    <a:pt x="246" y="139"/>
                  </a:lnTo>
                  <a:lnTo>
                    <a:pt x="246" y="139"/>
                  </a:lnTo>
                  <a:lnTo>
                    <a:pt x="252" y="127"/>
                  </a:lnTo>
                  <a:lnTo>
                    <a:pt x="263" y="115"/>
                  </a:lnTo>
                  <a:lnTo>
                    <a:pt x="274" y="100"/>
                  </a:lnTo>
                  <a:lnTo>
                    <a:pt x="274" y="100"/>
                  </a:lnTo>
                  <a:lnTo>
                    <a:pt x="285" y="97"/>
                  </a:lnTo>
                  <a:lnTo>
                    <a:pt x="285" y="97"/>
                  </a:lnTo>
                  <a:lnTo>
                    <a:pt x="294" y="91"/>
                  </a:lnTo>
                  <a:lnTo>
                    <a:pt x="294" y="91"/>
                  </a:lnTo>
                  <a:lnTo>
                    <a:pt x="291" y="91"/>
                  </a:lnTo>
                  <a:lnTo>
                    <a:pt x="291" y="91"/>
                  </a:lnTo>
                  <a:lnTo>
                    <a:pt x="288" y="88"/>
                  </a:lnTo>
                  <a:lnTo>
                    <a:pt x="285" y="82"/>
                  </a:lnTo>
                  <a:lnTo>
                    <a:pt x="285" y="82"/>
                  </a:lnTo>
                  <a:lnTo>
                    <a:pt x="285" y="79"/>
                  </a:lnTo>
                  <a:lnTo>
                    <a:pt x="285" y="79"/>
                  </a:lnTo>
                  <a:lnTo>
                    <a:pt x="285" y="76"/>
                  </a:lnTo>
                  <a:lnTo>
                    <a:pt x="288" y="73"/>
                  </a:lnTo>
                  <a:lnTo>
                    <a:pt x="297" y="66"/>
                  </a:lnTo>
                  <a:lnTo>
                    <a:pt x="297" y="66"/>
                  </a:lnTo>
                  <a:lnTo>
                    <a:pt x="308" y="60"/>
                  </a:lnTo>
                  <a:lnTo>
                    <a:pt x="313" y="54"/>
                  </a:lnTo>
                  <a:lnTo>
                    <a:pt x="313" y="54"/>
                  </a:lnTo>
                  <a:lnTo>
                    <a:pt x="319" y="48"/>
                  </a:lnTo>
                  <a:lnTo>
                    <a:pt x="325" y="48"/>
                  </a:lnTo>
                  <a:lnTo>
                    <a:pt x="325" y="48"/>
                  </a:lnTo>
                  <a:lnTo>
                    <a:pt x="333" y="42"/>
                  </a:lnTo>
                  <a:lnTo>
                    <a:pt x="347" y="33"/>
                  </a:lnTo>
                  <a:lnTo>
                    <a:pt x="347" y="33"/>
                  </a:lnTo>
                  <a:lnTo>
                    <a:pt x="347" y="30"/>
                  </a:lnTo>
                  <a:lnTo>
                    <a:pt x="347" y="30"/>
                  </a:lnTo>
                  <a:lnTo>
                    <a:pt x="347" y="30"/>
                  </a:lnTo>
                  <a:lnTo>
                    <a:pt x="347" y="30"/>
                  </a:lnTo>
                  <a:lnTo>
                    <a:pt x="347" y="30"/>
                  </a:lnTo>
                  <a:lnTo>
                    <a:pt x="347" y="30"/>
                  </a:lnTo>
                  <a:lnTo>
                    <a:pt x="347" y="27"/>
                  </a:lnTo>
                  <a:lnTo>
                    <a:pt x="347" y="27"/>
                  </a:lnTo>
                  <a:lnTo>
                    <a:pt x="347" y="27"/>
                  </a:lnTo>
                  <a:lnTo>
                    <a:pt x="347" y="27"/>
                  </a:lnTo>
                  <a:lnTo>
                    <a:pt x="347" y="27"/>
                  </a:lnTo>
                  <a:lnTo>
                    <a:pt x="347" y="27"/>
                  </a:lnTo>
                  <a:lnTo>
                    <a:pt x="344" y="27"/>
                  </a:lnTo>
                  <a:lnTo>
                    <a:pt x="344" y="27"/>
                  </a:lnTo>
                  <a:lnTo>
                    <a:pt x="344" y="24"/>
                  </a:lnTo>
                  <a:lnTo>
                    <a:pt x="344" y="24"/>
                  </a:lnTo>
                  <a:lnTo>
                    <a:pt x="344" y="24"/>
                  </a:lnTo>
                  <a:lnTo>
                    <a:pt x="344" y="24"/>
                  </a:lnTo>
                  <a:lnTo>
                    <a:pt x="344" y="24"/>
                  </a:lnTo>
                  <a:lnTo>
                    <a:pt x="344" y="24"/>
                  </a:lnTo>
                  <a:lnTo>
                    <a:pt x="344" y="24"/>
                  </a:lnTo>
                  <a:lnTo>
                    <a:pt x="344" y="24"/>
                  </a:lnTo>
                  <a:lnTo>
                    <a:pt x="344" y="24"/>
                  </a:lnTo>
                  <a:lnTo>
                    <a:pt x="344" y="24"/>
                  </a:lnTo>
                  <a:lnTo>
                    <a:pt x="344" y="24"/>
                  </a:lnTo>
                  <a:lnTo>
                    <a:pt x="344" y="24"/>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6" y="18"/>
                  </a:lnTo>
                  <a:lnTo>
                    <a:pt x="336" y="18"/>
                  </a:lnTo>
                  <a:lnTo>
                    <a:pt x="322" y="12"/>
                  </a:lnTo>
                  <a:lnTo>
                    <a:pt x="308" y="0"/>
                  </a:lnTo>
                  <a:lnTo>
                    <a:pt x="308" y="0"/>
                  </a:lnTo>
                  <a:lnTo>
                    <a:pt x="299" y="6"/>
                  </a:lnTo>
                  <a:lnTo>
                    <a:pt x="299" y="6"/>
                  </a:lnTo>
                  <a:lnTo>
                    <a:pt x="297" y="6"/>
                  </a:lnTo>
                  <a:lnTo>
                    <a:pt x="297" y="6"/>
                  </a:lnTo>
                  <a:lnTo>
                    <a:pt x="274" y="9"/>
                  </a:lnTo>
                  <a:lnTo>
                    <a:pt x="263" y="12"/>
                  </a:lnTo>
                  <a:lnTo>
                    <a:pt x="263" y="12"/>
                  </a:lnTo>
                  <a:lnTo>
                    <a:pt x="252" y="30"/>
                  </a:lnTo>
                  <a:lnTo>
                    <a:pt x="238" y="51"/>
                  </a:lnTo>
                  <a:lnTo>
                    <a:pt x="238" y="51"/>
                  </a:lnTo>
                  <a:lnTo>
                    <a:pt x="238" y="54"/>
                  </a:lnTo>
                  <a:lnTo>
                    <a:pt x="215" y="73"/>
                  </a:lnTo>
                  <a:lnTo>
                    <a:pt x="215" y="73"/>
                  </a:lnTo>
                  <a:lnTo>
                    <a:pt x="210" y="76"/>
                  </a:lnTo>
                  <a:lnTo>
                    <a:pt x="210" y="76"/>
                  </a:lnTo>
                  <a:lnTo>
                    <a:pt x="207" y="69"/>
                  </a:lnTo>
                  <a:lnTo>
                    <a:pt x="204" y="57"/>
                  </a:lnTo>
                  <a:lnTo>
                    <a:pt x="199" y="3"/>
                  </a:lnTo>
                  <a:lnTo>
                    <a:pt x="117" y="15"/>
                  </a:lnTo>
                  <a:close/>
                </a:path>
              </a:pathLst>
            </a:custGeom>
            <a:solidFill>
              <a:schemeClr val="accent1">
                <a:lumMod val="75000"/>
              </a:scheme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15" name="Google Shape;1345;p12">
              <a:extLst>
                <a:ext uri="{FF2B5EF4-FFF2-40B4-BE49-F238E27FC236}">
                  <a16:creationId xmlns:a16="http://schemas.microsoft.com/office/drawing/2014/main" id="{FD003C2B-5D67-6E0F-3379-0FCEE0B32110}"/>
                </a:ext>
              </a:extLst>
            </p:cNvPr>
            <p:cNvSpPr/>
            <p:nvPr/>
          </p:nvSpPr>
          <p:spPr>
            <a:xfrm>
              <a:off x="10781842" y="3176275"/>
              <a:ext cx="1283" cy="1216"/>
            </a:xfrm>
            <a:prstGeom prst="rect">
              <a:avLst/>
            </a:pr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16" name="Google Shape;1346;p12">
              <a:extLst>
                <a:ext uri="{FF2B5EF4-FFF2-40B4-BE49-F238E27FC236}">
                  <a16:creationId xmlns:a16="http://schemas.microsoft.com/office/drawing/2014/main" id="{D97F1136-FC8A-7AC9-B1E1-D42A5C7C7E88}"/>
                </a:ext>
              </a:extLst>
            </p:cNvPr>
            <p:cNvSpPr/>
            <p:nvPr/>
          </p:nvSpPr>
          <p:spPr>
            <a:xfrm>
              <a:off x="10792104" y="3187222"/>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17" name="Google Shape;1347;p12">
              <a:extLst>
                <a:ext uri="{FF2B5EF4-FFF2-40B4-BE49-F238E27FC236}">
                  <a16:creationId xmlns:a16="http://schemas.microsoft.com/office/drawing/2014/main" id="{D7058083-2420-08BC-0D79-E23195CB2C83}"/>
                </a:ext>
              </a:extLst>
            </p:cNvPr>
            <p:cNvSpPr/>
            <p:nvPr/>
          </p:nvSpPr>
          <p:spPr>
            <a:xfrm>
              <a:off x="10789539" y="318722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18" name="Google Shape;1348;p12">
              <a:extLst>
                <a:ext uri="{FF2B5EF4-FFF2-40B4-BE49-F238E27FC236}">
                  <a16:creationId xmlns:a16="http://schemas.microsoft.com/office/drawing/2014/main" id="{745C2361-2705-F98E-18B3-90E4513C9665}"/>
                </a:ext>
              </a:extLst>
            </p:cNvPr>
            <p:cNvSpPr/>
            <p:nvPr/>
          </p:nvSpPr>
          <p:spPr>
            <a:xfrm>
              <a:off x="10674090" y="3490097"/>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19" name="Google Shape;1349;p12">
              <a:extLst>
                <a:ext uri="{FF2B5EF4-FFF2-40B4-BE49-F238E27FC236}">
                  <a16:creationId xmlns:a16="http://schemas.microsoft.com/office/drawing/2014/main" id="{EAC88DBF-A4EB-43D0-FEC6-B505C336E9FA}"/>
                </a:ext>
              </a:extLst>
            </p:cNvPr>
            <p:cNvSpPr/>
            <p:nvPr/>
          </p:nvSpPr>
          <p:spPr>
            <a:xfrm>
              <a:off x="10674090" y="3482799"/>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20" name="Google Shape;1350;p12">
              <a:extLst>
                <a:ext uri="{FF2B5EF4-FFF2-40B4-BE49-F238E27FC236}">
                  <a16:creationId xmlns:a16="http://schemas.microsoft.com/office/drawing/2014/main" id="{998CDC2D-48C0-DD40-9A0F-C63E4B427905}"/>
                </a:ext>
              </a:extLst>
            </p:cNvPr>
            <p:cNvSpPr/>
            <p:nvPr/>
          </p:nvSpPr>
          <p:spPr>
            <a:xfrm>
              <a:off x="10674090" y="348644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21" name="Google Shape;1351;p12">
              <a:extLst>
                <a:ext uri="{FF2B5EF4-FFF2-40B4-BE49-F238E27FC236}">
                  <a16:creationId xmlns:a16="http://schemas.microsoft.com/office/drawing/2014/main" id="{94335780-7003-4498-CA6D-5AEECAB48228}"/>
                </a:ext>
              </a:extLst>
            </p:cNvPr>
            <p:cNvSpPr/>
            <p:nvPr/>
          </p:nvSpPr>
          <p:spPr>
            <a:xfrm>
              <a:off x="10642020" y="3408600"/>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22" name="Google Shape;1352;p12">
              <a:extLst>
                <a:ext uri="{FF2B5EF4-FFF2-40B4-BE49-F238E27FC236}">
                  <a16:creationId xmlns:a16="http://schemas.microsoft.com/office/drawing/2014/main" id="{7619A9AF-E19C-31FF-52B2-D0A4908CE93E}"/>
                </a:ext>
              </a:extLst>
            </p:cNvPr>
            <p:cNvSpPr/>
            <p:nvPr/>
          </p:nvSpPr>
          <p:spPr>
            <a:xfrm>
              <a:off x="10642020" y="3412250"/>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23" name="Google Shape;1353;p12">
              <a:extLst>
                <a:ext uri="{FF2B5EF4-FFF2-40B4-BE49-F238E27FC236}">
                  <a16:creationId xmlns:a16="http://schemas.microsoft.com/office/drawing/2014/main" id="{56F5DFB3-310F-91A8-0ABF-0D0003A6605E}"/>
                </a:ext>
              </a:extLst>
            </p:cNvPr>
            <p:cNvSpPr/>
            <p:nvPr/>
          </p:nvSpPr>
          <p:spPr>
            <a:xfrm>
              <a:off x="10642020" y="3404951"/>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24" name="Google Shape;1354;p12">
              <a:extLst>
                <a:ext uri="{FF2B5EF4-FFF2-40B4-BE49-F238E27FC236}">
                  <a16:creationId xmlns:a16="http://schemas.microsoft.com/office/drawing/2014/main" id="{E6FBD500-4679-0FB7-D178-05355BF48973}"/>
                </a:ext>
              </a:extLst>
            </p:cNvPr>
            <p:cNvSpPr/>
            <p:nvPr/>
          </p:nvSpPr>
          <p:spPr>
            <a:xfrm>
              <a:off x="10656131" y="345725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25" name="Google Shape;1355;p12">
              <a:extLst>
                <a:ext uri="{FF2B5EF4-FFF2-40B4-BE49-F238E27FC236}">
                  <a16:creationId xmlns:a16="http://schemas.microsoft.com/office/drawing/2014/main" id="{CD90AD06-54B1-F007-180B-C315EDB36CC9}"/>
                </a:ext>
              </a:extLst>
            </p:cNvPr>
            <p:cNvSpPr/>
            <p:nvPr/>
          </p:nvSpPr>
          <p:spPr>
            <a:xfrm>
              <a:off x="10642020" y="340495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26" name="Google Shape;1356;p12">
              <a:extLst>
                <a:ext uri="{FF2B5EF4-FFF2-40B4-BE49-F238E27FC236}">
                  <a16:creationId xmlns:a16="http://schemas.microsoft.com/office/drawing/2014/main" id="{CCDF9034-B8F6-763A-E734-FEEB26247A35}"/>
                </a:ext>
              </a:extLst>
            </p:cNvPr>
            <p:cNvSpPr/>
            <p:nvPr/>
          </p:nvSpPr>
          <p:spPr>
            <a:xfrm>
              <a:off x="10642020" y="3397653"/>
              <a:ext cx="3848" cy="3649"/>
            </a:xfrm>
            <a:custGeom>
              <a:avLst/>
              <a:gdLst/>
              <a:ahLst/>
              <a:cxnLst/>
              <a:rect l="l" t="t" r="r" b="b"/>
              <a:pathLst>
                <a:path w="3" h="3" extrusionOk="0">
                  <a:moveTo>
                    <a:pt x="3" y="0"/>
                  </a:moveTo>
                  <a:lnTo>
                    <a:pt x="3" y="0"/>
                  </a:lnTo>
                  <a:lnTo>
                    <a:pt x="0" y="3"/>
                  </a:lnTo>
                  <a:lnTo>
                    <a:pt x="0" y="3"/>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27" name="Google Shape;1357;p12">
              <a:extLst>
                <a:ext uri="{FF2B5EF4-FFF2-40B4-BE49-F238E27FC236}">
                  <a16:creationId xmlns:a16="http://schemas.microsoft.com/office/drawing/2014/main" id="{92E0D49E-A98D-4EF7-97AE-E0E09641FD42}"/>
                </a:ext>
              </a:extLst>
            </p:cNvPr>
            <p:cNvSpPr/>
            <p:nvPr/>
          </p:nvSpPr>
          <p:spPr>
            <a:xfrm>
              <a:off x="10642020" y="340130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28" name="Google Shape;1358;p12">
              <a:extLst>
                <a:ext uri="{FF2B5EF4-FFF2-40B4-BE49-F238E27FC236}">
                  <a16:creationId xmlns:a16="http://schemas.microsoft.com/office/drawing/2014/main" id="{5FB4A142-E400-AAD2-C205-125D50BC6420}"/>
                </a:ext>
              </a:extLst>
            </p:cNvPr>
            <p:cNvSpPr/>
            <p:nvPr/>
          </p:nvSpPr>
          <p:spPr>
            <a:xfrm>
              <a:off x="10659979" y="3460904"/>
              <a:ext cx="3848" cy="3649"/>
            </a:xfrm>
            <a:custGeom>
              <a:avLst/>
              <a:gdLst/>
              <a:ahLst/>
              <a:cxnLst/>
              <a:rect l="l" t="t" r="r" b="b"/>
              <a:pathLst>
                <a:path w="3" h="3" extrusionOk="0">
                  <a:moveTo>
                    <a:pt x="3" y="3"/>
                  </a:moveTo>
                  <a:lnTo>
                    <a:pt x="3" y="3"/>
                  </a:lnTo>
                  <a:lnTo>
                    <a:pt x="0" y="0"/>
                  </a:lnTo>
                  <a:lnTo>
                    <a:pt x="0" y="0"/>
                  </a:lnTo>
                  <a:lnTo>
                    <a:pt x="3" y="3"/>
                  </a:lnTo>
                  <a:lnTo>
                    <a:pt x="3"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29" name="Google Shape;1359;p12">
              <a:extLst>
                <a:ext uri="{FF2B5EF4-FFF2-40B4-BE49-F238E27FC236}">
                  <a16:creationId xmlns:a16="http://schemas.microsoft.com/office/drawing/2014/main" id="{F0E03E44-0700-284F-8530-0BC97B949F21}"/>
                </a:ext>
              </a:extLst>
            </p:cNvPr>
            <p:cNvSpPr/>
            <p:nvPr/>
          </p:nvSpPr>
          <p:spPr>
            <a:xfrm>
              <a:off x="10663827" y="346455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30" name="Google Shape;1360;p12">
              <a:extLst>
                <a:ext uri="{FF2B5EF4-FFF2-40B4-BE49-F238E27FC236}">
                  <a16:creationId xmlns:a16="http://schemas.microsoft.com/office/drawing/2014/main" id="{7F1A3D4A-1172-30E4-DD70-EF4A12EEF45A}"/>
                </a:ext>
              </a:extLst>
            </p:cNvPr>
            <p:cNvSpPr/>
            <p:nvPr/>
          </p:nvSpPr>
          <p:spPr>
            <a:xfrm>
              <a:off x="10663827" y="346820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31" name="Google Shape;1361;p12">
              <a:extLst>
                <a:ext uri="{FF2B5EF4-FFF2-40B4-BE49-F238E27FC236}">
                  <a16:creationId xmlns:a16="http://schemas.microsoft.com/office/drawing/2014/main" id="{D2CE3149-BFB8-18DB-0DD0-FA146C975673}"/>
                </a:ext>
              </a:extLst>
            </p:cNvPr>
            <p:cNvSpPr/>
            <p:nvPr/>
          </p:nvSpPr>
          <p:spPr>
            <a:xfrm>
              <a:off x="10552227" y="3600786"/>
              <a:ext cx="32069" cy="29193"/>
            </a:xfrm>
            <a:custGeom>
              <a:avLst/>
              <a:gdLst/>
              <a:ahLst/>
              <a:cxnLst/>
              <a:rect l="l" t="t" r="r" b="b"/>
              <a:pathLst>
                <a:path w="25" h="24" extrusionOk="0">
                  <a:moveTo>
                    <a:pt x="0" y="24"/>
                  </a:moveTo>
                  <a:lnTo>
                    <a:pt x="25" y="0"/>
                  </a:lnTo>
                  <a:lnTo>
                    <a:pt x="0" y="24"/>
                  </a:lnTo>
                  <a:lnTo>
                    <a:pt x="0" y="24"/>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32" name="Google Shape;1362;p12">
              <a:extLst>
                <a:ext uri="{FF2B5EF4-FFF2-40B4-BE49-F238E27FC236}">
                  <a16:creationId xmlns:a16="http://schemas.microsoft.com/office/drawing/2014/main" id="{F3BF4947-E64B-621F-ADF5-028B13ED3B43}"/>
                </a:ext>
              </a:extLst>
            </p:cNvPr>
            <p:cNvSpPr/>
            <p:nvPr/>
          </p:nvSpPr>
          <p:spPr>
            <a:xfrm>
              <a:off x="10674090" y="3490097"/>
              <a:ext cx="3848" cy="3649"/>
            </a:xfrm>
            <a:custGeom>
              <a:avLst/>
              <a:gdLst/>
              <a:ahLst/>
              <a:cxnLst/>
              <a:rect l="l" t="t" r="r" b="b"/>
              <a:pathLst>
                <a:path w="3" h="3" extrusionOk="0">
                  <a:moveTo>
                    <a:pt x="0" y="0"/>
                  </a:moveTo>
                  <a:lnTo>
                    <a:pt x="0" y="0"/>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33" name="Google Shape;1363;p12">
              <a:extLst>
                <a:ext uri="{FF2B5EF4-FFF2-40B4-BE49-F238E27FC236}">
                  <a16:creationId xmlns:a16="http://schemas.microsoft.com/office/drawing/2014/main" id="{8A844E7E-8730-8467-27F4-F0BD916D7940}"/>
                </a:ext>
              </a:extLst>
            </p:cNvPr>
            <p:cNvSpPr/>
            <p:nvPr/>
          </p:nvSpPr>
          <p:spPr>
            <a:xfrm>
              <a:off x="10656131" y="345725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34" name="Google Shape;1364;p12">
              <a:extLst>
                <a:ext uri="{FF2B5EF4-FFF2-40B4-BE49-F238E27FC236}">
                  <a16:creationId xmlns:a16="http://schemas.microsoft.com/office/drawing/2014/main" id="{7D06A865-FAE3-EC1A-2B41-A52D8BC9B0B6}"/>
                </a:ext>
              </a:extLst>
            </p:cNvPr>
            <p:cNvSpPr/>
            <p:nvPr/>
          </p:nvSpPr>
          <p:spPr>
            <a:xfrm>
              <a:off x="10659979" y="3457255"/>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35" name="Google Shape;1365;p12">
              <a:extLst>
                <a:ext uri="{FF2B5EF4-FFF2-40B4-BE49-F238E27FC236}">
                  <a16:creationId xmlns:a16="http://schemas.microsoft.com/office/drawing/2014/main" id="{31A94741-F714-4C51-FD52-262237854749}"/>
                </a:ext>
              </a:extLst>
            </p:cNvPr>
            <p:cNvSpPr/>
            <p:nvPr/>
          </p:nvSpPr>
          <p:spPr>
            <a:xfrm>
              <a:off x="10659979" y="346090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36" name="Google Shape;1366;p12">
              <a:extLst>
                <a:ext uri="{FF2B5EF4-FFF2-40B4-BE49-F238E27FC236}">
                  <a16:creationId xmlns:a16="http://schemas.microsoft.com/office/drawing/2014/main" id="{94A5AFC6-90BA-0A8D-03D2-663590CC8A8F}"/>
                </a:ext>
              </a:extLst>
            </p:cNvPr>
            <p:cNvSpPr/>
            <p:nvPr/>
          </p:nvSpPr>
          <p:spPr>
            <a:xfrm>
              <a:off x="10656131" y="3397653"/>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37" name="Google Shape;1367;p12">
              <a:extLst>
                <a:ext uri="{FF2B5EF4-FFF2-40B4-BE49-F238E27FC236}">
                  <a16:creationId xmlns:a16="http://schemas.microsoft.com/office/drawing/2014/main" id="{D3F07977-AC13-2757-71FD-4A409A2A85E3}"/>
                </a:ext>
              </a:extLst>
            </p:cNvPr>
            <p:cNvSpPr/>
            <p:nvPr/>
          </p:nvSpPr>
          <p:spPr>
            <a:xfrm>
              <a:off x="10652283" y="3401302"/>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38" name="Google Shape;1368;p12">
              <a:extLst>
                <a:ext uri="{FF2B5EF4-FFF2-40B4-BE49-F238E27FC236}">
                  <a16:creationId xmlns:a16="http://schemas.microsoft.com/office/drawing/2014/main" id="{FAEF7444-47F7-2BAD-0192-D7A774126BC1}"/>
                </a:ext>
              </a:extLst>
            </p:cNvPr>
            <p:cNvSpPr/>
            <p:nvPr/>
          </p:nvSpPr>
          <p:spPr>
            <a:xfrm>
              <a:off x="10648434" y="3401302"/>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39" name="Google Shape;1369;p12">
              <a:extLst>
                <a:ext uri="{FF2B5EF4-FFF2-40B4-BE49-F238E27FC236}">
                  <a16:creationId xmlns:a16="http://schemas.microsoft.com/office/drawing/2014/main" id="{C591D9AA-688E-6994-042E-B80BC0F9F23E}"/>
                </a:ext>
              </a:extLst>
            </p:cNvPr>
            <p:cNvSpPr/>
            <p:nvPr/>
          </p:nvSpPr>
          <p:spPr>
            <a:xfrm>
              <a:off x="10652283" y="3401302"/>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40" name="Google Shape;1370;p12">
              <a:extLst>
                <a:ext uri="{FF2B5EF4-FFF2-40B4-BE49-F238E27FC236}">
                  <a16:creationId xmlns:a16="http://schemas.microsoft.com/office/drawing/2014/main" id="{A8BFB099-39A0-2E06-4D99-7497A78DF275}"/>
                </a:ext>
              </a:extLst>
            </p:cNvPr>
            <p:cNvSpPr/>
            <p:nvPr/>
          </p:nvSpPr>
          <p:spPr>
            <a:xfrm>
              <a:off x="10767732" y="3209117"/>
              <a:ext cx="0" cy="3649"/>
            </a:xfrm>
            <a:custGeom>
              <a:avLst/>
              <a:gdLst/>
              <a:ahLst/>
              <a:cxnLst/>
              <a:rect l="l" t="t" r="r" b="b"/>
              <a:pathLst>
                <a:path w="120000" h="3" extrusionOk="0">
                  <a:moveTo>
                    <a:pt x="0" y="0"/>
                  </a:moveTo>
                  <a:lnTo>
                    <a:pt x="0" y="0"/>
                  </a:ln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41" name="Google Shape;1371;p12">
              <a:extLst>
                <a:ext uri="{FF2B5EF4-FFF2-40B4-BE49-F238E27FC236}">
                  <a16:creationId xmlns:a16="http://schemas.microsoft.com/office/drawing/2014/main" id="{0B0F94B3-D9C0-9A98-EF5F-993177D41C9A}"/>
                </a:ext>
              </a:extLst>
            </p:cNvPr>
            <p:cNvSpPr/>
            <p:nvPr/>
          </p:nvSpPr>
          <p:spPr>
            <a:xfrm>
              <a:off x="11191045" y="3553348"/>
              <a:ext cx="3848" cy="3649"/>
            </a:xfrm>
            <a:custGeom>
              <a:avLst/>
              <a:gdLst/>
              <a:ahLst/>
              <a:cxnLst/>
              <a:rect l="l" t="t" r="r" b="b"/>
              <a:pathLst>
                <a:path w="3" h="3" extrusionOk="0">
                  <a:moveTo>
                    <a:pt x="3" y="0"/>
                  </a:moveTo>
                  <a:lnTo>
                    <a:pt x="3" y="0"/>
                  </a:lnTo>
                  <a:lnTo>
                    <a:pt x="0" y="3"/>
                  </a:lnTo>
                  <a:lnTo>
                    <a:pt x="0" y="3"/>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42" name="Google Shape;1372;p12">
              <a:extLst>
                <a:ext uri="{FF2B5EF4-FFF2-40B4-BE49-F238E27FC236}">
                  <a16:creationId xmlns:a16="http://schemas.microsoft.com/office/drawing/2014/main" id="{DBBDCDC4-9E29-C06B-176B-E3196DA52B5A}"/>
                </a:ext>
              </a:extLst>
            </p:cNvPr>
            <p:cNvSpPr/>
            <p:nvPr/>
          </p:nvSpPr>
          <p:spPr>
            <a:xfrm>
              <a:off x="11169238" y="3556997"/>
              <a:ext cx="3848" cy="3649"/>
            </a:xfrm>
            <a:custGeom>
              <a:avLst/>
              <a:gdLst/>
              <a:ahLst/>
              <a:cxnLst/>
              <a:rect l="l" t="t" r="r" b="b"/>
              <a:pathLst>
                <a:path w="3" h="3" extrusionOk="0">
                  <a:moveTo>
                    <a:pt x="3" y="0"/>
                  </a:moveTo>
                  <a:lnTo>
                    <a:pt x="3" y="0"/>
                  </a:lnTo>
                  <a:lnTo>
                    <a:pt x="0" y="3"/>
                  </a:lnTo>
                  <a:lnTo>
                    <a:pt x="0" y="3"/>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43" name="Google Shape;1373;p12">
              <a:extLst>
                <a:ext uri="{FF2B5EF4-FFF2-40B4-BE49-F238E27FC236}">
                  <a16:creationId xmlns:a16="http://schemas.microsoft.com/office/drawing/2014/main" id="{6E0FC770-FCD0-A425-FB2C-918F107BC4F8}"/>
                </a:ext>
              </a:extLst>
            </p:cNvPr>
            <p:cNvSpPr/>
            <p:nvPr/>
          </p:nvSpPr>
          <p:spPr>
            <a:xfrm>
              <a:off x="11212852" y="3553348"/>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44" name="Google Shape;1374;p12">
              <a:extLst>
                <a:ext uri="{FF2B5EF4-FFF2-40B4-BE49-F238E27FC236}">
                  <a16:creationId xmlns:a16="http://schemas.microsoft.com/office/drawing/2014/main" id="{4E922D22-ECCD-2FC6-EBD5-0468802FE130}"/>
                </a:ext>
              </a:extLst>
            </p:cNvPr>
            <p:cNvSpPr/>
            <p:nvPr/>
          </p:nvSpPr>
          <p:spPr>
            <a:xfrm>
              <a:off x="11327019" y="3530237"/>
              <a:ext cx="7697" cy="0"/>
            </a:xfrm>
            <a:custGeom>
              <a:avLst/>
              <a:gdLst/>
              <a:ahLst/>
              <a:cxnLst/>
              <a:rect l="l" t="t" r="r" b="b"/>
              <a:pathLst>
                <a:path w="6" h="120000" extrusionOk="0">
                  <a:moveTo>
                    <a:pt x="6" y="0"/>
                  </a:moveTo>
                  <a:lnTo>
                    <a:pt x="6" y="0"/>
                  </a:lnTo>
                  <a:lnTo>
                    <a:pt x="6" y="0"/>
                  </a:lnTo>
                  <a:lnTo>
                    <a:pt x="0" y="0"/>
                  </a:lnTo>
                  <a:lnTo>
                    <a:pt x="0" y="0"/>
                  </a:lnTo>
                  <a:lnTo>
                    <a:pt x="6" y="0"/>
                  </a:lnTo>
                  <a:lnTo>
                    <a:pt x="6"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45" name="Google Shape;1375;p12">
              <a:extLst>
                <a:ext uri="{FF2B5EF4-FFF2-40B4-BE49-F238E27FC236}">
                  <a16:creationId xmlns:a16="http://schemas.microsoft.com/office/drawing/2014/main" id="{BE819F9C-2EE8-0398-F0A2-DFCBB8D854C6}"/>
                </a:ext>
              </a:extLst>
            </p:cNvPr>
            <p:cNvSpPr/>
            <p:nvPr/>
          </p:nvSpPr>
          <p:spPr>
            <a:xfrm>
              <a:off x="11180783" y="3556997"/>
              <a:ext cx="2566" cy="0"/>
            </a:xfrm>
            <a:custGeom>
              <a:avLst/>
              <a:gdLst/>
              <a:ahLst/>
              <a:cxnLst/>
              <a:rect l="l" t="t" r="r" b="b"/>
              <a:pathLst>
                <a:path w="2" h="120000" extrusionOk="0">
                  <a:moveTo>
                    <a:pt x="2" y="0"/>
                  </a:moveTo>
                  <a:lnTo>
                    <a:pt x="2" y="0"/>
                  </a:lnTo>
                  <a:lnTo>
                    <a:pt x="0" y="0"/>
                  </a:lnTo>
                  <a:lnTo>
                    <a:pt x="0" y="0"/>
                  </a:lnTo>
                  <a:lnTo>
                    <a:pt x="2" y="0"/>
                  </a:lnTo>
                  <a:lnTo>
                    <a:pt x="2"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46" name="Google Shape;1376;p12">
              <a:extLst>
                <a:ext uri="{FF2B5EF4-FFF2-40B4-BE49-F238E27FC236}">
                  <a16:creationId xmlns:a16="http://schemas.microsoft.com/office/drawing/2014/main" id="{ABA4E000-0FFC-9B16-D1B1-708FC51DF05E}"/>
                </a:ext>
              </a:extLst>
            </p:cNvPr>
            <p:cNvSpPr/>
            <p:nvPr/>
          </p:nvSpPr>
          <p:spPr>
            <a:xfrm>
              <a:off x="11320605" y="3530237"/>
              <a:ext cx="6414" cy="3649"/>
            </a:xfrm>
            <a:custGeom>
              <a:avLst/>
              <a:gdLst/>
              <a:ahLst/>
              <a:cxnLst/>
              <a:rect l="l" t="t" r="r" b="b"/>
              <a:pathLst>
                <a:path w="5" h="3" extrusionOk="0">
                  <a:moveTo>
                    <a:pt x="5" y="0"/>
                  </a:moveTo>
                  <a:lnTo>
                    <a:pt x="5" y="0"/>
                  </a:lnTo>
                  <a:lnTo>
                    <a:pt x="0" y="3"/>
                  </a:lnTo>
                  <a:lnTo>
                    <a:pt x="0" y="3"/>
                  </a:lnTo>
                  <a:lnTo>
                    <a:pt x="5" y="0"/>
                  </a:lnTo>
                  <a:lnTo>
                    <a:pt x="5"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47" name="Google Shape;1377;p12">
              <a:extLst>
                <a:ext uri="{FF2B5EF4-FFF2-40B4-BE49-F238E27FC236}">
                  <a16:creationId xmlns:a16="http://schemas.microsoft.com/office/drawing/2014/main" id="{03C72E8B-0347-B2CE-8B61-327D517AA0E2}"/>
                </a:ext>
              </a:extLst>
            </p:cNvPr>
            <p:cNvSpPr/>
            <p:nvPr/>
          </p:nvSpPr>
          <p:spPr>
            <a:xfrm>
              <a:off x="11201308" y="3553348"/>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48" name="Google Shape;1378;p12">
              <a:extLst>
                <a:ext uri="{FF2B5EF4-FFF2-40B4-BE49-F238E27FC236}">
                  <a16:creationId xmlns:a16="http://schemas.microsoft.com/office/drawing/2014/main" id="{19F20930-75BF-50AB-CB81-69AB77AAA178}"/>
                </a:ext>
              </a:extLst>
            </p:cNvPr>
            <p:cNvSpPr/>
            <p:nvPr/>
          </p:nvSpPr>
          <p:spPr>
            <a:xfrm>
              <a:off x="11244922" y="3544833"/>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49" name="Google Shape;1379;p12">
              <a:extLst>
                <a:ext uri="{FF2B5EF4-FFF2-40B4-BE49-F238E27FC236}">
                  <a16:creationId xmlns:a16="http://schemas.microsoft.com/office/drawing/2014/main" id="{BE00D71D-D5D0-8DD7-8EBF-FF4A131E4CEC}"/>
                </a:ext>
              </a:extLst>
            </p:cNvPr>
            <p:cNvSpPr/>
            <p:nvPr/>
          </p:nvSpPr>
          <p:spPr>
            <a:xfrm>
              <a:off x="10889595" y="3593488"/>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50" name="Google Shape;1380;p12">
              <a:extLst>
                <a:ext uri="{FF2B5EF4-FFF2-40B4-BE49-F238E27FC236}">
                  <a16:creationId xmlns:a16="http://schemas.microsoft.com/office/drawing/2014/main" id="{EA1FC9C9-CE1C-19DA-73A1-0D140F51BF79}"/>
                </a:ext>
              </a:extLst>
            </p:cNvPr>
            <p:cNvSpPr/>
            <p:nvPr/>
          </p:nvSpPr>
          <p:spPr>
            <a:xfrm>
              <a:off x="11273143" y="3541184"/>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51" name="Google Shape;1381;p12">
              <a:extLst>
                <a:ext uri="{FF2B5EF4-FFF2-40B4-BE49-F238E27FC236}">
                  <a16:creationId xmlns:a16="http://schemas.microsoft.com/office/drawing/2014/main" id="{0C73941A-959F-05C2-4A83-DA482CFA0996}"/>
                </a:ext>
              </a:extLst>
            </p:cNvPr>
            <p:cNvSpPr/>
            <p:nvPr/>
          </p:nvSpPr>
          <p:spPr>
            <a:xfrm>
              <a:off x="10957581" y="3586190"/>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52" name="Google Shape;1382;p12">
              <a:extLst>
                <a:ext uri="{FF2B5EF4-FFF2-40B4-BE49-F238E27FC236}">
                  <a16:creationId xmlns:a16="http://schemas.microsoft.com/office/drawing/2014/main" id="{CD583EFD-1CED-89FD-9203-6946DA5E8E22}"/>
                </a:ext>
              </a:extLst>
            </p:cNvPr>
            <p:cNvSpPr/>
            <p:nvPr/>
          </p:nvSpPr>
          <p:spPr>
            <a:xfrm>
              <a:off x="11302646" y="3533886"/>
              <a:ext cx="3848" cy="3649"/>
            </a:xfrm>
            <a:custGeom>
              <a:avLst/>
              <a:gdLst/>
              <a:ahLst/>
              <a:cxnLst/>
              <a:rect l="l" t="t" r="r" b="b"/>
              <a:pathLst>
                <a:path w="3" h="3" extrusionOk="0">
                  <a:moveTo>
                    <a:pt x="3" y="0"/>
                  </a:moveTo>
                  <a:lnTo>
                    <a:pt x="3" y="0"/>
                  </a:lnTo>
                  <a:lnTo>
                    <a:pt x="0" y="3"/>
                  </a:lnTo>
                  <a:lnTo>
                    <a:pt x="0" y="3"/>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53" name="Google Shape;1383;p12">
              <a:extLst>
                <a:ext uri="{FF2B5EF4-FFF2-40B4-BE49-F238E27FC236}">
                  <a16:creationId xmlns:a16="http://schemas.microsoft.com/office/drawing/2014/main" id="{618D4B96-3041-9AFD-42B4-3E9D7ED9FA45}"/>
                </a:ext>
              </a:extLst>
            </p:cNvPr>
            <p:cNvSpPr/>
            <p:nvPr/>
          </p:nvSpPr>
          <p:spPr>
            <a:xfrm>
              <a:off x="11011458" y="357889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54" name="Google Shape;1384;p12">
              <a:extLst>
                <a:ext uri="{FF2B5EF4-FFF2-40B4-BE49-F238E27FC236}">
                  <a16:creationId xmlns:a16="http://schemas.microsoft.com/office/drawing/2014/main" id="{E4EB9C1E-639E-E53F-E062-869AF46F0B7B}"/>
                </a:ext>
              </a:extLst>
            </p:cNvPr>
            <p:cNvSpPr/>
            <p:nvPr/>
          </p:nvSpPr>
          <p:spPr>
            <a:xfrm>
              <a:off x="10971692" y="3586190"/>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55" name="Google Shape;1385;p12">
              <a:extLst>
                <a:ext uri="{FF2B5EF4-FFF2-40B4-BE49-F238E27FC236}">
                  <a16:creationId xmlns:a16="http://schemas.microsoft.com/office/drawing/2014/main" id="{8D593BD7-126C-57FF-0D70-DB74B69CDE1A}"/>
                </a:ext>
              </a:extLst>
            </p:cNvPr>
            <p:cNvSpPr/>
            <p:nvPr/>
          </p:nvSpPr>
          <p:spPr>
            <a:xfrm>
              <a:off x="10875484" y="3597137"/>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56" name="Google Shape;1386;p12">
              <a:extLst>
                <a:ext uri="{FF2B5EF4-FFF2-40B4-BE49-F238E27FC236}">
                  <a16:creationId xmlns:a16="http://schemas.microsoft.com/office/drawing/2014/main" id="{0919C3B2-81B0-0A47-2AA8-91F1E87D54BF}"/>
                </a:ext>
              </a:extLst>
            </p:cNvPr>
            <p:cNvSpPr/>
            <p:nvPr/>
          </p:nvSpPr>
          <p:spPr>
            <a:xfrm>
              <a:off x="10917816" y="3589839"/>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57" name="Google Shape;1387;p12">
              <a:extLst>
                <a:ext uri="{FF2B5EF4-FFF2-40B4-BE49-F238E27FC236}">
                  <a16:creationId xmlns:a16="http://schemas.microsoft.com/office/drawing/2014/main" id="{D6ED3A0F-33ED-87F8-CA67-DC2C33301FEC}"/>
                </a:ext>
              </a:extLst>
            </p:cNvPr>
            <p:cNvSpPr/>
            <p:nvPr/>
          </p:nvSpPr>
          <p:spPr>
            <a:xfrm>
              <a:off x="11223115" y="3549699"/>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58" name="Google Shape;1388;p12">
              <a:extLst>
                <a:ext uri="{FF2B5EF4-FFF2-40B4-BE49-F238E27FC236}">
                  <a16:creationId xmlns:a16="http://schemas.microsoft.com/office/drawing/2014/main" id="{C131A198-1722-81BA-759A-402C05E2445A}"/>
                </a:ext>
              </a:extLst>
            </p:cNvPr>
            <p:cNvSpPr/>
            <p:nvPr/>
          </p:nvSpPr>
          <p:spPr>
            <a:xfrm>
              <a:off x="11255184" y="3544833"/>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59" name="Google Shape;1389;p12">
              <a:extLst>
                <a:ext uri="{FF2B5EF4-FFF2-40B4-BE49-F238E27FC236}">
                  <a16:creationId xmlns:a16="http://schemas.microsoft.com/office/drawing/2014/main" id="{259BE19F-4C89-C492-AD8C-A3A2CE3D702C}"/>
                </a:ext>
              </a:extLst>
            </p:cNvPr>
            <p:cNvSpPr/>
            <p:nvPr/>
          </p:nvSpPr>
          <p:spPr>
            <a:xfrm>
              <a:off x="10943471" y="3586190"/>
              <a:ext cx="3848" cy="3649"/>
            </a:xfrm>
            <a:custGeom>
              <a:avLst/>
              <a:gdLst/>
              <a:ahLst/>
              <a:cxnLst/>
              <a:rect l="l" t="t" r="r" b="b"/>
              <a:pathLst>
                <a:path w="3" h="3" extrusionOk="0">
                  <a:moveTo>
                    <a:pt x="3" y="0"/>
                  </a:moveTo>
                  <a:lnTo>
                    <a:pt x="3" y="0"/>
                  </a:lnTo>
                  <a:lnTo>
                    <a:pt x="0" y="3"/>
                  </a:lnTo>
                  <a:lnTo>
                    <a:pt x="0" y="3"/>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60" name="Google Shape;1390;p12">
              <a:extLst>
                <a:ext uri="{FF2B5EF4-FFF2-40B4-BE49-F238E27FC236}">
                  <a16:creationId xmlns:a16="http://schemas.microsoft.com/office/drawing/2014/main" id="{EE3B4520-E112-0AB6-CCCD-5AD6EFD2A5FD}"/>
                </a:ext>
              </a:extLst>
            </p:cNvPr>
            <p:cNvSpPr/>
            <p:nvPr/>
          </p:nvSpPr>
          <p:spPr>
            <a:xfrm>
              <a:off x="10933209" y="3589839"/>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61" name="Google Shape;1391;p12">
              <a:extLst>
                <a:ext uri="{FF2B5EF4-FFF2-40B4-BE49-F238E27FC236}">
                  <a16:creationId xmlns:a16="http://schemas.microsoft.com/office/drawing/2014/main" id="{76F4609F-76CA-8ACC-CE68-28AEC8345E1E}"/>
                </a:ext>
              </a:extLst>
            </p:cNvPr>
            <p:cNvSpPr/>
            <p:nvPr/>
          </p:nvSpPr>
          <p:spPr>
            <a:xfrm>
              <a:off x="10903705" y="3593488"/>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62" name="Google Shape;1392;p12">
              <a:extLst>
                <a:ext uri="{FF2B5EF4-FFF2-40B4-BE49-F238E27FC236}">
                  <a16:creationId xmlns:a16="http://schemas.microsoft.com/office/drawing/2014/main" id="{4172D5BA-9E21-1D9E-D650-C77A6B3C1302}"/>
                </a:ext>
              </a:extLst>
            </p:cNvPr>
            <p:cNvSpPr/>
            <p:nvPr/>
          </p:nvSpPr>
          <p:spPr>
            <a:xfrm>
              <a:off x="11266729" y="3541184"/>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63" name="Google Shape;1393;p12">
              <a:extLst>
                <a:ext uri="{FF2B5EF4-FFF2-40B4-BE49-F238E27FC236}">
                  <a16:creationId xmlns:a16="http://schemas.microsoft.com/office/drawing/2014/main" id="{9DC43B36-73C5-8104-7881-AC8E2E9E9E19}"/>
                </a:ext>
              </a:extLst>
            </p:cNvPr>
            <p:cNvSpPr/>
            <p:nvPr/>
          </p:nvSpPr>
          <p:spPr>
            <a:xfrm>
              <a:off x="10987085" y="358254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64" name="Google Shape;1394;p12">
              <a:extLst>
                <a:ext uri="{FF2B5EF4-FFF2-40B4-BE49-F238E27FC236}">
                  <a16:creationId xmlns:a16="http://schemas.microsoft.com/office/drawing/2014/main" id="{03C6A840-C5E2-2E2F-56F2-492DD8A95DBA}"/>
                </a:ext>
              </a:extLst>
            </p:cNvPr>
            <p:cNvSpPr/>
            <p:nvPr/>
          </p:nvSpPr>
          <p:spPr>
            <a:xfrm>
              <a:off x="11123059" y="3564295"/>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65" name="Google Shape;1395;p12">
              <a:extLst>
                <a:ext uri="{FF2B5EF4-FFF2-40B4-BE49-F238E27FC236}">
                  <a16:creationId xmlns:a16="http://schemas.microsoft.com/office/drawing/2014/main" id="{042FC421-CC3B-9522-1FD7-F19A7D9ECFCB}"/>
                </a:ext>
              </a:extLst>
            </p:cNvPr>
            <p:cNvSpPr/>
            <p:nvPr/>
          </p:nvSpPr>
          <p:spPr>
            <a:xfrm>
              <a:off x="11234660" y="3549699"/>
              <a:ext cx="2566" cy="0"/>
            </a:xfrm>
            <a:custGeom>
              <a:avLst/>
              <a:gdLst/>
              <a:ahLst/>
              <a:cxnLst/>
              <a:rect l="l" t="t" r="r" b="b"/>
              <a:pathLst>
                <a:path w="2" h="120000" extrusionOk="0">
                  <a:moveTo>
                    <a:pt x="2" y="0"/>
                  </a:moveTo>
                  <a:lnTo>
                    <a:pt x="2" y="0"/>
                  </a:lnTo>
                  <a:lnTo>
                    <a:pt x="0" y="0"/>
                  </a:lnTo>
                  <a:lnTo>
                    <a:pt x="0" y="0"/>
                  </a:lnTo>
                  <a:lnTo>
                    <a:pt x="2" y="0"/>
                  </a:lnTo>
                  <a:lnTo>
                    <a:pt x="2"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66" name="Google Shape;1396;p12">
              <a:extLst>
                <a:ext uri="{FF2B5EF4-FFF2-40B4-BE49-F238E27FC236}">
                  <a16:creationId xmlns:a16="http://schemas.microsoft.com/office/drawing/2014/main" id="{06AB2273-2E62-34D0-A61E-07514216DEEF}"/>
                </a:ext>
              </a:extLst>
            </p:cNvPr>
            <p:cNvSpPr/>
            <p:nvPr/>
          </p:nvSpPr>
          <p:spPr>
            <a:xfrm>
              <a:off x="10997347" y="3582541"/>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67" name="Google Shape;1397;p12">
              <a:extLst>
                <a:ext uri="{FF2B5EF4-FFF2-40B4-BE49-F238E27FC236}">
                  <a16:creationId xmlns:a16="http://schemas.microsoft.com/office/drawing/2014/main" id="{38F42C6E-EA46-A100-776B-4AB4B1B78679}"/>
                </a:ext>
              </a:extLst>
            </p:cNvPr>
            <p:cNvSpPr/>
            <p:nvPr/>
          </p:nvSpPr>
          <p:spPr>
            <a:xfrm>
              <a:off x="10849829" y="3600786"/>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68" name="Google Shape;1398;p12">
              <a:extLst>
                <a:ext uri="{FF2B5EF4-FFF2-40B4-BE49-F238E27FC236}">
                  <a16:creationId xmlns:a16="http://schemas.microsoft.com/office/drawing/2014/main" id="{3C14A83D-85C3-B33A-7909-50A60650DE43}"/>
                </a:ext>
              </a:extLst>
            </p:cNvPr>
            <p:cNvSpPr/>
            <p:nvPr/>
          </p:nvSpPr>
          <p:spPr>
            <a:xfrm>
              <a:off x="11147431" y="3560646"/>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69" name="Google Shape;1399;p12">
              <a:extLst>
                <a:ext uri="{FF2B5EF4-FFF2-40B4-BE49-F238E27FC236}">
                  <a16:creationId xmlns:a16="http://schemas.microsoft.com/office/drawing/2014/main" id="{3584A6B4-DCE2-ABD5-7D5F-80070159FE7B}"/>
                </a:ext>
              </a:extLst>
            </p:cNvPr>
            <p:cNvSpPr/>
            <p:nvPr/>
          </p:nvSpPr>
          <p:spPr>
            <a:xfrm>
              <a:off x="11309060" y="3533886"/>
              <a:ext cx="7697" cy="0"/>
            </a:xfrm>
            <a:custGeom>
              <a:avLst/>
              <a:gdLst/>
              <a:ahLst/>
              <a:cxnLst/>
              <a:rect l="l" t="t" r="r" b="b"/>
              <a:pathLst>
                <a:path w="6" h="120000" extrusionOk="0">
                  <a:moveTo>
                    <a:pt x="6" y="0"/>
                  </a:moveTo>
                  <a:lnTo>
                    <a:pt x="6" y="0"/>
                  </a:lnTo>
                  <a:lnTo>
                    <a:pt x="0" y="0"/>
                  </a:lnTo>
                  <a:lnTo>
                    <a:pt x="0" y="0"/>
                  </a:lnTo>
                  <a:lnTo>
                    <a:pt x="6" y="0"/>
                  </a:lnTo>
                  <a:lnTo>
                    <a:pt x="6"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70" name="Google Shape;1400;p12">
              <a:extLst>
                <a:ext uri="{FF2B5EF4-FFF2-40B4-BE49-F238E27FC236}">
                  <a16:creationId xmlns:a16="http://schemas.microsoft.com/office/drawing/2014/main" id="{B98357CD-1FED-3D0F-5F45-7496C488DD83}"/>
                </a:ext>
              </a:extLst>
            </p:cNvPr>
            <p:cNvSpPr/>
            <p:nvPr/>
          </p:nvSpPr>
          <p:spPr>
            <a:xfrm>
              <a:off x="11158976" y="3560646"/>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71" name="Google Shape;1401;p12">
              <a:extLst>
                <a:ext uri="{FF2B5EF4-FFF2-40B4-BE49-F238E27FC236}">
                  <a16:creationId xmlns:a16="http://schemas.microsoft.com/office/drawing/2014/main" id="{F2CABB27-E00B-9BCA-16C0-05BD965A9215}"/>
                </a:ext>
              </a:extLst>
            </p:cNvPr>
            <p:cNvSpPr/>
            <p:nvPr/>
          </p:nvSpPr>
          <p:spPr>
            <a:xfrm>
              <a:off x="10835718" y="3600786"/>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72" name="Google Shape;1402;p12">
              <a:extLst>
                <a:ext uri="{FF2B5EF4-FFF2-40B4-BE49-F238E27FC236}">
                  <a16:creationId xmlns:a16="http://schemas.microsoft.com/office/drawing/2014/main" id="{64A3FB18-D7D9-6CA7-6053-B0F28E0CABA0}"/>
                </a:ext>
              </a:extLst>
            </p:cNvPr>
            <p:cNvSpPr/>
            <p:nvPr/>
          </p:nvSpPr>
          <p:spPr>
            <a:xfrm>
              <a:off x="11133321" y="3564295"/>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73" name="Google Shape;1403;p12">
              <a:extLst>
                <a:ext uri="{FF2B5EF4-FFF2-40B4-BE49-F238E27FC236}">
                  <a16:creationId xmlns:a16="http://schemas.microsoft.com/office/drawing/2014/main" id="{278C3E49-FAE9-03C7-B467-940BD37BC0BD}"/>
                </a:ext>
              </a:extLst>
            </p:cNvPr>
            <p:cNvSpPr/>
            <p:nvPr/>
          </p:nvSpPr>
          <p:spPr>
            <a:xfrm>
              <a:off x="10861374" y="3597137"/>
              <a:ext cx="2566" cy="0"/>
            </a:xfrm>
            <a:custGeom>
              <a:avLst/>
              <a:gdLst/>
              <a:ahLst/>
              <a:cxnLst/>
              <a:rect l="l" t="t" r="r" b="b"/>
              <a:pathLst>
                <a:path w="2" h="120000" extrusionOk="0">
                  <a:moveTo>
                    <a:pt x="2" y="0"/>
                  </a:moveTo>
                  <a:lnTo>
                    <a:pt x="2" y="0"/>
                  </a:lnTo>
                  <a:lnTo>
                    <a:pt x="0" y="0"/>
                  </a:lnTo>
                  <a:lnTo>
                    <a:pt x="0" y="0"/>
                  </a:lnTo>
                  <a:lnTo>
                    <a:pt x="2" y="0"/>
                  </a:lnTo>
                  <a:lnTo>
                    <a:pt x="2"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74" name="Google Shape;1404;p12">
              <a:extLst>
                <a:ext uri="{FF2B5EF4-FFF2-40B4-BE49-F238E27FC236}">
                  <a16:creationId xmlns:a16="http://schemas.microsoft.com/office/drawing/2014/main" id="{F8C1404B-D90C-9670-2693-F4A0794C9EA2}"/>
                </a:ext>
              </a:extLst>
            </p:cNvPr>
            <p:cNvSpPr/>
            <p:nvPr/>
          </p:nvSpPr>
          <p:spPr>
            <a:xfrm>
              <a:off x="11291101" y="3537535"/>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75" name="Google Shape;1405;p12">
              <a:extLst>
                <a:ext uri="{FF2B5EF4-FFF2-40B4-BE49-F238E27FC236}">
                  <a16:creationId xmlns:a16="http://schemas.microsoft.com/office/drawing/2014/main" id="{18E348DC-DA54-318C-361F-61956A97D8E3}"/>
                </a:ext>
              </a:extLst>
            </p:cNvPr>
            <p:cNvSpPr/>
            <p:nvPr/>
          </p:nvSpPr>
          <p:spPr>
            <a:xfrm>
              <a:off x="11284688" y="3537535"/>
              <a:ext cx="3848" cy="3649"/>
            </a:xfrm>
            <a:custGeom>
              <a:avLst/>
              <a:gdLst/>
              <a:ahLst/>
              <a:cxnLst/>
              <a:rect l="l" t="t" r="r" b="b"/>
              <a:pathLst>
                <a:path w="3" h="3" extrusionOk="0">
                  <a:moveTo>
                    <a:pt x="3" y="0"/>
                  </a:moveTo>
                  <a:lnTo>
                    <a:pt x="3" y="0"/>
                  </a:lnTo>
                  <a:lnTo>
                    <a:pt x="0" y="3"/>
                  </a:lnTo>
                  <a:lnTo>
                    <a:pt x="0" y="3"/>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76" name="Google Shape;1406;p12">
              <a:extLst>
                <a:ext uri="{FF2B5EF4-FFF2-40B4-BE49-F238E27FC236}">
                  <a16:creationId xmlns:a16="http://schemas.microsoft.com/office/drawing/2014/main" id="{AA76B543-8914-3A5E-28B2-900C3D2C8E57}"/>
                </a:ext>
              </a:extLst>
            </p:cNvPr>
            <p:cNvSpPr/>
            <p:nvPr/>
          </p:nvSpPr>
          <p:spPr>
            <a:xfrm>
              <a:off x="11111514" y="356794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77" name="Google Shape;1407;p12">
              <a:extLst>
                <a:ext uri="{FF2B5EF4-FFF2-40B4-BE49-F238E27FC236}">
                  <a16:creationId xmlns:a16="http://schemas.microsoft.com/office/drawing/2014/main" id="{06F16A5F-CBA3-5F86-310B-41E918E07711}"/>
                </a:ext>
              </a:extLst>
            </p:cNvPr>
            <p:cNvSpPr/>
            <p:nvPr/>
          </p:nvSpPr>
          <p:spPr>
            <a:xfrm>
              <a:off x="11280839" y="3113024"/>
              <a:ext cx="67987" cy="152046"/>
            </a:xfrm>
            <a:custGeom>
              <a:avLst/>
              <a:gdLst/>
              <a:ahLst/>
              <a:cxnLst/>
              <a:rect l="l" t="t" r="r" b="b"/>
              <a:pathLst>
                <a:path w="53" h="125" extrusionOk="0">
                  <a:moveTo>
                    <a:pt x="0" y="0"/>
                  </a:moveTo>
                  <a:lnTo>
                    <a:pt x="31" y="125"/>
                  </a:lnTo>
                  <a:lnTo>
                    <a:pt x="50" y="122"/>
                  </a:lnTo>
                  <a:lnTo>
                    <a:pt x="50" y="122"/>
                  </a:lnTo>
                  <a:lnTo>
                    <a:pt x="53" y="109"/>
                  </a:lnTo>
                  <a:lnTo>
                    <a:pt x="50" y="94"/>
                  </a:lnTo>
                  <a:lnTo>
                    <a:pt x="50" y="94"/>
                  </a:lnTo>
                  <a:lnTo>
                    <a:pt x="48" y="85"/>
                  </a:lnTo>
                  <a:lnTo>
                    <a:pt x="42" y="76"/>
                  </a:lnTo>
                  <a:lnTo>
                    <a:pt x="42" y="76"/>
                  </a:lnTo>
                  <a:lnTo>
                    <a:pt x="31" y="64"/>
                  </a:lnTo>
                  <a:lnTo>
                    <a:pt x="31" y="64"/>
                  </a:lnTo>
                  <a:lnTo>
                    <a:pt x="22" y="49"/>
                  </a:lnTo>
                  <a:lnTo>
                    <a:pt x="22" y="49"/>
                  </a:lnTo>
                  <a:lnTo>
                    <a:pt x="11" y="33"/>
                  </a:lnTo>
                  <a:lnTo>
                    <a:pt x="8" y="27"/>
                  </a:lnTo>
                  <a:lnTo>
                    <a:pt x="8" y="21"/>
                  </a:lnTo>
                  <a:lnTo>
                    <a:pt x="6" y="18"/>
                  </a:lnTo>
                  <a:lnTo>
                    <a:pt x="0" y="0"/>
                  </a:lnTo>
                  <a:lnTo>
                    <a:pt x="0" y="0"/>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78" name="Google Shape;1408;p12">
              <a:extLst>
                <a:ext uri="{FF2B5EF4-FFF2-40B4-BE49-F238E27FC236}">
                  <a16:creationId xmlns:a16="http://schemas.microsoft.com/office/drawing/2014/main" id="{C05B7872-0305-8104-D6BF-C0C834345ABA}"/>
                </a:ext>
              </a:extLst>
            </p:cNvPr>
            <p:cNvSpPr/>
            <p:nvPr/>
          </p:nvSpPr>
          <p:spPr>
            <a:xfrm>
              <a:off x="10911402" y="3116673"/>
              <a:ext cx="441272" cy="225027"/>
            </a:xfrm>
            <a:custGeom>
              <a:avLst/>
              <a:gdLst/>
              <a:ahLst/>
              <a:cxnLst/>
              <a:rect l="l" t="t" r="r" b="b"/>
              <a:pathLst>
                <a:path w="344" h="185" extrusionOk="0">
                  <a:moveTo>
                    <a:pt x="0" y="43"/>
                  </a:moveTo>
                  <a:lnTo>
                    <a:pt x="5" y="100"/>
                  </a:lnTo>
                  <a:lnTo>
                    <a:pt x="19" y="88"/>
                  </a:lnTo>
                  <a:lnTo>
                    <a:pt x="19" y="88"/>
                  </a:lnTo>
                  <a:lnTo>
                    <a:pt x="31" y="67"/>
                  </a:lnTo>
                  <a:lnTo>
                    <a:pt x="45" y="49"/>
                  </a:lnTo>
                  <a:lnTo>
                    <a:pt x="45" y="49"/>
                  </a:lnTo>
                  <a:lnTo>
                    <a:pt x="50" y="43"/>
                  </a:lnTo>
                  <a:lnTo>
                    <a:pt x="61" y="40"/>
                  </a:lnTo>
                  <a:lnTo>
                    <a:pt x="84" y="37"/>
                  </a:lnTo>
                  <a:lnTo>
                    <a:pt x="84" y="37"/>
                  </a:lnTo>
                  <a:lnTo>
                    <a:pt x="92" y="30"/>
                  </a:lnTo>
                  <a:lnTo>
                    <a:pt x="98" y="30"/>
                  </a:lnTo>
                  <a:lnTo>
                    <a:pt x="103" y="33"/>
                  </a:lnTo>
                  <a:lnTo>
                    <a:pt x="103" y="33"/>
                  </a:lnTo>
                  <a:lnTo>
                    <a:pt x="126" y="49"/>
                  </a:lnTo>
                  <a:lnTo>
                    <a:pt x="126" y="49"/>
                  </a:lnTo>
                  <a:lnTo>
                    <a:pt x="131" y="52"/>
                  </a:lnTo>
                  <a:lnTo>
                    <a:pt x="131" y="52"/>
                  </a:lnTo>
                  <a:lnTo>
                    <a:pt x="142" y="58"/>
                  </a:lnTo>
                  <a:lnTo>
                    <a:pt x="145" y="64"/>
                  </a:lnTo>
                  <a:lnTo>
                    <a:pt x="148" y="73"/>
                  </a:lnTo>
                  <a:lnTo>
                    <a:pt x="148" y="73"/>
                  </a:lnTo>
                  <a:lnTo>
                    <a:pt x="156" y="79"/>
                  </a:lnTo>
                  <a:lnTo>
                    <a:pt x="165" y="85"/>
                  </a:lnTo>
                  <a:lnTo>
                    <a:pt x="165" y="85"/>
                  </a:lnTo>
                  <a:lnTo>
                    <a:pt x="176" y="91"/>
                  </a:lnTo>
                  <a:lnTo>
                    <a:pt x="176" y="91"/>
                  </a:lnTo>
                  <a:lnTo>
                    <a:pt x="184" y="94"/>
                  </a:lnTo>
                  <a:lnTo>
                    <a:pt x="184" y="94"/>
                  </a:lnTo>
                  <a:lnTo>
                    <a:pt x="187" y="97"/>
                  </a:lnTo>
                  <a:lnTo>
                    <a:pt x="187" y="97"/>
                  </a:lnTo>
                  <a:lnTo>
                    <a:pt x="196" y="103"/>
                  </a:lnTo>
                  <a:lnTo>
                    <a:pt x="198" y="109"/>
                  </a:lnTo>
                  <a:lnTo>
                    <a:pt x="198" y="119"/>
                  </a:lnTo>
                  <a:lnTo>
                    <a:pt x="198" y="155"/>
                  </a:lnTo>
                  <a:lnTo>
                    <a:pt x="198" y="155"/>
                  </a:lnTo>
                  <a:lnTo>
                    <a:pt x="204" y="155"/>
                  </a:lnTo>
                  <a:lnTo>
                    <a:pt x="204" y="155"/>
                  </a:lnTo>
                  <a:lnTo>
                    <a:pt x="212" y="158"/>
                  </a:lnTo>
                  <a:lnTo>
                    <a:pt x="218" y="161"/>
                  </a:lnTo>
                  <a:lnTo>
                    <a:pt x="218" y="161"/>
                  </a:lnTo>
                  <a:lnTo>
                    <a:pt x="235" y="173"/>
                  </a:lnTo>
                  <a:lnTo>
                    <a:pt x="254" y="179"/>
                  </a:lnTo>
                  <a:lnTo>
                    <a:pt x="254" y="179"/>
                  </a:lnTo>
                  <a:lnTo>
                    <a:pt x="257" y="170"/>
                  </a:lnTo>
                  <a:lnTo>
                    <a:pt x="257" y="170"/>
                  </a:lnTo>
                  <a:lnTo>
                    <a:pt x="257" y="164"/>
                  </a:lnTo>
                  <a:lnTo>
                    <a:pt x="257" y="155"/>
                  </a:lnTo>
                  <a:lnTo>
                    <a:pt x="257" y="155"/>
                  </a:lnTo>
                  <a:lnTo>
                    <a:pt x="254" y="146"/>
                  </a:lnTo>
                  <a:lnTo>
                    <a:pt x="254" y="146"/>
                  </a:lnTo>
                  <a:lnTo>
                    <a:pt x="252" y="140"/>
                  </a:lnTo>
                  <a:lnTo>
                    <a:pt x="252" y="140"/>
                  </a:lnTo>
                  <a:lnTo>
                    <a:pt x="249" y="131"/>
                  </a:lnTo>
                  <a:lnTo>
                    <a:pt x="249" y="131"/>
                  </a:lnTo>
                  <a:lnTo>
                    <a:pt x="240" y="122"/>
                  </a:lnTo>
                  <a:lnTo>
                    <a:pt x="238" y="109"/>
                  </a:lnTo>
                  <a:lnTo>
                    <a:pt x="238" y="109"/>
                  </a:lnTo>
                  <a:lnTo>
                    <a:pt x="238" y="97"/>
                  </a:lnTo>
                  <a:lnTo>
                    <a:pt x="238" y="97"/>
                  </a:lnTo>
                  <a:lnTo>
                    <a:pt x="238" y="88"/>
                  </a:lnTo>
                  <a:lnTo>
                    <a:pt x="235" y="82"/>
                  </a:lnTo>
                  <a:lnTo>
                    <a:pt x="235" y="82"/>
                  </a:lnTo>
                  <a:lnTo>
                    <a:pt x="226" y="58"/>
                  </a:lnTo>
                  <a:lnTo>
                    <a:pt x="226" y="58"/>
                  </a:lnTo>
                  <a:lnTo>
                    <a:pt x="224" y="52"/>
                  </a:lnTo>
                  <a:lnTo>
                    <a:pt x="226" y="49"/>
                  </a:lnTo>
                  <a:lnTo>
                    <a:pt x="229" y="43"/>
                  </a:lnTo>
                  <a:lnTo>
                    <a:pt x="229" y="43"/>
                  </a:lnTo>
                  <a:lnTo>
                    <a:pt x="229" y="40"/>
                  </a:lnTo>
                  <a:lnTo>
                    <a:pt x="229" y="40"/>
                  </a:lnTo>
                  <a:lnTo>
                    <a:pt x="235" y="30"/>
                  </a:lnTo>
                  <a:lnTo>
                    <a:pt x="240" y="24"/>
                  </a:lnTo>
                  <a:lnTo>
                    <a:pt x="240" y="24"/>
                  </a:lnTo>
                  <a:lnTo>
                    <a:pt x="246" y="21"/>
                  </a:lnTo>
                  <a:lnTo>
                    <a:pt x="252" y="15"/>
                  </a:lnTo>
                  <a:lnTo>
                    <a:pt x="252" y="15"/>
                  </a:lnTo>
                  <a:lnTo>
                    <a:pt x="257" y="9"/>
                  </a:lnTo>
                  <a:lnTo>
                    <a:pt x="263" y="9"/>
                  </a:lnTo>
                  <a:lnTo>
                    <a:pt x="263" y="9"/>
                  </a:lnTo>
                  <a:lnTo>
                    <a:pt x="266" y="12"/>
                  </a:lnTo>
                  <a:lnTo>
                    <a:pt x="266" y="18"/>
                  </a:lnTo>
                  <a:lnTo>
                    <a:pt x="263" y="27"/>
                  </a:lnTo>
                  <a:lnTo>
                    <a:pt x="263" y="27"/>
                  </a:lnTo>
                  <a:lnTo>
                    <a:pt x="263" y="30"/>
                  </a:lnTo>
                  <a:lnTo>
                    <a:pt x="263" y="30"/>
                  </a:lnTo>
                  <a:lnTo>
                    <a:pt x="263" y="40"/>
                  </a:lnTo>
                  <a:lnTo>
                    <a:pt x="257" y="67"/>
                  </a:lnTo>
                  <a:lnTo>
                    <a:pt x="257" y="67"/>
                  </a:lnTo>
                  <a:lnTo>
                    <a:pt x="257" y="70"/>
                  </a:lnTo>
                  <a:lnTo>
                    <a:pt x="257" y="70"/>
                  </a:lnTo>
                  <a:lnTo>
                    <a:pt x="257" y="70"/>
                  </a:lnTo>
                  <a:lnTo>
                    <a:pt x="257" y="70"/>
                  </a:lnTo>
                  <a:lnTo>
                    <a:pt x="260" y="73"/>
                  </a:lnTo>
                  <a:lnTo>
                    <a:pt x="260" y="73"/>
                  </a:lnTo>
                  <a:lnTo>
                    <a:pt x="263" y="79"/>
                  </a:lnTo>
                  <a:lnTo>
                    <a:pt x="266" y="85"/>
                  </a:lnTo>
                  <a:lnTo>
                    <a:pt x="263" y="103"/>
                  </a:lnTo>
                  <a:lnTo>
                    <a:pt x="263" y="103"/>
                  </a:lnTo>
                  <a:lnTo>
                    <a:pt x="266" y="109"/>
                  </a:lnTo>
                  <a:lnTo>
                    <a:pt x="271" y="116"/>
                  </a:lnTo>
                  <a:lnTo>
                    <a:pt x="271" y="116"/>
                  </a:lnTo>
                  <a:lnTo>
                    <a:pt x="277" y="125"/>
                  </a:lnTo>
                  <a:lnTo>
                    <a:pt x="280" y="131"/>
                  </a:lnTo>
                  <a:lnTo>
                    <a:pt x="280" y="131"/>
                  </a:lnTo>
                  <a:lnTo>
                    <a:pt x="282" y="137"/>
                  </a:lnTo>
                  <a:lnTo>
                    <a:pt x="282" y="137"/>
                  </a:lnTo>
                  <a:lnTo>
                    <a:pt x="285" y="146"/>
                  </a:lnTo>
                  <a:lnTo>
                    <a:pt x="294" y="152"/>
                  </a:lnTo>
                  <a:lnTo>
                    <a:pt x="294" y="152"/>
                  </a:lnTo>
                  <a:lnTo>
                    <a:pt x="299" y="155"/>
                  </a:lnTo>
                  <a:lnTo>
                    <a:pt x="302" y="161"/>
                  </a:lnTo>
                  <a:lnTo>
                    <a:pt x="305" y="170"/>
                  </a:lnTo>
                  <a:lnTo>
                    <a:pt x="305" y="170"/>
                  </a:lnTo>
                  <a:lnTo>
                    <a:pt x="308" y="176"/>
                  </a:lnTo>
                  <a:lnTo>
                    <a:pt x="308" y="176"/>
                  </a:lnTo>
                  <a:lnTo>
                    <a:pt x="308" y="179"/>
                  </a:lnTo>
                  <a:lnTo>
                    <a:pt x="310" y="182"/>
                  </a:lnTo>
                  <a:lnTo>
                    <a:pt x="310" y="182"/>
                  </a:lnTo>
                  <a:lnTo>
                    <a:pt x="319" y="185"/>
                  </a:lnTo>
                  <a:lnTo>
                    <a:pt x="319" y="185"/>
                  </a:lnTo>
                  <a:lnTo>
                    <a:pt x="327" y="185"/>
                  </a:lnTo>
                  <a:lnTo>
                    <a:pt x="333" y="179"/>
                  </a:lnTo>
                  <a:lnTo>
                    <a:pt x="333" y="179"/>
                  </a:lnTo>
                  <a:lnTo>
                    <a:pt x="336" y="176"/>
                  </a:lnTo>
                  <a:lnTo>
                    <a:pt x="336" y="170"/>
                  </a:lnTo>
                  <a:lnTo>
                    <a:pt x="336" y="170"/>
                  </a:lnTo>
                  <a:lnTo>
                    <a:pt x="336" y="155"/>
                  </a:lnTo>
                  <a:lnTo>
                    <a:pt x="341" y="149"/>
                  </a:lnTo>
                  <a:lnTo>
                    <a:pt x="341" y="149"/>
                  </a:lnTo>
                  <a:lnTo>
                    <a:pt x="344" y="143"/>
                  </a:lnTo>
                  <a:lnTo>
                    <a:pt x="344" y="143"/>
                  </a:lnTo>
                  <a:lnTo>
                    <a:pt x="344" y="140"/>
                  </a:lnTo>
                  <a:lnTo>
                    <a:pt x="344" y="140"/>
                  </a:lnTo>
                  <a:lnTo>
                    <a:pt x="344" y="140"/>
                  </a:lnTo>
                  <a:lnTo>
                    <a:pt x="344" y="140"/>
                  </a:lnTo>
                  <a:lnTo>
                    <a:pt x="338" y="137"/>
                  </a:lnTo>
                  <a:lnTo>
                    <a:pt x="336" y="134"/>
                  </a:lnTo>
                  <a:lnTo>
                    <a:pt x="336" y="134"/>
                  </a:lnTo>
                  <a:lnTo>
                    <a:pt x="336" y="131"/>
                  </a:lnTo>
                  <a:lnTo>
                    <a:pt x="316" y="137"/>
                  </a:lnTo>
                  <a:lnTo>
                    <a:pt x="316" y="137"/>
                  </a:lnTo>
                  <a:lnTo>
                    <a:pt x="310" y="134"/>
                  </a:lnTo>
                  <a:lnTo>
                    <a:pt x="308" y="131"/>
                  </a:lnTo>
                  <a:lnTo>
                    <a:pt x="277" y="0"/>
                  </a:lnTo>
                  <a:lnTo>
                    <a:pt x="170" y="15"/>
                  </a:lnTo>
                  <a:lnTo>
                    <a:pt x="0" y="43"/>
                  </a:lnTo>
                  <a:close/>
                </a:path>
              </a:pathLst>
            </a:custGeom>
            <a:solidFill>
              <a:srgbClr val="92CEF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79" name="Google Shape;1409;p12">
              <a:extLst>
                <a:ext uri="{FF2B5EF4-FFF2-40B4-BE49-F238E27FC236}">
                  <a16:creationId xmlns:a16="http://schemas.microsoft.com/office/drawing/2014/main" id="{F9924C32-863A-D4E4-8D45-179B2CFAD19E}"/>
                </a:ext>
              </a:extLst>
            </p:cNvPr>
            <p:cNvSpPr/>
            <p:nvPr/>
          </p:nvSpPr>
          <p:spPr>
            <a:xfrm>
              <a:off x="11129472" y="3116673"/>
              <a:ext cx="137256" cy="18245"/>
            </a:xfrm>
            <a:custGeom>
              <a:avLst/>
              <a:gdLst/>
              <a:ahLst/>
              <a:cxnLst/>
              <a:rect l="l" t="t" r="r" b="b"/>
              <a:pathLst>
                <a:path w="107" h="15" extrusionOk="0">
                  <a:moveTo>
                    <a:pt x="0" y="15"/>
                  </a:moveTo>
                  <a:lnTo>
                    <a:pt x="107" y="0"/>
                  </a:lnTo>
                  <a:lnTo>
                    <a:pt x="107" y="0"/>
                  </a:lnTo>
                  <a:lnTo>
                    <a:pt x="0" y="15"/>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80" name="Google Shape;1410;p12">
              <a:extLst>
                <a:ext uri="{FF2B5EF4-FFF2-40B4-BE49-F238E27FC236}">
                  <a16:creationId xmlns:a16="http://schemas.microsoft.com/office/drawing/2014/main" id="{115D9A23-3081-3073-69F5-95E484CD92D5}"/>
                </a:ext>
              </a:extLst>
            </p:cNvPr>
            <p:cNvSpPr/>
            <p:nvPr/>
          </p:nvSpPr>
          <p:spPr>
            <a:xfrm>
              <a:off x="11212852" y="3327104"/>
              <a:ext cx="24373" cy="7298"/>
            </a:xfrm>
            <a:custGeom>
              <a:avLst/>
              <a:gdLst/>
              <a:ahLst/>
              <a:cxnLst/>
              <a:rect l="l" t="t" r="r" b="b"/>
              <a:pathLst>
                <a:path w="19" h="6" extrusionOk="0">
                  <a:moveTo>
                    <a:pt x="19" y="6"/>
                  </a:moveTo>
                  <a:lnTo>
                    <a:pt x="19" y="6"/>
                  </a:lnTo>
                  <a:lnTo>
                    <a:pt x="0" y="0"/>
                  </a:lnTo>
                  <a:lnTo>
                    <a:pt x="19" y="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81" name="Google Shape;1411;p12">
              <a:extLst>
                <a:ext uri="{FF2B5EF4-FFF2-40B4-BE49-F238E27FC236}">
                  <a16:creationId xmlns:a16="http://schemas.microsoft.com/office/drawing/2014/main" id="{F9610478-41C1-BC68-6BB4-B56ECE9EA93A}"/>
                </a:ext>
              </a:extLst>
            </p:cNvPr>
            <p:cNvSpPr/>
            <p:nvPr/>
          </p:nvSpPr>
          <p:spPr>
            <a:xfrm>
              <a:off x="11191045" y="3312508"/>
              <a:ext cx="21807" cy="14596"/>
            </a:xfrm>
            <a:custGeom>
              <a:avLst/>
              <a:gdLst/>
              <a:ahLst/>
              <a:cxnLst/>
              <a:rect l="l" t="t" r="r" b="b"/>
              <a:pathLst>
                <a:path w="17" h="12" extrusionOk="0">
                  <a:moveTo>
                    <a:pt x="17" y="12"/>
                  </a:moveTo>
                  <a:lnTo>
                    <a:pt x="17" y="12"/>
                  </a:lnTo>
                  <a:lnTo>
                    <a:pt x="0" y="0"/>
                  </a:lnTo>
                  <a:lnTo>
                    <a:pt x="0" y="0"/>
                  </a:lnTo>
                  <a:lnTo>
                    <a:pt x="17" y="12"/>
                  </a:lnTo>
                  <a:lnTo>
                    <a:pt x="17" y="12"/>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82" name="Google Shape;1412;p12">
              <a:extLst>
                <a:ext uri="{FF2B5EF4-FFF2-40B4-BE49-F238E27FC236}">
                  <a16:creationId xmlns:a16="http://schemas.microsoft.com/office/drawing/2014/main" id="{3054F100-DA38-C783-043F-985D9CADB97F}"/>
                </a:ext>
              </a:extLst>
            </p:cNvPr>
            <p:cNvSpPr/>
            <p:nvPr/>
          </p:nvSpPr>
          <p:spPr>
            <a:xfrm>
              <a:off x="11294950" y="2880698"/>
              <a:ext cx="119297" cy="299226"/>
            </a:xfrm>
            <a:custGeom>
              <a:avLst/>
              <a:gdLst/>
              <a:ahLst/>
              <a:cxnLst/>
              <a:rect l="l" t="t" r="r" b="b"/>
              <a:pathLst>
                <a:path w="93" h="246" extrusionOk="0">
                  <a:moveTo>
                    <a:pt x="31" y="0"/>
                  </a:moveTo>
                  <a:lnTo>
                    <a:pt x="31" y="0"/>
                  </a:lnTo>
                  <a:lnTo>
                    <a:pt x="31" y="0"/>
                  </a:lnTo>
                  <a:lnTo>
                    <a:pt x="31" y="24"/>
                  </a:lnTo>
                  <a:lnTo>
                    <a:pt x="31" y="24"/>
                  </a:lnTo>
                  <a:lnTo>
                    <a:pt x="25" y="36"/>
                  </a:lnTo>
                  <a:lnTo>
                    <a:pt x="25" y="36"/>
                  </a:lnTo>
                  <a:lnTo>
                    <a:pt x="20" y="54"/>
                  </a:lnTo>
                  <a:lnTo>
                    <a:pt x="20" y="54"/>
                  </a:lnTo>
                  <a:lnTo>
                    <a:pt x="20" y="57"/>
                  </a:lnTo>
                  <a:lnTo>
                    <a:pt x="20" y="57"/>
                  </a:lnTo>
                  <a:lnTo>
                    <a:pt x="20" y="57"/>
                  </a:lnTo>
                  <a:lnTo>
                    <a:pt x="20" y="57"/>
                  </a:lnTo>
                  <a:lnTo>
                    <a:pt x="20" y="57"/>
                  </a:lnTo>
                  <a:lnTo>
                    <a:pt x="20" y="57"/>
                  </a:lnTo>
                  <a:lnTo>
                    <a:pt x="20" y="60"/>
                  </a:lnTo>
                  <a:lnTo>
                    <a:pt x="20" y="60"/>
                  </a:lnTo>
                  <a:lnTo>
                    <a:pt x="20" y="60"/>
                  </a:lnTo>
                  <a:lnTo>
                    <a:pt x="20" y="60"/>
                  </a:lnTo>
                  <a:lnTo>
                    <a:pt x="20" y="63"/>
                  </a:lnTo>
                  <a:lnTo>
                    <a:pt x="20" y="63"/>
                  </a:lnTo>
                  <a:lnTo>
                    <a:pt x="20" y="63"/>
                  </a:lnTo>
                  <a:lnTo>
                    <a:pt x="20" y="63"/>
                  </a:lnTo>
                  <a:lnTo>
                    <a:pt x="20" y="63"/>
                  </a:lnTo>
                  <a:lnTo>
                    <a:pt x="20" y="63"/>
                  </a:lnTo>
                  <a:lnTo>
                    <a:pt x="20" y="63"/>
                  </a:lnTo>
                  <a:lnTo>
                    <a:pt x="20" y="63"/>
                  </a:lnTo>
                  <a:lnTo>
                    <a:pt x="20" y="73"/>
                  </a:lnTo>
                  <a:lnTo>
                    <a:pt x="23" y="76"/>
                  </a:lnTo>
                  <a:lnTo>
                    <a:pt x="23" y="76"/>
                  </a:lnTo>
                  <a:lnTo>
                    <a:pt x="37" y="94"/>
                  </a:lnTo>
                  <a:lnTo>
                    <a:pt x="37" y="94"/>
                  </a:lnTo>
                  <a:lnTo>
                    <a:pt x="42" y="100"/>
                  </a:lnTo>
                  <a:lnTo>
                    <a:pt x="42" y="100"/>
                  </a:lnTo>
                  <a:lnTo>
                    <a:pt x="42" y="100"/>
                  </a:lnTo>
                  <a:lnTo>
                    <a:pt x="42" y="100"/>
                  </a:lnTo>
                  <a:lnTo>
                    <a:pt x="45" y="106"/>
                  </a:lnTo>
                  <a:lnTo>
                    <a:pt x="45" y="112"/>
                  </a:lnTo>
                  <a:lnTo>
                    <a:pt x="39" y="130"/>
                  </a:lnTo>
                  <a:lnTo>
                    <a:pt x="39" y="133"/>
                  </a:lnTo>
                  <a:lnTo>
                    <a:pt x="39" y="133"/>
                  </a:lnTo>
                  <a:lnTo>
                    <a:pt x="37" y="142"/>
                  </a:lnTo>
                  <a:lnTo>
                    <a:pt x="31" y="145"/>
                  </a:lnTo>
                  <a:lnTo>
                    <a:pt x="23" y="152"/>
                  </a:lnTo>
                  <a:lnTo>
                    <a:pt x="0" y="185"/>
                  </a:lnTo>
                  <a:lnTo>
                    <a:pt x="6" y="203"/>
                  </a:lnTo>
                  <a:lnTo>
                    <a:pt x="6" y="203"/>
                  </a:lnTo>
                  <a:lnTo>
                    <a:pt x="14" y="206"/>
                  </a:lnTo>
                  <a:lnTo>
                    <a:pt x="25" y="215"/>
                  </a:lnTo>
                  <a:lnTo>
                    <a:pt x="25" y="215"/>
                  </a:lnTo>
                  <a:lnTo>
                    <a:pt x="28" y="218"/>
                  </a:lnTo>
                  <a:lnTo>
                    <a:pt x="28" y="218"/>
                  </a:lnTo>
                  <a:lnTo>
                    <a:pt x="34" y="218"/>
                  </a:lnTo>
                  <a:lnTo>
                    <a:pt x="34" y="218"/>
                  </a:lnTo>
                  <a:lnTo>
                    <a:pt x="42" y="227"/>
                  </a:lnTo>
                  <a:lnTo>
                    <a:pt x="53" y="234"/>
                  </a:lnTo>
                  <a:lnTo>
                    <a:pt x="53" y="234"/>
                  </a:lnTo>
                  <a:lnTo>
                    <a:pt x="56" y="243"/>
                  </a:lnTo>
                  <a:lnTo>
                    <a:pt x="56" y="243"/>
                  </a:lnTo>
                  <a:lnTo>
                    <a:pt x="56" y="246"/>
                  </a:lnTo>
                  <a:lnTo>
                    <a:pt x="56" y="246"/>
                  </a:lnTo>
                  <a:lnTo>
                    <a:pt x="67" y="224"/>
                  </a:lnTo>
                  <a:lnTo>
                    <a:pt x="76" y="191"/>
                  </a:lnTo>
                  <a:lnTo>
                    <a:pt x="76" y="191"/>
                  </a:lnTo>
                  <a:lnTo>
                    <a:pt x="79" y="179"/>
                  </a:lnTo>
                  <a:lnTo>
                    <a:pt x="79" y="179"/>
                  </a:lnTo>
                  <a:lnTo>
                    <a:pt x="81" y="170"/>
                  </a:lnTo>
                  <a:lnTo>
                    <a:pt x="81" y="170"/>
                  </a:lnTo>
                  <a:lnTo>
                    <a:pt x="87" y="161"/>
                  </a:lnTo>
                  <a:lnTo>
                    <a:pt x="90" y="148"/>
                  </a:lnTo>
                  <a:lnTo>
                    <a:pt x="90" y="148"/>
                  </a:lnTo>
                  <a:lnTo>
                    <a:pt x="93" y="124"/>
                  </a:lnTo>
                  <a:lnTo>
                    <a:pt x="90" y="106"/>
                  </a:lnTo>
                  <a:lnTo>
                    <a:pt x="90" y="106"/>
                  </a:lnTo>
                  <a:lnTo>
                    <a:pt x="87" y="94"/>
                  </a:lnTo>
                  <a:lnTo>
                    <a:pt x="87" y="88"/>
                  </a:lnTo>
                  <a:lnTo>
                    <a:pt x="87" y="88"/>
                  </a:lnTo>
                  <a:lnTo>
                    <a:pt x="87" y="82"/>
                  </a:lnTo>
                  <a:lnTo>
                    <a:pt x="87" y="76"/>
                  </a:lnTo>
                  <a:lnTo>
                    <a:pt x="87" y="76"/>
                  </a:lnTo>
                  <a:lnTo>
                    <a:pt x="79" y="66"/>
                  </a:lnTo>
                  <a:lnTo>
                    <a:pt x="79" y="66"/>
                  </a:lnTo>
                  <a:lnTo>
                    <a:pt x="70" y="57"/>
                  </a:lnTo>
                  <a:lnTo>
                    <a:pt x="67" y="54"/>
                  </a:lnTo>
                  <a:lnTo>
                    <a:pt x="67" y="48"/>
                  </a:lnTo>
                  <a:lnTo>
                    <a:pt x="67" y="48"/>
                  </a:lnTo>
                  <a:lnTo>
                    <a:pt x="70" y="42"/>
                  </a:lnTo>
                  <a:lnTo>
                    <a:pt x="87" y="21"/>
                  </a:lnTo>
                  <a:lnTo>
                    <a:pt x="87" y="21"/>
                  </a:lnTo>
                  <a:lnTo>
                    <a:pt x="87" y="21"/>
                  </a:lnTo>
                  <a:lnTo>
                    <a:pt x="87" y="21"/>
                  </a:lnTo>
                  <a:lnTo>
                    <a:pt x="84" y="21"/>
                  </a:lnTo>
                  <a:lnTo>
                    <a:pt x="84" y="21"/>
                  </a:lnTo>
                  <a:lnTo>
                    <a:pt x="81" y="18"/>
                  </a:lnTo>
                  <a:lnTo>
                    <a:pt x="81" y="18"/>
                  </a:lnTo>
                  <a:lnTo>
                    <a:pt x="81" y="18"/>
                  </a:lnTo>
                  <a:lnTo>
                    <a:pt x="81" y="18"/>
                  </a:lnTo>
                  <a:lnTo>
                    <a:pt x="79" y="18"/>
                  </a:lnTo>
                  <a:lnTo>
                    <a:pt x="79" y="18"/>
                  </a:lnTo>
                  <a:lnTo>
                    <a:pt x="76" y="15"/>
                  </a:lnTo>
                  <a:lnTo>
                    <a:pt x="76" y="15"/>
                  </a:lnTo>
                  <a:lnTo>
                    <a:pt x="76" y="15"/>
                  </a:lnTo>
                  <a:lnTo>
                    <a:pt x="76" y="15"/>
                  </a:lnTo>
                  <a:lnTo>
                    <a:pt x="70" y="15"/>
                  </a:lnTo>
                  <a:lnTo>
                    <a:pt x="70" y="15"/>
                  </a:lnTo>
                  <a:lnTo>
                    <a:pt x="70" y="15"/>
                  </a:lnTo>
                  <a:lnTo>
                    <a:pt x="70" y="15"/>
                  </a:lnTo>
                  <a:lnTo>
                    <a:pt x="67" y="12"/>
                  </a:lnTo>
                  <a:lnTo>
                    <a:pt x="67" y="12"/>
                  </a:lnTo>
                  <a:lnTo>
                    <a:pt x="67" y="12"/>
                  </a:lnTo>
                  <a:lnTo>
                    <a:pt x="67" y="12"/>
                  </a:lnTo>
                  <a:lnTo>
                    <a:pt x="65" y="12"/>
                  </a:lnTo>
                  <a:lnTo>
                    <a:pt x="65" y="12"/>
                  </a:lnTo>
                  <a:lnTo>
                    <a:pt x="62" y="12"/>
                  </a:lnTo>
                  <a:lnTo>
                    <a:pt x="62" y="12"/>
                  </a:lnTo>
                  <a:lnTo>
                    <a:pt x="59" y="9"/>
                  </a:lnTo>
                  <a:lnTo>
                    <a:pt x="59" y="9"/>
                  </a:lnTo>
                  <a:lnTo>
                    <a:pt x="59" y="9"/>
                  </a:lnTo>
                  <a:lnTo>
                    <a:pt x="59" y="9"/>
                  </a:lnTo>
                  <a:lnTo>
                    <a:pt x="56" y="9"/>
                  </a:lnTo>
                  <a:lnTo>
                    <a:pt x="56" y="9"/>
                  </a:lnTo>
                  <a:lnTo>
                    <a:pt x="53" y="6"/>
                  </a:lnTo>
                  <a:lnTo>
                    <a:pt x="53" y="6"/>
                  </a:lnTo>
                  <a:lnTo>
                    <a:pt x="51" y="6"/>
                  </a:lnTo>
                  <a:lnTo>
                    <a:pt x="51" y="6"/>
                  </a:lnTo>
                  <a:lnTo>
                    <a:pt x="51" y="6"/>
                  </a:lnTo>
                  <a:lnTo>
                    <a:pt x="51" y="6"/>
                  </a:lnTo>
                  <a:lnTo>
                    <a:pt x="48" y="6"/>
                  </a:lnTo>
                  <a:lnTo>
                    <a:pt x="48" y="6"/>
                  </a:lnTo>
                  <a:lnTo>
                    <a:pt x="48" y="6"/>
                  </a:lnTo>
                  <a:lnTo>
                    <a:pt x="48" y="6"/>
                  </a:lnTo>
                  <a:lnTo>
                    <a:pt x="42" y="3"/>
                  </a:lnTo>
                  <a:lnTo>
                    <a:pt x="42" y="3"/>
                  </a:lnTo>
                  <a:lnTo>
                    <a:pt x="39" y="3"/>
                  </a:lnTo>
                  <a:lnTo>
                    <a:pt x="39" y="3"/>
                  </a:lnTo>
                  <a:lnTo>
                    <a:pt x="39" y="3"/>
                  </a:lnTo>
                  <a:lnTo>
                    <a:pt x="39" y="3"/>
                  </a:lnTo>
                  <a:lnTo>
                    <a:pt x="37" y="0"/>
                  </a:lnTo>
                  <a:lnTo>
                    <a:pt x="37" y="0"/>
                  </a:lnTo>
                  <a:lnTo>
                    <a:pt x="31" y="0"/>
                  </a:lnTo>
                  <a:lnTo>
                    <a:pt x="31" y="0"/>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83" name="Google Shape;1413;p12">
              <a:extLst>
                <a:ext uri="{FF2B5EF4-FFF2-40B4-BE49-F238E27FC236}">
                  <a16:creationId xmlns:a16="http://schemas.microsoft.com/office/drawing/2014/main" id="{25D01770-0568-0300-2439-D8FE05D624E8}"/>
                </a:ext>
              </a:extLst>
            </p:cNvPr>
            <p:cNvSpPr/>
            <p:nvPr/>
          </p:nvSpPr>
          <p:spPr>
            <a:xfrm>
              <a:off x="11320605" y="2953680"/>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84" name="Google Shape;1414;p12">
              <a:extLst>
                <a:ext uri="{FF2B5EF4-FFF2-40B4-BE49-F238E27FC236}">
                  <a16:creationId xmlns:a16="http://schemas.microsoft.com/office/drawing/2014/main" id="{E1B19174-23F3-DE7B-9390-A14B015343C9}"/>
                </a:ext>
              </a:extLst>
            </p:cNvPr>
            <p:cNvSpPr/>
            <p:nvPr/>
          </p:nvSpPr>
          <p:spPr>
            <a:xfrm>
              <a:off x="11320605" y="2957329"/>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85" name="Google Shape;1415;p12">
              <a:extLst>
                <a:ext uri="{FF2B5EF4-FFF2-40B4-BE49-F238E27FC236}">
                  <a16:creationId xmlns:a16="http://schemas.microsoft.com/office/drawing/2014/main" id="{A9B7A822-7BB8-A24F-5BB5-2C658E12876B}"/>
                </a:ext>
              </a:extLst>
            </p:cNvPr>
            <p:cNvSpPr/>
            <p:nvPr/>
          </p:nvSpPr>
          <p:spPr>
            <a:xfrm>
              <a:off x="11320605" y="2950031"/>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86" name="Google Shape;1416;p12">
              <a:extLst>
                <a:ext uri="{FF2B5EF4-FFF2-40B4-BE49-F238E27FC236}">
                  <a16:creationId xmlns:a16="http://schemas.microsoft.com/office/drawing/2014/main" id="{0944D260-8B0E-98A1-BF59-9225170337FC}"/>
                </a:ext>
              </a:extLst>
            </p:cNvPr>
            <p:cNvSpPr/>
            <p:nvPr/>
          </p:nvSpPr>
          <p:spPr>
            <a:xfrm>
              <a:off x="11320605" y="295003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87" name="Google Shape;1417;p12">
              <a:extLst>
                <a:ext uri="{FF2B5EF4-FFF2-40B4-BE49-F238E27FC236}">
                  <a16:creationId xmlns:a16="http://schemas.microsoft.com/office/drawing/2014/main" id="{6FD68B80-DB56-2D26-73A7-139055C39644}"/>
                </a:ext>
              </a:extLst>
            </p:cNvPr>
            <p:cNvSpPr/>
            <p:nvPr/>
          </p:nvSpPr>
          <p:spPr>
            <a:xfrm>
              <a:off x="11342412" y="2995037"/>
              <a:ext cx="6414" cy="7298"/>
            </a:xfrm>
            <a:custGeom>
              <a:avLst/>
              <a:gdLst/>
              <a:ahLst/>
              <a:cxnLst/>
              <a:rect l="l" t="t" r="r" b="b"/>
              <a:pathLst>
                <a:path w="5" h="6" extrusionOk="0">
                  <a:moveTo>
                    <a:pt x="5" y="6"/>
                  </a:moveTo>
                  <a:lnTo>
                    <a:pt x="5" y="6"/>
                  </a:lnTo>
                  <a:lnTo>
                    <a:pt x="0" y="0"/>
                  </a:lnTo>
                  <a:lnTo>
                    <a:pt x="0" y="0"/>
                  </a:lnTo>
                  <a:lnTo>
                    <a:pt x="5" y="6"/>
                  </a:lnTo>
                  <a:lnTo>
                    <a:pt x="5" y="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88" name="Google Shape;1418;p12">
              <a:extLst>
                <a:ext uri="{FF2B5EF4-FFF2-40B4-BE49-F238E27FC236}">
                  <a16:creationId xmlns:a16="http://schemas.microsoft.com/office/drawing/2014/main" id="{884DDA88-0BE9-C6E5-AEA6-3027C2C8BFCC}"/>
                </a:ext>
              </a:extLst>
            </p:cNvPr>
            <p:cNvSpPr/>
            <p:nvPr/>
          </p:nvSpPr>
          <p:spPr>
            <a:xfrm>
              <a:off x="11593835" y="2703109"/>
              <a:ext cx="74401" cy="85145"/>
            </a:xfrm>
            <a:custGeom>
              <a:avLst/>
              <a:gdLst/>
              <a:ahLst/>
              <a:cxnLst/>
              <a:rect l="l" t="t" r="r" b="b"/>
              <a:pathLst>
                <a:path w="58" h="70" extrusionOk="0">
                  <a:moveTo>
                    <a:pt x="0" y="12"/>
                  </a:moveTo>
                  <a:lnTo>
                    <a:pt x="0" y="12"/>
                  </a:lnTo>
                  <a:lnTo>
                    <a:pt x="2" y="12"/>
                  </a:lnTo>
                  <a:lnTo>
                    <a:pt x="2" y="12"/>
                  </a:lnTo>
                  <a:lnTo>
                    <a:pt x="2" y="15"/>
                  </a:lnTo>
                  <a:lnTo>
                    <a:pt x="2" y="15"/>
                  </a:lnTo>
                  <a:lnTo>
                    <a:pt x="2" y="18"/>
                  </a:lnTo>
                  <a:lnTo>
                    <a:pt x="2" y="18"/>
                  </a:lnTo>
                  <a:lnTo>
                    <a:pt x="2" y="18"/>
                  </a:lnTo>
                  <a:lnTo>
                    <a:pt x="2" y="18"/>
                  </a:lnTo>
                  <a:lnTo>
                    <a:pt x="5" y="21"/>
                  </a:lnTo>
                  <a:lnTo>
                    <a:pt x="5" y="21"/>
                  </a:lnTo>
                  <a:lnTo>
                    <a:pt x="5" y="24"/>
                  </a:lnTo>
                  <a:lnTo>
                    <a:pt x="5" y="24"/>
                  </a:lnTo>
                  <a:lnTo>
                    <a:pt x="5" y="27"/>
                  </a:lnTo>
                  <a:lnTo>
                    <a:pt x="5" y="27"/>
                  </a:lnTo>
                  <a:lnTo>
                    <a:pt x="5" y="27"/>
                  </a:lnTo>
                  <a:lnTo>
                    <a:pt x="5" y="27"/>
                  </a:lnTo>
                  <a:lnTo>
                    <a:pt x="8" y="30"/>
                  </a:lnTo>
                  <a:lnTo>
                    <a:pt x="8" y="30"/>
                  </a:lnTo>
                  <a:lnTo>
                    <a:pt x="8" y="33"/>
                  </a:lnTo>
                  <a:lnTo>
                    <a:pt x="8" y="33"/>
                  </a:lnTo>
                  <a:lnTo>
                    <a:pt x="8" y="36"/>
                  </a:lnTo>
                  <a:lnTo>
                    <a:pt x="8" y="36"/>
                  </a:lnTo>
                  <a:lnTo>
                    <a:pt x="8" y="36"/>
                  </a:lnTo>
                  <a:lnTo>
                    <a:pt x="8" y="36"/>
                  </a:lnTo>
                  <a:lnTo>
                    <a:pt x="11" y="42"/>
                  </a:lnTo>
                  <a:lnTo>
                    <a:pt x="11" y="42"/>
                  </a:lnTo>
                  <a:lnTo>
                    <a:pt x="11" y="42"/>
                  </a:lnTo>
                  <a:lnTo>
                    <a:pt x="11" y="42"/>
                  </a:lnTo>
                  <a:lnTo>
                    <a:pt x="11" y="45"/>
                  </a:lnTo>
                  <a:lnTo>
                    <a:pt x="11" y="45"/>
                  </a:lnTo>
                  <a:lnTo>
                    <a:pt x="11" y="48"/>
                  </a:lnTo>
                  <a:lnTo>
                    <a:pt x="11" y="48"/>
                  </a:lnTo>
                  <a:lnTo>
                    <a:pt x="11" y="51"/>
                  </a:lnTo>
                  <a:lnTo>
                    <a:pt x="11" y="51"/>
                  </a:lnTo>
                  <a:lnTo>
                    <a:pt x="14" y="51"/>
                  </a:lnTo>
                  <a:lnTo>
                    <a:pt x="14" y="51"/>
                  </a:lnTo>
                  <a:lnTo>
                    <a:pt x="14" y="58"/>
                  </a:lnTo>
                  <a:lnTo>
                    <a:pt x="14" y="58"/>
                  </a:lnTo>
                  <a:lnTo>
                    <a:pt x="14" y="58"/>
                  </a:lnTo>
                  <a:lnTo>
                    <a:pt x="14" y="58"/>
                  </a:lnTo>
                  <a:lnTo>
                    <a:pt x="14" y="61"/>
                  </a:lnTo>
                  <a:lnTo>
                    <a:pt x="14" y="61"/>
                  </a:lnTo>
                  <a:lnTo>
                    <a:pt x="14" y="64"/>
                  </a:lnTo>
                  <a:lnTo>
                    <a:pt x="14" y="64"/>
                  </a:lnTo>
                  <a:lnTo>
                    <a:pt x="14" y="67"/>
                  </a:lnTo>
                  <a:lnTo>
                    <a:pt x="14" y="67"/>
                  </a:lnTo>
                  <a:lnTo>
                    <a:pt x="14" y="70"/>
                  </a:lnTo>
                  <a:lnTo>
                    <a:pt x="14" y="70"/>
                  </a:lnTo>
                  <a:lnTo>
                    <a:pt x="14" y="70"/>
                  </a:lnTo>
                  <a:lnTo>
                    <a:pt x="14" y="70"/>
                  </a:lnTo>
                  <a:lnTo>
                    <a:pt x="14" y="70"/>
                  </a:lnTo>
                  <a:lnTo>
                    <a:pt x="14" y="70"/>
                  </a:lnTo>
                  <a:lnTo>
                    <a:pt x="19" y="67"/>
                  </a:lnTo>
                  <a:lnTo>
                    <a:pt x="25" y="61"/>
                  </a:lnTo>
                  <a:lnTo>
                    <a:pt x="25" y="54"/>
                  </a:lnTo>
                  <a:lnTo>
                    <a:pt x="22" y="45"/>
                  </a:lnTo>
                  <a:lnTo>
                    <a:pt x="22" y="45"/>
                  </a:lnTo>
                  <a:lnTo>
                    <a:pt x="22" y="42"/>
                  </a:lnTo>
                  <a:lnTo>
                    <a:pt x="22" y="42"/>
                  </a:lnTo>
                  <a:lnTo>
                    <a:pt x="22" y="36"/>
                  </a:lnTo>
                  <a:lnTo>
                    <a:pt x="22" y="30"/>
                  </a:lnTo>
                  <a:lnTo>
                    <a:pt x="28" y="24"/>
                  </a:lnTo>
                  <a:lnTo>
                    <a:pt x="33" y="21"/>
                  </a:lnTo>
                  <a:lnTo>
                    <a:pt x="33" y="21"/>
                  </a:lnTo>
                  <a:lnTo>
                    <a:pt x="39" y="21"/>
                  </a:lnTo>
                  <a:lnTo>
                    <a:pt x="44" y="24"/>
                  </a:lnTo>
                  <a:lnTo>
                    <a:pt x="53" y="36"/>
                  </a:lnTo>
                  <a:lnTo>
                    <a:pt x="53" y="39"/>
                  </a:lnTo>
                  <a:lnTo>
                    <a:pt x="53" y="39"/>
                  </a:lnTo>
                  <a:lnTo>
                    <a:pt x="53" y="42"/>
                  </a:lnTo>
                  <a:lnTo>
                    <a:pt x="53" y="42"/>
                  </a:lnTo>
                  <a:lnTo>
                    <a:pt x="58" y="39"/>
                  </a:lnTo>
                  <a:lnTo>
                    <a:pt x="58" y="39"/>
                  </a:lnTo>
                  <a:lnTo>
                    <a:pt x="58" y="39"/>
                  </a:lnTo>
                  <a:lnTo>
                    <a:pt x="58" y="39"/>
                  </a:lnTo>
                  <a:lnTo>
                    <a:pt x="55" y="36"/>
                  </a:lnTo>
                  <a:lnTo>
                    <a:pt x="55" y="36"/>
                  </a:lnTo>
                  <a:lnTo>
                    <a:pt x="55" y="36"/>
                  </a:lnTo>
                  <a:lnTo>
                    <a:pt x="55" y="36"/>
                  </a:lnTo>
                  <a:lnTo>
                    <a:pt x="55" y="33"/>
                  </a:lnTo>
                  <a:lnTo>
                    <a:pt x="55" y="33"/>
                  </a:lnTo>
                  <a:lnTo>
                    <a:pt x="55" y="33"/>
                  </a:lnTo>
                  <a:lnTo>
                    <a:pt x="55" y="33"/>
                  </a:lnTo>
                  <a:lnTo>
                    <a:pt x="53" y="30"/>
                  </a:lnTo>
                  <a:lnTo>
                    <a:pt x="53" y="30"/>
                  </a:lnTo>
                  <a:lnTo>
                    <a:pt x="53" y="30"/>
                  </a:lnTo>
                  <a:lnTo>
                    <a:pt x="53" y="30"/>
                  </a:lnTo>
                  <a:lnTo>
                    <a:pt x="53" y="27"/>
                  </a:lnTo>
                  <a:lnTo>
                    <a:pt x="53" y="27"/>
                  </a:lnTo>
                  <a:lnTo>
                    <a:pt x="53" y="27"/>
                  </a:lnTo>
                  <a:lnTo>
                    <a:pt x="53" y="27"/>
                  </a:lnTo>
                  <a:lnTo>
                    <a:pt x="53" y="24"/>
                  </a:lnTo>
                  <a:lnTo>
                    <a:pt x="53" y="24"/>
                  </a:lnTo>
                  <a:lnTo>
                    <a:pt x="53" y="24"/>
                  </a:lnTo>
                  <a:lnTo>
                    <a:pt x="53" y="24"/>
                  </a:lnTo>
                  <a:lnTo>
                    <a:pt x="50" y="24"/>
                  </a:lnTo>
                  <a:lnTo>
                    <a:pt x="50" y="24"/>
                  </a:lnTo>
                  <a:lnTo>
                    <a:pt x="50" y="24"/>
                  </a:lnTo>
                  <a:lnTo>
                    <a:pt x="50" y="24"/>
                  </a:lnTo>
                  <a:lnTo>
                    <a:pt x="50" y="21"/>
                  </a:lnTo>
                  <a:lnTo>
                    <a:pt x="50" y="21"/>
                  </a:lnTo>
                  <a:lnTo>
                    <a:pt x="50" y="21"/>
                  </a:lnTo>
                  <a:lnTo>
                    <a:pt x="50" y="21"/>
                  </a:lnTo>
                  <a:lnTo>
                    <a:pt x="50" y="21"/>
                  </a:lnTo>
                  <a:lnTo>
                    <a:pt x="50" y="21"/>
                  </a:lnTo>
                  <a:lnTo>
                    <a:pt x="39" y="15"/>
                  </a:lnTo>
                  <a:lnTo>
                    <a:pt x="39" y="15"/>
                  </a:lnTo>
                  <a:lnTo>
                    <a:pt x="36" y="12"/>
                  </a:lnTo>
                  <a:lnTo>
                    <a:pt x="36" y="12"/>
                  </a:lnTo>
                  <a:lnTo>
                    <a:pt x="28" y="0"/>
                  </a:lnTo>
                  <a:lnTo>
                    <a:pt x="28" y="0"/>
                  </a:lnTo>
                  <a:lnTo>
                    <a:pt x="25" y="0"/>
                  </a:lnTo>
                  <a:lnTo>
                    <a:pt x="25" y="0"/>
                  </a:lnTo>
                  <a:lnTo>
                    <a:pt x="25" y="0"/>
                  </a:lnTo>
                  <a:lnTo>
                    <a:pt x="25" y="0"/>
                  </a:lnTo>
                  <a:lnTo>
                    <a:pt x="25" y="0"/>
                  </a:lnTo>
                  <a:lnTo>
                    <a:pt x="25" y="0"/>
                  </a:lnTo>
                  <a:lnTo>
                    <a:pt x="25" y="0"/>
                  </a:lnTo>
                  <a:lnTo>
                    <a:pt x="25" y="0"/>
                  </a:lnTo>
                  <a:lnTo>
                    <a:pt x="25" y="0"/>
                  </a:lnTo>
                  <a:lnTo>
                    <a:pt x="25" y="0"/>
                  </a:lnTo>
                  <a:lnTo>
                    <a:pt x="22" y="0"/>
                  </a:lnTo>
                  <a:lnTo>
                    <a:pt x="22" y="0"/>
                  </a:lnTo>
                  <a:lnTo>
                    <a:pt x="22" y="0"/>
                  </a:lnTo>
                  <a:lnTo>
                    <a:pt x="22" y="0"/>
                  </a:lnTo>
                  <a:lnTo>
                    <a:pt x="22" y="0"/>
                  </a:lnTo>
                  <a:lnTo>
                    <a:pt x="22" y="0"/>
                  </a:lnTo>
                  <a:lnTo>
                    <a:pt x="22" y="0"/>
                  </a:lnTo>
                  <a:lnTo>
                    <a:pt x="22" y="0"/>
                  </a:lnTo>
                  <a:lnTo>
                    <a:pt x="19" y="3"/>
                  </a:lnTo>
                  <a:lnTo>
                    <a:pt x="19" y="3"/>
                  </a:lnTo>
                  <a:lnTo>
                    <a:pt x="19" y="3"/>
                  </a:lnTo>
                  <a:lnTo>
                    <a:pt x="19" y="3"/>
                  </a:lnTo>
                  <a:lnTo>
                    <a:pt x="19" y="3"/>
                  </a:lnTo>
                  <a:lnTo>
                    <a:pt x="19" y="3"/>
                  </a:lnTo>
                  <a:lnTo>
                    <a:pt x="16" y="3"/>
                  </a:lnTo>
                  <a:lnTo>
                    <a:pt x="16" y="3"/>
                  </a:lnTo>
                  <a:lnTo>
                    <a:pt x="16" y="3"/>
                  </a:lnTo>
                  <a:lnTo>
                    <a:pt x="16" y="3"/>
                  </a:lnTo>
                  <a:lnTo>
                    <a:pt x="14" y="3"/>
                  </a:lnTo>
                  <a:lnTo>
                    <a:pt x="14" y="3"/>
                  </a:lnTo>
                  <a:lnTo>
                    <a:pt x="14" y="3"/>
                  </a:lnTo>
                  <a:lnTo>
                    <a:pt x="14" y="3"/>
                  </a:lnTo>
                  <a:lnTo>
                    <a:pt x="14" y="3"/>
                  </a:lnTo>
                  <a:lnTo>
                    <a:pt x="14" y="3"/>
                  </a:lnTo>
                  <a:lnTo>
                    <a:pt x="11" y="6"/>
                  </a:lnTo>
                  <a:lnTo>
                    <a:pt x="11" y="6"/>
                  </a:lnTo>
                  <a:lnTo>
                    <a:pt x="11" y="6"/>
                  </a:lnTo>
                  <a:lnTo>
                    <a:pt x="11" y="6"/>
                  </a:lnTo>
                  <a:lnTo>
                    <a:pt x="8" y="6"/>
                  </a:lnTo>
                  <a:lnTo>
                    <a:pt x="8" y="6"/>
                  </a:lnTo>
                  <a:lnTo>
                    <a:pt x="8" y="6"/>
                  </a:lnTo>
                  <a:lnTo>
                    <a:pt x="8" y="6"/>
                  </a:lnTo>
                  <a:lnTo>
                    <a:pt x="8" y="6"/>
                  </a:lnTo>
                  <a:lnTo>
                    <a:pt x="8" y="6"/>
                  </a:lnTo>
                  <a:lnTo>
                    <a:pt x="5" y="6"/>
                  </a:lnTo>
                  <a:lnTo>
                    <a:pt x="5" y="6"/>
                  </a:lnTo>
                  <a:lnTo>
                    <a:pt x="5" y="9"/>
                  </a:lnTo>
                  <a:lnTo>
                    <a:pt x="5" y="9"/>
                  </a:lnTo>
                  <a:lnTo>
                    <a:pt x="0" y="9"/>
                  </a:lnTo>
                  <a:lnTo>
                    <a:pt x="0" y="9"/>
                  </a:lnTo>
                  <a:lnTo>
                    <a:pt x="0" y="9"/>
                  </a:lnTo>
                  <a:lnTo>
                    <a:pt x="0" y="9"/>
                  </a:lnTo>
                  <a:lnTo>
                    <a:pt x="0" y="12"/>
                  </a:lnTo>
                  <a:lnTo>
                    <a:pt x="0" y="12"/>
                  </a:lnTo>
                  <a:close/>
                </a:path>
              </a:pathLst>
            </a:custGeom>
            <a:solidFill>
              <a:schemeClr val="accen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89" name="Google Shape;1419;p12">
              <a:extLst>
                <a:ext uri="{FF2B5EF4-FFF2-40B4-BE49-F238E27FC236}">
                  <a16:creationId xmlns:a16="http://schemas.microsoft.com/office/drawing/2014/main" id="{69CAE0B7-A7F2-7E22-1576-2EB8372AFEAA}"/>
                </a:ext>
              </a:extLst>
            </p:cNvPr>
            <p:cNvSpPr/>
            <p:nvPr/>
          </p:nvSpPr>
          <p:spPr>
            <a:xfrm>
              <a:off x="11600249" y="273595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90" name="Google Shape;1420;p12">
              <a:extLst>
                <a:ext uri="{FF2B5EF4-FFF2-40B4-BE49-F238E27FC236}">
                  <a16:creationId xmlns:a16="http://schemas.microsoft.com/office/drawing/2014/main" id="{49262219-CFCA-367B-F3AD-ED88839C3E4B}"/>
                </a:ext>
              </a:extLst>
            </p:cNvPr>
            <p:cNvSpPr/>
            <p:nvPr/>
          </p:nvSpPr>
          <p:spPr>
            <a:xfrm>
              <a:off x="11596400" y="272500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91" name="Google Shape;1421;p12">
              <a:extLst>
                <a:ext uri="{FF2B5EF4-FFF2-40B4-BE49-F238E27FC236}">
                  <a16:creationId xmlns:a16="http://schemas.microsoft.com/office/drawing/2014/main" id="{8041D552-8945-75CD-3109-EEC1F0280DC4}"/>
                </a:ext>
              </a:extLst>
            </p:cNvPr>
            <p:cNvSpPr/>
            <p:nvPr/>
          </p:nvSpPr>
          <p:spPr>
            <a:xfrm>
              <a:off x="11600249" y="2728653"/>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92" name="Google Shape;1422;p12">
              <a:extLst>
                <a:ext uri="{FF2B5EF4-FFF2-40B4-BE49-F238E27FC236}">
                  <a16:creationId xmlns:a16="http://schemas.microsoft.com/office/drawing/2014/main" id="{1BA0BF53-9727-57DE-8BDA-62C69B7BA1A8}"/>
                </a:ext>
              </a:extLst>
            </p:cNvPr>
            <p:cNvSpPr/>
            <p:nvPr/>
          </p:nvSpPr>
          <p:spPr>
            <a:xfrm>
              <a:off x="11611794" y="277365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93" name="Google Shape;1423;p12">
              <a:extLst>
                <a:ext uri="{FF2B5EF4-FFF2-40B4-BE49-F238E27FC236}">
                  <a16:creationId xmlns:a16="http://schemas.microsoft.com/office/drawing/2014/main" id="{BB4BEB36-E4F9-6A08-A0DD-A83B8D917080}"/>
                </a:ext>
              </a:extLst>
            </p:cNvPr>
            <p:cNvSpPr/>
            <p:nvPr/>
          </p:nvSpPr>
          <p:spPr>
            <a:xfrm>
              <a:off x="11593835" y="2714056"/>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94" name="Google Shape;1424;p12">
              <a:extLst>
                <a:ext uri="{FF2B5EF4-FFF2-40B4-BE49-F238E27FC236}">
                  <a16:creationId xmlns:a16="http://schemas.microsoft.com/office/drawing/2014/main" id="{A84A7092-34C5-CB30-EC7D-4DEC9A930B16}"/>
                </a:ext>
              </a:extLst>
            </p:cNvPr>
            <p:cNvSpPr/>
            <p:nvPr/>
          </p:nvSpPr>
          <p:spPr>
            <a:xfrm>
              <a:off x="11611794" y="2777307"/>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95" name="Google Shape;1425;p12">
              <a:extLst>
                <a:ext uri="{FF2B5EF4-FFF2-40B4-BE49-F238E27FC236}">
                  <a16:creationId xmlns:a16="http://schemas.microsoft.com/office/drawing/2014/main" id="{24B052E7-6F66-05D0-B2B7-4AB3E58285DD}"/>
                </a:ext>
              </a:extLst>
            </p:cNvPr>
            <p:cNvSpPr/>
            <p:nvPr/>
          </p:nvSpPr>
          <p:spPr>
            <a:xfrm>
              <a:off x="11607945" y="2765144"/>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96" name="Google Shape;1426;p12">
              <a:extLst>
                <a:ext uri="{FF2B5EF4-FFF2-40B4-BE49-F238E27FC236}">
                  <a16:creationId xmlns:a16="http://schemas.microsoft.com/office/drawing/2014/main" id="{C796B0A3-A956-DEDA-D5E7-EB5B5BCDE012}"/>
                </a:ext>
              </a:extLst>
            </p:cNvPr>
            <p:cNvSpPr/>
            <p:nvPr/>
          </p:nvSpPr>
          <p:spPr>
            <a:xfrm>
              <a:off x="11611794" y="2784606"/>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97" name="Google Shape;1427;p12">
              <a:extLst>
                <a:ext uri="{FF2B5EF4-FFF2-40B4-BE49-F238E27FC236}">
                  <a16:creationId xmlns:a16="http://schemas.microsoft.com/office/drawing/2014/main" id="{3E48E635-7823-4B7B-52C7-A9DFDFA0D3F6}"/>
                </a:ext>
              </a:extLst>
            </p:cNvPr>
            <p:cNvSpPr/>
            <p:nvPr/>
          </p:nvSpPr>
          <p:spPr>
            <a:xfrm>
              <a:off x="11604097" y="2739600"/>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98" name="Google Shape;1428;p12">
              <a:extLst>
                <a:ext uri="{FF2B5EF4-FFF2-40B4-BE49-F238E27FC236}">
                  <a16:creationId xmlns:a16="http://schemas.microsoft.com/office/drawing/2014/main" id="{3E660C04-DE28-4A9A-FF71-AFC5368FEC26}"/>
                </a:ext>
              </a:extLst>
            </p:cNvPr>
            <p:cNvSpPr/>
            <p:nvPr/>
          </p:nvSpPr>
          <p:spPr>
            <a:xfrm>
              <a:off x="11604097" y="274689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99" name="Google Shape;1429;p12">
              <a:extLst>
                <a:ext uri="{FF2B5EF4-FFF2-40B4-BE49-F238E27FC236}">
                  <a16:creationId xmlns:a16="http://schemas.microsoft.com/office/drawing/2014/main" id="{DEC08F8A-FC35-5A67-09EF-D90AD2245CB8}"/>
                </a:ext>
              </a:extLst>
            </p:cNvPr>
            <p:cNvSpPr/>
            <p:nvPr/>
          </p:nvSpPr>
          <p:spPr>
            <a:xfrm>
              <a:off x="11607945" y="2757846"/>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00" name="Google Shape;1430;p12">
              <a:extLst>
                <a:ext uri="{FF2B5EF4-FFF2-40B4-BE49-F238E27FC236}">
                  <a16:creationId xmlns:a16="http://schemas.microsoft.com/office/drawing/2014/main" id="{90829C06-5B97-0CBA-B39C-514588F41EF5}"/>
                </a:ext>
              </a:extLst>
            </p:cNvPr>
            <p:cNvSpPr/>
            <p:nvPr/>
          </p:nvSpPr>
          <p:spPr>
            <a:xfrm>
              <a:off x="11607945" y="2754197"/>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01" name="Google Shape;1431;p12">
              <a:extLst>
                <a:ext uri="{FF2B5EF4-FFF2-40B4-BE49-F238E27FC236}">
                  <a16:creationId xmlns:a16="http://schemas.microsoft.com/office/drawing/2014/main" id="{B3119EC5-C092-B4BA-FEDD-1E149CDC24F2}"/>
                </a:ext>
              </a:extLst>
            </p:cNvPr>
            <p:cNvSpPr/>
            <p:nvPr/>
          </p:nvSpPr>
          <p:spPr>
            <a:xfrm>
              <a:off x="11596400" y="2717706"/>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02" name="Google Shape;1432;p12">
              <a:extLst>
                <a:ext uri="{FF2B5EF4-FFF2-40B4-BE49-F238E27FC236}">
                  <a16:creationId xmlns:a16="http://schemas.microsoft.com/office/drawing/2014/main" id="{E82019F1-1A79-F5C4-AF7F-32BDC094253A}"/>
                </a:ext>
              </a:extLst>
            </p:cNvPr>
            <p:cNvSpPr/>
            <p:nvPr/>
          </p:nvSpPr>
          <p:spPr>
            <a:xfrm>
              <a:off x="10821608" y="2366176"/>
              <a:ext cx="610598" cy="529118"/>
            </a:xfrm>
            <a:custGeom>
              <a:avLst/>
              <a:gdLst/>
              <a:ahLst/>
              <a:cxnLst/>
              <a:rect l="l" t="t" r="r" b="b"/>
              <a:pathLst>
                <a:path w="476" h="435" extrusionOk="0">
                  <a:moveTo>
                    <a:pt x="453" y="313"/>
                  </a:moveTo>
                  <a:lnTo>
                    <a:pt x="453" y="313"/>
                  </a:lnTo>
                  <a:lnTo>
                    <a:pt x="453" y="313"/>
                  </a:lnTo>
                  <a:lnTo>
                    <a:pt x="453" y="301"/>
                  </a:lnTo>
                  <a:lnTo>
                    <a:pt x="453" y="301"/>
                  </a:lnTo>
                  <a:lnTo>
                    <a:pt x="456" y="286"/>
                  </a:lnTo>
                  <a:lnTo>
                    <a:pt x="456" y="286"/>
                  </a:lnTo>
                  <a:lnTo>
                    <a:pt x="456" y="256"/>
                  </a:lnTo>
                  <a:lnTo>
                    <a:pt x="456" y="256"/>
                  </a:lnTo>
                  <a:lnTo>
                    <a:pt x="456" y="246"/>
                  </a:lnTo>
                  <a:lnTo>
                    <a:pt x="456" y="246"/>
                  </a:lnTo>
                  <a:lnTo>
                    <a:pt x="459" y="240"/>
                  </a:lnTo>
                  <a:lnTo>
                    <a:pt x="459" y="240"/>
                  </a:lnTo>
                  <a:lnTo>
                    <a:pt x="456" y="228"/>
                  </a:lnTo>
                  <a:lnTo>
                    <a:pt x="456" y="228"/>
                  </a:lnTo>
                  <a:lnTo>
                    <a:pt x="456" y="228"/>
                  </a:lnTo>
                  <a:lnTo>
                    <a:pt x="456" y="228"/>
                  </a:lnTo>
                  <a:lnTo>
                    <a:pt x="450" y="222"/>
                  </a:lnTo>
                  <a:lnTo>
                    <a:pt x="450" y="222"/>
                  </a:lnTo>
                  <a:lnTo>
                    <a:pt x="445" y="210"/>
                  </a:lnTo>
                  <a:lnTo>
                    <a:pt x="439" y="192"/>
                  </a:lnTo>
                  <a:lnTo>
                    <a:pt x="439" y="161"/>
                  </a:lnTo>
                  <a:lnTo>
                    <a:pt x="439" y="161"/>
                  </a:lnTo>
                  <a:lnTo>
                    <a:pt x="431" y="146"/>
                  </a:lnTo>
                  <a:lnTo>
                    <a:pt x="431" y="146"/>
                  </a:lnTo>
                  <a:lnTo>
                    <a:pt x="428" y="146"/>
                  </a:lnTo>
                  <a:lnTo>
                    <a:pt x="428" y="146"/>
                  </a:lnTo>
                  <a:lnTo>
                    <a:pt x="425" y="143"/>
                  </a:lnTo>
                  <a:lnTo>
                    <a:pt x="425" y="143"/>
                  </a:lnTo>
                  <a:lnTo>
                    <a:pt x="420" y="134"/>
                  </a:lnTo>
                  <a:lnTo>
                    <a:pt x="420" y="122"/>
                  </a:lnTo>
                  <a:lnTo>
                    <a:pt x="420" y="122"/>
                  </a:lnTo>
                  <a:lnTo>
                    <a:pt x="417" y="110"/>
                  </a:lnTo>
                  <a:lnTo>
                    <a:pt x="417" y="110"/>
                  </a:lnTo>
                  <a:lnTo>
                    <a:pt x="411" y="88"/>
                  </a:lnTo>
                  <a:lnTo>
                    <a:pt x="411" y="88"/>
                  </a:lnTo>
                  <a:lnTo>
                    <a:pt x="411" y="79"/>
                  </a:lnTo>
                  <a:lnTo>
                    <a:pt x="411" y="79"/>
                  </a:lnTo>
                  <a:lnTo>
                    <a:pt x="408" y="61"/>
                  </a:lnTo>
                  <a:lnTo>
                    <a:pt x="408" y="61"/>
                  </a:lnTo>
                  <a:lnTo>
                    <a:pt x="406" y="52"/>
                  </a:lnTo>
                  <a:lnTo>
                    <a:pt x="403" y="43"/>
                  </a:lnTo>
                  <a:lnTo>
                    <a:pt x="403" y="43"/>
                  </a:lnTo>
                  <a:lnTo>
                    <a:pt x="397" y="31"/>
                  </a:lnTo>
                  <a:lnTo>
                    <a:pt x="397" y="22"/>
                  </a:lnTo>
                  <a:lnTo>
                    <a:pt x="397" y="0"/>
                  </a:lnTo>
                  <a:lnTo>
                    <a:pt x="397" y="0"/>
                  </a:lnTo>
                  <a:lnTo>
                    <a:pt x="355" y="6"/>
                  </a:lnTo>
                  <a:lnTo>
                    <a:pt x="319" y="9"/>
                  </a:lnTo>
                  <a:lnTo>
                    <a:pt x="319" y="9"/>
                  </a:lnTo>
                  <a:lnTo>
                    <a:pt x="305" y="16"/>
                  </a:lnTo>
                  <a:lnTo>
                    <a:pt x="294" y="25"/>
                  </a:lnTo>
                  <a:lnTo>
                    <a:pt x="271" y="46"/>
                  </a:lnTo>
                  <a:lnTo>
                    <a:pt x="271" y="46"/>
                  </a:lnTo>
                  <a:lnTo>
                    <a:pt x="260" y="58"/>
                  </a:lnTo>
                  <a:lnTo>
                    <a:pt x="260" y="58"/>
                  </a:lnTo>
                  <a:lnTo>
                    <a:pt x="254" y="67"/>
                  </a:lnTo>
                  <a:lnTo>
                    <a:pt x="246" y="82"/>
                  </a:lnTo>
                  <a:lnTo>
                    <a:pt x="246" y="82"/>
                  </a:lnTo>
                  <a:lnTo>
                    <a:pt x="240" y="98"/>
                  </a:lnTo>
                  <a:lnTo>
                    <a:pt x="235" y="107"/>
                  </a:lnTo>
                  <a:lnTo>
                    <a:pt x="235" y="107"/>
                  </a:lnTo>
                  <a:lnTo>
                    <a:pt x="232" y="110"/>
                  </a:lnTo>
                  <a:lnTo>
                    <a:pt x="229" y="116"/>
                  </a:lnTo>
                  <a:lnTo>
                    <a:pt x="229" y="116"/>
                  </a:lnTo>
                  <a:lnTo>
                    <a:pt x="235" y="122"/>
                  </a:lnTo>
                  <a:lnTo>
                    <a:pt x="246" y="125"/>
                  </a:lnTo>
                  <a:lnTo>
                    <a:pt x="246" y="125"/>
                  </a:lnTo>
                  <a:lnTo>
                    <a:pt x="254" y="125"/>
                  </a:lnTo>
                  <a:lnTo>
                    <a:pt x="257" y="128"/>
                  </a:lnTo>
                  <a:lnTo>
                    <a:pt x="260" y="134"/>
                  </a:lnTo>
                  <a:lnTo>
                    <a:pt x="260" y="134"/>
                  </a:lnTo>
                  <a:lnTo>
                    <a:pt x="260" y="137"/>
                  </a:lnTo>
                  <a:lnTo>
                    <a:pt x="257" y="143"/>
                  </a:lnTo>
                  <a:lnTo>
                    <a:pt x="249" y="155"/>
                  </a:lnTo>
                  <a:lnTo>
                    <a:pt x="249" y="155"/>
                  </a:lnTo>
                  <a:lnTo>
                    <a:pt x="243" y="161"/>
                  </a:lnTo>
                  <a:lnTo>
                    <a:pt x="243" y="161"/>
                  </a:lnTo>
                  <a:lnTo>
                    <a:pt x="240" y="164"/>
                  </a:lnTo>
                  <a:lnTo>
                    <a:pt x="240" y="164"/>
                  </a:lnTo>
                  <a:lnTo>
                    <a:pt x="240" y="177"/>
                  </a:lnTo>
                  <a:lnTo>
                    <a:pt x="240" y="186"/>
                  </a:lnTo>
                  <a:lnTo>
                    <a:pt x="235" y="198"/>
                  </a:lnTo>
                  <a:lnTo>
                    <a:pt x="229" y="204"/>
                  </a:lnTo>
                  <a:lnTo>
                    <a:pt x="229" y="204"/>
                  </a:lnTo>
                  <a:lnTo>
                    <a:pt x="210" y="216"/>
                  </a:lnTo>
                  <a:lnTo>
                    <a:pt x="173" y="234"/>
                  </a:lnTo>
                  <a:lnTo>
                    <a:pt x="173" y="234"/>
                  </a:lnTo>
                  <a:lnTo>
                    <a:pt x="165" y="237"/>
                  </a:lnTo>
                  <a:lnTo>
                    <a:pt x="165" y="237"/>
                  </a:lnTo>
                  <a:lnTo>
                    <a:pt x="154" y="243"/>
                  </a:lnTo>
                  <a:lnTo>
                    <a:pt x="148" y="243"/>
                  </a:lnTo>
                  <a:lnTo>
                    <a:pt x="148" y="243"/>
                  </a:lnTo>
                  <a:lnTo>
                    <a:pt x="140" y="240"/>
                  </a:lnTo>
                  <a:lnTo>
                    <a:pt x="140" y="240"/>
                  </a:lnTo>
                  <a:lnTo>
                    <a:pt x="126" y="240"/>
                  </a:lnTo>
                  <a:lnTo>
                    <a:pt x="120" y="237"/>
                  </a:lnTo>
                  <a:lnTo>
                    <a:pt x="120" y="237"/>
                  </a:lnTo>
                  <a:lnTo>
                    <a:pt x="115" y="234"/>
                  </a:lnTo>
                  <a:lnTo>
                    <a:pt x="109" y="234"/>
                  </a:lnTo>
                  <a:lnTo>
                    <a:pt x="109" y="234"/>
                  </a:lnTo>
                  <a:lnTo>
                    <a:pt x="109" y="234"/>
                  </a:lnTo>
                  <a:lnTo>
                    <a:pt x="109" y="234"/>
                  </a:lnTo>
                  <a:lnTo>
                    <a:pt x="98" y="237"/>
                  </a:lnTo>
                  <a:lnTo>
                    <a:pt x="89" y="240"/>
                  </a:lnTo>
                  <a:lnTo>
                    <a:pt x="70" y="256"/>
                  </a:lnTo>
                  <a:lnTo>
                    <a:pt x="70" y="256"/>
                  </a:lnTo>
                  <a:lnTo>
                    <a:pt x="56" y="262"/>
                  </a:lnTo>
                  <a:lnTo>
                    <a:pt x="56" y="262"/>
                  </a:lnTo>
                  <a:lnTo>
                    <a:pt x="50" y="268"/>
                  </a:lnTo>
                  <a:lnTo>
                    <a:pt x="45" y="274"/>
                  </a:lnTo>
                  <a:lnTo>
                    <a:pt x="45" y="274"/>
                  </a:lnTo>
                  <a:lnTo>
                    <a:pt x="45" y="277"/>
                  </a:lnTo>
                  <a:lnTo>
                    <a:pt x="47" y="283"/>
                  </a:lnTo>
                  <a:lnTo>
                    <a:pt x="47" y="283"/>
                  </a:lnTo>
                  <a:lnTo>
                    <a:pt x="50" y="295"/>
                  </a:lnTo>
                  <a:lnTo>
                    <a:pt x="53" y="304"/>
                  </a:lnTo>
                  <a:lnTo>
                    <a:pt x="50" y="319"/>
                  </a:lnTo>
                  <a:lnTo>
                    <a:pt x="50" y="319"/>
                  </a:lnTo>
                  <a:lnTo>
                    <a:pt x="47" y="325"/>
                  </a:lnTo>
                  <a:lnTo>
                    <a:pt x="42" y="331"/>
                  </a:lnTo>
                  <a:lnTo>
                    <a:pt x="42" y="331"/>
                  </a:lnTo>
                  <a:lnTo>
                    <a:pt x="36" y="341"/>
                  </a:lnTo>
                  <a:lnTo>
                    <a:pt x="36" y="341"/>
                  </a:lnTo>
                  <a:lnTo>
                    <a:pt x="22" y="359"/>
                  </a:lnTo>
                  <a:lnTo>
                    <a:pt x="22" y="359"/>
                  </a:lnTo>
                  <a:lnTo>
                    <a:pt x="17" y="368"/>
                  </a:lnTo>
                  <a:lnTo>
                    <a:pt x="17" y="368"/>
                  </a:lnTo>
                  <a:lnTo>
                    <a:pt x="11" y="377"/>
                  </a:lnTo>
                  <a:lnTo>
                    <a:pt x="11" y="377"/>
                  </a:lnTo>
                  <a:lnTo>
                    <a:pt x="0" y="386"/>
                  </a:lnTo>
                  <a:lnTo>
                    <a:pt x="3" y="407"/>
                  </a:lnTo>
                  <a:lnTo>
                    <a:pt x="3" y="407"/>
                  </a:lnTo>
                  <a:lnTo>
                    <a:pt x="187" y="368"/>
                  </a:lnTo>
                  <a:lnTo>
                    <a:pt x="316" y="344"/>
                  </a:lnTo>
                  <a:lnTo>
                    <a:pt x="316" y="344"/>
                  </a:lnTo>
                  <a:lnTo>
                    <a:pt x="333" y="347"/>
                  </a:lnTo>
                  <a:lnTo>
                    <a:pt x="344" y="353"/>
                  </a:lnTo>
                  <a:lnTo>
                    <a:pt x="350" y="356"/>
                  </a:lnTo>
                  <a:lnTo>
                    <a:pt x="350" y="356"/>
                  </a:lnTo>
                  <a:lnTo>
                    <a:pt x="383" y="401"/>
                  </a:lnTo>
                  <a:lnTo>
                    <a:pt x="394" y="407"/>
                  </a:lnTo>
                  <a:lnTo>
                    <a:pt x="394" y="407"/>
                  </a:lnTo>
                  <a:lnTo>
                    <a:pt x="408" y="410"/>
                  </a:lnTo>
                  <a:lnTo>
                    <a:pt x="408" y="410"/>
                  </a:lnTo>
                  <a:lnTo>
                    <a:pt x="408" y="410"/>
                  </a:lnTo>
                  <a:lnTo>
                    <a:pt x="408" y="410"/>
                  </a:lnTo>
                  <a:lnTo>
                    <a:pt x="408" y="414"/>
                  </a:lnTo>
                  <a:lnTo>
                    <a:pt x="408" y="414"/>
                  </a:lnTo>
                  <a:lnTo>
                    <a:pt x="411" y="414"/>
                  </a:lnTo>
                  <a:lnTo>
                    <a:pt x="411" y="414"/>
                  </a:lnTo>
                  <a:lnTo>
                    <a:pt x="411" y="414"/>
                  </a:lnTo>
                  <a:lnTo>
                    <a:pt x="411" y="414"/>
                  </a:lnTo>
                  <a:lnTo>
                    <a:pt x="411" y="414"/>
                  </a:lnTo>
                  <a:lnTo>
                    <a:pt x="411" y="414"/>
                  </a:lnTo>
                  <a:lnTo>
                    <a:pt x="414" y="414"/>
                  </a:lnTo>
                  <a:lnTo>
                    <a:pt x="414" y="414"/>
                  </a:lnTo>
                  <a:lnTo>
                    <a:pt x="414" y="414"/>
                  </a:lnTo>
                  <a:lnTo>
                    <a:pt x="414" y="414"/>
                  </a:lnTo>
                  <a:lnTo>
                    <a:pt x="417" y="414"/>
                  </a:lnTo>
                  <a:lnTo>
                    <a:pt x="417" y="414"/>
                  </a:lnTo>
                  <a:lnTo>
                    <a:pt x="417" y="417"/>
                  </a:lnTo>
                  <a:lnTo>
                    <a:pt x="417" y="417"/>
                  </a:lnTo>
                  <a:lnTo>
                    <a:pt x="420" y="417"/>
                  </a:lnTo>
                  <a:lnTo>
                    <a:pt x="420" y="417"/>
                  </a:lnTo>
                  <a:lnTo>
                    <a:pt x="420" y="417"/>
                  </a:lnTo>
                  <a:lnTo>
                    <a:pt x="420" y="417"/>
                  </a:lnTo>
                  <a:lnTo>
                    <a:pt x="422" y="417"/>
                  </a:lnTo>
                  <a:lnTo>
                    <a:pt x="422" y="417"/>
                  </a:lnTo>
                  <a:lnTo>
                    <a:pt x="422" y="417"/>
                  </a:lnTo>
                  <a:lnTo>
                    <a:pt x="422" y="417"/>
                  </a:lnTo>
                  <a:lnTo>
                    <a:pt x="425" y="420"/>
                  </a:lnTo>
                  <a:lnTo>
                    <a:pt x="425" y="420"/>
                  </a:lnTo>
                  <a:lnTo>
                    <a:pt x="425" y="420"/>
                  </a:lnTo>
                  <a:lnTo>
                    <a:pt x="425" y="420"/>
                  </a:lnTo>
                  <a:lnTo>
                    <a:pt x="431" y="420"/>
                  </a:lnTo>
                  <a:lnTo>
                    <a:pt x="431" y="420"/>
                  </a:lnTo>
                  <a:lnTo>
                    <a:pt x="434" y="420"/>
                  </a:lnTo>
                  <a:lnTo>
                    <a:pt x="434" y="420"/>
                  </a:lnTo>
                  <a:lnTo>
                    <a:pt x="434" y="423"/>
                  </a:lnTo>
                  <a:lnTo>
                    <a:pt x="434" y="423"/>
                  </a:lnTo>
                  <a:lnTo>
                    <a:pt x="436" y="423"/>
                  </a:lnTo>
                  <a:lnTo>
                    <a:pt x="436" y="423"/>
                  </a:lnTo>
                  <a:lnTo>
                    <a:pt x="436" y="423"/>
                  </a:lnTo>
                  <a:lnTo>
                    <a:pt x="436" y="423"/>
                  </a:lnTo>
                  <a:lnTo>
                    <a:pt x="439" y="423"/>
                  </a:lnTo>
                  <a:lnTo>
                    <a:pt x="439" y="423"/>
                  </a:lnTo>
                  <a:lnTo>
                    <a:pt x="442" y="426"/>
                  </a:lnTo>
                  <a:lnTo>
                    <a:pt x="442" y="426"/>
                  </a:lnTo>
                  <a:lnTo>
                    <a:pt x="442" y="426"/>
                  </a:lnTo>
                  <a:lnTo>
                    <a:pt x="442" y="426"/>
                  </a:lnTo>
                  <a:lnTo>
                    <a:pt x="445" y="426"/>
                  </a:lnTo>
                  <a:lnTo>
                    <a:pt x="445" y="426"/>
                  </a:lnTo>
                  <a:lnTo>
                    <a:pt x="445" y="426"/>
                  </a:lnTo>
                  <a:lnTo>
                    <a:pt x="445" y="426"/>
                  </a:lnTo>
                  <a:lnTo>
                    <a:pt x="448" y="429"/>
                  </a:lnTo>
                  <a:lnTo>
                    <a:pt x="448" y="429"/>
                  </a:lnTo>
                  <a:lnTo>
                    <a:pt x="448" y="429"/>
                  </a:lnTo>
                  <a:lnTo>
                    <a:pt x="448" y="429"/>
                  </a:lnTo>
                  <a:lnTo>
                    <a:pt x="450" y="429"/>
                  </a:lnTo>
                  <a:lnTo>
                    <a:pt x="450" y="429"/>
                  </a:lnTo>
                  <a:lnTo>
                    <a:pt x="453" y="429"/>
                  </a:lnTo>
                  <a:lnTo>
                    <a:pt x="453" y="429"/>
                  </a:lnTo>
                  <a:lnTo>
                    <a:pt x="453" y="429"/>
                  </a:lnTo>
                  <a:lnTo>
                    <a:pt x="453" y="429"/>
                  </a:lnTo>
                  <a:lnTo>
                    <a:pt x="456" y="432"/>
                  </a:lnTo>
                  <a:lnTo>
                    <a:pt x="456" y="432"/>
                  </a:lnTo>
                  <a:lnTo>
                    <a:pt x="456" y="432"/>
                  </a:lnTo>
                  <a:lnTo>
                    <a:pt x="456" y="432"/>
                  </a:lnTo>
                  <a:lnTo>
                    <a:pt x="459" y="432"/>
                  </a:lnTo>
                  <a:lnTo>
                    <a:pt x="459" y="432"/>
                  </a:lnTo>
                  <a:lnTo>
                    <a:pt x="462" y="435"/>
                  </a:lnTo>
                  <a:lnTo>
                    <a:pt x="462" y="435"/>
                  </a:lnTo>
                  <a:lnTo>
                    <a:pt x="462" y="435"/>
                  </a:lnTo>
                  <a:lnTo>
                    <a:pt x="462" y="435"/>
                  </a:lnTo>
                  <a:lnTo>
                    <a:pt x="464" y="435"/>
                  </a:lnTo>
                  <a:lnTo>
                    <a:pt x="476" y="423"/>
                  </a:lnTo>
                  <a:lnTo>
                    <a:pt x="476" y="423"/>
                  </a:lnTo>
                  <a:lnTo>
                    <a:pt x="476" y="420"/>
                  </a:lnTo>
                  <a:lnTo>
                    <a:pt x="476" y="420"/>
                  </a:lnTo>
                  <a:lnTo>
                    <a:pt x="476" y="420"/>
                  </a:lnTo>
                  <a:lnTo>
                    <a:pt x="476" y="420"/>
                  </a:lnTo>
                  <a:lnTo>
                    <a:pt x="476" y="417"/>
                  </a:lnTo>
                  <a:lnTo>
                    <a:pt x="476" y="417"/>
                  </a:lnTo>
                  <a:lnTo>
                    <a:pt x="476" y="417"/>
                  </a:lnTo>
                  <a:lnTo>
                    <a:pt x="476" y="417"/>
                  </a:lnTo>
                  <a:lnTo>
                    <a:pt x="473" y="414"/>
                  </a:lnTo>
                  <a:lnTo>
                    <a:pt x="473" y="414"/>
                  </a:lnTo>
                  <a:lnTo>
                    <a:pt x="473" y="414"/>
                  </a:lnTo>
                  <a:lnTo>
                    <a:pt x="473" y="414"/>
                  </a:lnTo>
                  <a:lnTo>
                    <a:pt x="473" y="410"/>
                  </a:lnTo>
                  <a:lnTo>
                    <a:pt x="473" y="410"/>
                  </a:lnTo>
                  <a:lnTo>
                    <a:pt x="473" y="410"/>
                  </a:lnTo>
                  <a:lnTo>
                    <a:pt x="473" y="410"/>
                  </a:lnTo>
                  <a:lnTo>
                    <a:pt x="470" y="407"/>
                  </a:lnTo>
                  <a:lnTo>
                    <a:pt x="470" y="407"/>
                  </a:lnTo>
                  <a:lnTo>
                    <a:pt x="470" y="407"/>
                  </a:lnTo>
                  <a:lnTo>
                    <a:pt x="470" y="407"/>
                  </a:lnTo>
                  <a:lnTo>
                    <a:pt x="470" y="404"/>
                  </a:lnTo>
                  <a:lnTo>
                    <a:pt x="470" y="404"/>
                  </a:lnTo>
                  <a:lnTo>
                    <a:pt x="470" y="404"/>
                  </a:lnTo>
                  <a:lnTo>
                    <a:pt x="470" y="404"/>
                  </a:lnTo>
                  <a:lnTo>
                    <a:pt x="470" y="401"/>
                  </a:lnTo>
                  <a:lnTo>
                    <a:pt x="470" y="401"/>
                  </a:lnTo>
                  <a:lnTo>
                    <a:pt x="464" y="377"/>
                  </a:lnTo>
                  <a:lnTo>
                    <a:pt x="464" y="377"/>
                  </a:lnTo>
                  <a:lnTo>
                    <a:pt x="464" y="371"/>
                  </a:lnTo>
                  <a:lnTo>
                    <a:pt x="464" y="371"/>
                  </a:lnTo>
                  <a:lnTo>
                    <a:pt x="459" y="350"/>
                  </a:lnTo>
                  <a:lnTo>
                    <a:pt x="453" y="328"/>
                  </a:lnTo>
                  <a:lnTo>
                    <a:pt x="453" y="313"/>
                  </a:lnTo>
                  <a:lnTo>
                    <a:pt x="453" y="313"/>
                  </a:lnTo>
                  <a:lnTo>
                    <a:pt x="453" y="313"/>
                  </a:lnTo>
                  <a:lnTo>
                    <a:pt x="453" y="313"/>
                  </a:lnTo>
                  <a:lnTo>
                    <a:pt x="453" y="313"/>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03" name="Google Shape;1433;p12">
              <a:extLst>
                <a:ext uri="{FF2B5EF4-FFF2-40B4-BE49-F238E27FC236}">
                  <a16:creationId xmlns:a16="http://schemas.microsoft.com/office/drawing/2014/main" id="{B05E34C7-6055-DDB7-DCD3-F2CECDFB4892}"/>
                </a:ext>
              </a:extLst>
            </p:cNvPr>
            <p:cNvSpPr/>
            <p:nvPr/>
          </p:nvSpPr>
          <p:spPr>
            <a:xfrm>
              <a:off x="11344978" y="2315089"/>
              <a:ext cx="169325" cy="317471"/>
            </a:xfrm>
            <a:custGeom>
              <a:avLst/>
              <a:gdLst/>
              <a:ahLst/>
              <a:cxnLst/>
              <a:rect l="l" t="t" r="r" b="b"/>
              <a:pathLst>
                <a:path w="132" h="261" extrusionOk="0">
                  <a:moveTo>
                    <a:pt x="107" y="231"/>
                  </a:moveTo>
                  <a:lnTo>
                    <a:pt x="107" y="231"/>
                  </a:lnTo>
                  <a:lnTo>
                    <a:pt x="101" y="209"/>
                  </a:lnTo>
                  <a:lnTo>
                    <a:pt x="98" y="173"/>
                  </a:lnTo>
                  <a:lnTo>
                    <a:pt x="98" y="173"/>
                  </a:lnTo>
                  <a:lnTo>
                    <a:pt x="101" y="152"/>
                  </a:lnTo>
                  <a:lnTo>
                    <a:pt x="104" y="146"/>
                  </a:lnTo>
                  <a:lnTo>
                    <a:pt x="104" y="146"/>
                  </a:lnTo>
                  <a:lnTo>
                    <a:pt x="104" y="146"/>
                  </a:lnTo>
                  <a:lnTo>
                    <a:pt x="104" y="88"/>
                  </a:lnTo>
                  <a:lnTo>
                    <a:pt x="104" y="88"/>
                  </a:lnTo>
                  <a:lnTo>
                    <a:pt x="104" y="79"/>
                  </a:lnTo>
                  <a:lnTo>
                    <a:pt x="110" y="73"/>
                  </a:lnTo>
                  <a:lnTo>
                    <a:pt x="110" y="73"/>
                  </a:lnTo>
                  <a:lnTo>
                    <a:pt x="112" y="70"/>
                  </a:lnTo>
                  <a:lnTo>
                    <a:pt x="112" y="64"/>
                  </a:lnTo>
                  <a:lnTo>
                    <a:pt x="112" y="64"/>
                  </a:lnTo>
                  <a:lnTo>
                    <a:pt x="115" y="61"/>
                  </a:lnTo>
                  <a:lnTo>
                    <a:pt x="115" y="61"/>
                  </a:lnTo>
                  <a:lnTo>
                    <a:pt x="115" y="58"/>
                  </a:lnTo>
                  <a:lnTo>
                    <a:pt x="115" y="58"/>
                  </a:lnTo>
                  <a:lnTo>
                    <a:pt x="121" y="51"/>
                  </a:lnTo>
                  <a:lnTo>
                    <a:pt x="126" y="48"/>
                  </a:lnTo>
                  <a:lnTo>
                    <a:pt x="126" y="48"/>
                  </a:lnTo>
                  <a:lnTo>
                    <a:pt x="126" y="48"/>
                  </a:lnTo>
                  <a:lnTo>
                    <a:pt x="126" y="48"/>
                  </a:lnTo>
                  <a:lnTo>
                    <a:pt x="129" y="42"/>
                  </a:lnTo>
                  <a:lnTo>
                    <a:pt x="132" y="33"/>
                  </a:lnTo>
                  <a:lnTo>
                    <a:pt x="132" y="33"/>
                  </a:lnTo>
                  <a:lnTo>
                    <a:pt x="129" y="27"/>
                  </a:lnTo>
                  <a:lnTo>
                    <a:pt x="129" y="27"/>
                  </a:lnTo>
                  <a:lnTo>
                    <a:pt x="124" y="21"/>
                  </a:lnTo>
                  <a:lnTo>
                    <a:pt x="121" y="15"/>
                  </a:lnTo>
                  <a:lnTo>
                    <a:pt x="121" y="15"/>
                  </a:lnTo>
                  <a:lnTo>
                    <a:pt x="121" y="12"/>
                  </a:lnTo>
                  <a:lnTo>
                    <a:pt x="121" y="12"/>
                  </a:lnTo>
                  <a:lnTo>
                    <a:pt x="118" y="9"/>
                  </a:lnTo>
                  <a:lnTo>
                    <a:pt x="118" y="9"/>
                  </a:lnTo>
                  <a:lnTo>
                    <a:pt x="118" y="6"/>
                  </a:lnTo>
                  <a:lnTo>
                    <a:pt x="118" y="6"/>
                  </a:lnTo>
                  <a:lnTo>
                    <a:pt x="118" y="6"/>
                  </a:lnTo>
                  <a:lnTo>
                    <a:pt x="118" y="6"/>
                  </a:lnTo>
                  <a:lnTo>
                    <a:pt x="118" y="3"/>
                  </a:lnTo>
                  <a:lnTo>
                    <a:pt x="118" y="3"/>
                  </a:lnTo>
                  <a:lnTo>
                    <a:pt x="118" y="3"/>
                  </a:lnTo>
                  <a:lnTo>
                    <a:pt x="118" y="3"/>
                  </a:lnTo>
                  <a:lnTo>
                    <a:pt x="118" y="0"/>
                  </a:lnTo>
                  <a:lnTo>
                    <a:pt x="118" y="0"/>
                  </a:lnTo>
                  <a:lnTo>
                    <a:pt x="118" y="0"/>
                  </a:lnTo>
                  <a:lnTo>
                    <a:pt x="118" y="0"/>
                  </a:lnTo>
                  <a:lnTo>
                    <a:pt x="28" y="33"/>
                  </a:lnTo>
                  <a:lnTo>
                    <a:pt x="28" y="33"/>
                  </a:lnTo>
                  <a:lnTo>
                    <a:pt x="0" y="39"/>
                  </a:lnTo>
                  <a:lnTo>
                    <a:pt x="0" y="64"/>
                  </a:lnTo>
                  <a:lnTo>
                    <a:pt x="0" y="64"/>
                  </a:lnTo>
                  <a:lnTo>
                    <a:pt x="0" y="70"/>
                  </a:lnTo>
                  <a:lnTo>
                    <a:pt x="3" y="79"/>
                  </a:lnTo>
                  <a:lnTo>
                    <a:pt x="3" y="79"/>
                  </a:lnTo>
                  <a:lnTo>
                    <a:pt x="9" y="91"/>
                  </a:lnTo>
                  <a:lnTo>
                    <a:pt x="12" y="103"/>
                  </a:lnTo>
                  <a:lnTo>
                    <a:pt x="12" y="103"/>
                  </a:lnTo>
                  <a:lnTo>
                    <a:pt x="14" y="118"/>
                  </a:lnTo>
                  <a:lnTo>
                    <a:pt x="14" y="118"/>
                  </a:lnTo>
                  <a:lnTo>
                    <a:pt x="14" y="130"/>
                  </a:lnTo>
                  <a:lnTo>
                    <a:pt x="14" y="130"/>
                  </a:lnTo>
                  <a:lnTo>
                    <a:pt x="20" y="149"/>
                  </a:lnTo>
                  <a:lnTo>
                    <a:pt x="20" y="149"/>
                  </a:lnTo>
                  <a:lnTo>
                    <a:pt x="23" y="164"/>
                  </a:lnTo>
                  <a:lnTo>
                    <a:pt x="23" y="164"/>
                  </a:lnTo>
                  <a:lnTo>
                    <a:pt x="26" y="176"/>
                  </a:lnTo>
                  <a:lnTo>
                    <a:pt x="26" y="176"/>
                  </a:lnTo>
                  <a:lnTo>
                    <a:pt x="26" y="176"/>
                  </a:lnTo>
                  <a:lnTo>
                    <a:pt x="26" y="176"/>
                  </a:lnTo>
                  <a:lnTo>
                    <a:pt x="28" y="176"/>
                  </a:lnTo>
                  <a:lnTo>
                    <a:pt x="28" y="176"/>
                  </a:lnTo>
                  <a:lnTo>
                    <a:pt x="31" y="179"/>
                  </a:lnTo>
                  <a:lnTo>
                    <a:pt x="34" y="182"/>
                  </a:lnTo>
                  <a:lnTo>
                    <a:pt x="34" y="182"/>
                  </a:lnTo>
                  <a:lnTo>
                    <a:pt x="40" y="197"/>
                  </a:lnTo>
                  <a:lnTo>
                    <a:pt x="40" y="197"/>
                  </a:lnTo>
                  <a:lnTo>
                    <a:pt x="40" y="200"/>
                  </a:lnTo>
                  <a:lnTo>
                    <a:pt x="40" y="200"/>
                  </a:lnTo>
                  <a:lnTo>
                    <a:pt x="42" y="234"/>
                  </a:lnTo>
                  <a:lnTo>
                    <a:pt x="45" y="249"/>
                  </a:lnTo>
                  <a:lnTo>
                    <a:pt x="51" y="255"/>
                  </a:lnTo>
                  <a:lnTo>
                    <a:pt x="51" y="255"/>
                  </a:lnTo>
                  <a:lnTo>
                    <a:pt x="54" y="261"/>
                  </a:lnTo>
                  <a:lnTo>
                    <a:pt x="107" y="246"/>
                  </a:lnTo>
                  <a:lnTo>
                    <a:pt x="107" y="237"/>
                  </a:lnTo>
                  <a:lnTo>
                    <a:pt x="107" y="237"/>
                  </a:lnTo>
                  <a:lnTo>
                    <a:pt x="107" y="231"/>
                  </a:lnTo>
                  <a:lnTo>
                    <a:pt x="107" y="231"/>
                  </a:lnTo>
                  <a:close/>
                </a:path>
              </a:pathLst>
            </a:custGeom>
            <a:solidFill>
              <a:schemeClr val="accen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04" name="Google Shape;1434;p12">
              <a:extLst>
                <a:ext uri="{FF2B5EF4-FFF2-40B4-BE49-F238E27FC236}">
                  <a16:creationId xmlns:a16="http://schemas.microsoft.com/office/drawing/2014/main" id="{6277B089-B435-8034-1FBF-58B7BC9231BA}"/>
                </a:ext>
              </a:extLst>
            </p:cNvPr>
            <p:cNvSpPr/>
            <p:nvPr/>
          </p:nvSpPr>
          <p:spPr>
            <a:xfrm>
              <a:off x="11416813" y="2572958"/>
              <a:ext cx="330954" cy="170291"/>
            </a:xfrm>
            <a:custGeom>
              <a:avLst/>
              <a:gdLst/>
              <a:ahLst/>
              <a:cxnLst/>
              <a:rect l="l" t="t" r="r" b="b"/>
              <a:pathLst>
                <a:path w="258" h="140" extrusionOk="0">
                  <a:moveTo>
                    <a:pt x="258" y="116"/>
                  </a:moveTo>
                  <a:lnTo>
                    <a:pt x="258" y="116"/>
                  </a:lnTo>
                  <a:lnTo>
                    <a:pt x="255" y="119"/>
                  </a:lnTo>
                  <a:lnTo>
                    <a:pt x="255" y="119"/>
                  </a:lnTo>
                  <a:lnTo>
                    <a:pt x="252" y="119"/>
                  </a:lnTo>
                  <a:lnTo>
                    <a:pt x="252" y="119"/>
                  </a:lnTo>
                  <a:lnTo>
                    <a:pt x="241" y="128"/>
                  </a:lnTo>
                  <a:lnTo>
                    <a:pt x="241" y="128"/>
                  </a:lnTo>
                  <a:lnTo>
                    <a:pt x="235" y="131"/>
                  </a:lnTo>
                  <a:lnTo>
                    <a:pt x="233" y="131"/>
                  </a:lnTo>
                  <a:lnTo>
                    <a:pt x="233" y="128"/>
                  </a:lnTo>
                  <a:lnTo>
                    <a:pt x="233" y="128"/>
                  </a:lnTo>
                  <a:lnTo>
                    <a:pt x="227" y="119"/>
                  </a:lnTo>
                  <a:lnTo>
                    <a:pt x="221" y="116"/>
                  </a:lnTo>
                  <a:lnTo>
                    <a:pt x="219" y="116"/>
                  </a:lnTo>
                  <a:lnTo>
                    <a:pt x="219" y="116"/>
                  </a:lnTo>
                  <a:lnTo>
                    <a:pt x="216" y="119"/>
                  </a:lnTo>
                  <a:lnTo>
                    <a:pt x="213" y="122"/>
                  </a:lnTo>
                  <a:lnTo>
                    <a:pt x="210" y="131"/>
                  </a:lnTo>
                  <a:lnTo>
                    <a:pt x="210" y="131"/>
                  </a:lnTo>
                  <a:lnTo>
                    <a:pt x="205" y="140"/>
                  </a:lnTo>
                  <a:lnTo>
                    <a:pt x="205" y="140"/>
                  </a:lnTo>
                  <a:lnTo>
                    <a:pt x="202" y="128"/>
                  </a:lnTo>
                  <a:lnTo>
                    <a:pt x="196" y="119"/>
                  </a:lnTo>
                  <a:lnTo>
                    <a:pt x="196" y="119"/>
                  </a:lnTo>
                  <a:lnTo>
                    <a:pt x="188" y="116"/>
                  </a:lnTo>
                  <a:lnTo>
                    <a:pt x="188" y="116"/>
                  </a:lnTo>
                  <a:lnTo>
                    <a:pt x="182" y="113"/>
                  </a:lnTo>
                  <a:lnTo>
                    <a:pt x="182" y="113"/>
                  </a:lnTo>
                  <a:lnTo>
                    <a:pt x="174" y="101"/>
                  </a:lnTo>
                  <a:lnTo>
                    <a:pt x="171" y="95"/>
                  </a:lnTo>
                  <a:lnTo>
                    <a:pt x="166" y="95"/>
                  </a:lnTo>
                  <a:lnTo>
                    <a:pt x="166" y="95"/>
                  </a:lnTo>
                  <a:lnTo>
                    <a:pt x="163" y="95"/>
                  </a:lnTo>
                  <a:lnTo>
                    <a:pt x="163" y="95"/>
                  </a:lnTo>
                  <a:lnTo>
                    <a:pt x="163" y="95"/>
                  </a:lnTo>
                  <a:lnTo>
                    <a:pt x="163" y="95"/>
                  </a:lnTo>
                  <a:lnTo>
                    <a:pt x="163" y="95"/>
                  </a:lnTo>
                  <a:lnTo>
                    <a:pt x="163" y="95"/>
                  </a:lnTo>
                  <a:lnTo>
                    <a:pt x="163" y="95"/>
                  </a:lnTo>
                  <a:lnTo>
                    <a:pt x="163" y="95"/>
                  </a:lnTo>
                  <a:lnTo>
                    <a:pt x="160" y="95"/>
                  </a:lnTo>
                  <a:lnTo>
                    <a:pt x="160" y="95"/>
                  </a:lnTo>
                  <a:lnTo>
                    <a:pt x="160" y="95"/>
                  </a:lnTo>
                  <a:lnTo>
                    <a:pt x="160" y="95"/>
                  </a:lnTo>
                  <a:lnTo>
                    <a:pt x="157" y="95"/>
                  </a:lnTo>
                  <a:lnTo>
                    <a:pt x="157" y="95"/>
                  </a:lnTo>
                  <a:lnTo>
                    <a:pt x="157" y="95"/>
                  </a:lnTo>
                  <a:lnTo>
                    <a:pt x="157" y="95"/>
                  </a:lnTo>
                  <a:lnTo>
                    <a:pt x="138" y="104"/>
                  </a:lnTo>
                  <a:lnTo>
                    <a:pt x="138" y="104"/>
                  </a:lnTo>
                  <a:lnTo>
                    <a:pt x="135" y="104"/>
                  </a:lnTo>
                  <a:lnTo>
                    <a:pt x="135" y="104"/>
                  </a:lnTo>
                  <a:lnTo>
                    <a:pt x="129" y="104"/>
                  </a:lnTo>
                  <a:lnTo>
                    <a:pt x="124" y="104"/>
                  </a:lnTo>
                  <a:lnTo>
                    <a:pt x="124" y="104"/>
                  </a:lnTo>
                  <a:lnTo>
                    <a:pt x="112" y="107"/>
                  </a:lnTo>
                  <a:lnTo>
                    <a:pt x="112" y="107"/>
                  </a:lnTo>
                  <a:lnTo>
                    <a:pt x="104" y="110"/>
                  </a:lnTo>
                  <a:lnTo>
                    <a:pt x="96" y="113"/>
                  </a:lnTo>
                  <a:lnTo>
                    <a:pt x="96" y="113"/>
                  </a:lnTo>
                  <a:lnTo>
                    <a:pt x="76" y="116"/>
                  </a:lnTo>
                  <a:lnTo>
                    <a:pt x="56" y="125"/>
                  </a:lnTo>
                  <a:lnTo>
                    <a:pt x="56" y="125"/>
                  </a:lnTo>
                  <a:lnTo>
                    <a:pt x="40" y="128"/>
                  </a:lnTo>
                  <a:lnTo>
                    <a:pt x="40" y="128"/>
                  </a:lnTo>
                  <a:lnTo>
                    <a:pt x="37" y="128"/>
                  </a:lnTo>
                  <a:lnTo>
                    <a:pt x="37" y="128"/>
                  </a:lnTo>
                  <a:lnTo>
                    <a:pt x="26" y="131"/>
                  </a:lnTo>
                  <a:lnTo>
                    <a:pt x="6" y="134"/>
                  </a:lnTo>
                  <a:lnTo>
                    <a:pt x="6" y="134"/>
                  </a:lnTo>
                  <a:lnTo>
                    <a:pt x="0" y="134"/>
                  </a:lnTo>
                  <a:lnTo>
                    <a:pt x="0" y="134"/>
                  </a:lnTo>
                  <a:lnTo>
                    <a:pt x="0" y="134"/>
                  </a:lnTo>
                  <a:lnTo>
                    <a:pt x="0" y="131"/>
                  </a:lnTo>
                  <a:lnTo>
                    <a:pt x="0" y="131"/>
                  </a:lnTo>
                  <a:lnTo>
                    <a:pt x="0" y="116"/>
                  </a:lnTo>
                  <a:lnTo>
                    <a:pt x="0" y="116"/>
                  </a:lnTo>
                  <a:lnTo>
                    <a:pt x="3" y="86"/>
                  </a:lnTo>
                  <a:lnTo>
                    <a:pt x="3" y="86"/>
                  </a:lnTo>
                  <a:lnTo>
                    <a:pt x="3" y="76"/>
                  </a:lnTo>
                  <a:lnTo>
                    <a:pt x="3" y="76"/>
                  </a:lnTo>
                  <a:lnTo>
                    <a:pt x="3" y="70"/>
                  </a:lnTo>
                  <a:lnTo>
                    <a:pt x="3" y="70"/>
                  </a:lnTo>
                  <a:lnTo>
                    <a:pt x="3" y="61"/>
                  </a:lnTo>
                  <a:lnTo>
                    <a:pt x="59" y="46"/>
                  </a:lnTo>
                  <a:lnTo>
                    <a:pt x="154" y="22"/>
                  </a:lnTo>
                  <a:lnTo>
                    <a:pt x="154" y="22"/>
                  </a:lnTo>
                  <a:lnTo>
                    <a:pt x="154" y="19"/>
                  </a:lnTo>
                  <a:lnTo>
                    <a:pt x="154" y="19"/>
                  </a:lnTo>
                  <a:lnTo>
                    <a:pt x="157" y="16"/>
                  </a:lnTo>
                  <a:lnTo>
                    <a:pt x="157" y="16"/>
                  </a:lnTo>
                  <a:lnTo>
                    <a:pt x="157" y="13"/>
                  </a:lnTo>
                  <a:lnTo>
                    <a:pt x="157" y="13"/>
                  </a:lnTo>
                  <a:lnTo>
                    <a:pt x="160" y="10"/>
                  </a:lnTo>
                  <a:lnTo>
                    <a:pt x="160" y="10"/>
                  </a:lnTo>
                  <a:lnTo>
                    <a:pt x="163" y="10"/>
                  </a:lnTo>
                  <a:lnTo>
                    <a:pt x="163" y="10"/>
                  </a:lnTo>
                  <a:lnTo>
                    <a:pt x="171" y="3"/>
                  </a:lnTo>
                  <a:lnTo>
                    <a:pt x="171" y="3"/>
                  </a:lnTo>
                  <a:lnTo>
                    <a:pt x="171" y="3"/>
                  </a:lnTo>
                  <a:lnTo>
                    <a:pt x="171" y="3"/>
                  </a:lnTo>
                  <a:lnTo>
                    <a:pt x="171" y="3"/>
                  </a:lnTo>
                  <a:lnTo>
                    <a:pt x="171" y="3"/>
                  </a:lnTo>
                  <a:lnTo>
                    <a:pt x="174" y="3"/>
                  </a:lnTo>
                  <a:lnTo>
                    <a:pt x="174" y="3"/>
                  </a:lnTo>
                  <a:lnTo>
                    <a:pt x="174" y="3"/>
                  </a:lnTo>
                  <a:lnTo>
                    <a:pt x="174" y="3"/>
                  </a:lnTo>
                  <a:lnTo>
                    <a:pt x="174" y="3"/>
                  </a:lnTo>
                  <a:lnTo>
                    <a:pt x="174" y="3"/>
                  </a:lnTo>
                  <a:lnTo>
                    <a:pt x="174" y="3"/>
                  </a:lnTo>
                  <a:lnTo>
                    <a:pt x="174" y="3"/>
                  </a:lnTo>
                  <a:lnTo>
                    <a:pt x="177" y="0"/>
                  </a:lnTo>
                  <a:lnTo>
                    <a:pt x="177" y="0"/>
                  </a:lnTo>
                  <a:lnTo>
                    <a:pt x="177" y="0"/>
                  </a:lnTo>
                  <a:lnTo>
                    <a:pt x="177" y="0"/>
                  </a:lnTo>
                  <a:lnTo>
                    <a:pt x="177" y="0"/>
                  </a:lnTo>
                  <a:lnTo>
                    <a:pt x="177" y="0"/>
                  </a:lnTo>
                  <a:lnTo>
                    <a:pt x="177" y="0"/>
                  </a:lnTo>
                  <a:lnTo>
                    <a:pt x="177" y="0"/>
                  </a:lnTo>
                  <a:lnTo>
                    <a:pt x="180" y="0"/>
                  </a:lnTo>
                  <a:lnTo>
                    <a:pt x="180" y="0"/>
                  </a:lnTo>
                  <a:lnTo>
                    <a:pt x="180" y="0"/>
                  </a:lnTo>
                  <a:lnTo>
                    <a:pt x="180" y="0"/>
                  </a:lnTo>
                  <a:lnTo>
                    <a:pt x="180" y="0"/>
                  </a:lnTo>
                  <a:lnTo>
                    <a:pt x="180" y="0"/>
                  </a:lnTo>
                  <a:lnTo>
                    <a:pt x="180" y="0"/>
                  </a:lnTo>
                  <a:lnTo>
                    <a:pt x="180" y="0"/>
                  </a:lnTo>
                  <a:lnTo>
                    <a:pt x="180" y="0"/>
                  </a:lnTo>
                  <a:lnTo>
                    <a:pt x="180" y="0"/>
                  </a:lnTo>
                  <a:lnTo>
                    <a:pt x="180" y="0"/>
                  </a:lnTo>
                  <a:lnTo>
                    <a:pt x="180" y="0"/>
                  </a:lnTo>
                  <a:lnTo>
                    <a:pt x="182" y="7"/>
                  </a:lnTo>
                  <a:lnTo>
                    <a:pt x="182" y="7"/>
                  </a:lnTo>
                  <a:lnTo>
                    <a:pt x="188" y="22"/>
                  </a:lnTo>
                  <a:lnTo>
                    <a:pt x="188" y="22"/>
                  </a:lnTo>
                  <a:lnTo>
                    <a:pt x="191" y="28"/>
                  </a:lnTo>
                  <a:lnTo>
                    <a:pt x="191" y="28"/>
                  </a:lnTo>
                  <a:lnTo>
                    <a:pt x="188" y="37"/>
                  </a:lnTo>
                  <a:lnTo>
                    <a:pt x="188" y="37"/>
                  </a:lnTo>
                  <a:lnTo>
                    <a:pt x="182" y="46"/>
                  </a:lnTo>
                  <a:lnTo>
                    <a:pt x="180" y="52"/>
                  </a:lnTo>
                  <a:lnTo>
                    <a:pt x="180" y="52"/>
                  </a:lnTo>
                  <a:lnTo>
                    <a:pt x="180" y="52"/>
                  </a:lnTo>
                  <a:lnTo>
                    <a:pt x="182" y="61"/>
                  </a:lnTo>
                  <a:lnTo>
                    <a:pt x="182" y="67"/>
                  </a:lnTo>
                  <a:lnTo>
                    <a:pt x="188" y="70"/>
                  </a:lnTo>
                  <a:lnTo>
                    <a:pt x="196" y="76"/>
                  </a:lnTo>
                  <a:lnTo>
                    <a:pt x="196" y="76"/>
                  </a:lnTo>
                  <a:lnTo>
                    <a:pt x="205" y="76"/>
                  </a:lnTo>
                  <a:lnTo>
                    <a:pt x="205" y="76"/>
                  </a:lnTo>
                  <a:lnTo>
                    <a:pt x="207" y="82"/>
                  </a:lnTo>
                  <a:lnTo>
                    <a:pt x="207" y="82"/>
                  </a:lnTo>
                  <a:lnTo>
                    <a:pt x="216" y="89"/>
                  </a:lnTo>
                  <a:lnTo>
                    <a:pt x="221" y="92"/>
                  </a:lnTo>
                  <a:lnTo>
                    <a:pt x="227" y="101"/>
                  </a:lnTo>
                  <a:lnTo>
                    <a:pt x="233" y="107"/>
                  </a:lnTo>
                  <a:lnTo>
                    <a:pt x="235" y="107"/>
                  </a:lnTo>
                  <a:lnTo>
                    <a:pt x="241" y="107"/>
                  </a:lnTo>
                  <a:lnTo>
                    <a:pt x="241" y="107"/>
                  </a:lnTo>
                  <a:lnTo>
                    <a:pt x="244" y="104"/>
                  </a:lnTo>
                  <a:lnTo>
                    <a:pt x="252" y="101"/>
                  </a:lnTo>
                  <a:lnTo>
                    <a:pt x="252" y="101"/>
                  </a:lnTo>
                  <a:lnTo>
                    <a:pt x="255" y="104"/>
                  </a:lnTo>
                  <a:lnTo>
                    <a:pt x="258" y="107"/>
                  </a:lnTo>
                  <a:lnTo>
                    <a:pt x="258" y="113"/>
                  </a:lnTo>
                  <a:lnTo>
                    <a:pt x="258" y="116"/>
                  </a:lnTo>
                  <a:lnTo>
                    <a:pt x="258" y="116"/>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05" name="Google Shape;1435;p12">
              <a:extLst>
                <a:ext uri="{FF2B5EF4-FFF2-40B4-BE49-F238E27FC236}">
                  <a16:creationId xmlns:a16="http://schemas.microsoft.com/office/drawing/2014/main" id="{12F970F7-CE98-BD1C-323D-316FB575E7A8}"/>
                </a:ext>
              </a:extLst>
            </p:cNvPr>
            <p:cNvSpPr/>
            <p:nvPr/>
          </p:nvSpPr>
          <p:spPr>
            <a:xfrm>
              <a:off x="10821608" y="2835693"/>
              <a:ext cx="3848" cy="25544"/>
            </a:xfrm>
            <a:custGeom>
              <a:avLst/>
              <a:gdLst/>
              <a:ahLst/>
              <a:cxnLst/>
              <a:rect l="l" t="t" r="r" b="b"/>
              <a:pathLst>
                <a:path w="3" h="21" extrusionOk="0">
                  <a:moveTo>
                    <a:pt x="0" y="0"/>
                  </a:moveTo>
                  <a:lnTo>
                    <a:pt x="3" y="21"/>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06" name="Google Shape;1436;p12">
              <a:extLst>
                <a:ext uri="{FF2B5EF4-FFF2-40B4-BE49-F238E27FC236}">
                  <a16:creationId xmlns:a16="http://schemas.microsoft.com/office/drawing/2014/main" id="{703D84A7-EA1A-F009-A1CB-61BBE10C4953}"/>
                </a:ext>
              </a:extLst>
            </p:cNvPr>
            <p:cNvSpPr/>
            <p:nvPr/>
          </p:nvSpPr>
          <p:spPr>
            <a:xfrm>
              <a:off x="11647711" y="2572958"/>
              <a:ext cx="0" cy="3649"/>
            </a:xfrm>
            <a:custGeom>
              <a:avLst/>
              <a:gdLst/>
              <a:ahLst/>
              <a:cxnLst/>
              <a:rect l="l" t="t" r="r" b="b"/>
              <a:pathLst>
                <a:path w="120000" h="3" extrusionOk="0">
                  <a:moveTo>
                    <a:pt x="0" y="3"/>
                  </a:moveTo>
                  <a:lnTo>
                    <a:pt x="0" y="3"/>
                  </a:lnTo>
                  <a:lnTo>
                    <a:pt x="0" y="0"/>
                  </a:lnTo>
                  <a:lnTo>
                    <a:pt x="0" y="0"/>
                  </a:lnTo>
                  <a:lnTo>
                    <a:pt x="0" y="0"/>
                  </a:lnTo>
                  <a:lnTo>
                    <a:pt x="0" y="0"/>
                  </a:lnTo>
                  <a:lnTo>
                    <a:pt x="0" y="3"/>
                  </a:lnTo>
                  <a:lnTo>
                    <a:pt x="0" y="3"/>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07" name="Google Shape;1437;p12">
              <a:extLst>
                <a:ext uri="{FF2B5EF4-FFF2-40B4-BE49-F238E27FC236}">
                  <a16:creationId xmlns:a16="http://schemas.microsoft.com/office/drawing/2014/main" id="{59DC30DD-46A2-7F96-97EA-1F6712B07349}"/>
                </a:ext>
              </a:extLst>
            </p:cNvPr>
            <p:cNvSpPr/>
            <p:nvPr/>
          </p:nvSpPr>
          <p:spPr>
            <a:xfrm>
              <a:off x="11402702" y="2746898"/>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08" name="Google Shape;1438;p12">
              <a:extLst>
                <a:ext uri="{FF2B5EF4-FFF2-40B4-BE49-F238E27FC236}">
                  <a16:creationId xmlns:a16="http://schemas.microsoft.com/office/drawing/2014/main" id="{9A2A8420-8271-4889-6859-A7C96D469F7F}"/>
                </a:ext>
              </a:extLst>
            </p:cNvPr>
            <p:cNvSpPr/>
            <p:nvPr/>
          </p:nvSpPr>
          <p:spPr>
            <a:xfrm>
              <a:off x="11643863" y="2572958"/>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09" name="Google Shape;1439;p12">
              <a:extLst>
                <a:ext uri="{FF2B5EF4-FFF2-40B4-BE49-F238E27FC236}">
                  <a16:creationId xmlns:a16="http://schemas.microsoft.com/office/drawing/2014/main" id="{C2318F60-2C77-F29E-8894-5869DC52B4A3}"/>
                </a:ext>
              </a:extLst>
            </p:cNvPr>
            <p:cNvSpPr/>
            <p:nvPr/>
          </p:nvSpPr>
          <p:spPr>
            <a:xfrm>
              <a:off x="11643863" y="257295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10" name="Google Shape;1440;p12">
              <a:extLst>
                <a:ext uri="{FF2B5EF4-FFF2-40B4-BE49-F238E27FC236}">
                  <a16:creationId xmlns:a16="http://schemas.microsoft.com/office/drawing/2014/main" id="{1DC6D49E-9A7A-29F0-6867-7AB5EB8440A2}"/>
                </a:ext>
              </a:extLst>
            </p:cNvPr>
            <p:cNvSpPr/>
            <p:nvPr/>
          </p:nvSpPr>
          <p:spPr>
            <a:xfrm>
              <a:off x="11640014" y="2572958"/>
              <a:ext cx="3848" cy="3649"/>
            </a:xfrm>
            <a:custGeom>
              <a:avLst/>
              <a:gdLst/>
              <a:ahLst/>
              <a:cxnLst/>
              <a:rect l="l" t="t" r="r" b="b"/>
              <a:pathLst>
                <a:path w="3" h="3" extrusionOk="0">
                  <a:moveTo>
                    <a:pt x="0" y="3"/>
                  </a:moveTo>
                  <a:lnTo>
                    <a:pt x="0" y="3"/>
                  </a:lnTo>
                  <a:lnTo>
                    <a:pt x="3" y="0"/>
                  </a:lnTo>
                  <a:lnTo>
                    <a:pt x="3"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11" name="Google Shape;1441;p12">
              <a:extLst>
                <a:ext uri="{FF2B5EF4-FFF2-40B4-BE49-F238E27FC236}">
                  <a16:creationId xmlns:a16="http://schemas.microsoft.com/office/drawing/2014/main" id="{6B1AE04C-A86A-E0A4-C19D-09B30C4C2418}"/>
                </a:ext>
              </a:extLst>
            </p:cNvPr>
            <p:cNvSpPr/>
            <p:nvPr/>
          </p:nvSpPr>
          <p:spPr>
            <a:xfrm>
              <a:off x="11496344" y="2315089"/>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12" name="Google Shape;1442;p12">
              <a:extLst>
                <a:ext uri="{FF2B5EF4-FFF2-40B4-BE49-F238E27FC236}">
                  <a16:creationId xmlns:a16="http://schemas.microsoft.com/office/drawing/2014/main" id="{59499ED2-9127-D8E1-9155-46572C750875}"/>
                </a:ext>
              </a:extLst>
            </p:cNvPr>
            <p:cNvSpPr/>
            <p:nvPr/>
          </p:nvSpPr>
          <p:spPr>
            <a:xfrm>
              <a:off x="11614359" y="2596069"/>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13" name="Google Shape;1443;p12">
              <a:extLst>
                <a:ext uri="{FF2B5EF4-FFF2-40B4-BE49-F238E27FC236}">
                  <a16:creationId xmlns:a16="http://schemas.microsoft.com/office/drawing/2014/main" id="{C9AE0E0D-5D61-8886-47F2-D4395EE414BB}"/>
                </a:ext>
              </a:extLst>
            </p:cNvPr>
            <p:cNvSpPr/>
            <p:nvPr/>
          </p:nvSpPr>
          <p:spPr>
            <a:xfrm>
              <a:off x="11622056" y="2585122"/>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14" name="Google Shape;1444;p12">
              <a:extLst>
                <a:ext uri="{FF2B5EF4-FFF2-40B4-BE49-F238E27FC236}">
                  <a16:creationId xmlns:a16="http://schemas.microsoft.com/office/drawing/2014/main" id="{2D472769-EAC0-9C43-B952-E49DD7EAA261}"/>
                </a:ext>
              </a:extLst>
            </p:cNvPr>
            <p:cNvSpPr/>
            <p:nvPr/>
          </p:nvSpPr>
          <p:spPr>
            <a:xfrm>
              <a:off x="11636166" y="2576607"/>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15" name="Google Shape;1445;p12">
              <a:extLst>
                <a:ext uri="{FF2B5EF4-FFF2-40B4-BE49-F238E27FC236}">
                  <a16:creationId xmlns:a16="http://schemas.microsoft.com/office/drawing/2014/main" id="{B6BCB1FF-0C0A-53D5-3672-8092520639CF}"/>
                </a:ext>
              </a:extLst>
            </p:cNvPr>
            <p:cNvSpPr/>
            <p:nvPr/>
          </p:nvSpPr>
          <p:spPr>
            <a:xfrm>
              <a:off x="11500193" y="2329685"/>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16" name="Google Shape;1446;p12">
              <a:extLst>
                <a:ext uri="{FF2B5EF4-FFF2-40B4-BE49-F238E27FC236}">
                  <a16:creationId xmlns:a16="http://schemas.microsoft.com/office/drawing/2014/main" id="{56CF0D16-CD4C-AE2D-885D-C13C4D7DE83C}"/>
                </a:ext>
              </a:extLst>
            </p:cNvPr>
            <p:cNvSpPr/>
            <p:nvPr/>
          </p:nvSpPr>
          <p:spPr>
            <a:xfrm>
              <a:off x="11625904" y="2576607"/>
              <a:ext cx="10262" cy="8515"/>
            </a:xfrm>
            <a:custGeom>
              <a:avLst/>
              <a:gdLst/>
              <a:ahLst/>
              <a:cxnLst/>
              <a:rect l="l" t="t" r="r" b="b"/>
              <a:pathLst>
                <a:path w="8" h="7" extrusionOk="0">
                  <a:moveTo>
                    <a:pt x="0" y="7"/>
                  </a:moveTo>
                  <a:lnTo>
                    <a:pt x="0" y="7"/>
                  </a:lnTo>
                  <a:lnTo>
                    <a:pt x="8" y="0"/>
                  </a:lnTo>
                  <a:lnTo>
                    <a:pt x="8" y="0"/>
                  </a:lnTo>
                  <a:lnTo>
                    <a:pt x="0" y="7"/>
                  </a:lnTo>
                  <a:lnTo>
                    <a:pt x="0" y="7"/>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17" name="Google Shape;1447;p12">
              <a:extLst>
                <a:ext uri="{FF2B5EF4-FFF2-40B4-BE49-F238E27FC236}">
                  <a16:creationId xmlns:a16="http://schemas.microsoft.com/office/drawing/2014/main" id="{F150B980-33EF-7CF8-4379-7CC95C2A7864}"/>
                </a:ext>
              </a:extLst>
            </p:cNvPr>
            <p:cNvSpPr/>
            <p:nvPr/>
          </p:nvSpPr>
          <p:spPr>
            <a:xfrm>
              <a:off x="11636166" y="2576607"/>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18" name="Google Shape;1448;p12">
              <a:extLst>
                <a:ext uri="{FF2B5EF4-FFF2-40B4-BE49-F238E27FC236}">
                  <a16:creationId xmlns:a16="http://schemas.microsoft.com/office/drawing/2014/main" id="{83CD6EFC-9E85-BA01-DB50-67D7B0A51248}"/>
                </a:ext>
              </a:extLst>
            </p:cNvPr>
            <p:cNvSpPr/>
            <p:nvPr/>
          </p:nvSpPr>
          <p:spPr>
            <a:xfrm>
              <a:off x="11640014" y="2576607"/>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19" name="Google Shape;1449;p12">
              <a:extLst>
                <a:ext uri="{FF2B5EF4-FFF2-40B4-BE49-F238E27FC236}">
                  <a16:creationId xmlns:a16="http://schemas.microsoft.com/office/drawing/2014/main" id="{6105C1C2-CE34-B230-1975-EE9DE923EFC8}"/>
                </a:ext>
              </a:extLst>
            </p:cNvPr>
            <p:cNvSpPr/>
            <p:nvPr/>
          </p:nvSpPr>
          <p:spPr>
            <a:xfrm>
              <a:off x="11496344" y="2318738"/>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20" name="Google Shape;1450;p12">
              <a:extLst>
                <a:ext uri="{FF2B5EF4-FFF2-40B4-BE49-F238E27FC236}">
                  <a16:creationId xmlns:a16="http://schemas.microsoft.com/office/drawing/2014/main" id="{882F2271-461A-3E9B-4B4F-863398DB0429}"/>
                </a:ext>
              </a:extLst>
            </p:cNvPr>
            <p:cNvSpPr/>
            <p:nvPr/>
          </p:nvSpPr>
          <p:spPr>
            <a:xfrm>
              <a:off x="11647711" y="2572958"/>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21" name="Google Shape;1451;p12">
              <a:extLst>
                <a:ext uri="{FF2B5EF4-FFF2-40B4-BE49-F238E27FC236}">
                  <a16:creationId xmlns:a16="http://schemas.microsoft.com/office/drawing/2014/main" id="{034E7E56-7287-0AF6-532C-9EBA63FE8ECA}"/>
                </a:ext>
              </a:extLst>
            </p:cNvPr>
            <p:cNvSpPr/>
            <p:nvPr/>
          </p:nvSpPr>
          <p:spPr>
            <a:xfrm>
              <a:off x="11496344" y="2322387"/>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22" name="Google Shape;1452;p12">
              <a:extLst>
                <a:ext uri="{FF2B5EF4-FFF2-40B4-BE49-F238E27FC236}">
                  <a16:creationId xmlns:a16="http://schemas.microsoft.com/office/drawing/2014/main" id="{49840345-5719-2F6D-D633-B7E260680F80}"/>
                </a:ext>
              </a:extLst>
            </p:cNvPr>
            <p:cNvSpPr/>
            <p:nvPr/>
          </p:nvSpPr>
          <p:spPr>
            <a:xfrm>
              <a:off x="11647711" y="257295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23" name="Google Shape;1453;p12">
              <a:extLst>
                <a:ext uri="{FF2B5EF4-FFF2-40B4-BE49-F238E27FC236}">
                  <a16:creationId xmlns:a16="http://schemas.microsoft.com/office/drawing/2014/main" id="{2320B535-C2F7-D5D3-C067-4D2B9A42A71C}"/>
                </a:ext>
              </a:extLst>
            </p:cNvPr>
            <p:cNvSpPr/>
            <p:nvPr/>
          </p:nvSpPr>
          <p:spPr>
            <a:xfrm>
              <a:off x="11416813" y="2735951"/>
              <a:ext cx="7697" cy="0"/>
            </a:xfrm>
            <a:custGeom>
              <a:avLst/>
              <a:gdLst/>
              <a:ahLst/>
              <a:cxnLst/>
              <a:rect l="l" t="t" r="r" b="b"/>
              <a:pathLst>
                <a:path w="6" h="120000" extrusionOk="0">
                  <a:moveTo>
                    <a:pt x="0" y="0"/>
                  </a:moveTo>
                  <a:lnTo>
                    <a:pt x="0" y="0"/>
                  </a:lnTo>
                  <a:lnTo>
                    <a:pt x="6" y="0"/>
                  </a:lnTo>
                  <a:lnTo>
                    <a:pt x="6"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24" name="Google Shape;1454;p12">
              <a:extLst>
                <a:ext uri="{FF2B5EF4-FFF2-40B4-BE49-F238E27FC236}">
                  <a16:creationId xmlns:a16="http://schemas.microsoft.com/office/drawing/2014/main" id="{D2F8AF37-CDB8-8061-A335-B458DC8B194F}"/>
                </a:ext>
              </a:extLst>
            </p:cNvPr>
            <p:cNvSpPr/>
            <p:nvPr/>
          </p:nvSpPr>
          <p:spPr>
            <a:xfrm>
              <a:off x="11428358" y="2864886"/>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25" name="Google Shape;1455;p12">
              <a:extLst>
                <a:ext uri="{FF2B5EF4-FFF2-40B4-BE49-F238E27FC236}">
                  <a16:creationId xmlns:a16="http://schemas.microsoft.com/office/drawing/2014/main" id="{5F9B5D6A-9E15-8D0E-20E0-D6D82FFD9B55}"/>
                </a:ext>
              </a:extLst>
            </p:cNvPr>
            <p:cNvSpPr/>
            <p:nvPr/>
          </p:nvSpPr>
          <p:spPr>
            <a:xfrm>
              <a:off x="11416812" y="285758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26" name="Google Shape;1456;p12">
              <a:extLst>
                <a:ext uri="{FF2B5EF4-FFF2-40B4-BE49-F238E27FC236}">
                  <a16:creationId xmlns:a16="http://schemas.microsoft.com/office/drawing/2014/main" id="{35D9857B-3AB6-F241-B354-997815AA9AB3}"/>
                </a:ext>
              </a:extLst>
            </p:cNvPr>
            <p:cNvSpPr/>
            <p:nvPr/>
          </p:nvSpPr>
          <p:spPr>
            <a:xfrm>
              <a:off x="11416812" y="2861237"/>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27" name="Google Shape;1457;p12">
              <a:extLst>
                <a:ext uri="{FF2B5EF4-FFF2-40B4-BE49-F238E27FC236}">
                  <a16:creationId xmlns:a16="http://schemas.microsoft.com/office/drawing/2014/main" id="{9AB6C609-4D78-AD00-5EB9-71BCD462754E}"/>
                </a:ext>
              </a:extLst>
            </p:cNvPr>
            <p:cNvSpPr/>
            <p:nvPr/>
          </p:nvSpPr>
          <p:spPr>
            <a:xfrm>
              <a:off x="11424509" y="2877049"/>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28" name="Google Shape;1458;p12">
              <a:extLst>
                <a:ext uri="{FF2B5EF4-FFF2-40B4-BE49-F238E27FC236}">
                  <a16:creationId xmlns:a16="http://schemas.microsoft.com/office/drawing/2014/main" id="{FFD6409E-5EBF-0601-9546-45DFB92D33DD}"/>
                </a:ext>
              </a:extLst>
            </p:cNvPr>
            <p:cNvSpPr/>
            <p:nvPr/>
          </p:nvSpPr>
          <p:spPr>
            <a:xfrm>
              <a:off x="11420660" y="286975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29" name="Google Shape;1459;p12">
              <a:extLst>
                <a:ext uri="{FF2B5EF4-FFF2-40B4-BE49-F238E27FC236}">
                  <a16:creationId xmlns:a16="http://schemas.microsoft.com/office/drawing/2014/main" id="{9FD4A9DA-0AC6-BC3F-CCE3-E25EEF3D69F7}"/>
                </a:ext>
              </a:extLst>
            </p:cNvPr>
            <p:cNvSpPr/>
            <p:nvPr/>
          </p:nvSpPr>
          <p:spPr>
            <a:xfrm>
              <a:off x="11424509" y="287340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30" name="Google Shape;1460;p12">
              <a:extLst>
                <a:ext uri="{FF2B5EF4-FFF2-40B4-BE49-F238E27FC236}">
                  <a16:creationId xmlns:a16="http://schemas.microsoft.com/office/drawing/2014/main" id="{6C7D2DCE-4EE4-E922-5155-ED37BE5C25ED}"/>
                </a:ext>
              </a:extLst>
            </p:cNvPr>
            <p:cNvSpPr/>
            <p:nvPr/>
          </p:nvSpPr>
          <p:spPr>
            <a:xfrm>
              <a:off x="11398853" y="2891646"/>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31" name="Google Shape;1461;p12">
              <a:extLst>
                <a:ext uri="{FF2B5EF4-FFF2-40B4-BE49-F238E27FC236}">
                  <a16:creationId xmlns:a16="http://schemas.microsoft.com/office/drawing/2014/main" id="{77B9D039-A8E8-4F02-E9D8-4380FE26D1AD}"/>
                </a:ext>
              </a:extLst>
            </p:cNvPr>
            <p:cNvSpPr/>
            <p:nvPr/>
          </p:nvSpPr>
          <p:spPr>
            <a:xfrm>
              <a:off x="11370632" y="2880699"/>
              <a:ext cx="2566" cy="0"/>
            </a:xfrm>
            <a:custGeom>
              <a:avLst/>
              <a:gdLst/>
              <a:ahLst/>
              <a:cxnLst/>
              <a:rect l="l" t="t" r="r" b="b"/>
              <a:pathLst>
                <a:path w="2" h="120000" extrusionOk="0">
                  <a:moveTo>
                    <a:pt x="2" y="0"/>
                  </a:moveTo>
                  <a:lnTo>
                    <a:pt x="2" y="0"/>
                  </a:lnTo>
                  <a:lnTo>
                    <a:pt x="0" y="0"/>
                  </a:lnTo>
                  <a:lnTo>
                    <a:pt x="0" y="0"/>
                  </a:lnTo>
                  <a:lnTo>
                    <a:pt x="2" y="0"/>
                  </a:lnTo>
                  <a:lnTo>
                    <a:pt x="2"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32" name="Google Shape;1462;p12">
              <a:extLst>
                <a:ext uri="{FF2B5EF4-FFF2-40B4-BE49-F238E27FC236}">
                  <a16:creationId xmlns:a16="http://schemas.microsoft.com/office/drawing/2014/main" id="{D0669A91-D7E0-BBE5-E0F5-EBA305226091}"/>
                </a:ext>
              </a:extLst>
            </p:cNvPr>
            <p:cNvSpPr/>
            <p:nvPr/>
          </p:nvSpPr>
          <p:spPr>
            <a:xfrm>
              <a:off x="11406550" y="289529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33" name="Google Shape;1463;p12">
              <a:extLst>
                <a:ext uri="{FF2B5EF4-FFF2-40B4-BE49-F238E27FC236}">
                  <a16:creationId xmlns:a16="http://schemas.microsoft.com/office/drawing/2014/main" id="{636F93A9-40BA-3587-5613-F305107413E7}"/>
                </a:ext>
              </a:extLst>
            </p:cNvPr>
            <p:cNvSpPr/>
            <p:nvPr/>
          </p:nvSpPr>
          <p:spPr>
            <a:xfrm>
              <a:off x="11373198" y="2880699"/>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34" name="Google Shape;1464;p12">
              <a:extLst>
                <a:ext uri="{FF2B5EF4-FFF2-40B4-BE49-F238E27FC236}">
                  <a16:creationId xmlns:a16="http://schemas.microsoft.com/office/drawing/2014/main" id="{86E7D1AE-5418-C9C1-489B-C3C4A7F102D7}"/>
                </a:ext>
              </a:extLst>
            </p:cNvPr>
            <p:cNvSpPr/>
            <p:nvPr/>
          </p:nvSpPr>
          <p:spPr>
            <a:xfrm>
              <a:off x="11395005" y="2887997"/>
              <a:ext cx="3848" cy="3649"/>
            </a:xfrm>
            <a:custGeom>
              <a:avLst/>
              <a:gdLst/>
              <a:ahLst/>
              <a:cxnLst/>
              <a:rect l="l" t="t" r="r" b="b"/>
              <a:pathLst>
                <a:path w="3" h="3" extrusionOk="0">
                  <a:moveTo>
                    <a:pt x="3" y="3"/>
                  </a:moveTo>
                  <a:lnTo>
                    <a:pt x="3" y="3"/>
                  </a:lnTo>
                  <a:lnTo>
                    <a:pt x="0" y="0"/>
                  </a:lnTo>
                  <a:lnTo>
                    <a:pt x="0" y="0"/>
                  </a:lnTo>
                  <a:lnTo>
                    <a:pt x="3" y="3"/>
                  </a:lnTo>
                  <a:lnTo>
                    <a:pt x="3"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35" name="Google Shape;1465;p12">
              <a:extLst>
                <a:ext uri="{FF2B5EF4-FFF2-40B4-BE49-F238E27FC236}">
                  <a16:creationId xmlns:a16="http://schemas.microsoft.com/office/drawing/2014/main" id="{19879C10-2CE7-202C-32A9-5836702DA38D}"/>
                </a:ext>
              </a:extLst>
            </p:cNvPr>
            <p:cNvSpPr/>
            <p:nvPr/>
          </p:nvSpPr>
          <p:spPr>
            <a:xfrm>
              <a:off x="11366784" y="2877049"/>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36" name="Google Shape;1466;p12">
              <a:extLst>
                <a:ext uri="{FF2B5EF4-FFF2-40B4-BE49-F238E27FC236}">
                  <a16:creationId xmlns:a16="http://schemas.microsoft.com/office/drawing/2014/main" id="{D7207523-9449-77BA-9FDF-C9666444F163}"/>
                </a:ext>
              </a:extLst>
            </p:cNvPr>
            <p:cNvSpPr/>
            <p:nvPr/>
          </p:nvSpPr>
          <p:spPr>
            <a:xfrm>
              <a:off x="11337280" y="2864886"/>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37" name="Google Shape;1467;p12">
              <a:extLst>
                <a:ext uri="{FF2B5EF4-FFF2-40B4-BE49-F238E27FC236}">
                  <a16:creationId xmlns:a16="http://schemas.microsoft.com/office/drawing/2014/main" id="{4F319629-7D4C-8C1A-C79A-214638E750A0}"/>
                </a:ext>
              </a:extLst>
            </p:cNvPr>
            <p:cNvSpPr/>
            <p:nvPr/>
          </p:nvSpPr>
          <p:spPr>
            <a:xfrm>
              <a:off x="11348825" y="2869751"/>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38" name="Google Shape;1468;p12">
              <a:extLst>
                <a:ext uri="{FF2B5EF4-FFF2-40B4-BE49-F238E27FC236}">
                  <a16:creationId xmlns:a16="http://schemas.microsoft.com/office/drawing/2014/main" id="{314D3045-26F4-B86C-27D3-D560D8883B5C}"/>
                </a:ext>
              </a:extLst>
            </p:cNvPr>
            <p:cNvSpPr/>
            <p:nvPr/>
          </p:nvSpPr>
          <p:spPr>
            <a:xfrm>
              <a:off x="11359088" y="2877049"/>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39" name="Google Shape;1469;p12">
              <a:extLst>
                <a:ext uri="{FF2B5EF4-FFF2-40B4-BE49-F238E27FC236}">
                  <a16:creationId xmlns:a16="http://schemas.microsoft.com/office/drawing/2014/main" id="{9EA05091-4BFF-6E69-8528-9C1D78925F33}"/>
                </a:ext>
              </a:extLst>
            </p:cNvPr>
            <p:cNvSpPr/>
            <p:nvPr/>
          </p:nvSpPr>
          <p:spPr>
            <a:xfrm>
              <a:off x="11344977" y="286975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40" name="Google Shape;1470;p12">
              <a:extLst>
                <a:ext uri="{FF2B5EF4-FFF2-40B4-BE49-F238E27FC236}">
                  <a16:creationId xmlns:a16="http://schemas.microsoft.com/office/drawing/2014/main" id="{D07452BF-A756-7835-18C4-922A94BA600A}"/>
                </a:ext>
              </a:extLst>
            </p:cNvPr>
            <p:cNvSpPr/>
            <p:nvPr/>
          </p:nvSpPr>
          <p:spPr>
            <a:xfrm>
              <a:off x="11388591" y="2887997"/>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41" name="Google Shape;1471;p12">
              <a:extLst>
                <a:ext uri="{FF2B5EF4-FFF2-40B4-BE49-F238E27FC236}">
                  <a16:creationId xmlns:a16="http://schemas.microsoft.com/office/drawing/2014/main" id="{848809BF-546B-72D0-F6AC-4AC165F0AD7D}"/>
                </a:ext>
              </a:extLst>
            </p:cNvPr>
            <p:cNvSpPr/>
            <p:nvPr/>
          </p:nvSpPr>
          <p:spPr>
            <a:xfrm>
              <a:off x="11391157" y="2887997"/>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42" name="Google Shape;1472;p12">
              <a:extLst>
                <a:ext uri="{FF2B5EF4-FFF2-40B4-BE49-F238E27FC236}">
                  <a16:creationId xmlns:a16="http://schemas.microsoft.com/office/drawing/2014/main" id="{1FBD4691-C82A-44CC-18E3-52C5AB20140F}"/>
                </a:ext>
              </a:extLst>
            </p:cNvPr>
            <p:cNvSpPr/>
            <p:nvPr/>
          </p:nvSpPr>
          <p:spPr>
            <a:xfrm>
              <a:off x="11380895" y="288434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43" name="Google Shape;1473;p12">
              <a:extLst>
                <a:ext uri="{FF2B5EF4-FFF2-40B4-BE49-F238E27FC236}">
                  <a16:creationId xmlns:a16="http://schemas.microsoft.com/office/drawing/2014/main" id="{05862934-192F-40CA-3BE8-171F005447BD}"/>
                </a:ext>
              </a:extLst>
            </p:cNvPr>
            <p:cNvSpPr/>
            <p:nvPr/>
          </p:nvSpPr>
          <p:spPr>
            <a:xfrm>
              <a:off x="11384743" y="288434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44" name="Google Shape;1474;p12">
              <a:extLst>
                <a:ext uri="{FF2B5EF4-FFF2-40B4-BE49-F238E27FC236}">
                  <a16:creationId xmlns:a16="http://schemas.microsoft.com/office/drawing/2014/main" id="{554B0857-992F-B91E-3BFC-C95CC324DFCC}"/>
                </a:ext>
              </a:extLst>
            </p:cNvPr>
            <p:cNvSpPr/>
            <p:nvPr/>
          </p:nvSpPr>
          <p:spPr>
            <a:xfrm>
              <a:off x="11352674" y="287340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45" name="Google Shape;1475;p12">
              <a:extLst>
                <a:ext uri="{FF2B5EF4-FFF2-40B4-BE49-F238E27FC236}">
                  <a16:creationId xmlns:a16="http://schemas.microsoft.com/office/drawing/2014/main" id="{CAD447BD-8D6E-CE09-7E3A-E2203E548154}"/>
                </a:ext>
              </a:extLst>
            </p:cNvPr>
            <p:cNvSpPr/>
            <p:nvPr/>
          </p:nvSpPr>
          <p:spPr>
            <a:xfrm>
              <a:off x="11355239" y="287340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46" name="Google Shape;1476;p12">
              <a:extLst>
                <a:ext uri="{FF2B5EF4-FFF2-40B4-BE49-F238E27FC236}">
                  <a16:creationId xmlns:a16="http://schemas.microsoft.com/office/drawing/2014/main" id="{F9548D50-4B51-9FB7-62E0-7D6CF03F14F7}"/>
                </a:ext>
              </a:extLst>
            </p:cNvPr>
            <p:cNvSpPr/>
            <p:nvPr/>
          </p:nvSpPr>
          <p:spPr>
            <a:xfrm>
              <a:off x="11341129" y="286975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47" name="Google Shape;1477;p12">
              <a:extLst>
                <a:ext uri="{FF2B5EF4-FFF2-40B4-BE49-F238E27FC236}">
                  <a16:creationId xmlns:a16="http://schemas.microsoft.com/office/drawing/2014/main" id="{EB6D222D-88C9-5F2D-4F00-744A73852A2B}"/>
                </a:ext>
              </a:extLst>
            </p:cNvPr>
            <p:cNvSpPr/>
            <p:nvPr/>
          </p:nvSpPr>
          <p:spPr>
            <a:xfrm>
              <a:off x="11337280" y="2869751"/>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48" name="Google Shape;1478;p12">
              <a:extLst>
                <a:ext uri="{FF2B5EF4-FFF2-40B4-BE49-F238E27FC236}">
                  <a16:creationId xmlns:a16="http://schemas.microsoft.com/office/drawing/2014/main" id="{4894660C-7505-252C-AEEB-99E9217354AC}"/>
                </a:ext>
              </a:extLst>
            </p:cNvPr>
            <p:cNvSpPr/>
            <p:nvPr/>
          </p:nvSpPr>
          <p:spPr>
            <a:xfrm>
              <a:off x="11664386" y="2721355"/>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49" name="Google Shape;1479;p12">
              <a:extLst>
                <a:ext uri="{FF2B5EF4-FFF2-40B4-BE49-F238E27FC236}">
                  <a16:creationId xmlns:a16="http://schemas.microsoft.com/office/drawing/2014/main" id="{9F2CC36E-F7D8-508E-B143-34D5B5EC11D3}"/>
                </a:ext>
              </a:extLst>
            </p:cNvPr>
            <p:cNvSpPr/>
            <p:nvPr/>
          </p:nvSpPr>
          <p:spPr>
            <a:xfrm>
              <a:off x="11604096" y="269216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50" name="Google Shape;1480;p12">
              <a:extLst>
                <a:ext uri="{FF2B5EF4-FFF2-40B4-BE49-F238E27FC236}">
                  <a16:creationId xmlns:a16="http://schemas.microsoft.com/office/drawing/2014/main" id="{32F1DE94-454D-D4C6-594A-F5F92D2CB625}"/>
                </a:ext>
              </a:extLst>
            </p:cNvPr>
            <p:cNvSpPr/>
            <p:nvPr/>
          </p:nvSpPr>
          <p:spPr>
            <a:xfrm>
              <a:off x="11618207" y="268851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51" name="Google Shape;1481;p12">
              <a:extLst>
                <a:ext uri="{FF2B5EF4-FFF2-40B4-BE49-F238E27FC236}">
                  <a16:creationId xmlns:a16="http://schemas.microsoft.com/office/drawing/2014/main" id="{1D93FBD1-4B12-9F87-720B-7AEC8C27B8BA}"/>
                </a:ext>
              </a:extLst>
            </p:cNvPr>
            <p:cNvSpPr/>
            <p:nvPr/>
          </p:nvSpPr>
          <p:spPr>
            <a:xfrm>
              <a:off x="11600248" y="269581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52" name="Google Shape;1482;p12">
              <a:extLst>
                <a:ext uri="{FF2B5EF4-FFF2-40B4-BE49-F238E27FC236}">
                  <a16:creationId xmlns:a16="http://schemas.microsoft.com/office/drawing/2014/main" id="{245710BC-F84D-CF4C-296F-E00C5DE2592D}"/>
                </a:ext>
              </a:extLst>
            </p:cNvPr>
            <p:cNvSpPr/>
            <p:nvPr/>
          </p:nvSpPr>
          <p:spPr>
            <a:xfrm>
              <a:off x="11664386" y="2728653"/>
              <a:ext cx="3848" cy="3649"/>
            </a:xfrm>
            <a:custGeom>
              <a:avLst/>
              <a:gdLst/>
              <a:ahLst/>
              <a:cxnLst/>
              <a:rect l="l" t="t" r="r" b="b"/>
              <a:pathLst>
                <a:path w="3" h="3" extrusionOk="0">
                  <a:moveTo>
                    <a:pt x="3" y="3"/>
                  </a:moveTo>
                  <a:lnTo>
                    <a:pt x="3" y="3"/>
                  </a:lnTo>
                  <a:lnTo>
                    <a:pt x="0" y="0"/>
                  </a:lnTo>
                  <a:lnTo>
                    <a:pt x="0" y="0"/>
                  </a:lnTo>
                  <a:lnTo>
                    <a:pt x="3" y="3"/>
                  </a:lnTo>
                  <a:lnTo>
                    <a:pt x="3"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53" name="Google Shape;1483;p12">
              <a:extLst>
                <a:ext uri="{FF2B5EF4-FFF2-40B4-BE49-F238E27FC236}">
                  <a16:creationId xmlns:a16="http://schemas.microsoft.com/office/drawing/2014/main" id="{4600BCA8-D3E5-9B0C-8CA7-002DA624FF1B}"/>
                </a:ext>
              </a:extLst>
            </p:cNvPr>
            <p:cNvSpPr/>
            <p:nvPr/>
          </p:nvSpPr>
          <p:spPr>
            <a:xfrm>
              <a:off x="11582289" y="269946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54" name="Google Shape;1484;p12">
              <a:extLst>
                <a:ext uri="{FF2B5EF4-FFF2-40B4-BE49-F238E27FC236}">
                  <a16:creationId xmlns:a16="http://schemas.microsoft.com/office/drawing/2014/main" id="{9945737C-EC41-C695-4DF3-B0CA1702E539}"/>
                </a:ext>
              </a:extLst>
            </p:cNvPr>
            <p:cNvSpPr/>
            <p:nvPr/>
          </p:nvSpPr>
          <p:spPr>
            <a:xfrm>
              <a:off x="11660538" y="2717706"/>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55" name="Google Shape;1485;p12">
              <a:extLst>
                <a:ext uri="{FF2B5EF4-FFF2-40B4-BE49-F238E27FC236}">
                  <a16:creationId xmlns:a16="http://schemas.microsoft.com/office/drawing/2014/main" id="{856B4928-F09D-CC2A-E26B-CA29C4F35736}"/>
                </a:ext>
              </a:extLst>
            </p:cNvPr>
            <p:cNvSpPr/>
            <p:nvPr/>
          </p:nvSpPr>
          <p:spPr>
            <a:xfrm>
              <a:off x="11668235" y="2732302"/>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56" name="Google Shape;1486;p12">
              <a:extLst>
                <a:ext uri="{FF2B5EF4-FFF2-40B4-BE49-F238E27FC236}">
                  <a16:creationId xmlns:a16="http://schemas.microsoft.com/office/drawing/2014/main" id="{193D6270-911C-FAF5-8D73-8185153FA5A9}"/>
                </a:ext>
              </a:extLst>
            </p:cNvPr>
            <p:cNvSpPr/>
            <p:nvPr/>
          </p:nvSpPr>
          <p:spPr>
            <a:xfrm>
              <a:off x="11618207" y="268851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57" name="Google Shape;1487;p12">
              <a:extLst>
                <a:ext uri="{FF2B5EF4-FFF2-40B4-BE49-F238E27FC236}">
                  <a16:creationId xmlns:a16="http://schemas.microsoft.com/office/drawing/2014/main" id="{C3B7C285-4271-9E55-8A7B-EE339EB533E4}"/>
                </a:ext>
              </a:extLst>
            </p:cNvPr>
            <p:cNvSpPr/>
            <p:nvPr/>
          </p:nvSpPr>
          <p:spPr>
            <a:xfrm>
              <a:off x="11664386" y="2725004"/>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58" name="Google Shape;1488;p12">
              <a:extLst>
                <a:ext uri="{FF2B5EF4-FFF2-40B4-BE49-F238E27FC236}">
                  <a16:creationId xmlns:a16="http://schemas.microsoft.com/office/drawing/2014/main" id="{22104443-331E-C581-4DAD-37CC2ECDF323}"/>
                </a:ext>
              </a:extLst>
            </p:cNvPr>
            <p:cNvSpPr/>
            <p:nvPr/>
          </p:nvSpPr>
          <p:spPr>
            <a:xfrm>
              <a:off x="11586138" y="269946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59" name="Google Shape;1489;p12">
              <a:extLst>
                <a:ext uri="{FF2B5EF4-FFF2-40B4-BE49-F238E27FC236}">
                  <a16:creationId xmlns:a16="http://schemas.microsoft.com/office/drawing/2014/main" id="{90F4171A-8E8C-D203-48C1-3A14813D2ABB}"/>
                </a:ext>
              </a:extLst>
            </p:cNvPr>
            <p:cNvSpPr/>
            <p:nvPr/>
          </p:nvSpPr>
          <p:spPr>
            <a:xfrm>
              <a:off x="11588703" y="269946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60" name="Google Shape;1490;p12">
              <a:extLst>
                <a:ext uri="{FF2B5EF4-FFF2-40B4-BE49-F238E27FC236}">
                  <a16:creationId xmlns:a16="http://schemas.microsoft.com/office/drawing/2014/main" id="{3933D813-9B42-C12A-7439-37688D0A85B1}"/>
                </a:ext>
              </a:extLst>
            </p:cNvPr>
            <p:cNvSpPr/>
            <p:nvPr/>
          </p:nvSpPr>
          <p:spPr>
            <a:xfrm>
              <a:off x="11660538" y="2721355"/>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61" name="Google Shape;1491;p12">
              <a:extLst>
                <a:ext uri="{FF2B5EF4-FFF2-40B4-BE49-F238E27FC236}">
                  <a16:creationId xmlns:a16="http://schemas.microsoft.com/office/drawing/2014/main" id="{FCC2991E-D952-F685-58F3-DA36A5DDE61E}"/>
                </a:ext>
              </a:extLst>
            </p:cNvPr>
            <p:cNvSpPr/>
            <p:nvPr/>
          </p:nvSpPr>
          <p:spPr>
            <a:xfrm>
              <a:off x="11596400" y="269581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62" name="Google Shape;1492;p12">
              <a:extLst>
                <a:ext uri="{FF2B5EF4-FFF2-40B4-BE49-F238E27FC236}">
                  <a16:creationId xmlns:a16="http://schemas.microsoft.com/office/drawing/2014/main" id="{02E0D042-F621-C6F5-88DE-8C5DD8105387}"/>
                </a:ext>
              </a:extLst>
            </p:cNvPr>
            <p:cNvSpPr/>
            <p:nvPr/>
          </p:nvSpPr>
          <p:spPr>
            <a:xfrm>
              <a:off x="11604096" y="2692162"/>
              <a:ext cx="2566" cy="0"/>
            </a:xfrm>
            <a:custGeom>
              <a:avLst/>
              <a:gdLst/>
              <a:ahLst/>
              <a:cxnLst/>
              <a:rect l="l" t="t" r="r" b="b"/>
              <a:pathLst>
                <a:path w="2" h="120000" extrusionOk="0">
                  <a:moveTo>
                    <a:pt x="2" y="0"/>
                  </a:moveTo>
                  <a:lnTo>
                    <a:pt x="2" y="0"/>
                  </a:lnTo>
                  <a:lnTo>
                    <a:pt x="0" y="0"/>
                  </a:lnTo>
                  <a:lnTo>
                    <a:pt x="0" y="0"/>
                  </a:lnTo>
                  <a:lnTo>
                    <a:pt x="2" y="0"/>
                  </a:lnTo>
                  <a:lnTo>
                    <a:pt x="2"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63" name="Google Shape;1493;p12">
              <a:extLst>
                <a:ext uri="{FF2B5EF4-FFF2-40B4-BE49-F238E27FC236}">
                  <a16:creationId xmlns:a16="http://schemas.microsoft.com/office/drawing/2014/main" id="{D3F93E31-7EE7-4DDA-EF8E-066A5BA383FF}"/>
                </a:ext>
              </a:extLst>
            </p:cNvPr>
            <p:cNvSpPr/>
            <p:nvPr/>
          </p:nvSpPr>
          <p:spPr>
            <a:xfrm>
              <a:off x="11610510" y="269216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64" name="Google Shape;1494;p12">
              <a:extLst>
                <a:ext uri="{FF2B5EF4-FFF2-40B4-BE49-F238E27FC236}">
                  <a16:creationId xmlns:a16="http://schemas.microsoft.com/office/drawing/2014/main" id="{1F9D4EE4-255F-F184-9D40-1EC6CA004F5A}"/>
                </a:ext>
              </a:extLst>
            </p:cNvPr>
            <p:cNvSpPr/>
            <p:nvPr/>
          </p:nvSpPr>
          <p:spPr>
            <a:xfrm>
              <a:off x="11614358" y="268851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65" name="Google Shape;1495;p12">
              <a:extLst>
                <a:ext uri="{FF2B5EF4-FFF2-40B4-BE49-F238E27FC236}">
                  <a16:creationId xmlns:a16="http://schemas.microsoft.com/office/drawing/2014/main" id="{94D15DF0-A7F3-2213-B399-C6CB6D282E1B}"/>
                </a:ext>
              </a:extLst>
            </p:cNvPr>
            <p:cNvSpPr/>
            <p:nvPr/>
          </p:nvSpPr>
          <p:spPr>
            <a:xfrm>
              <a:off x="11672083" y="2739600"/>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66" name="Google Shape;1496;p12">
              <a:extLst>
                <a:ext uri="{FF2B5EF4-FFF2-40B4-BE49-F238E27FC236}">
                  <a16:creationId xmlns:a16="http://schemas.microsoft.com/office/drawing/2014/main" id="{AAB32E15-A660-3581-76D0-256F1E9CD277}"/>
                </a:ext>
              </a:extLst>
            </p:cNvPr>
            <p:cNvSpPr/>
            <p:nvPr/>
          </p:nvSpPr>
          <p:spPr>
            <a:xfrm>
              <a:off x="11610510" y="268851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67" name="Google Shape;1497;p12">
              <a:extLst>
                <a:ext uri="{FF2B5EF4-FFF2-40B4-BE49-F238E27FC236}">
                  <a16:creationId xmlns:a16="http://schemas.microsoft.com/office/drawing/2014/main" id="{B9615BC2-E97E-223D-33AE-9794D921A73A}"/>
                </a:ext>
              </a:extLst>
            </p:cNvPr>
            <p:cNvSpPr/>
            <p:nvPr/>
          </p:nvSpPr>
          <p:spPr>
            <a:xfrm>
              <a:off x="11668235" y="2735951"/>
              <a:ext cx="3848" cy="3649"/>
            </a:xfrm>
            <a:custGeom>
              <a:avLst/>
              <a:gdLst/>
              <a:ahLst/>
              <a:cxnLst/>
              <a:rect l="l" t="t" r="r" b="b"/>
              <a:pathLst>
                <a:path w="3" h="3" extrusionOk="0">
                  <a:moveTo>
                    <a:pt x="3" y="3"/>
                  </a:moveTo>
                  <a:lnTo>
                    <a:pt x="3" y="3"/>
                  </a:lnTo>
                  <a:lnTo>
                    <a:pt x="0" y="0"/>
                  </a:lnTo>
                  <a:lnTo>
                    <a:pt x="0" y="0"/>
                  </a:lnTo>
                  <a:lnTo>
                    <a:pt x="3" y="3"/>
                  </a:lnTo>
                  <a:lnTo>
                    <a:pt x="3"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68" name="Google Shape;1498;p12">
              <a:extLst>
                <a:ext uri="{FF2B5EF4-FFF2-40B4-BE49-F238E27FC236}">
                  <a16:creationId xmlns:a16="http://schemas.microsoft.com/office/drawing/2014/main" id="{68512251-5351-8309-49B8-FE53A548DBF0}"/>
                </a:ext>
              </a:extLst>
            </p:cNvPr>
            <p:cNvSpPr/>
            <p:nvPr/>
          </p:nvSpPr>
          <p:spPr>
            <a:xfrm>
              <a:off x="7083621" y="2684864"/>
              <a:ext cx="0" cy="3649"/>
            </a:xfrm>
            <a:custGeom>
              <a:avLst/>
              <a:gdLst/>
              <a:ahLst/>
              <a:cxnLst/>
              <a:rect l="l" t="t" r="r" b="b"/>
              <a:pathLst>
                <a:path w="120000" h="3" extrusionOk="0">
                  <a:moveTo>
                    <a:pt x="0" y="0"/>
                  </a:moveTo>
                  <a:lnTo>
                    <a:pt x="0" y="0"/>
                  </a:lnTo>
                  <a:lnTo>
                    <a:pt x="0" y="0"/>
                  </a:lnTo>
                  <a:lnTo>
                    <a:pt x="0" y="0"/>
                  </a:lnTo>
                  <a:lnTo>
                    <a:pt x="0" y="0"/>
                  </a:lnTo>
                  <a:lnTo>
                    <a:pt x="0" y="0"/>
                  </a:ln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69" name="Google Shape;1499;p12">
              <a:extLst>
                <a:ext uri="{FF2B5EF4-FFF2-40B4-BE49-F238E27FC236}">
                  <a16:creationId xmlns:a16="http://schemas.microsoft.com/office/drawing/2014/main" id="{7FFFBA2D-D04B-8939-C38C-80B82ECB5F3F}"/>
                </a:ext>
              </a:extLst>
            </p:cNvPr>
            <p:cNvSpPr/>
            <p:nvPr/>
          </p:nvSpPr>
          <p:spPr>
            <a:xfrm>
              <a:off x="7302974" y="3426846"/>
              <a:ext cx="17959" cy="81496"/>
            </a:xfrm>
            <a:custGeom>
              <a:avLst/>
              <a:gdLst/>
              <a:ahLst/>
              <a:cxnLst/>
              <a:rect l="l" t="t" r="r" b="b"/>
              <a:pathLst>
                <a:path w="14" h="67" extrusionOk="0">
                  <a:moveTo>
                    <a:pt x="0" y="67"/>
                  </a:moveTo>
                  <a:lnTo>
                    <a:pt x="14" y="0"/>
                  </a:lnTo>
                  <a:lnTo>
                    <a:pt x="14" y="0"/>
                  </a:lnTo>
                  <a:lnTo>
                    <a:pt x="14" y="0"/>
                  </a:lnTo>
                  <a:lnTo>
                    <a:pt x="0" y="67"/>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70" name="Google Shape;1500;p12">
              <a:extLst>
                <a:ext uri="{FF2B5EF4-FFF2-40B4-BE49-F238E27FC236}">
                  <a16:creationId xmlns:a16="http://schemas.microsoft.com/office/drawing/2014/main" id="{A3650136-DBE3-2303-99D2-7E54AE7F6504}"/>
                </a:ext>
              </a:extLst>
            </p:cNvPr>
            <p:cNvSpPr/>
            <p:nvPr/>
          </p:nvSpPr>
          <p:spPr>
            <a:xfrm>
              <a:off x="7263208" y="3519290"/>
              <a:ext cx="32069" cy="7298"/>
            </a:xfrm>
            <a:custGeom>
              <a:avLst/>
              <a:gdLst/>
              <a:ahLst/>
              <a:cxnLst/>
              <a:rect l="l" t="t" r="r" b="b"/>
              <a:pathLst>
                <a:path w="25" h="6" extrusionOk="0">
                  <a:moveTo>
                    <a:pt x="0" y="0"/>
                  </a:moveTo>
                  <a:lnTo>
                    <a:pt x="0" y="0"/>
                  </a:lnTo>
                  <a:lnTo>
                    <a:pt x="11" y="3"/>
                  </a:lnTo>
                  <a:lnTo>
                    <a:pt x="22" y="6"/>
                  </a:lnTo>
                  <a:lnTo>
                    <a:pt x="22" y="6"/>
                  </a:lnTo>
                  <a:lnTo>
                    <a:pt x="25" y="3"/>
                  </a:lnTo>
                  <a:lnTo>
                    <a:pt x="25" y="3"/>
                  </a:lnTo>
                  <a:lnTo>
                    <a:pt x="22" y="6"/>
                  </a:lnTo>
                  <a:lnTo>
                    <a:pt x="22" y="6"/>
                  </a:lnTo>
                  <a:lnTo>
                    <a:pt x="11"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71" name="Google Shape;1501;p12">
              <a:extLst>
                <a:ext uri="{FF2B5EF4-FFF2-40B4-BE49-F238E27FC236}">
                  <a16:creationId xmlns:a16="http://schemas.microsoft.com/office/drawing/2014/main" id="{4F83D0C3-D66D-F009-6CF3-CC64414C81C3}"/>
                </a:ext>
              </a:extLst>
            </p:cNvPr>
            <p:cNvSpPr/>
            <p:nvPr/>
          </p:nvSpPr>
          <p:spPr>
            <a:xfrm>
              <a:off x="6914296" y="2636209"/>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72" name="Google Shape;1502;p12">
              <a:extLst>
                <a:ext uri="{FF2B5EF4-FFF2-40B4-BE49-F238E27FC236}">
                  <a16:creationId xmlns:a16="http://schemas.microsoft.com/office/drawing/2014/main" id="{03E39279-3BA7-CDF2-5A58-2FD70FFA6511}"/>
                </a:ext>
              </a:extLst>
            </p:cNvPr>
            <p:cNvSpPr/>
            <p:nvPr/>
          </p:nvSpPr>
          <p:spPr>
            <a:xfrm>
              <a:off x="6914296" y="2636209"/>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73" name="Google Shape;1503;p12">
              <a:extLst>
                <a:ext uri="{FF2B5EF4-FFF2-40B4-BE49-F238E27FC236}">
                  <a16:creationId xmlns:a16="http://schemas.microsoft.com/office/drawing/2014/main" id="{38D085C6-9488-3CE3-D289-B1ADCF46B9B2}"/>
                </a:ext>
              </a:extLst>
            </p:cNvPr>
            <p:cNvSpPr/>
            <p:nvPr/>
          </p:nvSpPr>
          <p:spPr>
            <a:xfrm>
              <a:off x="6947648" y="2647156"/>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74" name="Google Shape;1504;p12">
              <a:extLst>
                <a:ext uri="{FF2B5EF4-FFF2-40B4-BE49-F238E27FC236}">
                  <a16:creationId xmlns:a16="http://schemas.microsoft.com/office/drawing/2014/main" id="{AF47856D-87F0-C600-2488-434F30E0BDBE}"/>
                </a:ext>
              </a:extLst>
            </p:cNvPr>
            <p:cNvSpPr/>
            <p:nvPr/>
          </p:nvSpPr>
          <p:spPr>
            <a:xfrm>
              <a:off x="6947648" y="2647156"/>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75" name="Google Shape;1505;p12">
              <a:extLst>
                <a:ext uri="{FF2B5EF4-FFF2-40B4-BE49-F238E27FC236}">
                  <a16:creationId xmlns:a16="http://schemas.microsoft.com/office/drawing/2014/main" id="{7ADAA216-D8F8-E89B-CB50-D257080EEB3D}"/>
                </a:ext>
              </a:extLst>
            </p:cNvPr>
            <p:cNvSpPr/>
            <p:nvPr/>
          </p:nvSpPr>
          <p:spPr>
            <a:xfrm>
              <a:off x="7453058" y="2780957"/>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76" name="Google Shape;1506;p12">
              <a:extLst>
                <a:ext uri="{FF2B5EF4-FFF2-40B4-BE49-F238E27FC236}">
                  <a16:creationId xmlns:a16="http://schemas.microsoft.com/office/drawing/2014/main" id="{44C42439-52E6-338E-7089-A4691F607973}"/>
                </a:ext>
              </a:extLst>
            </p:cNvPr>
            <p:cNvSpPr/>
            <p:nvPr/>
          </p:nvSpPr>
          <p:spPr>
            <a:xfrm>
              <a:off x="6806543" y="3020580"/>
              <a:ext cx="0" cy="3649"/>
            </a:xfrm>
            <a:custGeom>
              <a:avLst/>
              <a:gdLst/>
              <a:ahLst/>
              <a:cxnLst/>
              <a:rect l="l" t="t" r="r" b="b"/>
              <a:pathLst>
                <a:path w="120000" h="3" extrusionOk="0">
                  <a:moveTo>
                    <a:pt x="0" y="0"/>
                  </a:moveTo>
                  <a:lnTo>
                    <a:pt x="0" y="0"/>
                  </a:lnTo>
                  <a:lnTo>
                    <a:pt x="0" y="0"/>
                  </a:lnTo>
                  <a:lnTo>
                    <a:pt x="0" y="0"/>
                  </a:lnTo>
                  <a:lnTo>
                    <a:pt x="0" y="0"/>
                  </a:lnTo>
                  <a:lnTo>
                    <a:pt x="0" y="3"/>
                  </a:lnTo>
                  <a:lnTo>
                    <a:pt x="0" y="3"/>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77" name="Google Shape;1507;p12">
              <a:extLst>
                <a:ext uri="{FF2B5EF4-FFF2-40B4-BE49-F238E27FC236}">
                  <a16:creationId xmlns:a16="http://schemas.microsoft.com/office/drawing/2014/main" id="{7DAD46F0-5A9D-09D5-CA7A-82B30B08E960}"/>
                </a:ext>
              </a:extLst>
            </p:cNvPr>
            <p:cNvSpPr/>
            <p:nvPr/>
          </p:nvSpPr>
          <p:spPr>
            <a:xfrm>
              <a:off x="6806543" y="302423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78" name="Google Shape;1508;p12">
              <a:extLst>
                <a:ext uri="{FF2B5EF4-FFF2-40B4-BE49-F238E27FC236}">
                  <a16:creationId xmlns:a16="http://schemas.microsoft.com/office/drawing/2014/main" id="{DB3BBC21-75B9-9F2F-55DD-CBDEF8169BE8}"/>
                </a:ext>
              </a:extLst>
            </p:cNvPr>
            <p:cNvSpPr/>
            <p:nvPr/>
          </p:nvSpPr>
          <p:spPr>
            <a:xfrm>
              <a:off x="7758357" y="2451322"/>
              <a:ext cx="718350" cy="609399"/>
            </a:xfrm>
            <a:custGeom>
              <a:avLst/>
              <a:gdLst/>
              <a:ahLst/>
              <a:cxnLst/>
              <a:rect l="l" t="t" r="r" b="b"/>
              <a:pathLst>
                <a:path w="560" h="501" extrusionOk="0">
                  <a:moveTo>
                    <a:pt x="0" y="413"/>
                  </a:moveTo>
                  <a:lnTo>
                    <a:pt x="0" y="413"/>
                  </a:lnTo>
                  <a:lnTo>
                    <a:pt x="39" y="422"/>
                  </a:lnTo>
                  <a:lnTo>
                    <a:pt x="39" y="422"/>
                  </a:lnTo>
                  <a:lnTo>
                    <a:pt x="39" y="422"/>
                  </a:lnTo>
                  <a:lnTo>
                    <a:pt x="39" y="422"/>
                  </a:lnTo>
                  <a:lnTo>
                    <a:pt x="45" y="422"/>
                  </a:lnTo>
                  <a:lnTo>
                    <a:pt x="45" y="422"/>
                  </a:lnTo>
                  <a:lnTo>
                    <a:pt x="48" y="422"/>
                  </a:lnTo>
                  <a:lnTo>
                    <a:pt x="48" y="422"/>
                  </a:lnTo>
                  <a:lnTo>
                    <a:pt x="50" y="426"/>
                  </a:lnTo>
                  <a:lnTo>
                    <a:pt x="50" y="426"/>
                  </a:lnTo>
                  <a:lnTo>
                    <a:pt x="53" y="426"/>
                  </a:lnTo>
                  <a:lnTo>
                    <a:pt x="53" y="426"/>
                  </a:lnTo>
                  <a:lnTo>
                    <a:pt x="56" y="426"/>
                  </a:lnTo>
                  <a:lnTo>
                    <a:pt x="56" y="426"/>
                  </a:lnTo>
                  <a:lnTo>
                    <a:pt x="59" y="426"/>
                  </a:lnTo>
                  <a:lnTo>
                    <a:pt x="59" y="426"/>
                  </a:lnTo>
                  <a:lnTo>
                    <a:pt x="64" y="426"/>
                  </a:lnTo>
                  <a:lnTo>
                    <a:pt x="64" y="426"/>
                  </a:lnTo>
                  <a:lnTo>
                    <a:pt x="67" y="429"/>
                  </a:lnTo>
                  <a:lnTo>
                    <a:pt x="67" y="429"/>
                  </a:lnTo>
                  <a:lnTo>
                    <a:pt x="76" y="429"/>
                  </a:lnTo>
                  <a:lnTo>
                    <a:pt x="81" y="429"/>
                  </a:lnTo>
                  <a:lnTo>
                    <a:pt x="81" y="429"/>
                  </a:lnTo>
                  <a:lnTo>
                    <a:pt x="104" y="435"/>
                  </a:lnTo>
                  <a:lnTo>
                    <a:pt x="104" y="435"/>
                  </a:lnTo>
                  <a:lnTo>
                    <a:pt x="106" y="435"/>
                  </a:lnTo>
                  <a:lnTo>
                    <a:pt x="106" y="435"/>
                  </a:lnTo>
                  <a:lnTo>
                    <a:pt x="151" y="444"/>
                  </a:lnTo>
                  <a:lnTo>
                    <a:pt x="151" y="444"/>
                  </a:lnTo>
                  <a:lnTo>
                    <a:pt x="165" y="447"/>
                  </a:lnTo>
                  <a:lnTo>
                    <a:pt x="165" y="447"/>
                  </a:lnTo>
                  <a:lnTo>
                    <a:pt x="188" y="450"/>
                  </a:lnTo>
                  <a:lnTo>
                    <a:pt x="188" y="450"/>
                  </a:lnTo>
                  <a:lnTo>
                    <a:pt x="207" y="453"/>
                  </a:lnTo>
                  <a:lnTo>
                    <a:pt x="207" y="453"/>
                  </a:lnTo>
                  <a:lnTo>
                    <a:pt x="221" y="456"/>
                  </a:lnTo>
                  <a:lnTo>
                    <a:pt x="221" y="456"/>
                  </a:lnTo>
                  <a:lnTo>
                    <a:pt x="241" y="459"/>
                  </a:lnTo>
                  <a:lnTo>
                    <a:pt x="241" y="459"/>
                  </a:lnTo>
                  <a:lnTo>
                    <a:pt x="252" y="459"/>
                  </a:lnTo>
                  <a:lnTo>
                    <a:pt x="252" y="459"/>
                  </a:lnTo>
                  <a:lnTo>
                    <a:pt x="283" y="465"/>
                  </a:lnTo>
                  <a:lnTo>
                    <a:pt x="409" y="486"/>
                  </a:lnTo>
                  <a:lnTo>
                    <a:pt x="431" y="489"/>
                  </a:lnTo>
                  <a:lnTo>
                    <a:pt x="431" y="489"/>
                  </a:lnTo>
                  <a:lnTo>
                    <a:pt x="451" y="492"/>
                  </a:lnTo>
                  <a:lnTo>
                    <a:pt x="515" y="501"/>
                  </a:lnTo>
                  <a:lnTo>
                    <a:pt x="515" y="501"/>
                  </a:lnTo>
                  <a:lnTo>
                    <a:pt x="515" y="498"/>
                  </a:lnTo>
                  <a:lnTo>
                    <a:pt x="515" y="498"/>
                  </a:lnTo>
                  <a:lnTo>
                    <a:pt x="515" y="498"/>
                  </a:lnTo>
                  <a:lnTo>
                    <a:pt x="515" y="498"/>
                  </a:lnTo>
                  <a:lnTo>
                    <a:pt x="518" y="489"/>
                  </a:lnTo>
                  <a:lnTo>
                    <a:pt x="518" y="489"/>
                  </a:lnTo>
                  <a:lnTo>
                    <a:pt x="518" y="489"/>
                  </a:lnTo>
                  <a:lnTo>
                    <a:pt x="518" y="489"/>
                  </a:lnTo>
                  <a:lnTo>
                    <a:pt x="518" y="480"/>
                  </a:lnTo>
                  <a:lnTo>
                    <a:pt x="518" y="480"/>
                  </a:lnTo>
                  <a:lnTo>
                    <a:pt x="518" y="477"/>
                  </a:lnTo>
                  <a:lnTo>
                    <a:pt x="518" y="477"/>
                  </a:lnTo>
                  <a:lnTo>
                    <a:pt x="518" y="468"/>
                  </a:lnTo>
                  <a:lnTo>
                    <a:pt x="518" y="468"/>
                  </a:lnTo>
                  <a:lnTo>
                    <a:pt x="518" y="468"/>
                  </a:lnTo>
                  <a:lnTo>
                    <a:pt x="518" y="468"/>
                  </a:lnTo>
                  <a:lnTo>
                    <a:pt x="521" y="456"/>
                  </a:lnTo>
                  <a:lnTo>
                    <a:pt x="521" y="456"/>
                  </a:lnTo>
                  <a:lnTo>
                    <a:pt x="521" y="456"/>
                  </a:lnTo>
                  <a:lnTo>
                    <a:pt x="521" y="456"/>
                  </a:lnTo>
                  <a:lnTo>
                    <a:pt x="521" y="444"/>
                  </a:lnTo>
                  <a:lnTo>
                    <a:pt x="521" y="444"/>
                  </a:lnTo>
                  <a:lnTo>
                    <a:pt x="521" y="444"/>
                  </a:lnTo>
                  <a:lnTo>
                    <a:pt x="521" y="444"/>
                  </a:lnTo>
                  <a:lnTo>
                    <a:pt x="523" y="432"/>
                  </a:lnTo>
                  <a:lnTo>
                    <a:pt x="523" y="432"/>
                  </a:lnTo>
                  <a:lnTo>
                    <a:pt x="523" y="432"/>
                  </a:lnTo>
                  <a:lnTo>
                    <a:pt x="523" y="432"/>
                  </a:lnTo>
                  <a:lnTo>
                    <a:pt x="523" y="419"/>
                  </a:lnTo>
                  <a:lnTo>
                    <a:pt x="523" y="419"/>
                  </a:lnTo>
                  <a:lnTo>
                    <a:pt x="523" y="416"/>
                  </a:lnTo>
                  <a:lnTo>
                    <a:pt x="523" y="416"/>
                  </a:lnTo>
                  <a:lnTo>
                    <a:pt x="526" y="404"/>
                  </a:lnTo>
                  <a:lnTo>
                    <a:pt x="526" y="404"/>
                  </a:lnTo>
                  <a:lnTo>
                    <a:pt x="526" y="404"/>
                  </a:lnTo>
                  <a:lnTo>
                    <a:pt x="526" y="404"/>
                  </a:lnTo>
                  <a:lnTo>
                    <a:pt x="529" y="374"/>
                  </a:lnTo>
                  <a:lnTo>
                    <a:pt x="529" y="374"/>
                  </a:lnTo>
                  <a:lnTo>
                    <a:pt x="529" y="374"/>
                  </a:lnTo>
                  <a:lnTo>
                    <a:pt x="529" y="374"/>
                  </a:lnTo>
                  <a:lnTo>
                    <a:pt x="532" y="344"/>
                  </a:lnTo>
                  <a:lnTo>
                    <a:pt x="532" y="344"/>
                  </a:lnTo>
                  <a:lnTo>
                    <a:pt x="532" y="340"/>
                  </a:lnTo>
                  <a:lnTo>
                    <a:pt x="532" y="340"/>
                  </a:lnTo>
                  <a:lnTo>
                    <a:pt x="535" y="325"/>
                  </a:lnTo>
                  <a:lnTo>
                    <a:pt x="535" y="325"/>
                  </a:lnTo>
                  <a:lnTo>
                    <a:pt x="535" y="325"/>
                  </a:lnTo>
                  <a:lnTo>
                    <a:pt x="535" y="325"/>
                  </a:lnTo>
                  <a:lnTo>
                    <a:pt x="537" y="289"/>
                  </a:lnTo>
                  <a:lnTo>
                    <a:pt x="537" y="289"/>
                  </a:lnTo>
                  <a:lnTo>
                    <a:pt x="549" y="201"/>
                  </a:lnTo>
                  <a:lnTo>
                    <a:pt x="549" y="201"/>
                  </a:lnTo>
                  <a:lnTo>
                    <a:pt x="549" y="201"/>
                  </a:lnTo>
                  <a:lnTo>
                    <a:pt x="549" y="201"/>
                  </a:lnTo>
                  <a:lnTo>
                    <a:pt x="549" y="189"/>
                  </a:lnTo>
                  <a:lnTo>
                    <a:pt x="549" y="189"/>
                  </a:lnTo>
                  <a:lnTo>
                    <a:pt x="549" y="182"/>
                  </a:lnTo>
                  <a:lnTo>
                    <a:pt x="549" y="182"/>
                  </a:lnTo>
                  <a:lnTo>
                    <a:pt x="551" y="176"/>
                  </a:lnTo>
                  <a:lnTo>
                    <a:pt x="551" y="176"/>
                  </a:lnTo>
                  <a:lnTo>
                    <a:pt x="554" y="152"/>
                  </a:lnTo>
                  <a:lnTo>
                    <a:pt x="554" y="152"/>
                  </a:lnTo>
                  <a:lnTo>
                    <a:pt x="554" y="149"/>
                  </a:lnTo>
                  <a:lnTo>
                    <a:pt x="554" y="149"/>
                  </a:lnTo>
                  <a:lnTo>
                    <a:pt x="560" y="79"/>
                  </a:lnTo>
                  <a:lnTo>
                    <a:pt x="526" y="73"/>
                  </a:lnTo>
                  <a:lnTo>
                    <a:pt x="84" y="0"/>
                  </a:lnTo>
                  <a:lnTo>
                    <a:pt x="76" y="46"/>
                  </a:lnTo>
                  <a:lnTo>
                    <a:pt x="76" y="46"/>
                  </a:lnTo>
                  <a:lnTo>
                    <a:pt x="76" y="46"/>
                  </a:lnTo>
                  <a:lnTo>
                    <a:pt x="73" y="49"/>
                  </a:lnTo>
                  <a:lnTo>
                    <a:pt x="70" y="67"/>
                  </a:lnTo>
                  <a:lnTo>
                    <a:pt x="70" y="67"/>
                  </a:lnTo>
                  <a:lnTo>
                    <a:pt x="20" y="316"/>
                  </a:lnTo>
                  <a:lnTo>
                    <a:pt x="20" y="316"/>
                  </a:lnTo>
                  <a:lnTo>
                    <a:pt x="0" y="413"/>
                  </a:lnTo>
                  <a:close/>
                </a:path>
              </a:pathLst>
            </a:custGeom>
            <a:solidFill>
              <a:schemeClr val="accent1">
                <a:lumMod val="75000"/>
              </a:scheme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79" name="Google Shape;1509;p12">
              <a:extLst>
                <a:ext uri="{FF2B5EF4-FFF2-40B4-BE49-F238E27FC236}">
                  <a16:creationId xmlns:a16="http://schemas.microsoft.com/office/drawing/2014/main" id="{7D6A2453-5EA9-C78D-9BF2-3413570D52FD}"/>
                </a:ext>
              </a:extLst>
            </p:cNvPr>
            <p:cNvSpPr/>
            <p:nvPr/>
          </p:nvSpPr>
          <p:spPr>
            <a:xfrm>
              <a:off x="8418983" y="305707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80" name="Google Shape;1510;p12">
              <a:extLst>
                <a:ext uri="{FF2B5EF4-FFF2-40B4-BE49-F238E27FC236}">
                  <a16:creationId xmlns:a16="http://schemas.microsoft.com/office/drawing/2014/main" id="{3BE3E5CE-D8F2-D086-3451-718F42196554}"/>
                </a:ext>
              </a:extLst>
            </p:cNvPr>
            <p:cNvSpPr/>
            <p:nvPr/>
          </p:nvSpPr>
          <p:spPr>
            <a:xfrm>
              <a:off x="8422831" y="3031528"/>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81" name="Google Shape;1511;p12">
              <a:extLst>
                <a:ext uri="{FF2B5EF4-FFF2-40B4-BE49-F238E27FC236}">
                  <a16:creationId xmlns:a16="http://schemas.microsoft.com/office/drawing/2014/main" id="{E59CD3E9-9422-9D0A-8976-2196144EE7AD}"/>
                </a:ext>
              </a:extLst>
            </p:cNvPr>
            <p:cNvSpPr/>
            <p:nvPr/>
          </p:nvSpPr>
          <p:spPr>
            <a:xfrm>
              <a:off x="8429245" y="2957330"/>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82" name="Google Shape;1512;p12">
              <a:extLst>
                <a:ext uri="{FF2B5EF4-FFF2-40B4-BE49-F238E27FC236}">
                  <a16:creationId xmlns:a16="http://schemas.microsoft.com/office/drawing/2014/main" id="{D9F6FE0F-7CCB-D6BE-2F11-531DC1452180}"/>
                </a:ext>
              </a:extLst>
            </p:cNvPr>
            <p:cNvSpPr/>
            <p:nvPr/>
          </p:nvSpPr>
          <p:spPr>
            <a:xfrm>
              <a:off x="8426679" y="299138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83" name="Google Shape;1513;p12">
              <a:extLst>
                <a:ext uri="{FF2B5EF4-FFF2-40B4-BE49-F238E27FC236}">
                  <a16:creationId xmlns:a16="http://schemas.microsoft.com/office/drawing/2014/main" id="{5DECBF91-6BA7-4248-1565-956ECC41E3FF}"/>
                </a:ext>
              </a:extLst>
            </p:cNvPr>
            <p:cNvSpPr/>
            <p:nvPr/>
          </p:nvSpPr>
          <p:spPr>
            <a:xfrm>
              <a:off x="8429245" y="297679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84" name="Google Shape;1514;p12">
              <a:extLst>
                <a:ext uri="{FF2B5EF4-FFF2-40B4-BE49-F238E27FC236}">
                  <a16:creationId xmlns:a16="http://schemas.microsoft.com/office/drawing/2014/main" id="{574D5AC7-BCF2-D974-B690-620C222F66A3}"/>
                </a:ext>
              </a:extLst>
            </p:cNvPr>
            <p:cNvSpPr/>
            <p:nvPr/>
          </p:nvSpPr>
          <p:spPr>
            <a:xfrm>
              <a:off x="8433093" y="294273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85" name="Google Shape;1515;p12">
              <a:extLst>
                <a:ext uri="{FF2B5EF4-FFF2-40B4-BE49-F238E27FC236}">
                  <a16:creationId xmlns:a16="http://schemas.microsoft.com/office/drawing/2014/main" id="{FBC47C93-DF96-4E77-DB18-314789F97CF8}"/>
                </a:ext>
              </a:extLst>
            </p:cNvPr>
            <p:cNvSpPr/>
            <p:nvPr/>
          </p:nvSpPr>
          <p:spPr>
            <a:xfrm>
              <a:off x="8440790" y="2864886"/>
              <a:ext cx="0" cy="4865"/>
            </a:xfrm>
            <a:custGeom>
              <a:avLst/>
              <a:gdLst/>
              <a:ahLst/>
              <a:cxnLst/>
              <a:rect l="l" t="t" r="r" b="b"/>
              <a:pathLst>
                <a:path w="120000" h="4" extrusionOk="0">
                  <a:moveTo>
                    <a:pt x="0" y="0"/>
                  </a:moveTo>
                  <a:lnTo>
                    <a:pt x="0" y="0"/>
                  </a:lnTo>
                  <a:lnTo>
                    <a:pt x="0" y="4"/>
                  </a:lnTo>
                  <a:lnTo>
                    <a:pt x="0" y="4"/>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86" name="Google Shape;1516;p12">
              <a:extLst>
                <a:ext uri="{FF2B5EF4-FFF2-40B4-BE49-F238E27FC236}">
                  <a16:creationId xmlns:a16="http://schemas.microsoft.com/office/drawing/2014/main" id="{A4C1D9A0-D809-0226-AF6A-F5E97E85783A}"/>
                </a:ext>
              </a:extLst>
            </p:cNvPr>
            <p:cNvSpPr/>
            <p:nvPr/>
          </p:nvSpPr>
          <p:spPr>
            <a:xfrm>
              <a:off x="8436941" y="290624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87" name="Google Shape;1517;p12">
              <a:extLst>
                <a:ext uri="{FF2B5EF4-FFF2-40B4-BE49-F238E27FC236}">
                  <a16:creationId xmlns:a16="http://schemas.microsoft.com/office/drawing/2014/main" id="{EEE0639F-8E91-CE74-94A6-6ABD1DA3E396}"/>
                </a:ext>
              </a:extLst>
            </p:cNvPr>
            <p:cNvSpPr/>
            <p:nvPr/>
          </p:nvSpPr>
          <p:spPr>
            <a:xfrm>
              <a:off x="8422831" y="304612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88" name="Google Shape;1518;p12">
              <a:extLst>
                <a:ext uri="{FF2B5EF4-FFF2-40B4-BE49-F238E27FC236}">
                  <a16:creationId xmlns:a16="http://schemas.microsoft.com/office/drawing/2014/main" id="{7015FB3C-BE8C-9543-764C-C16DB3C14240}"/>
                </a:ext>
              </a:extLst>
            </p:cNvPr>
            <p:cNvSpPr/>
            <p:nvPr/>
          </p:nvSpPr>
          <p:spPr>
            <a:xfrm>
              <a:off x="8426679" y="300598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89" name="Google Shape;1519;p12">
              <a:extLst>
                <a:ext uri="{FF2B5EF4-FFF2-40B4-BE49-F238E27FC236}">
                  <a16:creationId xmlns:a16="http://schemas.microsoft.com/office/drawing/2014/main" id="{72A31005-3F5A-1336-FE21-58268FE14994}"/>
                </a:ext>
              </a:extLst>
            </p:cNvPr>
            <p:cNvSpPr/>
            <p:nvPr/>
          </p:nvSpPr>
          <p:spPr>
            <a:xfrm>
              <a:off x="8444638" y="284664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90" name="Google Shape;1520;p12">
              <a:extLst>
                <a:ext uri="{FF2B5EF4-FFF2-40B4-BE49-F238E27FC236}">
                  <a16:creationId xmlns:a16="http://schemas.microsoft.com/office/drawing/2014/main" id="{5E642046-56F6-3B1F-F24D-11B39D34CD64}"/>
                </a:ext>
              </a:extLst>
            </p:cNvPr>
            <p:cNvSpPr/>
            <p:nvPr/>
          </p:nvSpPr>
          <p:spPr>
            <a:xfrm>
              <a:off x="8422831" y="302058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91" name="Google Shape;1521;p12">
              <a:extLst>
                <a:ext uri="{FF2B5EF4-FFF2-40B4-BE49-F238E27FC236}">
                  <a16:creationId xmlns:a16="http://schemas.microsoft.com/office/drawing/2014/main" id="{EE0CAAB6-FF08-AF64-91EF-BCF0B1DA4D60}"/>
                </a:ext>
              </a:extLst>
            </p:cNvPr>
            <p:cNvSpPr/>
            <p:nvPr/>
          </p:nvSpPr>
          <p:spPr>
            <a:xfrm>
              <a:off x="7335044" y="2788255"/>
              <a:ext cx="599053" cy="734684"/>
            </a:xfrm>
            <a:custGeom>
              <a:avLst/>
              <a:gdLst/>
              <a:ahLst/>
              <a:cxnLst/>
              <a:rect l="l" t="t" r="r" b="b"/>
              <a:pathLst>
                <a:path w="467" h="604" extrusionOk="0">
                  <a:moveTo>
                    <a:pt x="464" y="176"/>
                  </a:moveTo>
                  <a:lnTo>
                    <a:pt x="464" y="176"/>
                  </a:lnTo>
                  <a:lnTo>
                    <a:pt x="439" y="170"/>
                  </a:lnTo>
                  <a:lnTo>
                    <a:pt x="439" y="170"/>
                  </a:lnTo>
                  <a:lnTo>
                    <a:pt x="439" y="170"/>
                  </a:lnTo>
                  <a:lnTo>
                    <a:pt x="439" y="170"/>
                  </a:lnTo>
                  <a:lnTo>
                    <a:pt x="434" y="170"/>
                  </a:lnTo>
                  <a:lnTo>
                    <a:pt x="434" y="170"/>
                  </a:lnTo>
                  <a:lnTo>
                    <a:pt x="434" y="170"/>
                  </a:lnTo>
                  <a:lnTo>
                    <a:pt x="434" y="170"/>
                  </a:lnTo>
                  <a:lnTo>
                    <a:pt x="408" y="164"/>
                  </a:lnTo>
                  <a:lnTo>
                    <a:pt x="403" y="164"/>
                  </a:lnTo>
                  <a:lnTo>
                    <a:pt x="403" y="164"/>
                  </a:lnTo>
                  <a:lnTo>
                    <a:pt x="380" y="158"/>
                  </a:lnTo>
                  <a:lnTo>
                    <a:pt x="380" y="158"/>
                  </a:lnTo>
                  <a:lnTo>
                    <a:pt x="324" y="149"/>
                  </a:lnTo>
                  <a:lnTo>
                    <a:pt x="324" y="149"/>
                  </a:lnTo>
                  <a:lnTo>
                    <a:pt x="322" y="149"/>
                  </a:lnTo>
                  <a:lnTo>
                    <a:pt x="322" y="149"/>
                  </a:lnTo>
                  <a:lnTo>
                    <a:pt x="319" y="145"/>
                  </a:lnTo>
                  <a:lnTo>
                    <a:pt x="319" y="145"/>
                  </a:lnTo>
                  <a:lnTo>
                    <a:pt x="319" y="139"/>
                  </a:lnTo>
                  <a:lnTo>
                    <a:pt x="338" y="45"/>
                  </a:lnTo>
                  <a:lnTo>
                    <a:pt x="338" y="45"/>
                  </a:lnTo>
                  <a:lnTo>
                    <a:pt x="313" y="39"/>
                  </a:lnTo>
                  <a:lnTo>
                    <a:pt x="313" y="39"/>
                  </a:lnTo>
                  <a:lnTo>
                    <a:pt x="302" y="36"/>
                  </a:lnTo>
                  <a:lnTo>
                    <a:pt x="302" y="36"/>
                  </a:lnTo>
                  <a:lnTo>
                    <a:pt x="257" y="27"/>
                  </a:lnTo>
                  <a:lnTo>
                    <a:pt x="257" y="27"/>
                  </a:lnTo>
                  <a:lnTo>
                    <a:pt x="257" y="27"/>
                  </a:lnTo>
                  <a:lnTo>
                    <a:pt x="235" y="24"/>
                  </a:lnTo>
                  <a:lnTo>
                    <a:pt x="229" y="21"/>
                  </a:lnTo>
                  <a:lnTo>
                    <a:pt x="229" y="21"/>
                  </a:lnTo>
                  <a:lnTo>
                    <a:pt x="212" y="18"/>
                  </a:lnTo>
                  <a:lnTo>
                    <a:pt x="199" y="15"/>
                  </a:lnTo>
                  <a:lnTo>
                    <a:pt x="199" y="15"/>
                  </a:lnTo>
                  <a:lnTo>
                    <a:pt x="190" y="15"/>
                  </a:lnTo>
                  <a:lnTo>
                    <a:pt x="182" y="12"/>
                  </a:lnTo>
                  <a:lnTo>
                    <a:pt x="182" y="12"/>
                  </a:lnTo>
                  <a:lnTo>
                    <a:pt x="171" y="9"/>
                  </a:lnTo>
                  <a:lnTo>
                    <a:pt x="159" y="9"/>
                  </a:lnTo>
                  <a:lnTo>
                    <a:pt x="159" y="9"/>
                  </a:lnTo>
                  <a:lnTo>
                    <a:pt x="143" y="3"/>
                  </a:lnTo>
                  <a:lnTo>
                    <a:pt x="134" y="3"/>
                  </a:lnTo>
                  <a:lnTo>
                    <a:pt x="134" y="3"/>
                  </a:lnTo>
                  <a:lnTo>
                    <a:pt x="123" y="0"/>
                  </a:lnTo>
                  <a:lnTo>
                    <a:pt x="106" y="70"/>
                  </a:lnTo>
                  <a:lnTo>
                    <a:pt x="0" y="522"/>
                  </a:lnTo>
                  <a:lnTo>
                    <a:pt x="0" y="522"/>
                  </a:lnTo>
                  <a:lnTo>
                    <a:pt x="31" y="531"/>
                  </a:lnTo>
                  <a:lnTo>
                    <a:pt x="31" y="531"/>
                  </a:lnTo>
                  <a:lnTo>
                    <a:pt x="31" y="531"/>
                  </a:lnTo>
                  <a:lnTo>
                    <a:pt x="31" y="531"/>
                  </a:lnTo>
                  <a:lnTo>
                    <a:pt x="36" y="531"/>
                  </a:lnTo>
                  <a:lnTo>
                    <a:pt x="36" y="531"/>
                  </a:lnTo>
                  <a:lnTo>
                    <a:pt x="36" y="531"/>
                  </a:lnTo>
                  <a:lnTo>
                    <a:pt x="36" y="531"/>
                  </a:lnTo>
                  <a:lnTo>
                    <a:pt x="45" y="534"/>
                  </a:lnTo>
                  <a:lnTo>
                    <a:pt x="45" y="534"/>
                  </a:lnTo>
                  <a:lnTo>
                    <a:pt x="47" y="534"/>
                  </a:lnTo>
                  <a:lnTo>
                    <a:pt x="47" y="534"/>
                  </a:lnTo>
                  <a:lnTo>
                    <a:pt x="53" y="534"/>
                  </a:lnTo>
                  <a:lnTo>
                    <a:pt x="53" y="534"/>
                  </a:lnTo>
                  <a:lnTo>
                    <a:pt x="56" y="534"/>
                  </a:lnTo>
                  <a:lnTo>
                    <a:pt x="56" y="534"/>
                  </a:lnTo>
                  <a:lnTo>
                    <a:pt x="64" y="537"/>
                  </a:lnTo>
                  <a:lnTo>
                    <a:pt x="64" y="537"/>
                  </a:lnTo>
                  <a:lnTo>
                    <a:pt x="64" y="537"/>
                  </a:lnTo>
                  <a:lnTo>
                    <a:pt x="64" y="537"/>
                  </a:lnTo>
                  <a:lnTo>
                    <a:pt x="73" y="540"/>
                  </a:lnTo>
                  <a:lnTo>
                    <a:pt x="73" y="540"/>
                  </a:lnTo>
                  <a:lnTo>
                    <a:pt x="75" y="540"/>
                  </a:lnTo>
                  <a:lnTo>
                    <a:pt x="75" y="540"/>
                  </a:lnTo>
                  <a:lnTo>
                    <a:pt x="84" y="540"/>
                  </a:lnTo>
                  <a:lnTo>
                    <a:pt x="84" y="540"/>
                  </a:lnTo>
                  <a:lnTo>
                    <a:pt x="84" y="543"/>
                  </a:lnTo>
                  <a:lnTo>
                    <a:pt x="84" y="543"/>
                  </a:lnTo>
                  <a:lnTo>
                    <a:pt x="92" y="543"/>
                  </a:lnTo>
                  <a:lnTo>
                    <a:pt x="92" y="543"/>
                  </a:lnTo>
                  <a:lnTo>
                    <a:pt x="95" y="543"/>
                  </a:lnTo>
                  <a:lnTo>
                    <a:pt x="95" y="543"/>
                  </a:lnTo>
                  <a:lnTo>
                    <a:pt x="103" y="547"/>
                  </a:lnTo>
                  <a:lnTo>
                    <a:pt x="103" y="547"/>
                  </a:lnTo>
                  <a:lnTo>
                    <a:pt x="106" y="547"/>
                  </a:lnTo>
                  <a:lnTo>
                    <a:pt x="106" y="547"/>
                  </a:lnTo>
                  <a:lnTo>
                    <a:pt x="115" y="550"/>
                  </a:lnTo>
                  <a:lnTo>
                    <a:pt x="115" y="550"/>
                  </a:lnTo>
                  <a:lnTo>
                    <a:pt x="117" y="550"/>
                  </a:lnTo>
                  <a:lnTo>
                    <a:pt x="117" y="550"/>
                  </a:lnTo>
                  <a:lnTo>
                    <a:pt x="126" y="553"/>
                  </a:lnTo>
                  <a:lnTo>
                    <a:pt x="126" y="553"/>
                  </a:lnTo>
                  <a:lnTo>
                    <a:pt x="131" y="553"/>
                  </a:lnTo>
                  <a:lnTo>
                    <a:pt x="131" y="553"/>
                  </a:lnTo>
                  <a:lnTo>
                    <a:pt x="140" y="553"/>
                  </a:lnTo>
                  <a:lnTo>
                    <a:pt x="140" y="553"/>
                  </a:lnTo>
                  <a:lnTo>
                    <a:pt x="143" y="556"/>
                  </a:lnTo>
                  <a:lnTo>
                    <a:pt x="143" y="556"/>
                  </a:lnTo>
                  <a:lnTo>
                    <a:pt x="151" y="556"/>
                  </a:lnTo>
                  <a:lnTo>
                    <a:pt x="151" y="556"/>
                  </a:lnTo>
                  <a:lnTo>
                    <a:pt x="157" y="556"/>
                  </a:lnTo>
                  <a:lnTo>
                    <a:pt x="157" y="556"/>
                  </a:lnTo>
                  <a:lnTo>
                    <a:pt x="165" y="559"/>
                  </a:lnTo>
                  <a:lnTo>
                    <a:pt x="165" y="559"/>
                  </a:lnTo>
                  <a:lnTo>
                    <a:pt x="168" y="559"/>
                  </a:lnTo>
                  <a:lnTo>
                    <a:pt x="168" y="559"/>
                  </a:lnTo>
                  <a:lnTo>
                    <a:pt x="176" y="562"/>
                  </a:lnTo>
                  <a:lnTo>
                    <a:pt x="176" y="562"/>
                  </a:lnTo>
                  <a:lnTo>
                    <a:pt x="182" y="562"/>
                  </a:lnTo>
                  <a:lnTo>
                    <a:pt x="182" y="562"/>
                  </a:lnTo>
                  <a:lnTo>
                    <a:pt x="190" y="565"/>
                  </a:lnTo>
                  <a:lnTo>
                    <a:pt x="190" y="565"/>
                  </a:lnTo>
                  <a:lnTo>
                    <a:pt x="196" y="565"/>
                  </a:lnTo>
                  <a:lnTo>
                    <a:pt x="196" y="565"/>
                  </a:lnTo>
                  <a:lnTo>
                    <a:pt x="204" y="568"/>
                  </a:lnTo>
                  <a:lnTo>
                    <a:pt x="204" y="568"/>
                  </a:lnTo>
                  <a:lnTo>
                    <a:pt x="210" y="568"/>
                  </a:lnTo>
                  <a:lnTo>
                    <a:pt x="210" y="568"/>
                  </a:lnTo>
                  <a:lnTo>
                    <a:pt x="218" y="571"/>
                  </a:lnTo>
                  <a:lnTo>
                    <a:pt x="218" y="571"/>
                  </a:lnTo>
                  <a:lnTo>
                    <a:pt x="226" y="571"/>
                  </a:lnTo>
                  <a:lnTo>
                    <a:pt x="226" y="571"/>
                  </a:lnTo>
                  <a:lnTo>
                    <a:pt x="235" y="574"/>
                  </a:lnTo>
                  <a:lnTo>
                    <a:pt x="235" y="574"/>
                  </a:lnTo>
                  <a:lnTo>
                    <a:pt x="243" y="574"/>
                  </a:lnTo>
                  <a:lnTo>
                    <a:pt x="243" y="574"/>
                  </a:lnTo>
                  <a:lnTo>
                    <a:pt x="249" y="577"/>
                  </a:lnTo>
                  <a:lnTo>
                    <a:pt x="249" y="577"/>
                  </a:lnTo>
                  <a:lnTo>
                    <a:pt x="263" y="577"/>
                  </a:lnTo>
                  <a:lnTo>
                    <a:pt x="263" y="577"/>
                  </a:lnTo>
                  <a:lnTo>
                    <a:pt x="266" y="577"/>
                  </a:lnTo>
                  <a:lnTo>
                    <a:pt x="266" y="577"/>
                  </a:lnTo>
                  <a:lnTo>
                    <a:pt x="282" y="580"/>
                  </a:lnTo>
                  <a:lnTo>
                    <a:pt x="282" y="580"/>
                  </a:lnTo>
                  <a:lnTo>
                    <a:pt x="282" y="583"/>
                  </a:lnTo>
                  <a:lnTo>
                    <a:pt x="282" y="583"/>
                  </a:lnTo>
                  <a:lnTo>
                    <a:pt x="299" y="583"/>
                  </a:lnTo>
                  <a:lnTo>
                    <a:pt x="299" y="583"/>
                  </a:lnTo>
                  <a:lnTo>
                    <a:pt x="302" y="586"/>
                  </a:lnTo>
                  <a:lnTo>
                    <a:pt x="302" y="586"/>
                  </a:lnTo>
                  <a:lnTo>
                    <a:pt x="316" y="586"/>
                  </a:lnTo>
                  <a:lnTo>
                    <a:pt x="316" y="586"/>
                  </a:lnTo>
                  <a:lnTo>
                    <a:pt x="319" y="589"/>
                  </a:lnTo>
                  <a:lnTo>
                    <a:pt x="319" y="589"/>
                  </a:lnTo>
                  <a:lnTo>
                    <a:pt x="333" y="592"/>
                  </a:lnTo>
                  <a:lnTo>
                    <a:pt x="333" y="592"/>
                  </a:lnTo>
                  <a:lnTo>
                    <a:pt x="336" y="592"/>
                  </a:lnTo>
                  <a:lnTo>
                    <a:pt x="336" y="592"/>
                  </a:lnTo>
                  <a:lnTo>
                    <a:pt x="350" y="595"/>
                  </a:lnTo>
                  <a:lnTo>
                    <a:pt x="350" y="595"/>
                  </a:lnTo>
                  <a:lnTo>
                    <a:pt x="355" y="595"/>
                  </a:lnTo>
                  <a:lnTo>
                    <a:pt x="355" y="595"/>
                  </a:lnTo>
                  <a:lnTo>
                    <a:pt x="369" y="598"/>
                  </a:lnTo>
                  <a:lnTo>
                    <a:pt x="369" y="598"/>
                  </a:lnTo>
                  <a:lnTo>
                    <a:pt x="375" y="598"/>
                  </a:lnTo>
                  <a:lnTo>
                    <a:pt x="375" y="598"/>
                  </a:lnTo>
                  <a:lnTo>
                    <a:pt x="389" y="601"/>
                  </a:lnTo>
                  <a:lnTo>
                    <a:pt x="389" y="601"/>
                  </a:lnTo>
                  <a:lnTo>
                    <a:pt x="392" y="601"/>
                  </a:lnTo>
                  <a:lnTo>
                    <a:pt x="392" y="601"/>
                  </a:lnTo>
                  <a:lnTo>
                    <a:pt x="403" y="604"/>
                  </a:lnTo>
                  <a:lnTo>
                    <a:pt x="467" y="176"/>
                  </a:lnTo>
                  <a:lnTo>
                    <a:pt x="467" y="176"/>
                  </a:lnTo>
                  <a:lnTo>
                    <a:pt x="464" y="176"/>
                  </a:lnTo>
                  <a:lnTo>
                    <a:pt x="464" y="176"/>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92" name="Google Shape;1522;p12">
              <a:extLst>
                <a:ext uri="{FF2B5EF4-FFF2-40B4-BE49-F238E27FC236}">
                  <a16:creationId xmlns:a16="http://schemas.microsoft.com/office/drawing/2014/main" id="{7CEA2B8E-D667-69B4-B9C9-D386BC313B26}"/>
                </a:ext>
              </a:extLst>
            </p:cNvPr>
            <p:cNvSpPr/>
            <p:nvPr/>
          </p:nvSpPr>
          <p:spPr>
            <a:xfrm>
              <a:off x="7578769" y="3475501"/>
              <a:ext cx="7697" cy="0"/>
            </a:xfrm>
            <a:custGeom>
              <a:avLst/>
              <a:gdLst/>
              <a:ahLst/>
              <a:cxnLst/>
              <a:rect l="l" t="t" r="r" b="b"/>
              <a:pathLst>
                <a:path w="6" h="120000" extrusionOk="0">
                  <a:moveTo>
                    <a:pt x="6" y="0"/>
                  </a:moveTo>
                  <a:lnTo>
                    <a:pt x="6" y="0"/>
                  </a:lnTo>
                  <a:lnTo>
                    <a:pt x="0" y="0"/>
                  </a:lnTo>
                  <a:lnTo>
                    <a:pt x="0" y="0"/>
                  </a:lnTo>
                  <a:lnTo>
                    <a:pt x="6" y="0"/>
                  </a:lnTo>
                  <a:lnTo>
                    <a:pt x="6"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93" name="Google Shape;1523;p12">
              <a:extLst>
                <a:ext uri="{FF2B5EF4-FFF2-40B4-BE49-F238E27FC236}">
                  <a16:creationId xmlns:a16="http://schemas.microsoft.com/office/drawing/2014/main" id="{2DC4B2DD-BB22-8A91-B356-1C51F98959EE}"/>
                </a:ext>
              </a:extLst>
            </p:cNvPr>
            <p:cNvSpPr/>
            <p:nvPr/>
          </p:nvSpPr>
          <p:spPr>
            <a:xfrm>
              <a:off x="7596728" y="3479150"/>
              <a:ext cx="7697" cy="0"/>
            </a:xfrm>
            <a:custGeom>
              <a:avLst/>
              <a:gdLst/>
              <a:ahLst/>
              <a:cxnLst/>
              <a:rect l="l" t="t" r="r" b="b"/>
              <a:pathLst>
                <a:path w="6" h="120000" extrusionOk="0">
                  <a:moveTo>
                    <a:pt x="6" y="0"/>
                  </a:moveTo>
                  <a:lnTo>
                    <a:pt x="6" y="0"/>
                  </a:lnTo>
                  <a:lnTo>
                    <a:pt x="0" y="0"/>
                  </a:lnTo>
                  <a:lnTo>
                    <a:pt x="0" y="0"/>
                  </a:lnTo>
                  <a:lnTo>
                    <a:pt x="6" y="0"/>
                  </a:lnTo>
                  <a:lnTo>
                    <a:pt x="6"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94" name="Google Shape;1524;p12">
              <a:extLst>
                <a:ext uri="{FF2B5EF4-FFF2-40B4-BE49-F238E27FC236}">
                  <a16:creationId xmlns:a16="http://schemas.microsoft.com/office/drawing/2014/main" id="{0D9A6382-3855-4DDB-1B69-08084F042E34}"/>
                </a:ext>
              </a:extLst>
            </p:cNvPr>
            <p:cNvSpPr/>
            <p:nvPr/>
          </p:nvSpPr>
          <p:spPr>
            <a:xfrm>
              <a:off x="7837889" y="3519290"/>
              <a:ext cx="14110" cy="3649"/>
            </a:xfrm>
            <a:custGeom>
              <a:avLst/>
              <a:gdLst/>
              <a:ahLst/>
              <a:cxnLst/>
              <a:rect l="l" t="t" r="r" b="b"/>
              <a:pathLst>
                <a:path w="11" h="3" extrusionOk="0">
                  <a:moveTo>
                    <a:pt x="11" y="3"/>
                  </a:moveTo>
                  <a:lnTo>
                    <a:pt x="11" y="3"/>
                  </a:lnTo>
                  <a:lnTo>
                    <a:pt x="11" y="3"/>
                  </a:lnTo>
                  <a:lnTo>
                    <a:pt x="0" y="0"/>
                  </a:lnTo>
                  <a:lnTo>
                    <a:pt x="0" y="0"/>
                  </a:lnTo>
                  <a:lnTo>
                    <a:pt x="11" y="3"/>
                  </a:lnTo>
                  <a:lnTo>
                    <a:pt x="11"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95" name="Google Shape;1525;p12">
              <a:extLst>
                <a:ext uri="{FF2B5EF4-FFF2-40B4-BE49-F238E27FC236}">
                  <a16:creationId xmlns:a16="http://schemas.microsoft.com/office/drawing/2014/main" id="{D1110012-1359-AEE3-B0B4-3484EC495275}"/>
                </a:ext>
              </a:extLst>
            </p:cNvPr>
            <p:cNvSpPr/>
            <p:nvPr/>
          </p:nvSpPr>
          <p:spPr>
            <a:xfrm>
              <a:off x="7528742" y="3464554"/>
              <a:ext cx="7697" cy="0"/>
            </a:xfrm>
            <a:custGeom>
              <a:avLst/>
              <a:gdLst/>
              <a:ahLst/>
              <a:cxnLst/>
              <a:rect l="l" t="t" r="r" b="b"/>
              <a:pathLst>
                <a:path w="6" h="120000" extrusionOk="0">
                  <a:moveTo>
                    <a:pt x="6" y="0"/>
                  </a:moveTo>
                  <a:lnTo>
                    <a:pt x="6" y="0"/>
                  </a:lnTo>
                  <a:lnTo>
                    <a:pt x="0" y="0"/>
                  </a:lnTo>
                  <a:lnTo>
                    <a:pt x="0" y="0"/>
                  </a:lnTo>
                  <a:lnTo>
                    <a:pt x="6" y="0"/>
                  </a:lnTo>
                  <a:lnTo>
                    <a:pt x="6"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96" name="Google Shape;1526;p12">
              <a:extLst>
                <a:ext uri="{FF2B5EF4-FFF2-40B4-BE49-F238E27FC236}">
                  <a16:creationId xmlns:a16="http://schemas.microsoft.com/office/drawing/2014/main" id="{E6EE5171-1528-32CF-12E4-C99E2850C660}"/>
                </a:ext>
              </a:extLst>
            </p:cNvPr>
            <p:cNvSpPr/>
            <p:nvPr/>
          </p:nvSpPr>
          <p:spPr>
            <a:xfrm>
              <a:off x="7546700" y="3468203"/>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97" name="Google Shape;1527;p12">
              <a:extLst>
                <a:ext uri="{FF2B5EF4-FFF2-40B4-BE49-F238E27FC236}">
                  <a16:creationId xmlns:a16="http://schemas.microsoft.com/office/drawing/2014/main" id="{73D71D7E-66C4-170D-7864-B200C40EBCB0}"/>
                </a:ext>
              </a:extLst>
            </p:cNvPr>
            <p:cNvSpPr/>
            <p:nvPr/>
          </p:nvSpPr>
          <p:spPr>
            <a:xfrm>
              <a:off x="7560811" y="3471852"/>
              <a:ext cx="7697" cy="0"/>
            </a:xfrm>
            <a:custGeom>
              <a:avLst/>
              <a:gdLst/>
              <a:ahLst/>
              <a:cxnLst/>
              <a:rect l="l" t="t" r="r" b="b"/>
              <a:pathLst>
                <a:path w="6" h="120000" extrusionOk="0">
                  <a:moveTo>
                    <a:pt x="6" y="0"/>
                  </a:moveTo>
                  <a:lnTo>
                    <a:pt x="6" y="0"/>
                  </a:lnTo>
                  <a:lnTo>
                    <a:pt x="0" y="0"/>
                  </a:lnTo>
                  <a:lnTo>
                    <a:pt x="0" y="0"/>
                  </a:lnTo>
                  <a:lnTo>
                    <a:pt x="6" y="0"/>
                  </a:lnTo>
                  <a:lnTo>
                    <a:pt x="6"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98" name="Google Shape;1528;p12">
              <a:extLst>
                <a:ext uri="{FF2B5EF4-FFF2-40B4-BE49-F238E27FC236}">
                  <a16:creationId xmlns:a16="http://schemas.microsoft.com/office/drawing/2014/main" id="{3B59DCC1-FEE4-EEB4-8A6C-299B0D97BEC8}"/>
                </a:ext>
              </a:extLst>
            </p:cNvPr>
            <p:cNvSpPr/>
            <p:nvPr/>
          </p:nvSpPr>
          <p:spPr>
            <a:xfrm>
              <a:off x="7676260" y="3490097"/>
              <a:ext cx="20524" cy="3649"/>
            </a:xfrm>
            <a:custGeom>
              <a:avLst/>
              <a:gdLst/>
              <a:ahLst/>
              <a:cxnLst/>
              <a:rect l="l" t="t" r="r" b="b"/>
              <a:pathLst>
                <a:path w="16" h="3" extrusionOk="0">
                  <a:moveTo>
                    <a:pt x="16" y="3"/>
                  </a:moveTo>
                  <a:lnTo>
                    <a:pt x="16" y="3"/>
                  </a:lnTo>
                  <a:lnTo>
                    <a:pt x="0" y="0"/>
                  </a:lnTo>
                  <a:lnTo>
                    <a:pt x="0" y="0"/>
                  </a:lnTo>
                  <a:lnTo>
                    <a:pt x="16" y="3"/>
                  </a:lnTo>
                  <a:lnTo>
                    <a:pt x="16"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99" name="Google Shape;1529;p12">
              <a:extLst>
                <a:ext uri="{FF2B5EF4-FFF2-40B4-BE49-F238E27FC236}">
                  <a16:creationId xmlns:a16="http://schemas.microsoft.com/office/drawing/2014/main" id="{D3D14B01-40AD-140A-452A-D45AF73D6345}"/>
                </a:ext>
              </a:extLst>
            </p:cNvPr>
            <p:cNvSpPr/>
            <p:nvPr/>
          </p:nvSpPr>
          <p:spPr>
            <a:xfrm>
              <a:off x="7816082" y="3515641"/>
              <a:ext cx="17959" cy="3649"/>
            </a:xfrm>
            <a:custGeom>
              <a:avLst/>
              <a:gdLst/>
              <a:ahLst/>
              <a:cxnLst/>
              <a:rect l="l" t="t" r="r" b="b"/>
              <a:pathLst>
                <a:path w="14" h="3" extrusionOk="0">
                  <a:moveTo>
                    <a:pt x="14" y="3"/>
                  </a:moveTo>
                  <a:lnTo>
                    <a:pt x="14" y="3"/>
                  </a:lnTo>
                  <a:lnTo>
                    <a:pt x="0" y="0"/>
                  </a:lnTo>
                  <a:lnTo>
                    <a:pt x="0" y="0"/>
                  </a:lnTo>
                  <a:lnTo>
                    <a:pt x="14" y="3"/>
                  </a:lnTo>
                  <a:lnTo>
                    <a:pt x="14"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00" name="Google Shape;1530;p12">
              <a:extLst>
                <a:ext uri="{FF2B5EF4-FFF2-40B4-BE49-F238E27FC236}">
                  <a16:creationId xmlns:a16="http://schemas.microsoft.com/office/drawing/2014/main" id="{2E3170D8-AF57-A61C-C38E-C398C4E18C1A}"/>
                </a:ext>
              </a:extLst>
            </p:cNvPr>
            <p:cNvSpPr/>
            <p:nvPr/>
          </p:nvSpPr>
          <p:spPr>
            <a:xfrm>
              <a:off x="7654453" y="3490097"/>
              <a:ext cx="17959" cy="0"/>
            </a:xfrm>
            <a:custGeom>
              <a:avLst/>
              <a:gdLst/>
              <a:ahLst/>
              <a:cxnLst/>
              <a:rect l="l" t="t" r="r" b="b"/>
              <a:pathLst>
                <a:path w="14" h="120000" extrusionOk="0">
                  <a:moveTo>
                    <a:pt x="14" y="0"/>
                  </a:moveTo>
                  <a:lnTo>
                    <a:pt x="14" y="0"/>
                  </a:lnTo>
                  <a:lnTo>
                    <a:pt x="0" y="0"/>
                  </a:lnTo>
                  <a:lnTo>
                    <a:pt x="0" y="0"/>
                  </a:lnTo>
                  <a:lnTo>
                    <a:pt x="14" y="0"/>
                  </a:lnTo>
                  <a:lnTo>
                    <a:pt x="14"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01" name="Google Shape;1531;p12">
              <a:extLst>
                <a:ext uri="{FF2B5EF4-FFF2-40B4-BE49-F238E27FC236}">
                  <a16:creationId xmlns:a16="http://schemas.microsoft.com/office/drawing/2014/main" id="{18F9AAB9-4800-9200-6A61-3A03BD4AA4EB}"/>
                </a:ext>
              </a:extLst>
            </p:cNvPr>
            <p:cNvSpPr/>
            <p:nvPr/>
          </p:nvSpPr>
          <p:spPr>
            <a:xfrm>
              <a:off x="7614687" y="3482799"/>
              <a:ext cx="10262" cy="0"/>
            </a:xfrm>
            <a:custGeom>
              <a:avLst/>
              <a:gdLst/>
              <a:ahLst/>
              <a:cxnLst/>
              <a:rect l="l" t="t" r="r" b="b"/>
              <a:pathLst>
                <a:path w="8" h="120000" extrusionOk="0">
                  <a:moveTo>
                    <a:pt x="8" y="0"/>
                  </a:moveTo>
                  <a:lnTo>
                    <a:pt x="8" y="0"/>
                  </a:lnTo>
                  <a:lnTo>
                    <a:pt x="0" y="0"/>
                  </a:lnTo>
                  <a:lnTo>
                    <a:pt x="0" y="0"/>
                  </a:lnTo>
                  <a:lnTo>
                    <a:pt x="8" y="0"/>
                  </a:lnTo>
                  <a:lnTo>
                    <a:pt x="8"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02" name="Google Shape;1532;p12">
              <a:extLst>
                <a:ext uri="{FF2B5EF4-FFF2-40B4-BE49-F238E27FC236}">
                  <a16:creationId xmlns:a16="http://schemas.microsoft.com/office/drawing/2014/main" id="{CFD9142A-A483-1787-EA4A-C84F4F65ED97}"/>
                </a:ext>
              </a:extLst>
            </p:cNvPr>
            <p:cNvSpPr/>
            <p:nvPr/>
          </p:nvSpPr>
          <p:spPr>
            <a:xfrm>
              <a:off x="7696784" y="3497395"/>
              <a:ext cx="21807" cy="0"/>
            </a:xfrm>
            <a:custGeom>
              <a:avLst/>
              <a:gdLst/>
              <a:ahLst/>
              <a:cxnLst/>
              <a:rect l="l" t="t" r="r" b="b"/>
              <a:pathLst>
                <a:path w="17" h="120000" extrusionOk="0">
                  <a:moveTo>
                    <a:pt x="17" y="0"/>
                  </a:moveTo>
                  <a:lnTo>
                    <a:pt x="17" y="0"/>
                  </a:lnTo>
                  <a:lnTo>
                    <a:pt x="0" y="0"/>
                  </a:lnTo>
                  <a:lnTo>
                    <a:pt x="0" y="0"/>
                  </a:lnTo>
                  <a:lnTo>
                    <a:pt x="17" y="0"/>
                  </a:lnTo>
                  <a:lnTo>
                    <a:pt x="17"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03" name="Google Shape;1533;p12">
              <a:extLst>
                <a:ext uri="{FF2B5EF4-FFF2-40B4-BE49-F238E27FC236}">
                  <a16:creationId xmlns:a16="http://schemas.microsoft.com/office/drawing/2014/main" id="{C4C01CC1-37F7-C6AD-936A-3D434C1F6677}"/>
                </a:ext>
              </a:extLst>
            </p:cNvPr>
            <p:cNvSpPr/>
            <p:nvPr/>
          </p:nvSpPr>
          <p:spPr>
            <a:xfrm>
              <a:off x="7636494" y="3486448"/>
              <a:ext cx="10262" cy="0"/>
            </a:xfrm>
            <a:custGeom>
              <a:avLst/>
              <a:gdLst/>
              <a:ahLst/>
              <a:cxnLst/>
              <a:rect l="l" t="t" r="r" b="b"/>
              <a:pathLst>
                <a:path w="8" h="120000" extrusionOk="0">
                  <a:moveTo>
                    <a:pt x="8" y="0"/>
                  </a:moveTo>
                  <a:lnTo>
                    <a:pt x="8" y="0"/>
                  </a:lnTo>
                  <a:lnTo>
                    <a:pt x="0" y="0"/>
                  </a:lnTo>
                  <a:lnTo>
                    <a:pt x="0" y="0"/>
                  </a:lnTo>
                  <a:lnTo>
                    <a:pt x="8" y="0"/>
                  </a:lnTo>
                  <a:lnTo>
                    <a:pt x="8"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04" name="Google Shape;1534;p12">
              <a:extLst>
                <a:ext uri="{FF2B5EF4-FFF2-40B4-BE49-F238E27FC236}">
                  <a16:creationId xmlns:a16="http://schemas.microsoft.com/office/drawing/2014/main" id="{68E98041-E83C-108B-FA0C-9BED0A35BD89}"/>
                </a:ext>
              </a:extLst>
            </p:cNvPr>
            <p:cNvSpPr/>
            <p:nvPr/>
          </p:nvSpPr>
          <p:spPr>
            <a:xfrm>
              <a:off x="7514631" y="3460905"/>
              <a:ext cx="3848" cy="3649"/>
            </a:xfrm>
            <a:custGeom>
              <a:avLst/>
              <a:gdLst/>
              <a:ahLst/>
              <a:cxnLst/>
              <a:rect l="l" t="t" r="r" b="b"/>
              <a:pathLst>
                <a:path w="3" h="3" extrusionOk="0">
                  <a:moveTo>
                    <a:pt x="3" y="3"/>
                  </a:moveTo>
                  <a:lnTo>
                    <a:pt x="3" y="3"/>
                  </a:lnTo>
                  <a:lnTo>
                    <a:pt x="0" y="0"/>
                  </a:lnTo>
                  <a:lnTo>
                    <a:pt x="0" y="0"/>
                  </a:lnTo>
                  <a:lnTo>
                    <a:pt x="3" y="3"/>
                  </a:lnTo>
                  <a:lnTo>
                    <a:pt x="3"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05" name="Google Shape;1535;p12">
              <a:extLst>
                <a:ext uri="{FF2B5EF4-FFF2-40B4-BE49-F238E27FC236}">
                  <a16:creationId xmlns:a16="http://schemas.microsoft.com/office/drawing/2014/main" id="{8505C80F-7491-62B1-F2ED-DCA66D1D8DA5}"/>
                </a:ext>
              </a:extLst>
            </p:cNvPr>
            <p:cNvSpPr/>
            <p:nvPr/>
          </p:nvSpPr>
          <p:spPr>
            <a:xfrm>
              <a:off x="7722440" y="3501045"/>
              <a:ext cx="17959" cy="0"/>
            </a:xfrm>
            <a:custGeom>
              <a:avLst/>
              <a:gdLst/>
              <a:ahLst/>
              <a:cxnLst/>
              <a:rect l="l" t="t" r="r" b="b"/>
              <a:pathLst>
                <a:path w="14" h="120000" extrusionOk="0">
                  <a:moveTo>
                    <a:pt x="14" y="0"/>
                  </a:moveTo>
                  <a:lnTo>
                    <a:pt x="14" y="0"/>
                  </a:lnTo>
                  <a:lnTo>
                    <a:pt x="0" y="0"/>
                  </a:lnTo>
                  <a:lnTo>
                    <a:pt x="0" y="0"/>
                  </a:lnTo>
                  <a:lnTo>
                    <a:pt x="14" y="0"/>
                  </a:lnTo>
                  <a:lnTo>
                    <a:pt x="14"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06" name="Google Shape;1536;p12">
              <a:extLst>
                <a:ext uri="{FF2B5EF4-FFF2-40B4-BE49-F238E27FC236}">
                  <a16:creationId xmlns:a16="http://schemas.microsoft.com/office/drawing/2014/main" id="{0B15FF1D-E2AE-1FBC-8D55-A359F212B703}"/>
                </a:ext>
              </a:extLst>
            </p:cNvPr>
            <p:cNvSpPr/>
            <p:nvPr/>
          </p:nvSpPr>
          <p:spPr>
            <a:xfrm>
              <a:off x="7766054" y="3508343"/>
              <a:ext cx="17959" cy="3649"/>
            </a:xfrm>
            <a:custGeom>
              <a:avLst/>
              <a:gdLst/>
              <a:ahLst/>
              <a:cxnLst/>
              <a:rect l="l" t="t" r="r" b="b"/>
              <a:pathLst>
                <a:path w="14" h="3" extrusionOk="0">
                  <a:moveTo>
                    <a:pt x="14" y="3"/>
                  </a:moveTo>
                  <a:lnTo>
                    <a:pt x="14" y="3"/>
                  </a:lnTo>
                  <a:lnTo>
                    <a:pt x="0" y="0"/>
                  </a:lnTo>
                  <a:lnTo>
                    <a:pt x="0" y="0"/>
                  </a:lnTo>
                  <a:lnTo>
                    <a:pt x="14" y="3"/>
                  </a:lnTo>
                  <a:lnTo>
                    <a:pt x="14"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07" name="Google Shape;1537;p12">
              <a:extLst>
                <a:ext uri="{FF2B5EF4-FFF2-40B4-BE49-F238E27FC236}">
                  <a16:creationId xmlns:a16="http://schemas.microsoft.com/office/drawing/2014/main" id="{B9D2BDD3-083B-1701-D6CD-86038AAEEE4C}"/>
                </a:ext>
              </a:extLst>
            </p:cNvPr>
            <p:cNvSpPr/>
            <p:nvPr/>
          </p:nvSpPr>
          <p:spPr>
            <a:xfrm>
              <a:off x="7790426" y="3511992"/>
              <a:ext cx="17959" cy="3649"/>
            </a:xfrm>
            <a:custGeom>
              <a:avLst/>
              <a:gdLst/>
              <a:ahLst/>
              <a:cxnLst/>
              <a:rect l="l" t="t" r="r" b="b"/>
              <a:pathLst>
                <a:path w="14" h="3" extrusionOk="0">
                  <a:moveTo>
                    <a:pt x="14" y="3"/>
                  </a:moveTo>
                  <a:lnTo>
                    <a:pt x="14" y="3"/>
                  </a:lnTo>
                  <a:lnTo>
                    <a:pt x="0" y="0"/>
                  </a:lnTo>
                  <a:lnTo>
                    <a:pt x="0" y="0"/>
                  </a:lnTo>
                  <a:lnTo>
                    <a:pt x="14" y="3"/>
                  </a:lnTo>
                  <a:lnTo>
                    <a:pt x="14"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08" name="Google Shape;1538;p12">
              <a:extLst>
                <a:ext uri="{FF2B5EF4-FFF2-40B4-BE49-F238E27FC236}">
                  <a16:creationId xmlns:a16="http://schemas.microsoft.com/office/drawing/2014/main" id="{5EA91DD3-B6F8-78D6-0FC3-8C2C2E858D41}"/>
                </a:ext>
              </a:extLst>
            </p:cNvPr>
            <p:cNvSpPr/>
            <p:nvPr/>
          </p:nvSpPr>
          <p:spPr>
            <a:xfrm>
              <a:off x="7744247" y="3504694"/>
              <a:ext cx="17959" cy="3649"/>
            </a:xfrm>
            <a:custGeom>
              <a:avLst/>
              <a:gdLst/>
              <a:ahLst/>
              <a:cxnLst/>
              <a:rect l="l" t="t" r="r" b="b"/>
              <a:pathLst>
                <a:path w="14" h="3" extrusionOk="0">
                  <a:moveTo>
                    <a:pt x="14" y="3"/>
                  </a:moveTo>
                  <a:lnTo>
                    <a:pt x="14" y="3"/>
                  </a:lnTo>
                  <a:lnTo>
                    <a:pt x="0" y="0"/>
                  </a:lnTo>
                  <a:lnTo>
                    <a:pt x="0" y="0"/>
                  </a:lnTo>
                  <a:lnTo>
                    <a:pt x="14" y="3"/>
                  </a:lnTo>
                  <a:lnTo>
                    <a:pt x="14"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09" name="Google Shape;1539;p12">
              <a:extLst>
                <a:ext uri="{FF2B5EF4-FFF2-40B4-BE49-F238E27FC236}">
                  <a16:creationId xmlns:a16="http://schemas.microsoft.com/office/drawing/2014/main" id="{12FB8DBB-42CC-1273-F426-A752E1D1E320}"/>
                </a:ext>
              </a:extLst>
            </p:cNvPr>
            <p:cNvSpPr/>
            <p:nvPr/>
          </p:nvSpPr>
          <p:spPr>
            <a:xfrm>
              <a:off x="7403030" y="3437794"/>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10" name="Google Shape;1540;p12">
              <a:extLst>
                <a:ext uri="{FF2B5EF4-FFF2-40B4-BE49-F238E27FC236}">
                  <a16:creationId xmlns:a16="http://schemas.microsoft.com/office/drawing/2014/main" id="{7C994B50-8346-A3BB-73D7-6CED9119594A}"/>
                </a:ext>
              </a:extLst>
            </p:cNvPr>
            <p:cNvSpPr/>
            <p:nvPr/>
          </p:nvSpPr>
          <p:spPr>
            <a:xfrm>
              <a:off x="7392768" y="3437794"/>
              <a:ext cx="2566" cy="0"/>
            </a:xfrm>
            <a:custGeom>
              <a:avLst/>
              <a:gdLst/>
              <a:ahLst/>
              <a:cxnLst/>
              <a:rect l="l" t="t" r="r" b="b"/>
              <a:pathLst>
                <a:path w="2" h="120000" extrusionOk="0">
                  <a:moveTo>
                    <a:pt x="2" y="0"/>
                  </a:moveTo>
                  <a:lnTo>
                    <a:pt x="2" y="0"/>
                  </a:lnTo>
                  <a:lnTo>
                    <a:pt x="0" y="0"/>
                  </a:lnTo>
                  <a:lnTo>
                    <a:pt x="0" y="0"/>
                  </a:lnTo>
                  <a:lnTo>
                    <a:pt x="2" y="0"/>
                  </a:lnTo>
                  <a:lnTo>
                    <a:pt x="2"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11" name="Google Shape;1541;p12">
              <a:extLst>
                <a:ext uri="{FF2B5EF4-FFF2-40B4-BE49-F238E27FC236}">
                  <a16:creationId xmlns:a16="http://schemas.microsoft.com/office/drawing/2014/main" id="{360193E3-37B9-9350-F5EA-CD1339F83CE4}"/>
                </a:ext>
              </a:extLst>
            </p:cNvPr>
            <p:cNvSpPr/>
            <p:nvPr/>
          </p:nvSpPr>
          <p:spPr>
            <a:xfrm>
              <a:off x="7496672" y="3460905"/>
              <a:ext cx="6414" cy="0"/>
            </a:xfrm>
            <a:custGeom>
              <a:avLst/>
              <a:gdLst/>
              <a:ahLst/>
              <a:cxnLst/>
              <a:rect l="l" t="t" r="r" b="b"/>
              <a:pathLst>
                <a:path w="5" h="120000" extrusionOk="0">
                  <a:moveTo>
                    <a:pt x="5" y="0"/>
                  </a:moveTo>
                  <a:lnTo>
                    <a:pt x="5" y="0"/>
                  </a:lnTo>
                  <a:lnTo>
                    <a:pt x="0" y="0"/>
                  </a:lnTo>
                  <a:lnTo>
                    <a:pt x="0" y="0"/>
                  </a:lnTo>
                  <a:lnTo>
                    <a:pt x="5" y="0"/>
                  </a:lnTo>
                  <a:lnTo>
                    <a:pt x="5"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12" name="Google Shape;1542;p12">
              <a:extLst>
                <a:ext uri="{FF2B5EF4-FFF2-40B4-BE49-F238E27FC236}">
                  <a16:creationId xmlns:a16="http://schemas.microsoft.com/office/drawing/2014/main" id="{C7B87898-4D00-27D7-7E7A-74F4487F48CE}"/>
                </a:ext>
              </a:extLst>
            </p:cNvPr>
            <p:cNvSpPr/>
            <p:nvPr/>
          </p:nvSpPr>
          <p:spPr>
            <a:xfrm>
              <a:off x="7374809" y="343414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13" name="Google Shape;1543;p12">
              <a:extLst>
                <a:ext uri="{FF2B5EF4-FFF2-40B4-BE49-F238E27FC236}">
                  <a16:creationId xmlns:a16="http://schemas.microsoft.com/office/drawing/2014/main" id="{4FF5A80C-8831-66DA-91E2-FE236436E8F4}"/>
                </a:ext>
              </a:extLst>
            </p:cNvPr>
            <p:cNvSpPr/>
            <p:nvPr/>
          </p:nvSpPr>
          <p:spPr>
            <a:xfrm>
              <a:off x="7381223" y="343414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14" name="Google Shape;1544;p12">
              <a:extLst>
                <a:ext uri="{FF2B5EF4-FFF2-40B4-BE49-F238E27FC236}">
                  <a16:creationId xmlns:a16="http://schemas.microsoft.com/office/drawing/2014/main" id="{F50B9DA2-19AB-A758-E483-70021ABAD5D6}"/>
                </a:ext>
              </a:extLst>
            </p:cNvPr>
            <p:cNvSpPr/>
            <p:nvPr/>
          </p:nvSpPr>
          <p:spPr>
            <a:xfrm>
              <a:off x="7417141" y="344144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15" name="Google Shape;1545;p12">
              <a:extLst>
                <a:ext uri="{FF2B5EF4-FFF2-40B4-BE49-F238E27FC236}">
                  <a16:creationId xmlns:a16="http://schemas.microsoft.com/office/drawing/2014/main" id="{824A3E14-DE48-7E87-3C61-2C8141059FFF}"/>
                </a:ext>
              </a:extLst>
            </p:cNvPr>
            <p:cNvSpPr/>
            <p:nvPr/>
          </p:nvSpPr>
          <p:spPr>
            <a:xfrm>
              <a:off x="7428686" y="3445092"/>
              <a:ext cx="2566" cy="0"/>
            </a:xfrm>
            <a:custGeom>
              <a:avLst/>
              <a:gdLst/>
              <a:ahLst/>
              <a:cxnLst/>
              <a:rect l="l" t="t" r="r" b="b"/>
              <a:pathLst>
                <a:path w="2" h="120000" extrusionOk="0">
                  <a:moveTo>
                    <a:pt x="2" y="0"/>
                  </a:moveTo>
                  <a:lnTo>
                    <a:pt x="2" y="0"/>
                  </a:lnTo>
                  <a:lnTo>
                    <a:pt x="0" y="0"/>
                  </a:lnTo>
                  <a:lnTo>
                    <a:pt x="0" y="0"/>
                  </a:lnTo>
                  <a:lnTo>
                    <a:pt x="2" y="0"/>
                  </a:lnTo>
                  <a:lnTo>
                    <a:pt x="2"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16" name="Google Shape;1546;p12">
              <a:extLst>
                <a:ext uri="{FF2B5EF4-FFF2-40B4-BE49-F238E27FC236}">
                  <a16:creationId xmlns:a16="http://schemas.microsoft.com/office/drawing/2014/main" id="{F8D0580F-EE86-04DD-3B32-8C67258E1CB0}"/>
                </a:ext>
              </a:extLst>
            </p:cNvPr>
            <p:cNvSpPr/>
            <p:nvPr/>
          </p:nvSpPr>
          <p:spPr>
            <a:xfrm>
              <a:off x="7453058" y="3448741"/>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17" name="Google Shape;1547;p12">
              <a:extLst>
                <a:ext uri="{FF2B5EF4-FFF2-40B4-BE49-F238E27FC236}">
                  <a16:creationId xmlns:a16="http://schemas.microsoft.com/office/drawing/2014/main" id="{218E1ED8-F8FF-3E1D-E00C-0075B07D8EE1}"/>
                </a:ext>
              </a:extLst>
            </p:cNvPr>
            <p:cNvSpPr/>
            <p:nvPr/>
          </p:nvSpPr>
          <p:spPr>
            <a:xfrm>
              <a:off x="7467169" y="3453606"/>
              <a:ext cx="3848" cy="0"/>
            </a:xfrm>
            <a:custGeom>
              <a:avLst/>
              <a:gdLst/>
              <a:ahLst/>
              <a:cxnLst/>
              <a:rect l="l" t="t" r="r" b="b"/>
              <a:pathLst>
                <a:path w="3" h="120000" extrusionOk="0">
                  <a:moveTo>
                    <a:pt x="3" y="0"/>
                  </a:moveTo>
                  <a:lnTo>
                    <a:pt x="3"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18" name="Google Shape;1548;p12">
              <a:extLst>
                <a:ext uri="{FF2B5EF4-FFF2-40B4-BE49-F238E27FC236}">
                  <a16:creationId xmlns:a16="http://schemas.microsoft.com/office/drawing/2014/main" id="{4CA99C78-53B1-588A-8E9A-D49FE05B7B85}"/>
                </a:ext>
              </a:extLst>
            </p:cNvPr>
            <p:cNvSpPr/>
            <p:nvPr/>
          </p:nvSpPr>
          <p:spPr>
            <a:xfrm>
              <a:off x="7442796" y="3445092"/>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19" name="Google Shape;1549;p12">
              <a:extLst>
                <a:ext uri="{FF2B5EF4-FFF2-40B4-BE49-F238E27FC236}">
                  <a16:creationId xmlns:a16="http://schemas.microsoft.com/office/drawing/2014/main" id="{BA74551C-B7C8-4927-99CD-2B9DFAB59D40}"/>
                </a:ext>
              </a:extLst>
            </p:cNvPr>
            <p:cNvSpPr/>
            <p:nvPr/>
          </p:nvSpPr>
          <p:spPr>
            <a:xfrm>
              <a:off x="7482562" y="3457255"/>
              <a:ext cx="2566" cy="0"/>
            </a:xfrm>
            <a:custGeom>
              <a:avLst/>
              <a:gdLst/>
              <a:ahLst/>
              <a:cxnLst/>
              <a:rect l="l" t="t" r="r" b="b"/>
              <a:pathLst>
                <a:path w="2" h="120000" extrusionOk="0">
                  <a:moveTo>
                    <a:pt x="2" y="0"/>
                  </a:moveTo>
                  <a:lnTo>
                    <a:pt x="2" y="0"/>
                  </a:lnTo>
                  <a:lnTo>
                    <a:pt x="0" y="0"/>
                  </a:lnTo>
                  <a:lnTo>
                    <a:pt x="0" y="0"/>
                  </a:lnTo>
                  <a:lnTo>
                    <a:pt x="2" y="0"/>
                  </a:lnTo>
                  <a:lnTo>
                    <a:pt x="2"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20" name="Google Shape;1550;p12">
              <a:extLst>
                <a:ext uri="{FF2B5EF4-FFF2-40B4-BE49-F238E27FC236}">
                  <a16:creationId xmlns:a16="http://schemas.microsoft.com/office/drawing/2014/main" id="{994F20EA-EE63-AD24-931C-5B0CA933D1DA}"/>
                </a:ext>
              </a:extLst>
            </p:cNvPr>
            <p:cNvSpPr/>
            <p:nvPr/>
          </p:nvSpPr>
          <p:spPr>
            <a:xfrm>
              <a:off x="7335044" y="2873400"/>
              <a:ext cx="135973" cy="549797"/>
            </a:xfrm>
            <a:custGeom>
              <a:avLst/>
              <a:gdLst/>
              <a:ahLst/>
              <a:cxnLst/>
              <a:rect l="l" t="t" r="r" b="b"/>
              <a:pathLst>
                <a:path w="106" h="452" extrusionOk="0">
                  <a:moveTo>
                    <a:pt x="0" y="452"/>
                  </a:moveTo>
                  <a:lnTo>
                    <a:pt x="106" y="0"/>
                  </a:lnTo>
                  <a:lnTo>
                    <a:pt x="0" y="452"/>
                  </a:lnTo>
                  <a:lnTo>
                    <a:pt x="0" y="452"/>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21" name="Google Shape;1551;p12">
              <a:extLst>
                <a:ext uri="{FF2B5EF4-FFF2-40B4-BE49-F238E27FC236}">
                  <a16:creationId xmlns:a16="http://schemas.microsoft.com/office/drawing/2014/main" id="{87FB7EB2-E2D4-6667-48C7-73936D8831A0}"/>
                </a:ext>
              </a:extLst>
            </p:cNvPr>
            <p:cNvSpPr/>
            <p:nvPr/>
          </p:nvSpPr>
          <p:spPr>
            <a:xfrm>
              <a:off x="7744247" y="2842991"/>
              <a:ext cx="24373" cy="114338"/>
            </a:xfrm>
            <a:custGeom>
              <a:avLst/>
              <a:gdLst/>
              <a:ahLst/>
              <a:cxnLst/>
              <a:rect l="l" t="t" r="r" b="b"/>
              <a:pathLst>
                <a:path w="19" h="94" extrusionOk="0">
                  <a:moveTo>
                    <a:pt x="19" y="0"/>
                  </a:moveTo>
                  <a:lnTo>
                    <a:pt x="0" y="94"/>
                  </a:lnTo>
                  <a:lnTo>
                    <a:pt x="19" y="0"/>
                  </a:lnTo>
                  <a:lnTo>
                    <a:pt x="19" y="0"/>
                  </a:lnTo>
                  <a:lnTo>
                    <a:pt x="19" y="0"/>
                  </a:lnTo>
                  <a:lnTo>
                    <a:pt x="19"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22" name="Google Shape;1552;p12">
              <a:extLst>
                <a:ext uri="{FF2B5EF4-FFF2-40B4-BE49-F238E27FC236}">
                  <a16:creationId xmlns:a16="http://schemas.microsoft.com/office/drawing/2014/main" id="{435DF78B-F0CF-1DEB-2A84-D46B09B00EA4}"/>
                </a:ext>
              </a:extLst>
            </p:cNvPr>
            <p:cNvSpPr/>
            <p:nvPr/>
          </p:nvSpPr>
          <p:spPr>
            <a:xfrm>
              <a:off x="7891765" y="2995037"/>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23" name="Google Shape;1553;p12">
              <a:extLst>
                <a:ext uri="{FF2B5EF4-FFF2-40B4-BE49-F238E27FC236}">
                  <a16:creationId xmlns:a16="http://schemas.microsoft.com/office/drawing/2014/main" id="{FE9FDFDA-C0C3-4D51-BC8C-4403046B37C2}"/>
                </a:ext>
              </a:extLst>
            </p:cNvPr>
            <p:cNvSpPr/>
            <p:nvPr/>
          </p:nvSpPr>
          <p:spPr>
            <a:xfrm>
              <a:off x="7750660" y="2969493"/>
              <a:ext cx="71835" cy="10947"/>
            </a:xfrm>
            <a:custGeom>
              <a:avLst/>
              <a:gdLst/>
              <a:ahLst/>
              <a:cxnLst/>
              <a:rect l="l" t="t" r="r" b="b"/>
              <a:pathLst>
                <a:path w="56" h="9" extrusionOk="0">
                  <a:moveTo>
                    <a:pt x="0" y="0"/>
                  </a:moveTo>
                  <a:lnTo>
                    <a:pt x="0" y="0"/>
                  </a:lnTo>
                  <a:lnTo>
                    <a:pt x="56" y="9"/>
                  </a:lnTo>
                  <a:lnTo>
                    <a:pt x="56" y="9"/>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24" name="Google Shape;1554;p12">
              <a:extLst>
                <a:ext uri="{FF2B5EF4-FFF2-40B4-BE49-F238E27FC236}">
                  <a16:creationId xmlns:a16="http://schemas.microsoft.com/office/drawing/2014/main" id="{63BB9A29-CDB7-B395-8B7B-53AADBE0C7D5}"/>
                </a:ext>
              </a:extLst>
            </p:cNvPr>
            <p:cNvSpPr/>
            <p:nvPr/>
          </p:nvSpPr>
          <p:spPr>
            <a:xfrm>
              <a:off x="7891765" y="2995037"/>
              <a:ext cx="6414" cy="0"/>
            </a:xfrm>
            <a:custGeom>
              <a:avLst/>
              <a:gdLst/>
              <a:ahLst/>
              <a:cxnLst/>
              <a:rect l="l" t="t" r="r" b="b"/>
              <a:pathLst>
                <a:path w="5" h="120000" extrusionOk="0">
                  <a:moveTo>
                    <a:pt x="0" y="0"/>
                  </a:moveTo>
                  <a:lnTo>
                    <a:pt x="0" y="0"/>
                  </a:lnTo>
                  <a:lnTo>
                    <a:pt x="5" y="0"/>
                  </a:lnTo>
                  <a:lnTo>
                    <a:pt x="5"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25" name="Google Shape;1555;p12">
              <a:extLst>
                <a:ext uri="{FF2B5EF4-FFF2-40B4-BE49-F238E27FC236}">
                  <a16:creationId xmlns:a16="http://schemas.microsoft.com/office/drawing/2014/main" id="{4FF4E1A3-0153-4DE8-DD1E-C711CFC5739C}"/>
                </a:ext>
              </a:extLst>
            </p:cNvPr>
            <p:cNvSpPr/>
            <p:nvPr/>
          </p:nvSpPr>
          <p:spPr>
            <a:xfrm>
              <a:off x="7858413" y="2987739"/>
              <a:ext cx="33352" cy="7298"/>
            </a:xfrm>
            <a:custGeom>
              <a:avLst/>
              <a:gdLst/>
              <a:ahLst/>
              <a:cxnLst/>
              <a:rect l="l" t="t" r="r" b="b"/>
              <a:pathLst>
                <a:path w="26" h="6" extrusionOk="0">
                  <a:moveTo>
                    <a:pt x="26" y="6"/>
                  </a:moveTo>
                  <a:lnTo>
                    <a:pt x="26" y="6"/>
                  </a:lnTo>
                  <a:lnTo>
                    <a:pt x="0" y="0"/>
                  </a:lnTo>
                  <a:lnTo>
                    <a:pt x="0" y="0"/>
                  </a:lnTo>
                  <a:lnTo>
                    <a:pt x="26" y="6"/>
                  </a:lnTo>
                  <a:lnTo>
                    <a:pt x="26" y="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26" name="Google Shape;1556;p12">
              <a:extLst>
                <a:ext uri="{FF2B5EF4-FFF2-40B4-BE49-F238E27FC236}">
                  <a16:creationId xmlns:a16="http://schemas.microsoft.com/office/drawing/2014/main" id="{BE90EEB3-BD3E-7BBE-4105-43CA826C6944}"/>
                </a:ext>
              </a:extLst>
            </p:cNvPr>
            <p:cNvSpPr/>
            <p:nvPr/>
          </p:nvSpPr>
          <p:spPr>
            <a:xfrm>
              <a:off x="7909724" y="2998686"/>
              <a:ext cx="17959" cy="0"/>
            </a:xfrm>
            <a:custGeom>
              <a:avLst/>
              <a:gdLst/>
              <a:ahLst/>
              <a:cxnLst/>
              <a:rect l="l" t="t" r="r" b="b"/>
              <a:pathLst>
                <a:path w="14" h="120000" extrusionOk="0">
                  <a:moveTo>
                    <a:pt x="14" y="0"/>
                  </a:moveTo>
                  <a:lnTo>
                    <a:pt x="14" y="0"/>
                  </a:lnTo>
                  <a:lnTo>
                    <a:pt x="0" y="0"/>
                  </a:lnTo>
                  <a:lnTo>
                    <a:pt x="0" y="0"/>
                  </a:lnTo>
                  <a:lnTo>
                    <a:pt x="14" y="0"/>
                  </a:lnTo>
                  <a:lnTo>
                    <a:pt x="14"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27" name="Google Shape;1557;p12">
              <a:extLst>
                <a:ext uri="{FF2B5EF4-FFF2-40B4-BE49-F238E27FC236}">
                  <a16:creationId xmlns:a16="http://schemas.microsoft.com/office/drawing/2014/main" id="{4632E512-DBA0-307E-B986-AEB05843EE96}"/>
                </a:ext>
              </a:extLst>
            </p:cNvPr>
            <p:cNvSpPr/>
            <p:nvPr/>
          </p:nvSpPr>
          <p:spPr>
            <a:xfrm>
              <a:off x="7858413" y="2987739"/>
              <a:ext cx="35918" cy="7298"/>
            </a:xfrm>
            <a:custGeom>
              <a:avLst/>
              <a:gdLst/>
              <a:ahLst/>
              <a:cxnLst/>
              <a:rect l="l" t="t" r="r" b="b"/>
              <a:pathLst>
                <a:path w="28" h="6" extrusionOk="0">
                  <a:moveTo>
                    <a:pt x="0" y="0"/>
                  </a:moveTo>
                  <a:lnTo>
                    <a:pt x="0" y="0"/>
                  </a:lnTo>
                  <a:lnTo>
                    <a:pt x="26" y="6"/>
                  </a:lnTo>
                  <a:lnTo>
                    <a:pt x="26" y="6"/>
                  </a:lnTo>
                  <a:lnTo>
                    <a:pt x="26" y="6"/>
                  </a:lnTo>
                  <a:lnTo>
                    <a:pt x="26" y="6"/>
                  </a:lnTo>
                  <a:lnTo>
                    <a:pt x="28" y="6"/>
                  </a:lnTo>
                  <a:lnTo>
                    <a:pt x="28" y="6"/>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28" name="Google Shape;1558;p12">
              <a:extLst>
                <a:ext uri="{FF2B5EF4-FFF2-40B4-BE49-F238E27FC236}">
                  <a16:creationId xmlns:a16="http://schemas.microsoft.com/office/drawing/2014/main" id="{62966176-D7B2-7453-1681-B85EE466E9CF}"/>
                </a:ext>
              </a:extLst>
            </p:cNvPr>
            <p:cNvSpPr/>
            <p:nvPr/>
          </p:nvSpPr>
          <p:spPr>
            <a:xfrm>
              <a:off x="7866110" y="3005984"/>
              <a:ext cx="754268" cy="613048"/>
            </a:xfrm>
            <a:custGeom>
              <a:avLst/>
              <a:gdLst/>
              <a:ahLst/>
              <a:cxnLst/>
              <a:rect l="l" t="t" r="r" b="b"/>
              <a:pathLst>
                <a:path w="588" h="504" extrusionOk="0">
                  <a:moveTo>
                    <a:pt x="549" y="501"/>
                  </a:moveTo>
                  <a:lnTo>
                    <a:pt x="549" y="501"/>
                  </a:lnTo>
                  <a:lnTo>
                    <a:pt x="551" y="498"/>
                  </a:lnTo>
                  <a:lnTo>
                    <a:pt x="551" y="498"/>
                  </a:lnTo>
                  <a:lnTo>
                    <a:pt x="557" y="437"/>
                  </a:lnTo>
                  <a:lnTo>
                    <a:pt x="557" y="437"/>
                  </a:lnTo>
                  <a:lnTo>
                    <a:pt x="557" y="434"/>
                  </a:lnTo>
                  <a:lnTo>
                    <a:pt x="557" y="434"/>
                  </a:lnTo>
                  <a:lnTo>
                    <a:pt x="557" y="419"/>
                  </a:lnTo>
                  <a:lnTo>
                    <a:pt x="557" y="419"/>
                  </a:lnTo>
                  <a:lnTo>
                    <a:pt x="557" y="413"/>
                  </a:lnTo>
                  <a:lnTo>
                    <a:pt x="557" y="413"/>
                  </a:lnTo>
                  <a:lnTo>
                    <a:pt x="560" y="404"/>
                  </a:lnTo>
                  <a:lnTo>
                    <a:pt x="560" y="404"/>
                  </a:lnTo>
                  <a:lnTo>
                    <a:pt x="560" y="392"/>
                  </a:lnTo>
                  <a:lnTo>
                    <a:pt x="560" y="392"/>
                  </a:lnTo>
                  <a:lnTo>
                    <a:pt x="560" y="386"/>
                  </a:lnTo>
                  <a:lnTo>
                    <a:pt x="560" y="386"/>
                  </a:lnTo>
                  <a:lnTo>
                    <a:pt x="563" y="371"/>
                  </a:lnTo>
                  <a:lnTo>
                    <a:pt x="563" y="371"/>
                  </a:lnTo>
                  <a:lnTo>
                    <a:pt x="563" y="368"/>
                  </a:lnTo>
                  <a:lnTo>
                    <a:pt x="563" y="368"/>
                  </a:lnTo>
                  <a:lnTo>
                    <a:pt x="563" y="349"/>
                  </a:lnTo>
                  <a:lnTo>
                    <a:pt x="563" y="349"/>
                  </a:lnTo>
                  <a:lnTo>
                    <a:pt x="563" y="346"/>
                  </a:lnTo>
                  <a:lnTo>
                    <a:pt x="563" y="346"/>
                  </a:lnTo>
                  <a:lnTo>
                    <a:pt x="565" y="328"/>
                  </a:lnTo>
                  <a:lnTo>
                    <a:pt x="565" y="328"/>
                  </a:lnTo>
                  <a:lnTo>
                    <a:pt x="565" y="325"/>
                  </a:lnTo>
                  <a:lnTo>
                    <a:pt x="565" y="325"/>
                  </a:lnTo>
                  <a:lnTo>
                    <a:pt x="565" y="307"/>
                  </a:lnTo>
                  <a:lnTo>
                    <a:pt x="565" y="307"/>
                  </a:lnTo>
                  <a:lnTo>
                    <a:pt x="568" y="304"/>
                  </a:lnTo>
                  <a:lnTo>
                    <a:pt x="568" y="304"/>
                  </a:lnTo>
                  <a:lnTo>
                    <a:pt x="571" y="267"/>
                  </a:lnTo>
                  <a:lnTo>
                    <a:pt x="571" y="267"/>
                  </a:lnTo>
                  <a:lnTo>
                    <a:pt x="571" y="264"/>
                  </a:lnTo>
                  <a:lnTo>
                    <a:pt x="571" y="264"/>
                  </a:lnTo>
                  <a:lnTo>
                    <a:pt x="571" y="249"/>
                  </a:lnTo>
                  <a:lnTo>
                    <a:pt x="571" y="249"/>
                  </a:lnTo>
                  <a:lnTo>
                    <a:pt x="571" y="246"/>
                  </a:lnTo>
                  <a:lnTo>
                    <a:pt x="571" y="246"/>
                  </a:lnTo>
                  <a:lnTo>
                    <a:pt x="577" y="210"/>
                  </a:lnTo>
                  <a:lnTo>
                    <a:pt x="577" y="210"/>
                  </a:lnTo>
                  <a:lnTo>
                    <a:pt x="577" y="210"/>
                  </a:lnTo>
                  <a:lnTo>
                    <a:pt x="579" y="170"/>
                  </a:lnTo>
                  <a:lnTo>
                    <a:pt x="579" y="170"/>
                  </a:lnTo>
                  <a:lnTo>
                    <a:pt x="588" y="82"/>
                  </a:lnTo>
                  <a:lnTo>
                    <a:pt x="588" y="82"/>
                  </a:lnTo>
                  <a:lnTo>
                    <a:pt x="437" y="61"/>
                  </a:lnTo>
                  <a:lnTo>
                    <a:pt x="414" y="58"/>
                  </a:lnTo>
                  <a:lnTo>
                    <a:pt x="364" y="49"/>
                  </a:lnTo>
                  <a:lnTo>
                    <a:pt x="364" y="49"/>
                  </a:lnTo>
                  <a:lnTo>
                    <a:pt x="344" y="45"/>
                  </a:lnTo>
                  <a:lnTo>
                    <a:pt x="213" y="24"/>
                  </a:lnTo>
                  <a:lnTo>
                    <a:pt x="196" y="21"/>
                  </a:lnTo>
                  <a:lnTo>
                    <a:pt x="196" y="21"/>
                  </a:lnTo>
                  <a:lnTo>
                    <a:pt x="168" y="15"/>
                  </a:lnTo>
                  <a:lnTo>
                    <a:pt x="168" y="15"/>
                  </a:lnTo>
                  <a:lnTo>
                    <a:pt x="162" y="15"/>
                  </a:lnTo>
                  <a:lnTo>
                    <a:pt x="162" y="15"/>
                  </a:lnTo>
                  <a:lnTo>
                    <a:pt x="157" y="15"/>
                  </a:lnTo>
                  <a:lnTo>
                    <a:pt x="157" y="15"/>
                  </a:lnTo>
                  <a:lnTo>
                    <a:pt x="157" y="15"/>
                  </a:lnTo>
                  <a:lnTo>
                    <a:pt x="157" y="15"/>
                  </a:lnTo>
                  <a:lnTo>
                    <a:pt x="137" y="12"/>
                  </a:lnTo>
                  <a:lnTo>
                    <a:pt x="137" y="12"/>
                  </a:lnTo>
                  <a:lnTo>
                    <a:pt x="129" y="9"/>
                  </a:lnTo>
                  <a:lnTo>
                    <a:pt x="129" y="9"/>
                  </a:lnTo>
                  <a:lnTo>
                    <a:pt x="123" y="9"/>
                  </a:lnTo>
                  <a:lnTo>
                    <a:pt x="123" y="9"/>
                  </a:lnTo>
                  <a:lnTo>
                    <a:pt x="106" y="6"/>
                  </a:lnTo>
                  <a:lnTo>
                    <a:pt x="106" y="6"/>
                  </a:lnTo>
                  <a:lnTo>
                    <a:pt x="95" y="3"/>
                  </a:lnTo>
                  <a:lnTo>
                    <a:pt x="95" y="3"/>
                  </a:lnTo>
                  <a:lnTo>
                    <a:pt x="87" y="3"/>
                  </a:lnTo>
                  <a:lnTo>
                    <a:pt x="87" y="3"/>
                  </a:lnTo>
                  <a:lnTo>
                    <a:pt x="67" y="0"/>
                  </a:lnTo>
                  <a:lnTo>
                    <a:pt x="67" y="0"/>
                  </a:lnTo>
                  <a:lnTo>
                    <a:pt x="64" y="0"/>
                  </a:lnTo>
                  <a:lnTo>
                    <a:pt x="0" y="425"/>
                  </a:lnTo>
                  <a:lnTo>
                    <a:pt x="0" y="425"/>
                  </a:lnTo>
                  <a:lnTo>
                    <a:pt x="22" y="428"/>
                  </a:lnTo>
                  <a:lnTo>
                    <a:pt x="22" y="428"/>
                  </a:lnTo>
                  <a:lnTo>
                    <a:pt x="34" y="431"/>
                  </a:lnTo>
                  <a:lnTo>
                    <a:pt x="34" y="431"/>
                  </a:lnTo>
                  <a:lnTo>
                    <a:pt x="53" y="434"/>
                  </a:lnTo>
                  <a:lnTo>
                    <a:pt x="53" y="434"/>
                  </a:lnTo>
                  <a:lnTo>
                    <a:pt x="67" y="437"/>
                  </a:lnTo>
                  <a:lnTo>
                    <a:pt x="67" y="437"/>
                  </a:lnTo>
                  <a:lnTo>
                    <a:pt x="87" y="440"/>
                  </a:lnTo>
                  <a:lnTo>
                    <a:pt x="87" y="440"/>
                  </a:lnTo>
                  <a:lnTo>
                    <a:pt x="101" y="443"/>
                  </a:lnTo>
                  <a:lnTo>
                    <a:pt x="101" y="443"/>
                  </a:lnTo>
                  <a:lnTo>
                    <a:pt x="120" y="447"/>
                  </a:lnTo>
                  <a:lnTo>
                    <a:pt x="120" y="447"/>
                  </a:lnTo>
                  <a:lnTo>
                    <a:pt x="134" y="447"/>
                  </a:lnTo>
                  <a:lnTo>
                    <a:pt x="134" y="447"/>
                  </a:lnTo>
                  <a:lnTo>
                    <a:pt x="151" y="450"/>
                  </a:lnTo>
                  <a:lnTo>
                    <a:pt x="151" y="450"/>
                  </a:lnTo>
                  <a:lnTo>
                    <a:pt x="168" y="453"/>
                  </a:lnTo>
                  <a:lnTo>
                    <a:pt x="168" y="453"/>
                  </a:lnTo>
                  <a:lnTo>
                    <a:pt x="185" y="456"/>
                  </a:lnTo>
                  <a:lnTo>
                    <a:pt x="185" y="456"/>
                  </a:lnTo>
                  <a:lnTo>
                    <a:pt x="202" y="459"/>
                  </a:lnTo>
                  <a:lnTo>
                    <a:pt x="202" y="459"/>
                  </a:lnTo>
                  <a:lnTo>
                    <a:pt x="218" y="459"/>
                  </a:lnTo>
                  <a:lnTo>
                    <a:pt x="218" y="459"/>
                  </a:lnTo>
                  <a:lnTo>
                    <a:pt x="235" y="462"/>
                  </a:lnTo>
                  <a:lnTo>
                    <a:pt x="235" y="462"/>
                  </a:lnTo>
                  <a:lnTo>
                    <a:pt x="252" y="465"/>
                  </a:lnTo>
                  <a:lnTo>
                    <a:pt x="252" y="465"/>
                  </a:lnTo>
                  <a:lnTo>
                    <a:pt x="269" y="468"/>
                  </a:lnTo>
                  <a:lnTo>
                    <a:pt x="269" y="468"/>
                  </a:lnTo>
                  <a:lnTo>
                    <a:pt x="285" y="471"/>
                  </a:lnTo>
                  <a:lnTo>
                    <a:pt x="285" y="471"/>
                  </a:lnTo>
                  <a:lnTo>
                    <a:pt x="302" y="471"/>
                  </a:lnTo>
                  <a:lnTo>
                    <a:pt x="302" y="471"/>
                  </a:lnTo>
                  <a:lnTo>
                    <a:pt x="322" y="474"/>
                  </a:lnTo>
                  <a:lnTo>
                    <a:pt x="322" y="474"/>
                  </a:lnTo>
                  <a:lnTo>
                    <a:pt x="339" y="477"/>
                  </a:lnTo>
                  <a:lnTo>
                    <a:pt x="339" y="477"/>
                  </a:lnTo>
                  <a:lnTo>
                    <a:pt x="355" y="480"/>
                  </a:lnTo>
                  <a:lnTo>
                    <a:pt x="355" y="480"/>
                  </a:lnTo>
                  <a:lnTo>
                    <a:pt x="372" y="483"/>
                  </a:lnTo>
                  <a:lnTo>
                    <a:pt x="372" y="483"/>
                  </a:lnTo>
                  <a:lnTo>
                    <a:pt x="389" y="483"/>
                  </a:lnTo>
                  <a:lnTo>
                    <a:pt x="389" y="483"/>
                  </a:lnTo>
                  <a:lnTo>
                    <a:pt x="409" y="486"/>
                  </a:lnTo>
                  <a:lnTo>
                    <a:pt x="409" y="486"/>
                  </a:lnTo>
                  <a:lnTo>
                    <a:pt x="425" y="489"/>
                  </a:lnTo>
                  <a:lnTo>
                    <a:pt x="425" y="489"/>
                  </a:lnTo>
                  <a:lnTo>
                    <a:pt x="442" y="492"/>
                  </a:lnTo>
                  <a:lnTo>
                    <a:pt x="442" y="492"/>
                  </a:lnTo>
                  <a:lnTo>
                    <a:pt x="462" y="492"/>
                  </a:lnTo>
                  <a:lnTo>
                    <a:pt x="462" y="492"/>
                  </a:lnTo>
                  <a:lnTo>
                    <a:pt x="479" y="495"/>
                  </a:lnTo>
                  <a:lnTo>
                    <a:pt x="479" y="495"/>
                  </a:lnTo>
                  <a:lnTo>
                    <a:pt x="501" y="498"/>
                  </a:lnTo>
                  <a:lnTo>
                    <a:pt x="501" y="498"/>
                  </a:lnTo>
                  <a:lnTo>
                    <a:pt x="515" y="498"/>
                  </a:lnTo>
                  <a:lnTo>
                    <a:pt x="515" y="498"/>
                  </a:lnTo>
                  <a:lnTo>
                    <a:pt x="551" y="504"/>
                  </a:lnTo>
                  <a:lnTo>
                    <a:pt x="551" y="504"/>
                  </a:lnTo>
                  <a:lnTo>
                    <a:pt x="551" y="504"/>
                  </a:lnTo>
                  <a:lnTo>
                    <a:pt x="549" y="501"/>
                  </a:lnTo>
                  <a:lnTo>
                    <a:pt x="549" y="501"/>
                  </a:lnTo>
                  <a:lnTo>
                    <a:pt x="549" y="501"/>
                  </a:lnTo>
                  <a:lnTo>
                    <a:pt x="549" y="501"/>
                  </a:lnTo>
                  <a:close/>
                </a:path>
              </a:pathLst>
            </a:custGeom>
            <a:solidFill>
              <a:schemeClr val="accent1">
                <a:lumMod val="75000"/>
              </a:scheme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29" name="Google Shape;1559;p12">
              <a:extLst>
                <a:ext uri="{FF2B5EF4-FFF2-40B4-BE49-F238E27FC236}">
                  <a16:creationId xmlns:a16="http://schemas.microsoft.com/office/drawing/2014/main" id="{F8322325-A7F8-FFCE-7576-25172951807F}"/>
                </a:ext>
              </a:extLst>
            </p:cNvPr>
            <p:cNvSpPr/>
            <p:nvPr/>
          </p:nvSpPr>
          <p:spPr>
            <a:xfrm>
              <a:off x="8020042" y="3549699"/>
              <a:ext cx="17959" cy="0"/>
            </a:xfrm>
            <a:custGeom>
              <a:avLst/>
              <a:gdLst/>
              <a:ahLst/>
              <a:cxnLst/>
              <a:rect l="l" t="t" r="r" b="b"/>
              <a:pathLst>
                <a:path w="14" h="120000" extrusionOk="0">
                  <a:moveTo>
                    <a:pt x="14" y="0"/>
                  </a:moveTo>
                  <a:lnTo>
                    <a:pt x="14" y="0"/>
                  </a:lnTo>
                  <a:lnTo>
                    <a:pt x="0" y="0"/>
                  </a:lnTo>
                  <a:lnTo>
                    <a:pt x="0" y="0"/>
                  </a:lnTo>
                  <a:lnTo>
                    <a:pt x="14" y="0"/>
                  </a:lnTo>
                  <a:lnTo>
                    <a:pt x="14"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30" name="Google Shape;1560;p12">
              <a:extLst>
                <a:ext uri="{FF2B5EF4-FFF2-40B4-BE49-F238E27FC236}">
                  <a16:creationId xmlns:a16="http://schemas.microsoft.com/office/drawing/2014/main" id="{7957725F-CBBE-02B7-675B-727CEA067E69}"/>
                </a:ext>
              </a:extLst>
            </p:cNvPr>
            <p:cNvSpPr/>
            <p:nvPr/>
          </p:nvSpPr>
          <p:spPr>
            <a:xfrm>
              <a:off x="8103422" y="3560646"/>
              <a:ext cx="21807" cy="3649"/>
            </a:xfrm>
            <a:custGeom>
              <a:avLst/>
              <a:gdLst/>
              <a:ahLst/>
              <a:cxnLst/>
              <a:rect l="l" t="t" r="r" b="b"/>
              <a:pathLst>
                <a:path w="17" h="3" extrusionOk="0">
                  <a:moveTo>
                    <a:pt x="17" y="3"/>
                  </a:moveTo>
                  <a:lnTo>
                    <a:pt x="17" y="3"/>
                  </a:lnTo>
                  <a:lnTo>
                    <a:pt x="0" y="0"/>
                  </a:lnTo>
                  <a:lnTo>
                    <a:pt x="0" y="0"/>
                  </a:lnTo>
                  <a:lnTo>
                    <a:pt x="17" y="3"/>
                  </a:lnTo>
                  <a:lnTo>
                    <a:pt x="17"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31" name="Google Shape;1561;p12">
              <a:extLst>
                <a:ext uri="{FF2B5EF4-FFF2-40B4-BE49-F238E27FC236}">
                  <a16:creationId xmlns:a16="http://schemas.microsoft.com/office/drawing/2014/main" id="{899E71D1-D805-0B95-69E0-C7DEC0D84A0D}"/>
                </a:ext>
              </a:extLst>
            </p:cNvPr>
            <p:cNvSpPr/>
            <p:nvPr/>
          </p:nvSpPr>
          <p:spPr>
            <a:xfrm>
              <a:off x="8145753" y="3564296"/>
              <a:ext cx="21807" cy="3649"/>
            </a:xfrm>
            <a:custGeom>
              <a:avLst/>
              <a:gdLst/>
              <a:ahLst/>
              <a:cxnLst/>
              <a:rect l="l" t="t" r="r" b="b"/>
              <a:pathLst>
                <a:path w="17" h="3" extrusionOk="0">
                  <a:moveTo>
                    <a:pt x="17" y="3"/>
                  </a:moveTo>
                  <a:lnTo>
                    <a:pt x="17" y="3"/>
                  </a:lnTo>
                  <a:lnTo>
                    <a:pt x="0" y="0"/>
                  </a:lnTo>
                  <a:lnTo>
                    <a:pt x="0" y="0"/>
                  </a:lnTo>
                  <a:lnTo>
                    <a:pt x="17" y="3"/>
                  </a:lnTo>
                  <a:lnTo>
                    <a:pt x="17"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32" name="Google Shape;1562;p12">
              <a:extLst>
                <a:ext uri="{FF2B5EF4-FFF2-40B4-BE49-F238E27FC236}">
                  <a16:creationId xmlns:a16="http://schemas.microsoft.com/office/drawing/2014/main" id="{7AF65DD8-5AB0-C2F9-C270-24C92F53EBE9}"/>
                </a:ext>
              </a:extLst>
            </p:cNvPr>
            <p:cNvSpPr/>
            <p:nvPr/>
          </p:nvSpPr>
          <p:spPr>
            <a:xfrm>
              <a:off x="7977710" y="3541185"/>
              <a:ext cx="17959" cy="3649"/>
            </a:xfrm>
            <a:custGeom>
              <a:avLst/>
              <a:gdLst/>
              <a:ahLst/>
              <a:cxnLst/>
              <a:rect l="l" t="t" r="r" b="b"/>
              <a:pathLst>
                <a:path w="14" h="3" extrusionOk="0">
                  <a:moveTo>
                    <a:pt x="14" y="3"/>
                  </a:moveTo>
                  <a:lnTo>
                    <a:pt x="14" y="3"/>
                  </a:lnTo>
                  <a:lnTo>
                    <a:pt x="0" y="0"/>
                  </a:lnTo>
                  <a:lnTo>
                    <a:pt x="0" y="0"/>
                  </a:lnTo>
                  <a:lnTo>
                    <a:pt x="14" y="3"/>
                  </a:lnTo>
                  <a:lnTo>
                    <a:pt x="14"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33" name="Google Shape;1563;p12">
              <a:extLst>
                <a:ext uri="{FF2B5EF4-FFF2-40B4-BE49-F238E27FC236}">
                  <a16:creationId xmlns:a16="http://schemas.microsoft.com/office/drawing/2014/main" id="{DA65108E-F502-371F-A9F8-C1EC14DB77F7}"/>
                </a:ext>
              </a:extLst>
            </p:cNvPr>
            <p:cNvSpPr/>
            <p:nvPr/>
          </p:nvSpPr>
          <p:spPr>
            <a:xfrm>
              <a:off x="8059808" y="3553348"/>
              <a:ext cx="21807" cy="3649"/>
            </a:xfrm>
            <a:custGeom>
              <a:avLst/>
              <a:gdLst/>
              <a:ahLst/>
              <a:cxnLst/>
              <a:rect l="l" t="t" r="r" b="b"/>
              <a:pathLst>
                <a:path w="17" h="3" extrusionOk="0">
                  <a:moveTo>
                    <a:pt x="17" y="3"/>
                  </a:moveTo>
                  <a:lnTo>
                    <a:pt x="17" y="3"/>
                  </a:lnTo>
                  <a:lnTo>
                    <a:pt x="0" y="0"/>
                  </a:lnTo>
                  <a:lnTo>
                    <a:pt x="0" y="0"/>
                  </a:lnTo>
                  <a:lnTo>
                    <a:pt x="17" y="3"/>
                  </a:lnTo>
                  <a:lnTo>
                    <a:pt x="17"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34" name="Google Shape;1564;p12">
              <a:extLst>
                <a:ext uri="{FF2B5EF4-FFF2-40B4-BE49-F238E27FC236}">
                  <a16:creationId xmlns:a16="http://schemas.microsoft.com/office/drawing/2014/main" id="{8B9F3B33-5928-739E-EB4B-F06433001E84}"/>
                </a:ext>
              </a:extLst>
            </p:cNvPr>
            <p:cNvSpPr/>
            <p:nvPr/>
          </p:nvSpPr>
          <p:spPr>
            <a:xfrm>
              <a:off x="8189367" y="3571594"/>
              <a:ext cx="21807" cy="3649"/>
            </a:xfrm>
            <a:custGeom>
              <a:avLst/>
              <a:gdLst/>
              <a:ahLst/>
              <a:cxnLst/>
              <a:rect l="l" t="t" r="r" b="b"/>
              <a:pathLst>
                <a:path w="17" h="3" extrusionOk="0">
                  <a:moveTo>
                    <a:pt x="17" y="3"/>
                  </a:moveTo>
                  <a:lnTo>
                    <a:pt x="17" y="3"/>
                  </a:lnTo>
                  <a:lnTo>
                    <a:pt x="0" y="0"/>
                  </a:lnTo>
                  <a:lnTo>
                    <a:pt x="0" y="0"/>
                  </a:lnTo>
                  <a:lnTo>
                    <a:pt x="17" y="3"/>
                  </a:lnTo>
                  <a:lnTo>
                    <a:pt x="17"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35" name="Google Shape;1565;p12">
              <a:extLst>
                <a:ext uri="{FF2B5EF4-FFF2-40B4-BE49-F238E27FC236}">
                  <a16:creationId xmlns:a16="http://schemas.microsoft.com/office/drawing/2014/main" id="{A22EF134-4662-2467-CB77-6BD797B51B46}"/>
                </a:ext>
              </a:extLst>
            </p:cNvPr>
            <p:cNvSpPr/>
            <p:nvPr/>
          </p:nvSpPr>
          <p:spPr>
            <a:xfrm>
              <a:off x="8458749" y="3604436"/>
              <a:ext cx="21807" cy="3649"/>
            </a:xfrm>
            <a:custGeom>
              <a:avLst/>
              <a:gdLst/>
              <a:ahLst/>
              <a:cxnLst/>
              <a:rect l="l" t="t" r="r" b="b"/>
              <a:pathLst>
                <a:path w="17" h="3" extrusionOk="0">
                  <a:moveTo>
                    <a:pt x="17" y="3"/>
                  </a:moveTo>
                  <a:lnTo>
                    <a:pt x="17" y="3"/>
                  </a:lnTo>
                  <a:lnTo>
                    <a:pt x="0" y="0"/>
                  </a:lnTo>
                  <a:lnTo>
                    <a:pt x="0" y="0"/>
                  </a:lnTo>
                  <a:lnTo>
                    <a:pt x="17" y="3"/>
                  </a:lnTo>
                  <a:lnTo>
                    <a:pt x="17"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36" name="Google Shape;1566;p12">
              <a:extLst>
                <a:ext uri="{FF2B5EF4-FFF2-40B4-BE49-F238E27FC236}">
                  <a16:creationId xmlns:a16="http://schemas.microsoft.com/office/drawing/2014/main" id="{538411CA-EC0B-6590-588A-6C166ACD15D2}"/>
                </a:ext>
              </a:extLst>
            </p:cNvPr>
            <p:cNvSpPr/>
            <p:nvPr/>
          </p:nvSpPr>
          <p:spPr>
            <a:xfrm>
              <a:off x="7894330" y="3526588"/>
              <a:ext cx="15393" cy="3649"/>
            </a:xfrm>
            <a:custGeom>
              <a:avLst/>
              <a:gdLst/>
              <a:ahLst/>
              <a:cxnLst/>
              <a:rect l="l" t="t" r="r" b="b"/>
              <a:pathLst>
                <a:path w="12" h="3" extrusionOk="0">
                  <a:moveTo>
                    <a:pt x="12" y="3"/>
                  </a:moveTo>
                  <a:lnTo>
                    <a:pt x="12" y="3"/>
                  </a:lnTo>
                  <a:lnTo>
                    <a:pt x="0" y="0"/>
                  </a:lnTo>
                  <a:lnTo>
                    <a:pt x="0" y="0"/>
                  </a:lnTo>
                  <a:lnTo>
                    <a:pt x="12" y="3"/>
                  </a:lnTo>
                  <a:lnTo>
                    <a:pt x="12"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37" name="Google Shape;1567;p12">
              <a:extLst>
                <a:ext uri="{FF2B5EF4-FFF2-40B4-BE49-F238E27FC236}">
                  <a16:creationId xmlns:a16="http://schemas.microsoft.com/office/drawing/2014/main" id="{5DB6EFB7-8902-8CA9-9F8E-B58F7CBBF293}"/>
                </a:ext>
              </a:extLst>
            </p:cNvPr>
            <p:cNvSpPr/>
            <p:nvPr/>
          </p:nvSpPr>
          <p:spPr>
            <a:xfrm>
              <a:off x="8411286" y="3600787"/>
              <a:ext cx="21807" cy="3649"/>
            </a:xfrm>
            <a:custGeom>
              <a:avLst/>
              <a:gdLst/>
              <a:ahLst/>
              <a:cxnLst/>
              <a:rect l="l" t="t" r="r" b="b"/>
              <a:pathLst>
                <a:path w="17" h="3" extrusionOk="0">
                  <a:moveTo>
                    <a:pt x="17" y="3"/>
                  </a:moveTo>
                  <a:lnTo>
                    <a:pt x="17" y="3"/>
                  </a:lnTo>
                  <a:lnTo>
                    <a:pt x="0" y="0"/>
                  </a:lnTo>
                  <a:lnTo>
                    <a:pt x="0" y="0"/>
                  </a:lnTo>
                  <a:lnTo>
                    <a:pt x="17" y="3"/>
                  </a:lnTo>
                  <a:lnTo>
                    <a:pt x="17"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38" name="Google Shape;1568;p12">
              <a:extLst>
                <a:ext uri="{FF2B5EF4-FFF2-40B4-BE49-F238E27FC236}">
                  <a16:creationId xmlns:a16="http://schemas.microsoft.com/office/drawing/2014/main" id="{8A0136DB-A290-7DE3-F409-96F9E5484F7E}"/>
                </a:ext>
              </a:extLst>
            </p:cNvPr>
            <p:cNvSpPr/>
            <p:nvPr/>
          </p:nvSpPr>
          <p:spPr>
            <a:xfrm>
              <a:off x="8508776" y="3611734"/>
              <a:ext cx="17959" cy="0"/>
            </a:xfrm>
            <a:custGeom>
              <a:avLst/>
              <a:gdLst/>
              <a:ahLst/>
              <a:cxnLst/>
              <a:rect l="l" t="t" r="r" b="b"/>
              <a:pathLst>
                <a:path w="14" h="120000" extrusionOk="0">
                  <a:moveTo>
                    <a:pt x="14" y="0"/>
                  </a:moveTo>
                  <a:lnTo>
                    <a:pt x="14" y="0"/>
                  </a:lnTo>
                  <a:lnTo>
                    <a:pt x="0" y="0"/>
                  </a:lnTo>
                  <a:lnTo>
                    <a:pt x="0" y="0"/>
                  </a:lnTo>
                  <a:lnTo>
                    <a:pt x="14" y="0"/>
                  </a:lnTo>
                  <a:lnTo>
                    <a:pt x="14"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39" name="Google Shape;1569;p12">
              <a:extLst>
                <a:ext uri="{FF2B5EF4-FFF2-40B4-BE49-F238E27FC236}">
                  <a16:creationId xmlns:a16="http://schemas.microsoft.com/office/drawing/2014/main" id="{6065F7BB-5880-F4F3-A459-D27556C60E52}"/>
                </a:ext>
              </a:extLst>
            </p:cNvPr>
            <p:cNvSpPr/>
            <p:nvPr/>
          </p:nvSpPr>
          <p:spPr>
            <a:xfrm>
              <a:off x="7934096" y="3533886"/>
              <a:ext cx="17959" cy="3649"/>
            </a:xfrm>
            <a:custGeom>
              <a:avLst/>
              <a:gdLst/>
              <a:ahLst/>
              <a:cxnLst/>
              <a:rect l="l" t="t" r="r" b="b"/>
              <a:pathLst>
                <a:path w="14" h="3" extrusionOk="0">
                  <a:moveTo>
                    <a:pt x="14" y="3"/>
                  </a:moveTo>
                  <a:lnTo>
                    <a:pt x="14" y="3"/>
                  </a:lnTo>
                  <a:lnTo>
                    <a:pt x="0" y="0"/>
                  </a:lnTo>
                  <a:lnTo>
                    <a:pt x="0" y="0"/>
                  </a:lnTo>
                  <a:lnTo>
                    <a:pt x="14" y="3"/>
                  </a:lnTo>
                  <a:lnTo>
                    <a:pt x="14"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40" name="Google Shape;1570;p12">
              <a:extLst>
                <a:ext uri="{FF2B5EF4-FFF2-40B4-BE49-F238E27FC236}">
                  <a16:creationId xmlns:a16="http://schemas.microsoft.com/office/drawing/2014/main" id="{71A10228-3E4A-B1CD-1002-D781407A5A72}"/>
                </a:ext>
              </a:extLst>
            </p:cNvPr>
            <p:cNvSpPr/>
            <p:nvPr/>
          </p:nvSpPr>
          <p:spPr>
            <a:xfrm>
              <a:off x="8279161" y="3582541"/>
              <a:ext cx="21807" cy="3649"/>
            </a:xfrm>
            <a:custGeom>
              <a:avLst/>
              <a:gdLst/>
              <a:ahLst/>
              <a:cxnLst/>
              <a:rect l="l" t="t" r="r" b="b"/>
              <a:pathLst>
                <a:path w="17" h="3" extrusionOk="0">
                  <a:moveTo>
                    <a:pt x="17" y="3"/>
                  </a:moveTo>
                  <a:lnTo>
                    <a:pt x="17" y="3"/>
                  </a:lnTo>
                  <a:lnTo>
                    <a:pt x="0" y="0"/>
                  </a:lnTo>
                  <a:lnTo>
                    <a:pt x="0" y="0"/>
                  </a:lnTo>
                  <a:lnTo>
                    <a:pt x="17" y="3"/>
                  </a:lnTo>
                  <a:lnTo>
                    <a:pt x="17"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41" name="Google Shape;1571;p12">
              <a:extLst>
                <a:ext uri="{FF2B5EF4-FFF2-40B4-BE49-F238E27FC236}">
                  <a16:creationId xmlns:a16="http://schemas.microsoft.com/office/drawing/2014/main" id="{F5049463-E9A0-B09A-4D06-DB1C95431E3B}"/>
                </a:ext>
              </a:extLst>
            </p:cNvPr>
            <p:cNvSpPr/>
            <p:nvPr/>
          </p:nvSpPr>
          <p:spPr>
            <a:xfrm>
              <a:off x="8321492" y="3589839"/>
              <a:ext cx="21807" cy="3649"/>
            </a:xfrm>
            <a:custGeom>
              <a:avLst/>
              <a:gdLst/>
              <a:ahLst/>
              <a:cxnLst/>
              <a:rect l="l" t="t" r="r" b="b"/>
              <a:pathLst>
                <a:path w="17" h="3" extrusionOk="0">
                  <a:moveTo>
                    <a:pt x="17" y="3"/>
                  </a:moveTo>
                  <a:lnTo>
                    <a:pt x="17" y="3"/>
                  </a:lnTo>
                  <a:lnTo>
                    <a:pt x="0" y="0"/>
                  </a:lnTo>
                  <a:lnTo>
                    <a:pt x="0" y="0"/>
                  </a:lnTo>
                  <a:lnTo>
                    <a:pt x="17" y="3"/>
                  </a:lnTo>
                  <a:lnTo>
                    <a:pt x="17"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42" name="Google Shape;1572;p12">
              <a:extLst>
                <a:ext uri="{FF2B5EF4-FFF2-40B4-BE49-F238E27FC236}">
                  <a16:creationId xmlns:a16="http://schemas.microsoft.com/office/drawing/2014/main" id="{F92D00CC-CA20-9AD5-F2A9-2398A916E36B}"/>
                </a:ext>
              </a:extLst>
            </p:cNvPr>
            <p:cNvSpPr/>
            <p:nvPr/>
          </p:nvSpPr>
          <p:spPr>
            <a:xfrm>
              <a:off x="8365106" y="3593488"/>
              <a:ext cx="25655" cy="3649"/>
            </a:xfrm>
            <a:custGeom>
              <a:avLst/>
              <a:gdLst/>
              <a:ahLst/>
              <a:cxnLst/>
              <a:rect l="l" t="t" r="r" b="b"/>
              <a:pathLst>
                <a:path w="20" h="3" extrusionOk="0">
                  <a:moveTo>
                    <a:pt x="20" y="3"/>
                  </a:moveTo>
                  <a:lnTo>
                    <a:pt x="20" y="3"/>
                  </a:lnTo>
                  <a:lnTo>
                    <a:pt x="0" y="0"/>
                  </a:lnTo>
                  <a:lnTo>
                    <a:pt x="0" y="0"/>
                  </a:lnTo>
                  <a:lnTo>
                    <a:pt x="20" y="3"/>
                  </a:lnTo>
                  <a:lnTo>
                    <a:pt x="2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43" name="Google Shape;1573;p12">
              <a:extLst>
                <a:ext uri="{FF2B5EF4-FFF2-40B4-BE49-F238E27FC236}">
                  <a16:creationId xmlns:a16="http://schemas.microsoft.com/office/drawing/2014/main" id="{04787981-77D3-8D72-7CFA-76F1623D8665}"/>
                </a:ext>
              </a:extLst>
            </p:cNvPr>
            <p:cNvSpPr/>
            <p:nvPr/>
          </p:nvSpPr>
          <p:spPr>
            <a:xfrm>
              <a:off x="8231699" y="3578892"/>
              <a:ext cx="21807" cy="0"/>
            </a:xfrm>
            <a:custGeom>
              <a:avLst/>
              <a:gdLst/>
              <a:ahLst/>
              <a:cxnLst/>
              <a:rect l="l" t="t" r="r" b="b"/>
              <a:pathLst>
                <a:path w="17" h="120000" extrusionOk="0">
                  <a:moveTo>
                    <a:pt x="17" y="0"/>
                  </a:moveTo>
                  <a:lnTo>
                    <a:pt x="17" y="0"/>
                  </a:lnTo>
                  <a:lnTo>
                    <a:pt x="0" y="0"/>
                  </a:lnTo>
                  <a:lnTo>
                    <a:pt x="0" y="0"/>
                  </a:lnTo>
                  <a:lnTo>
                    <a:pt x="17" y="0"/>
                  </a:lnTo>
                  <a:lnTo>
                    <a:pt x="17"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44" name="Google Shape;1574;p12">
              <a:extLst>
                <a:ext uri="{FF2B5EF4-FFF2-40B4-BE49-F238E27FC236}">
                  <a16:creationId xmlns:a16="http://schemas.microsoft.com/office/drawing/2014/main" id="{E2BF5675-5528-FE1D-8140-05769C8D1490}"/>
                </a:ext>
              </a:extLst>
            </p:cNvPr>
            <p:cNvSpPr/>
            <p:nvPr/>
          </p:nvSpPr>
          <p:spPr>
            <a:xfrm>
              <a:off x="8081615" y="3024230"/>
              <a:ext cx="35918" cy="7298"/>
            </a:xfrm>
            <a:custGeom>
              <a:avLst/>
              <a:gdLst/>
              <a:ahLst/>
              <a:cxnLst/>
              <a:rect l="l" t="t" r="r" b="b"/>
              <a:pathLst>
                <a:path w="28" h="6" extrusionOk="0">
                  <a:moveTo>
                    <a:pt x="28" y="6"/>
                  </a:moveTo>
                  <a:lnTo>
                    <a:pt x="28" y="6"/>
                  </a:lnTo>
                  <a:lnTo>
                    <a:pt x="0" y="0"/>
                  </a:lnTo>
                  <a:lnTo>
                    <a:pt x="0" y="0"/>
                  </a:lnTo>
                  <a:lnTo>
                    <a:pt x="28" y="6"/>
                  </a:lnTo>
                  <a:lnTo>
                    <a:pt x="28" y="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45" name="Google Shape;1575;p12">
              <a:extLst>
                <a:ext uri="{FF2B5EF4-FFF2-40B4-BE49-F238E27FC236}">
                  <a16:creationId xmlns:a16="http://schemas.microsoft.com/office/drawing/2014/main" id="{5B354AB1-2363-36E7-0E8C-9D7A2105F01C}"/>
                </a:ext>
              </a:extLst>
            </p:cNvPr>
            <p:cNvSpPr/>
            <p:nvPr/>
          </p:nvSpPr>
          <p:spPr>
            <a:xfrm>
              <a:off x="8002083" y="3013282"/>
              <a:ext cx="21807" cy="3649"/>
            </a:xfrm>
            <a:custGeom>
              <a:avLst/>
              <a:gdLst/>
              <a:ahLst/>
              <a:cxnLst/>
              <a:rect l="l" t="t" r="r" b="b"/>
              <a:pathLst>
                <a:path w="17" h="3" extrusionOk="0">
                  <a:moveTo>
                    <a:pt x="0" y="0"/>
                  </a:moveTo>
                  <a:lnTo>
                    <a:pt x="0" y="0"/>
                  </a:lnTo>
                  <a:lnTo>
                    <a:pt x="17" y="3"/>
                  </a:lnTo>
                  <a:lnTo>
                    <a:pt x="17" y="3"/>
                  </a:lnTo>
                  <a:lnTo>
                    <a:pt x="14" y="3"/>
                  </a:lnTo>
                  <a:lnTo>
                    <a:pt x="14"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46" name="Google Shape;1576;p12">
              <a:extLst>
                <a:ext uri="{FF2B5EF4-FFF2-40B4-BE49-F238E27FC236}">
                  <a16:creationId xmlns:a16="http://schemas.microsoft.com/office/drawing/2014/main" id="{ED0F9496-347D-EFAD-C84B-05B96F600985}"/>
                </a:ext>
              </a:extLst>
            </p:cNvPr>
            <p:cNvSpPr/>
            <p:nvPr/>
          </p:nvSpPr>
          <p:spPr>
            <a:xfrm>
              <a:off x="8041849" y="3020580"/>
              <a:ext cx="25655" cy="3649"/>
            </a:xfrm>
            <a:custGeom>
              <a:avLst/>
              <a:gdLst/>
              <a:ahLst/>
              <a:cxnLst/>
              <a:rect l="l" t="t" r="r" b="b"/>
              <a:pathLst>
                <a:path w="20" h="3" extrusionOk="0">
                  <a:moveTo>
                    <a:pt x="20" y="3"/>
                  </a:moveTo>
                  <a:lnTo>
                    <a:pt x="20" y="3"/>
                  </a:lnTo>
                  <a:lnTo>
                    <a:pt x="0" y="0"/>
                  </a:lnTo>
                  <a:lnTo>
                    <a:pt x="0" y="0"/>
                  </a:lnTo>
                  <a:lnTo>
                    <a:pt x="20" y="3"/>
                  </a:lnTo>
                  <a:lnTo>
                    <a:pt x="2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47" name="Google Shape;1577;p12">
              <a:extLst>
                <a:ext uri="{FF2B5EF4-FFF2-40B4-BE49-F238E27FC236}">
                  <a16:creationId xmlns:a16="http://schemas.microsoft.com/office/drawing/2014/main" id="{13CDB51F-E497-0BE2-F913-8DDCCFD0B494}"/>
                </a:ext>
              </a:extLst>
            </p:cNvPr>
            <p:cNvSpPr/>
            <p:nvPr/>
          </p:nvSpPr>
          <p:spPr>
            <a:xfrm>
              <a:off x="7952055" y="3005984"/>
              <a:ext cx="25655" cy="3649"/>
            </a:xfrm>
            <a:custGeom>
              <a:avLst/>
              <a:gdLst/>
              <a:ahLst/>
              <a:cxnLst/>
              <a:rect l="l" t="t" r="r" b="b"/>
              <a:pathLst>
                <a:path w="20" h="3" extrusionOk="0">
                  <a:moveTo>
                    <a:pt x="0" y="0"/>
                  </a:moveTo>
                  <a:lnTo>
                    <a:pt x="0" y="0"/>
                  </a:lnTo>
                  <a:lnTo>
                    <a:pt x="20" y="3"/>
                  </a:lnTo>
                  <a:lnTo>
                    <a:pt x="20" y="3"/>
                  </a:lnTo>
                  <a:lnTo>
                    <a:pt x="17" y="3"/>
                  </a:lnTo>
                  <a:lnTo>
                    <a:pt x="17"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48" name="Google Shape;1578;p12">
              <a:extLst>
                <a:ext uri="{FF2B5EF4-FFF2-40B4-BE49-F238E27FC236}">
                  <a16:creationId xmlns:a16="http://schemas.microsoft.com/office/drawing/2014/main" id="{7A5148DC-74BF-1F42-3DAA-B21EA6DF927F}"/>
                </a:ext>
              </a:extLst>
            </p:cNvPr>
            <p:cNvSpPr/>
            <p:nvPr/>
          </p:nvSpPr>
          <p:spPr>
            <a:xfrm>
              <a:off x="8067504" y="3024230"/>
              <a:ext cx="6414" cy="0"/>
            </a:xfrm>
            <a:custGeom>
              <a:avLst/>
              <a:gdLst/>
              <a:ahLst/>
              <a:cxnLst/>
              <a:rect l="l" t="t" r="r" b="b"/>
              <a:pathLst>
                <a:path w="5" h="120000" extrusionOk="0">
                  <a:moveTo>
                    <a:pt x="5" y="0"/>
                  </a:moveTo>
                  <a:lnTo>
                    <a:pt x="5" y="0"/>
                  </a:lnTo>
                  <a:lnTo>
                    <a:pt x="0" y="0"/>
                  </a:lnTo>
                  <a:lnTo>
                    <a:pt x="0" y="0"/>
                  </a:lnTo>
                  <a:lnTo>
                    <a:pt x="5" y="0"/>
                  </a:lnTo>
                  <a:lnTo>
                    <a:pt x="5"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49" name="Google Shape;1579;p12">
              <a:extLst>
                <a:ext uri="{FF2B5EF4-FFF2-40B4-BE49-F238E27FC236}">
                  <a16:creationId xmlns:a16="http://schemas.microsoft.com/office/drawing/2014/main" id="{DD196381-C319-5C85-47CD-0087C6416992}"/>
                </a:ext>
              </a:extLst>
            </p:cNvPr>
            <p:cNvSpPr/>
            <p:nvPr/>
          </p:nvSpPr>
          <p:spPr>
            <a:xfrm>
              <a:off x="8023890" y="3016931"/>
              <a:ext cx="7697" cy="0"/>
            </a:xfrm>
            <a:custGeom>
              <a:avLst/>
              <a:gdLst/>
              <a:ahLst/>
              <a:cxnLst/>
              <a:rect l="l" t="t" r="r" b="b"/>
              <a:pathLst>
                <a:path w="6" h="120000" extrusionOk="0">
                  <a:moveTo>
                    <a:pt x="0" y="0"/>
                  </a:moveTo>
                  <a:lnTo>
                    <a:pt x="0" y="0"/>
                  </a:lnTo>
                  <a:lnTo>
                    <a:pt x="6" y="0"/>
                  </a:lnTo>
                  <a:lnTo>
                    <a:pt x="6"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50" name="Google Shape;1580;p12">
              <a:extLst>
                <a:ext uri="{FF2B5EF4-FFF2-40B4-BE49-F238E27FC236}">
                  <a16:creationId xmlns:a16="http://schemas.microsoft.com/office/drawing/2014/main" id="{C06475AE-C906-6170-2570-3E0AA9023519}"/>
                </a:ext>
              </a:extLst>
            </p:cNvPr>
            <p:cNvSpPr/>
            <p:nvPr/>
          </p:nvSpPr>
          <p:spPr>
            <a:xfrm>
              <a:off x="7977710" y="3009633"/>
              <a:ext cx="10262" cy="0"/>
            </a:xfrm>
            <a:custGeom>
              <a:avLst/>
              <a:gdLst/>
              <a:ahLst/>
              <a:cxnLst/>
              <a:rect l="l" t="t" r="r" b="b"/>
              <a:pathLst>
                <a:path w="8" h="120000" extrusionOk="0">
                  <a:moveTo>
                    <a:pt x="0" y="0"/>
                  </a:moveTo>
                  <a:lnTo>
                    <a:pt x="0" y="0"/>
                  </a:lnTo>
                  <a:lnTo>
                    <a:pt x="8" y="0"/>
                  </a:lnTo>
                  <a:lnTo>
                    <a:pt x="8" y="0"/>
                  </a:lnTo>
                  <a:lnTo>
                    <a:pt x="8" y="0"/>
                  </a:lnTo>
                  <a:lnTo>
                    <a:pt x="8"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51" name="Google Shape;1581;p12">
              <a:extLst>
                <a:ext uri="{FF2B5EF4-FFF2-40B4-BE49-F238E27FC236}">
                  <a16:creationId xmlns:a16="http://schemas.microsoft.com/office/drawing/2014/main" id="{9C513A76-9DE3-628A-C54D-92DF8C89F7DF}"/>
                </a:ext>
              </a:extLst>
            </p:cNvPr>
            <p:cNvSpPr/>
            <p:nvPr/>
          </p:nvSpPr>
          <p:spPr>
            <a:xfrm>
              <a:off x="8020042" y="3016931"/>
              <a:ext cx="3848" cy="0"/>
            </a:xfrm>
            <a:custGeom>
              <a:avLst/>
              <a:gdLst/>
              <a:ahLst/>
              <a:cxnLst/>
              <a:rect l="l" t="t" r="r" b="b"/>
              <a:pathLst>
                <a:path w="3" h="120000" extrusionOk="0">
                  <a:moveTo>
                    <a:pt x="0" y="0"/>
                  </a:moveTo>
                  <a:lnTo>
                    <a:pt x="0" y="0"/>
                  </a:lnTo>
                  <a:lnTo>
                    <a:pt x="3" y="0"/>
                  </a:lnTo>
                  <a:lnTo>
                    <a:pt x="3"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52" name="Google Shape;1582;p12">
              <a:extLst>
                <a:ext uri="{FF2B5EF4-FFF2-40B4-BE49-F238E27FC236}">
                  <a16:creationId xmlns:a16="http://schemas.microsoft.com/office/drawing/2014/main" id="{F80B5D7D-206F-CD3D-05C8-D2AA59DB073B}"/>
                </a:ext>
              </a:extLst>
            </p:cNvPr>
            <p:cNvSpPr/>
            <p:nvPr/>
          </p:nvSpPr>
          <p:spPr>
            <a:xfrm>
              <a:off x="7973862" y="3009633"/>
              <a:ext cx="14110" cy="0"/>
            </a:xfrm>
            <a:custGeom>
              <a:avLst/>
              <a:gdLst/>
              <a:ahLst/>
              <a:cxnLst/>
              <a:rect l="l" t="t" r="r" b="b"/>
              <a:pathLst>
                <a:path w="11" h="120000" extrusionOk="0">
                  <a:moveTo>
                    <a:pt x="0" y="0"/>
                  </a:moveTo>
                  <a:lnTo>
                    <a:pt x="0" y="0"/>
                  </a:lnTo>
                  <a:lnTo>
                    <a:pt x="3" y="0"/>
                  </a:lnTo>
                  <a:lnTo>
                    <a:pt x="3" y="0"/>
                  </a:lnTo>
                  <a:lnTo>
                    <a:pt x="11" y="0"/>
                  </a:lnTo>
                  <a:lnTo>
                    <a:pt x="11"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53" name="Google Shape;1583;p12">
              <a:extLst>
                <a:ext uri="{FF2B5EF4-FFF2-40B4-BE49-F238E27FC236}">
                  <a16:creationId xmlns:a16="http://schemas.microsoft.com/office/drawing/2014/main" id="{574C64AE-0D75-AF37-CA29-110C29217194}"/>
                </a:ext>
              </a:extLst>
            </p:cNvPr>
            <p:cNvSpPr/>
            <p:nvPr/>
          </p:nvSpPr>
          <p:spPr>
            <a:xfrm>
              <a:off x="8588308" y="3220064"/>
              <a:ext cx="767095" cy="425728"/>
            </a:xfrm>
            <a:custGeom>
              <a:avLst/>
              <a:gdLst/>
              <a:ahLst/>
              <a:cxnLst/>
              <a:rect l="l" t="t" r="r" b="b"/>
              <a:pathLst>
                <a:path w="598" h="350" extrusionOk="0">
                  <a:moveTo>
                    <a:pt x="25" y="12"/>
                  </a:moveTo>
                  <a:lnTo>
                    <a:pt x="25" y="12"/>
                  </a:lnTo>
                  <a:lnTo>
                    <a:pt x="25" y="15"/>
                  </a:lnTo>
                  <a:lnTo>
                    <a:pt x="25" y="15"/>
                  </a:lnTo>
                  <a:lnTo>
                    <a:pt x="0" y="319"/>
                  </a:lnTo>
                  <a:lnTo>
                    <a:pt x="598" y="350"/>
                  </a:lnTo>
                  <a:lnTo>
                    <a:pt x="596" y="131"/>
                  </a:lnTo>
                  <a:lnTo>
                    <a:pt x="596" y="131"/>
                  </a:lnTo>
                  <a:lnTo>
                    <a:pt x="596" y="131"/>
                  </a:lnTo>
                  <a:lnTo>
                    <a:pt x="596" y="131"/>
                  </a:lnTo>
                  <a:lnTo>
                    <a:pt x="587" y="116"/>
                  </a:lnTo>
                  <a:lnTo>
                    <a:pt x="587" y="116"/>
                  </a:lnTo>
                  <a:lnTo>
                    <a:pt x="584" y="109"/>
                  </a:lnTo>
                  <a:lnTo>
                    <a:pt x="582" y="106"/>
                  </a:lnTo>
                  <a:lnTo>
                    <a:pt x="582" y="106"/>
                  </a:lnTo>
                  <a:lnTo>
                    <a:pt x="582" y="106"/>
                  </a:lnTo>
                  <a:lnTo>
                    <a:pt x="582" y="106"/>
                  </a:lnTo>
                  <a:lnTo>
                    <a:pt x="576" y="103"/>
                  </a:lnTo>
                  <a:lnTo>
                    <a:pt x="576" y="103"/>
                  </a:lnTo>
                  <a:lnTo>
                    <a:pt x="573" y="94"/>
                  </a:lnTo>
                  <a:lnTo>
                    <a:pt x="573" y="85"/>
                  </a:lnTo>
                  <a:lnTo>
                    <a:pt x="573" y="85"/>
                  </a:lnTo>
                  <a:lnTo>
                    <a:pt x="576" y="76"/>
                  </a:lnTo>
                  <a:lnTo>
                    <a:pt x="579" y="70"/>
                  </a:lnTo>
                  <a:lnTo>
                    <a:pt x="579" y="70"/>
                  </a:lnTo>
                  <a:lnTo>
                    <a:pt x="582" y="61"/>
                  </a:lnTo>
                  <a:lnTo>
                    <a:pt x="582" y="52"/>
                  </a:lnTo>
                  <a:lnTo>
                    <a:pt x="579" y="40"/>
                  </a:lnTo>
                  <a:lnTo>
                    <a:pt x="579" y="40"/>
                  </a:lnTo>
                  <a:lnTo>
                    <a:pt x="573" y="37"/>
                  </a:lnTo>
                  <a:lnTo>
                    <a:pt x="565" y="31"/>
                  </a:lnTo>
                  <a:lnTo>
                    <a:pt x="545" y="24"/>
                  </a:lnTo>
                  <a:lnTo>
                    <a:pt x="25" y="0"/>
                  </a:lnTo>
                  <a:lnTo>
                    <a:pt x="25" y="0"/>
                  </a:lnTo>
                  <a:lnTo>
                    <a:pt x="25" y="12"/>
                  </a:lnTo>
                  <a:lnTo>
                    <a:pt x="25" y="12"/>
                  </a:lnTo>
                  <a:close/>
                </a:path>
              </a:pathLst>
            </a:custGeom>
            <a:solidFill>
              <a:schemeClr val="accen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54" name="Google Shape;1584;p12">
              <a:extLst>
                <a:ext uri="{FF2B5EF4-FFF2-40B4-BE49-F238E27FC236}">
                  <a16:creationId xmlns:a16="http://schemas.microsoft.com/office/drawing/2014/main" id="{9ED5D92A-7A9F-8BA7-33EB-203CA30DF238}"/>
                </a:ext>
              </a:extLst>
            </p:cNvPr>
            <p:cNvSpPr/>
            <p:nvPr/>
          </p:nvSpPr>
          <p:spPr>
            <a:xfrm>
              <a:off x="8588308" y="3608085"/>
              <a:ext cx="767095" cy="37707"/>
            </a:xfrm>
            <a:custGeom>
              <a:avLst/>
              <a:gdLst/>
              <a:ahLst/>
              <a:cxnLst/>
              <a:rect l="l" t="t" r="r" b="b"/>
              <a:pathLst>
                <a:path w="598" h="31" extrusionOk="0">
                  <a:moveTo>
                    <a:pt x="0" y="0"/>
                  </a:moveTo>
                  <a:lnTo>
                    <a:pt x="598" y="31"/>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55" name="Google Shape;1585;p12">
              <a:extLst>
                <a:ext uri="{FF2B5EF4-FFF2-40B4-BE49-F238E27FC236}">
                  <a16:creationId xmlns:a16="http://schemas.microsoft.com/office/drawing/2014/main" id="{7119BF0E-7310-FEFF-192D-10C820BCC2B6}"/>
                </a:ext>
              </a:extLst>
            </p:cNvPr>
            <p:cNvSpPr/>
            <p:nvPr/>
          </p:nvSpPr>
          <p:spPr>
            <a:xfrm>
              <a:off x="9287417" y="3249257"/>
              <a:ext cx="43614" cy="19462"/>
            </a:xfrm>
            <a:custGeom>
              <a:avLst/>
              <a:gdLst/>
              <a:ahLst/>
              <a:cxnLst/>
              <a:rect l="l" t="t" r="r" b="b"/>
              <a:pathLst>
                <a:path w="34" h="16" extrusionOk="0">
                  <a:moveTo>
                    <a:pt x="34" y="16"/>
                  </a:moveTo>
                  <a:lnTo>
                    <a:pt x="34" y="16"/>
                  </a:lnTo>
                  <a:lnTo>
                    <a:pt x="28" y="13"/>
                  </a:lnTo>
                  <a:lnTo>
                    <a:pt x="20" y="7"/>
                  </a:lnTo>
                  <a:lnTo>
                    <a:pt x="0" y="0"/>
                  </a:lnTo>
                  <a:lnTo>
                    <a:pt x="0" y="0"/>
                  </a:lnTo>
                  <a:lnTo>
                    <a:pt x="20" y="7"/>
                  </a:lnTo>
                  <a:lnTo>
                    <a:pt x="28" y="13"/>
                  </a:lnTo>
                  <a:lnTo>
                    <a:pt x="34" y="16"/>
                  </a:lnTo>
                  <a:lnTo>
                    <a:pt x="34" y="1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56" name="Google Shape;1586;p12">
              <a:extLst>
                <a:ext uri="{FF2B5EF4-FFF2-40B4-BE49-F238E27FC236}">
                  <a16:creationId xmlns:a16="http://schemas.microsoft.com/office/drawing/2014/main" id="{EB28C5A6-E0B3-5766-F35C-C2DE1595D2E1}"/>
                </a:ext>
              </a:extLst>
            </p:cNvPr>
            <p:cNvSpPr/>
            <p:nvPr/>
          </p:nvSpPr>
          <p:spPr>
            <a:xfrm>
              <a:off x="8620377" y="3220064"/>
              <a:ext cx="0" cy="14596"/>
            </a:xfrm>
            <a:custGeom>
              <a:avLst/>
              <a:gdLst/>
              <a:ahLst/>
              <a:cxnLst/>
              <a:rect l="l" t="t" r="r" b="b"/>
              <a:pathLst>
                <a:path w="120000" h="12" extrusionOk="0">
                  <a:moveTo>
                    <a:pt x="0" y="0"/>
                  </a:moveTo>
                  <a:lnTo>
                    <a:pt x="0" y="0"/>
                  </a:lnTo>
                  <a:lnTo>
                    <a:pt x="0" y="12"/>
                  </a:lnTo>
                  <a:lnTo>
                    <a:pt x="0" y="12"/>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57" name="Google Shape;1587;p12">
              <a:extLst>
                <a:ext uri="{FF2B5EF4-FFF2-40B4-BE49-F238E27FC236}">
                  <a16:creationId xmlns:a16="http://schemas.microsoft.com/office/drawing/2014/main" id="{10DD5319-2C3E-8D9C-37D3-F9703FA2C913}"/>
                </a:ext>
              </a:extLst>
            </p:cNvPr>
            <p:cNvSpPr/>
            <p:nvPr/>
          </p:nvSpPr>
          <p:spPr>
            <a:xfrm>
              <a:off x="8588308" y="3238310"/>
              <a:ext cx="32069" cy="369775"/>
            </a:xfrm>
            <a:custGeom>
              <a:avLst/>
              <a:gdLst/>
              <a:ahLst/>
              <a:cxnLst/>
              <a:rect l="l" t="t" r="r" b="b"/>
              <a:pathLst>
                <a:path w="25" h="304" extrusionOk="0">
                  <a:moveTo>
                    <a:pt x="25" y="0"/>
                  </a:moveTo>
                  <a:lnTo>
                    <a:pt x="25" y="0"/>
                  </a:lnTo>
                  <a:lnTo>
                    <a:pt x="0" y="304"/>
                  </a:lnTo>
                  <a:lnTo>
                    <a:pt x="0" y="304"/>
                  </a:lnTo>
                  <a:lnTo>
                    <a:pt x="0" y="304"/>
                  </a:lnTo>
                  <a:lnTo>
                    <a:pt x="25" y="0"/>
                  </a:lnTo>
                  <a:lnTo>
                    <a:pt x="25"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58" name="Google Shape;1588;p12">
              <a:extLst>
                <a:ext uri="{FF2B5EF4-FFF2-40B4-BE49-F238E27FC236}">
                  <a16:creationId xmlns:a16="http://schemas.microsoft.com/office/drawing/2014/main" id="{78D184EE-8A76-2A94-DA31-1C045758EA51}"/>
                </a:ext>
              </a:extLst>
            </p:cNvPr>
            <p:cNvSpPr/>
            <p:nvPr/>
          </p:nvSpPr>
          <p:spPr>
            <a:xfrm>
              <a:off x="9179664" y="2791904"/>
              <a:ext cx="618294" cy="424511"/>
            </a:xfrm>
            <a:custGeom>
              <a:avLst/>
              <a:gdLst/>
              <a:ahLst/>
              <a:cxnLst/>
              <a:rect l="l" t="t" r="r" b="b"/>
              <a:pathLst>
                <a:path w="482" h="349" extrusionOk="0">
                  <a:moveTo>
                    <a:pt x="12" y="21"/>
                  </a:moveTo>
                  <a:lnTo>
                    <a:pt x="12" y="60"/>
                  </a:lnTo>
                  <a:lnTo>
                    <a:pt x="12" y="60"/>
                  </a:lnTo>
                  <a:lnTo>
                    <a:pt x="14" y="82"/>
                  </a:lnTo>
                  <a:lnTo>
                    <a:pt x="14" y="82"/>
                  </a:lnTo>
                  <a:lnTo>
                    <a:pt x="17" y="103"/>
                  </a:lnTo>
                  <a:lnTo>
                    <a:pt x="17" y="103"/>
                  </a:lnTo>
                  <a:lnTo>
                    <a:pt x="23" y="115"/>
                  </a:lnTo>
                  <a:lnTo>
                    <a:pt x="28" y="133"/>
                  </a:lnTo>
                  <a:lnTo>
                    <a:pt x="28" y="133"/>
                  </a:lnTo>
                  <a:lnTo>
                    <a:pt x="28" y="133"/>
                  </a:lnTo>
                  <a:lnTo>
                    <a:pt x="28" y="133"/>
                  </a:lnTo>
                  <a:lnTo>
                    <a:pt x="34" y="142"/>
                  </a:lnTo>
                  <a:lnTo>
                    <a:pt x="37" y="152"/>
                  </a:lnTo>
                  <a:lnTo>
                    <a:pt x="37" y="158"/>
                  </a:lnTo>
                  <a:lnTo>
                    <a:pt x="37" y="158"/>
                  </a:lnTo>
                  <a:lnTo>
                    <a:pt x="40" y="161"/>
                  </a:lnTo>
                  <a:lnTo>
                    <a:pt x="42" y="167"/>
                  </a:lnTo>
                  <a:lnTo>
                    <a:pt x="42" y="167"/>
                  </a:lnTo>
                  <a:lnTo>
                    <a:pt x="51" y="173"/>
                  </a:lnTo>
                  <a:lnTo>
                    <a:pt x="54" y="179"/>
                  </a:lnTo>
                  <a:lnTo>
                    <a:pt x="54" y="188"/>
                  </a:lnTo>
                  <a:lnTo>
                    <a:pt x="54" y="188"/>
                  </a:lnTo>
                  <a:lnTo>
                    <a:pt x="54" y="203"/>
                  </a:lnTo>
                  <a:lnTo>
                    <a:pt x="54" y="203"/>
                  </a:lnTo>
                  <a:lnTo>
                    <a:pt x="51" y="218"/>
                  </a:lnTo>
                  <a:lnTo>
                    <a:pt x="54" y="234"/>
                  </a:lnTo>
                  <a:lnTo>
                    <a:pt x="54" y="234"/>
                  </a:lnTo>
                  <a:lnTo>
                    <a:pt x="59" y="246"/>
                  </a:lnTo>
                  <a:lnTo>
                    <a:pt x="59" y="255"/>
                  </a:lnTo>
                  <a:lnTo>
                    <a:pt x="59" y="255"/>
                  </a:lnTo>
                  <a:lnTo>
                    <a:pt x="62" y="276"/>
                  </a:lnTo>
                  <a:lnTo>
                    <a:pt x="62" y="276"/>
                  </a:lnTo>
                  <a:lnTo>
                    <a:pt x="65" y="297"/>
                  </a:lnTo>
                  <a:lnTo>
                    <a:pt x="65" y="297"/>
                  </a:lnTo>
                  <a:lnTo>
                    <a:pt x="65" y="304"/>
                  </a:lnTo>
                  <a:lnTo>
                    <a:pt x="70" y="310"/>
                  </a:lnTo>
                  <a:lnTo>
                    <a:pt x="70" y="310"/>
                  </a:lnTo>
                  <a:lnTo>
                    <a:pt x="73" y="313"/>
                  </a:lnTo>
                  <a:lnTo>
                    <a:pt x="73" y="313"/>
                  </a:lnTo>
                  <a:lnTo>
                    <a:pt x="73" y="313"/>
                  </a:lnTo>
                  <a:lnTo>
                    <a:pt x="73" y="313"/>
                  </a:lnTo>
                  <a:lnTo>
                    <a:pt x="73" y="313"/>
                  </a:lnTo>
                  <a:lnTo>
                    <a:pt x="73" y="313"/>
                  </a:lnTo>
                  <a:lnTo>
                    <a:pt x="73" y="313"/>
                  </a:lnTo>
                  <a:lnTo>
                    <a:pt x="73" y="313"/>
                  </a:lnTo>
                  <a:lnTo>
                    <a:pt x="76" y="313"/>
                  </a:lnTo>
                  <a:lnTo>
                    <a:pt x="76" y="313"/>
                  </a:lnTo>
                  <a:lnTo>
                    <a:pt x="76" y="313"/>
                  </a:lnTo>
                  <a:lnTo>
                    <a:pt x="76" y="313"/>
                  </a:lnTo>
                  <a:lnTo>
                    <a:pt x="76" y="316"/>
                  </a:lnTo>
                  <a:lnTo>
                    <a:pt x="76" y="316"/>
                  </a:lnTo>
                  <a:lnTo>
                    <a:pt x="76" y="316"/>
                  </a:lnTo>
                  <a:lnTo>
                    <a:pt x="76" y="316"/>
                  </a:lnTo>
                  <a:lnTo>
                    <a:pt x="79" y="316"/>
                  </a:lnTo>
                  <a:lnTo>
                    <a:pt x="79" y="316"/>
                  </a:lnTo>
                  <a:lnTo>
                    <a:pt x="79" y="316"/>
                  </a:lnTo>
                  <a:lnTo>
                    <a:pt x="79" y="316"/>
                  </a:lnTo>
                  <a:lnTo>
                    <a:pt x="79" y="316"/>
                  </a:lnTo>
                  <a:lnTo>
                    <a:pt x="79" y="316"/>
                  </a:lnTo>
                  <a:lnTo>
                    <a:pt x="79" y="316"/>
                  </a:lnTo>
                  <a:lnTo>
                    <a:pt x="79" y="316"/>
                  </a:lnTo>
                  <a:lnTo>
                    <a:pt x="79" y="316"/>
                  </a:lnTo>
                  <a:lnTo>
                    <a:pt x="79" y="316"/>
                  </a:lnTo>
                  <a:lnTo>
                    <a:pt x="79" y="316"/>
                  </a:lnTo>
                  <a:lnTo>
                    <a:pt x="79" y="316"/>
                  </a:lnTo>
                  <a:lnTo>
                    <a:pt x="82" y="316"/>
                  </a:lnTo>
                  <a:lnTo>
                    <a:pt x="82" y="316"/>
                  </a:lnTo>
                  <a:lnTo>
                    <a:pt x="82" y="316"/>
                  </a:lnTo>
                  <a:lnTo>
                    <a:pt x="82" y="316"/>
                  </a:lnTo>
                  <a:lnTo>
                    <a:pt x="82" y="316"/>
                  </a:lnTo>
                  <a:lnTo>
                    <a:pt x="82" y="316"/>
                  </a:lnTo>
                  <a:lnTo>
                    <a:pt x="84" y="316"/>
                  </a:lnTo>
                  <a:lnTo>
                    <a:pt x="84" y="316"/>
                  </a:lnTo>
                  <a:lnTo>
                    <a:pt x="84" y="316"/>
                  </a:lnTo>
                  <a:lnTo>
                    <a:pt x="84" y="316"/>
                  </a:lnTo>
                  <a:lnTo>
                    <a:pt x="84" y="316"/>
                  </a:lnTo>
                  <a:lnTo>
                    <a:pt x="84" y="316"/>
                  </a:lnTo>
                  <a:lnTo>
                    <a:pt x="84" y="316"/>
                  </a:lnTo>
                  <a:lnTo>
                    <a:pt x="84" y="316"/>
                  </a:lnTo>
                  <a:lnTo>
                    <a:pt x="84" y="316"/>
                  </a:lnTo>
                  <a:lnTo>
                    <a:pt x="84" y="316"/>
                  </a:lnTo>
                  <a:lnTo>
                    <a:pt x="90" y="313"/>
                  </a:lnTo>
                  <a:lnTo>
                    <a:pt x="361" y="313"/>
                  </a:lnTo>
                  <a:lnTo>
                    <a:pt x="361" y="313"/>
                  </a:lnTo>
                  <a:lnTo>
                    <a:pt x="367" y="316"/>
                  </a:lnTo>
                  <a:lnTo>
                    <a:pt x="384" y="334"/>
                  </a:lnTo>
                  <a:lnTo>
                    <a:pt x="384" y="334"/>
                  </a:lnTo>
                  <a:lnTo>
                    <a:pt x="389" y="340"/>
                  </a:lnTo>
                  <a:lnTo>
                    <a:pt x="389" y="340"/>
                  </a:lnTo>
                  <a:lnTo>
                    <a:pt x="392" y="346"/>
                  </a:lnTo>
                  <a:lnTo>
                    <a:pt x="395" y="349"/>
                  </a:lnTo>
                  <a:lnTo>
                    <a:pt x="395" y="349"/>
                  </a:lnTo>
                  <a:lnTo>
                    <a:pt x="398" y="343"/>
                  </a:lnTo>
                  <a:lnTo>
                    <a:pt x="401" y="331"/>
                  </a:lnTo>
                  <a:lnTo>
                    <a:pt x="401" y="331"/>
                  </a:lnTo>
                  <a:lnTo>
                    <a:pt x="401" y="328"/>
                  </a:lnTo>
                  <a:lnTo>
                    <a:pt x="401" y="328"/>
                  </a:lnTo>
                  <a:lnTo>
                    <a:pt x="401" y="325"/>
                  </a:lnTo>
                  <a:lnTo>
                    <a:pt x="401" y="325"/>
                  </a:lnTo>
                  <a:lnTo>
                    <a:pt x="398" y="313"/>
                  </a:lnTo>
                  <a:lnTo>
                    <a:pt x="398" y="313"/>
                  </a:lnTo>
                  <a:lnTo>
                    <a:pt x="401" y="307"/>
                  </a:lnTo>
                  <a:lnTo>
                    <a:pt x="401" y="307"/>
                  </a:lnTo>
                  <a:lnTo>
                    <a:pt x="403" y="300"/>
                  </a:lnTo>
                  <a:lnTo>
                    <a:pt x="403" y="300"/>
                  </a:lnTo>
                  <a:lnTo>
                    <a:pt x="409" y="297"/>
                  </a:lnTo>
                  <a:lnTo>
                    <a:pt x="415" y="294"/>
                  </a:lnTo>
                  <a:lnTo>
                    <a:pt x="415" y="294"/>
                  </a:lnTo>
                  <a:lnTo>
                    <a:pt x="420" y="291"/>
                  </a:lnTo>
                  <a:lnTo>
                    <a:pt x="420" y="291"/>
                  </a:lnTo>
                  <a:lnTo>
                    <a:pt x="420" y="291"/>
                  </a:lnTo>
                  <a:lnTo>
                    <a:pt x="420" y="282"/>
                  </a:lnTo>
                  <a:lnTo>
                    <a:pt x="423" y="279"/>
                  </a:lnTo>
                  <a:lnTo>
                    <a:pt x="423" y="279"/>
                  </a:lnTo>
                  <a:lnTo>
                    <a:pt x="426" y="273"/>
                  </a:lnTo>
                  <a:lnTo>
                    <a:pt x="426" y="264"/>
                  </a:lnTo>
                  <a:lnTo>
                    <a:pt x="426" y="264"/>
                  </a:lnTo>
                  <a:lnTo>
                    <a:pt x="423" y="252"/>
                  </a:lnTo>
                  <a:lnTo>
                    <a:pt x="423" y="252"/>
                  </a:lnTo>
                  <a:lnTo>
                    <a:pt x="423" y="243"/>
                  </a:lnTo>
                  <a:lnTo>
                    <a:pt x="423" y="237"/>
                  </a:lnTo>
                  <a:lnTo>
                    <a:pt x="429" y="231"/>
                  </a:lnTo>
                  <a:lnTo>
                    <a:pt x="429" y="231"/>
                  </a:lnTo>
                  <a:lnTo>
                    <a:pt x="434" y="228"/>
                  </a:lnTo>
                  <a:lnTo>
                    <a:pt x="440" y="225"/>
                  </a:lnTo>
                  <a:lnTo>
                    <a:pt x="440" y="225"/>
                  </a:lnTo>
                  <a:lnTo>
                    <a:pt x="440" y="225"/>
                  </a:lnTo>
                  <a:lnTo>
                    <a:pt x="440" y="225"/>
                  </a:lnTo>
                  <a:lnTo>
                    <a:pt x="445" y="221"/>
                  </a:lnTo>
                  <a:lnTo>
                    <a:pt x="445" y="221"/>
                  </a:lnTo>
                  <a:lnTo>
                    <a:pt x="454" y="212"/>
                  </a:lnTo>
                  <a:lnTo>
                    <a:pt x="454" y="212"/>
                  </a:lnTo>
                  <a:lnTo>
                    <a:pt x="465" y="200"/>
                  </a:lnTo>
                  <a:lnTo>
                    <a:pt x="465" y="200"/>
                  </a:lnTo>
                  <a:lnTo>
                    <a:pt x="473" y="194"/>
                  </a:lnTo>
                  <a:lnTo>
                    <a:pt x="473" y="194"/>
                  </a:lnTo>
                  <a:lnTo>
                    <a:pt x="482" y="185"/>
                  </a:lnTo>
                  <a:lnTo>
                    <a:pt x="482" y="158"/>
                  </a:lnTo>
                  <a:lnTo>
                    <a:pt x="482" y="158"/>
                  </a:lnTo>
                  <a:lnTo>
                    <a:pt x="479" y="146"/>
                  </a:lnTo>
                  <a:lnTo>
                    <a:pt x="471" y="133"/>
                  </a:lnTo>
                  <a:lnTo>
                    <a:pt x="471" y="133"/>
                  </a:lnTo>
                  <a:lnTo>
                    <a:pt x="445" y="109"/>
                  </a:lnTo>
                  <a:lnTo>
                    <a:pt x="445" y="109"/>
                  </a:lnTo>
                  <a:lnTo>
                    <a:pt x="445" y="109"/>
                  </a:lnTo>
                  <a:lnTo>
                    <a:pt x="431" y="94"/>
                  </a:lnTo>
                  <a:lnTo>
                    <a:pt x="431" y="94"/>
                  </a:lnTo>
                  <a:lnTo>
                    <a:pt x="431" y="94"/>
                  </a:lnTo>
                  <a:lnTo>
                    <a:pt x="423" y="85"/>
                  </a:lnTo>
                  <a:lnTo>
                    <a:pt x="423" y="85"/>
                  </a:lnTo>
                  <a:lnTo>
                    <a:pt x="415" y="79"/>
                  </a:lnTo>
                  <a:lnTo>
                    <a:pt x="415" y="79"/>
                  </a:lnTo>
                  <a:lnTo>
                    <a:pt x="415" y="79"/>
                  </a:lnTo>
                  <a:lnTo>
                    <a:pt x="409" y="70"/>
                  </a:lnTo>
                  <a:lnTo>
                    <a:pt x="406" y="64"/>
                  </a:lnTo>
                  <a:lnTo>
                    <a:pt x="406" y="54"/>
                  </a:lnTo>
                  <a:lnTo>
                    <a:pt x="406" y="33"/>
                  </a:lnTo>
                  <a:lnTo>
                    <a:pt x="392" y="0"/>
                  </a:lnTo>
                  <a:lnTo>
                    <a:pt x="12" y="0"/>
                  </a:lnTo>
                  <a:lnTo>
                    <a:pt x="0" y="0"/>
                  </a:lnTo>
                  <a:lnTo>
                    <a:pt x="0" y="0"/>
                  </a:lnTo>
                  <a:lnTo>
                    <a:pt x="9" y="9"/>
                  </a:lnTo>
                  <a:lnTo>
                    <a:pt x="12" y="21"/>
                  </a:lnTo>
                  <a:lnTo>
                    <a:pt x="12" y="21"/>
                  </a:lnTo>
                  <a:close/>
                </a:path>
              </a:pathLst>
            </a:custGeom>
            <a:solidFill>
              <a:schemeClr val="accent1">
                <a:lumMod val="75000"/>
              </a:scheme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59" name="Google Shape;1589;p12">
              <a:extLst>
                <a:ext uri="{FF2B5EF4-FFF2-40B4-BE49-F238E27FC236}">
                  <a16:creationId xmlns:a16="http://schemas.microsoft.com/office/drawing/2014/main" id="{6EEB6131-D7F1-31A1-33A2-CF07708F16E5}"/>
                </a:ext>
              </a:extLst>
            </p:cNvPr>
            <p:cNvSpPr/>
            <p:nvPr/>
          </p:nvSpPr>
          <p:spPr>
            <a:xfrm>
              <a:off x="9284851" y="3176275"/>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60" name="Google Shape;1590;p12">
              <a:extLst>
                <a:ext uri="{FF2B5EF4-FFF2-40B4-BE49-F238E27FC236}">
                  <a16:creationId xmlns:a16="http://schemas.microsoft.com/office/drawing/2014/main" id="{AB012700-B253-895F-78CC-0CB5317CDA7E}"/>
                </a:ext>
              </a:extLst>
            </p:cNvPr>
            <p:cNvSpPr/>
            <p:nvPr/>
          </p:nvSpPr>
          <p:spPr>
            <a:xfrm>
              <a:off x="9277155" y="317627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61" name="Google Shape;1591;p12">
              <a:extLst>
                <a:ext uri="{FF2B5EF4-FFF2-40B4-BE49-F238E27FC236}">
                  <a16:creationId xmlns:a16="http://schemas.microsoft.com/office/drawing/2014/main" id="{5DC00889-A977-FB2C-7624-B8813DBB7386}"/>
                </a:ext>
              </a:extLst>
            </p:cNvPr>
            <p:cNvSpPr/>
            <p:nvPr/>
          </p:nvSpPr>
          <p:spPr>
            <a:xfrm>
              <a:off x="9273306" y="3172626"/>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62" name="Google Shape;1592;p12">
              <a:extLst>
                <a:ext uri="{FF2B5EF4-FFF2-40B4-BE49-F238E27FC236}">
                  <a16:creationId xmlns:a16="http://schemas.microsoft.com/office/drawing/2014/main" id="{E74EF320-39E9-4557-C824-67A7DE1B6D3B}"/>
                </a:ext>
              </a:extLst>
            </p:cNvPr>
            <p:cNvSpPr/>
            <p:nvPr/>
          </p:nvSpPr>
          <p:spPr>
            <a:xfrm>
              <a:off x="9215582" y="2953680"/>
              <a:ext cx="11545" cy="30409"/>
            </a:xfrm>
            <a:custGeom>
              <a:avLst/>
              <a:gdLst/>
              <a:ahLst/>
              <a:cxnLst/>
              <a:rect l="l" t="t" r="r" b="b"/>
              <a:pathLst>
                <a:path w="9" h="25" extrusionOk="0">
                  <a:moveTo>
                    <a:pt x="0" y="0"/>
                  </a:moveTo>
                  <a:lnTo>
                    <a:pt x="0" y="0"/>
                  </a:lnTo>
                  <a:lnTo>
                    <a:pt x="6" y="9"/>
                  </a:lnTo>
                  <a:lnTo>
                    <a:pt x="9" y="19"/>
                  </a:lnTo>
                  <a:lnTo>
                    <a:pt x="9" y="25"/>
                  </a:lnTo>
                  <a:lnTo>
                    <a:pt x="9" y="25"/>
                  </a:lnTo>
                  <a:lnTo>
                    <a:pt x="9" y="19"/>
                  </a:lnTo>
                  <a:lnTo>
                    <a:pt x="6" y="9"/>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63" name="Google Shape;1593;p12">
              <a:extLst>
                <a:ext uri="{FF2B5EF4-FFF2-40B4-BE49-F238E27FC236}">
                  <a16:creationId xmlns:a16="http://schemas.microsoft.com/office/drawing/2014/main" id="{EE18FFF6-CA6B-F00C-193C-78662931EFE0}"/>
                </a:ext>
              </a:extLst>
            </p:cNvPr>
            <p:cNvSpPr/>
            <p:nvPr/>
          </p:nvSpPr>
          <p:spPr>
            <a:xfrm>
              <a:off x="9281003" y="317627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64" name="Google Shape;1594;p12">
              <a:extLst>
                <a:ext uri="{FF2B5EF4-FFF2-40B4-BE49-F238E27FC236}">
                  <a16:creationId xmlns:a16="http://schemas.microsoft.com/office/drawing/2014/main" id="{AFCBD03C-EE75-9D71-808D-39DD04AB0AE8}"/>
                </a:ext>
              </a:extLst>
            </p:cNvPr>
            <p:cNvSpPr/>
            <p:nvPr/>
          </p:nvSpPr>
          <p:spPr>
            <a:xfrm>
              <a:off x="9287417" y="317627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65" name="Google Shape;1595;p12">
              <a:extLst>
                <a:ext uri="{FF2B5EF4-FFF2-40B4-BE49-F238E27FC236}">
                  <a16:creationId xmlns:a16="http://schemas.microsoft.com/office/drawing/2014/main" id="{BB4963DE-0F48-0A9F-346F-A0144A34EF1A}"/>
                </a:ext>
              </a:extLst>
            </p:cNvPr>
            <p:cNvSpPr/>
            <p:nvPr/>
          </p:nvSpPr>
          <p:spPr>
            <a:xfrm>
              <a:off x="9287417" y="317627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66" name="Google Shape;1596;p12">
              <a:extLst>
                <a:ext uri="{FF2B5EF4-FFF2-40B4-BE49-F238E27FC236}">
                  <a16:creationId xmlns:a16="http://schemas.microsoft.com/office/drawing/2014/main" id="{6F7090F9-7045-27FA-43D1-962010C36674}"/>
                </a:ext>
              </a:extLst>
            </p:cNvPr>
            <p:cNvSpPr/>
            <p:nvPr/>
          </p:nvSpPr>
          <p:spPr>
            <a:xfrm>
              <a:off x="9273306" y="3172626"/>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67" name="Google Shape;1597;p12">
              <a:extLst>
                <a:ext uri="{FF2B5EF4-FFF2-40B4-BE49-F238E27FC236}">
                  <a16:creationId xmlns:a16="http://schemas.microsoft.com/office/drawing/2014/main" id="{8DF69D5C-763D-DF68-F577-0867A097597B}"/>
                </a:ext>
              </a:extLst>
            </p:cNvPr>
            <p:cNvSpPr/>
            <p:nvPr/>
          </p:nvSpPr>
          <p:spPr>
            <a:xfrm>
              <a:off x="9281003" y="317627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68" name="Google Shape;1598;p12">
              <a:extLst>
                <a:ext uri="{FF2B5EF4-FFF2-40B4-BE49-F238E27FC236}">
                  <a16:creationId xmlns:a16="http://schemas.microsoft.com/office/drawing/2014/main" id="{AED178C0-3D16-BA8C-A900-C7C37A5AD90A}"/>
                </a:ext>
              </a:extLst>
            </p:cNvPr>
            <p:cNvSpPr/>
            <p:nvPr/>
          </p:nvSpPr>
          <p:spPr>
            <a:xfrm>
              <a:off x="9284851" y="317627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69" name="Google Shape;1599;p12">
              <a:extLst>
                <a:ext uri="{FF2B5EF4-FFF2-40B4-BE49-F238E27FC236}">
                  <a16:creationId xmlns:a16="http://schemas.microsoft.com/office/drawing/2014/main" id="{0B80574E-1EE8-BEB3-B18A-47574AF3F537}"/>
                </a:ext>
              </a:extLst>
            </p:cNvPr>
            <p:cNvSpPr/>
            <p:nvPr/>
          </p:nvSpPr>
          <p:spPr>
            <a:xfrm>
              <a:off x="9277155" y="3172626"/>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70" name="Google Shape;1600;p12">
              <a:extLst>
                <a:ext uri="{FF2B5EF4-FFF2-40B4-BE49-F238E27FC236}">
                  <a16:creationId xmlns:a16="http://schemas.microsoft.com/office/drawing/2014/main" id="{85C68793-DD1D-354C-9025-455F611DCC22}"/>
                </a:ext>
              </a:extLst>
            </p:cNvPr>
            <p:cNvSpPr/>
            <p:nvPr/>
          </p:nvSpPr>
          <p:spPr>
            <a:xfrm>
              <a:off x="9281003" y="317627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71" name="Google Shape;1601;p12">
              <a:extLst>
                <a:ext uri="{FF2B5EF4-FFF2-40B4-BE49-F238E27FC236}">
                  <a16:creationId xmlns:a16="http://schemas.microsoft.com/office/drawing/2014/main" id="{BCEB6154-4073-88E2-723B-1DAE8CCCFE2D}"/>
                </a:ext>
              </a:extLst>
            </p:cNvPr>
            <p:cNvSpPr/>
            <p:nvPr/>
          </p:nvSpPr>
          <p:spPr>
            <a:xfrm>
              <a:off x="9672247" y="3198170"/>
              <a:ext cx="6414" cy="7298"/>
            </a:xfrm>
            <a:custGeom>
              <a:avLst/>
              <a:gdLst/>
              <a:ahLst/>
              <a:cxnLst/>
              <a:rect l="l" t="t" r="r" b="b"/>
              <a:pathLst>
                <a:path w="5" h="6" extrusionOk="0">
                  <a:moveTo>
                    <a:pt x="0" y="0"/>
                  </a:moveTo>
                  <a:lnTo>
                    <a:pt x="0" y="0"/>
                  </a:lnTo>
                  <a:lnTo>
                    <a:pt x="5" y="6"/>
                  </a:lnTo>
                  <a:lnTo>
                    <a:pt x="5" y="6"/>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72" name="Google Shape;1602;p12">
              <a:extLst>
                <a:ext uri="{FF2B5EF4-FFF2-40B4-BE49-F238E27FC236}">
                  <a16:creationId xmlns:a16="http://schemas.microsoft.com/office/drawing/2014/main" id="{A34FC0E6-11DD-BFA4-AE01-398948D832B5}"/>
                </a:ext>
              </a:extLst>
            </p:cNvPr>
            <p:cNvSpPr/>
            <p:nvPr/>
          </p:nvSpPr>
          <p:spPr>
            <a:xfrm>
              <a:off x="9762041" y="3035177"/>
              <a:ext cx="14110" cy="14596"/>
            </a:xfrm>
            <a:custGeom>
              <a:avLst/>
              <a:gdLst/>
              <a:ahLst/>
              <a:cxnLst/>
              <a:rect l="l" t="t" r="r" b="b"/>
              <a:pathLst>
                <a:path w="11" h="12" extrusionOk="0">
                  <a:moveTo>
                    <a:pt x="11" y="0"/>
                  </a:moveTo>
                  <a:lnTo>
                    <a:pt x="11" y="0"/>
                  </a:lnTo>
                  <a:lnTo>
                    <a:pt x="0" y="12"/>
                  </a:lnTo>
                  <a:lnTo>
                    <a:pt x="0" y="12"/>
                  </a:lnTo>
                  <a:lnTo>
                    <a:pt x="11" y="0"/>
                  </a:lnTo>
                  <a:lnTo>
                    <a:pt x="11"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73" name="Google Shape;1603;p12">
              <a:extLst>
                <a:ext uri="{FF2B5EF4-FFF2-40B4-BE49-F238E27FC236}">
                  <a16:creationId xmlns:a16="http://schemas.microsoft.com/office/drawing/2014/main" id="{5BD3E7BE-3467-1E86-875D-E779280219B6}"/>
                </a:ext>
              </a:extLst>
            </p:cNvPr>
            <p:cNvSpPr/>
            <p:nvPr/>
          </p:nvSpPr>
          <p:spPr>
            <a:xfrm>
              <a:off x="9722275" y="2895295"/>
              <a:ext cx="10262" cy="10947"/>
            </a:xfrm>
            <a:custGeom>
              <a:avLst/>
              <a:gdLst/>
              <a:ahLst/>
              <a:cxnLst/>
              <a:rect l="l" t="t" r="r" b="b"/>
              <a:pathLst>
                <a:path w="8" h="9" extrusionOk="0">
                  <a:moveTo>
                    <a:pt x="8" y="9"/>
                  </a:moveTo>
                  <a:lnTo>
                    <a:pt x="8" y="9"/>
                  </a:lnTo>
                  <a:lnTo>
                    <a:pt x="0" y="0"/>
                  </a:lnTo>
                  <a:lnTo>
                    <a:pt x="0" y="0"/>
                  </a:lnTo>
                  <a:lnTo>
                    <a:pt x="8" y="9"/>
                  </a:lnTo>
                  <a:lnTo>
                    <a:pt x="8" y="9"/>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74" name="Google Shape;1604;p12">
              <a:extLst>
                <a:ext uri="{FF2B5EF4-FFF2-40B4-BE49-F238E27FC236}">
                  <a16:creationId xmlns:a16="http://schemas.microsoft.com/office/drawing/2014/main" id="{2F638A7E-1EDB-CFD3-2461-3942570FAC8C}"/>
                </a:ext>
              </a:extLst>
            </p:cNvPr>
            <p:cNvSpPr/>
            <p:nvPr/>
          </p:nvSpPr>
          <p:spPr>
            <a:xfrm>
              <a:off x="9690206" y="3165328"/>
              <a:ext cx="3848" cy="7298"/>
            </a:xfrm>
            <a:custGeom>
              <a:avLst/>
              <a:gdLst/>
              <a:ahLst/>
              <a:cxnLst/>
              <a:rect l="l" t="t" r="r" b="b"/>
              <a:pathLst>
                <a:path w="3" h="6" extrusionOk="0">
                  <a:moveTo>
                    <a:pt x="0" y="6"/>
                  </a:moveTo>
                  <a:lnTo>
                    <a:pt x="0" y="6"/>
                  </a:lnTo>
                  <a:lnTo>
                    <a:pt x="3" y="0"/>
                  </a:lnTo>
                  <a:lnTo>
                    <a:pt x="3" y="0"/>
                  </a:lnTo>
                  <a:lnTo>
                    <a:pt x="0" y="6"/>
                  </a:lnTo>
                  <a:lnTo>
                    <a:pt x="0" y="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75" name="Google Shape;1605;p12">
              <a:extLst>
                <a:ext uri="{FF2B5EF4-FFF2-40B4-BE49-F238E27FC236}">
                  <a16:creationId xmlns:a16="http://schemas.microsoft.com/office/drawing/2014/main" id="{AD6B88CD-5628-5851-0FD3-A0E880E563D7}"/>
                </a:ext>
              </a:extLst>
            </p:cNvPr>
            <p:cNvSpPr/>
            <p:nvPr/>
          </p:nvSpPr>
          <p:spPr>
            <a:xfrm>
              <a:off x="9143747" y="2026810"/>
              <a:ext cx="658060" cy="750497"/>
            </a:xfrm>
            <a:custGeom>
              <a:avLst/>
              <a:gdLst/>
              <a:ahLst/>
              <a:cxnLst/>
              <a:rect l="l" t="t" r="r" b="b"/>
              <a:pathLst>
                <a:path w="513" h="617" extrusionOk="0">
                  <a:moveTo>
                    <a:pt x="31" y="398"/>
                  </a:moveTo>
                  <a:lnTo>
                    <a:pt x="31" y="398"/>
                  </a:lnTo>
                  <a:lnTo>
                    <a:pt x="37" y="437"/>
                  </a:lnTo>
                  <a:lnTo>
                    <a:pt x="40" y="471"/>
                  </a:lnTo>
                  <a:lnTo>
                    <a:pt x="40" y="547"/>
                  </a:lnTo>
                  <a:lnTo>
                    <a:pt x="40" y="547"/>
                  </a:lnTo>
                  <a:lnTo>
                    <a:pt x="40" y="547"/>
                  </a:lnTo>
                  <a:lnTo>
                    <a:pt x="40" y="547"/>
                  </a:lnTo>
                  <a:lnTo>
                    <a:pt x="40" y="550"/>
                  </a:lnTo>
                  <a:lnTo>
                    <a:pt x="40" y="550"/>
                  </a:lnTo>
                  <a:lnTo>
                    <a:pt x="40" y="553"/>
                  </a:lnTo>
                  <a:lnTo>
                    <a:pt x="40" y="553"/>
                  </a:lnTo>
                  <a:lnTo>
                    <a:pt x="40" y="553"/>
                  </a:lnTo>
                  <a:lnTo>
                    <a:pt x="40" y="553"/>
                  </a:lnTo>
                  <a:lnTo>
                    <a:pt x="40" y="556"/>
                  </a:lnTo>
                  <a:lnTo>
                    <a:pt x="40" y="556"/>
                  </a:lnTo>
                  <a:lnTo>
                    <a:pt x="40" y="556"/>
                  </a:lnTo>
                  <a:lnTo>
                    <a:pt x="40" y="556"/>
                  </a:lnTo>
                  <a:lnTo>
                    <a:pt x="40" y="559"/>
                  </a:lnTo>
                  <a:lnTo>
                    <a:pt x="40" y="559"/>
                  </a:lnTo>
                  <a:lnTo>
                    <a:pt x="40" y="562"/>
                  </a:lnTo>
                  <a:lnTo>
                    <a:pt x="40" y="562"/>
                  </a:lnTo>
                  <a:lnTo>
                    <a:pt x="42" y="565"/>
                  </a:lnTo>
                  <a:lnTo>
                    <a:pt x="42" y="565"/>
                  </a:lnTo>
                  <a:lnTo>
                    <a:pt x="42" y="565"/>
                  </a:lnTo>
                  <a:lnTo>
                    <a:pt x="42" y="565"/>
                  </a:lnTo>
                  <a:lnTo>
                    <a:pt x="42" y="571"/>
                  </a:lnTo>
                  <a:lnTo>
                    <a:pt x="42" y="571"/>
                  </a:lnTo>
                  <a:lnTo>
                    <a:pt x="42" y="571"/>
                  </a:lnTo>
                  <a:lnTo>
                    <a:pt x="42" y="571"/>
                  </a:lnTo>
                  <a:lnTo>
                    <a:pt x="42" y="574"/>
                  </a:lnTo>
                  <a:lnTo>
                    <a:pt x="42" y="574"/>
                  </a:lnTo>
                  <a:lnTo>
                    <a:pt x="42" y="577"/>
                  </a:lnTo>
                  <a:lnTo>
                    <a:pt x="42" y="577"/>
                  </a:lnTo>
                  <a:lnTo>
                    <a:pt x="42" y="580"/>
                  </a:lnTo>
                  <a:lnTo>
                    <a:pt x="42" y="580"/>
                  </a:lnTo>
                  <a:lnTo>
                    <a:pt x="42" y="580"/>
                  </a:lnTo>
                  <a:lnTo>
                    <a:pt x="42" y="580"/>
                  </a:lnTo>
                  <a:lnTo>
                    <a:pt x="42" y="586"/>
                  </a:lnTo>
                  <a:lnTo>
                    <a:pt x="42" y="586"/>
                  </a:lnTo>
                  <a:lnTo>
                    <a:pt x="42" y="586"/>
                  </a:lnTo>
                  <a:lnTo>
                    <a:pt x="42" y="586"/>
                  </a:lnTo>
                  <a:lnTo>
                    <a:pt x="42" y="592"/>
                  </a:lnTo>
                  <a:lnTo>
                    <a:pt x="42" y="592"/>
                  </a:lnTo>
                  <a:lnTo>
                    <a:pt x="42" y="592"/>
                  </a:lnTo>
                  <a:lnTo>
                    <a:pt x="42" y="592"/>
                  </a:lnTo>
                  <a:lnTo>
                    <a:pt x="42" y="595"/>
                  </a:lnTo>
                  <a:lnTo>
                    <a:pt x="42" y="595"/>
                  </a:lnTo>
                  <a:lnTo>
                    <a:pt x="42" y="595"/>
                  </a:lnTo>
                  <a:lnTo>
                    <a:pt x="42" y="595"/>
                  </a:lnTo>
                  <a:lnTo>
                    <a:pt x="45" y="601"/>
                  </a:lnTo>
                  <a:lnTo>
                    <a:pt x="45" y="601"/>
                  </a:lnTo>
                  <a:lnTo>
                    <a:pt x="45" y="601"/>
                  </a:lnTo>
                  <a:lnTo>
                    <a:pt x="45" y="601"/>
                  </a:lnTo>
                  <a:lnTo>
                    <a:pt x="45" y="604"/>
                  </a:lnTo>
                  <a:lnTo>
                    <a:pt x="45" y="604"/>
                  </a:lnTo>
                  <a:lnTo>
                    <a:pt x="45" y="607"/>
                  </a:lnTo>
                  <a:lnTo>
                    <a:pt x="45" y="607"/>
                  </a:lnTo>
                  <a:lnTo>
                    <a:pt x="45" y="610"/>
                  </a:lnTo>
                  <a:lnTo>
                    <a:pt x="45" y="610"/>
                  </a:lnTo>
                  <a:lnTo>
                    <a:pt x="45" y="610"/>
                  </a:lnTo>
                  <a:lnTo>
                    <a:pt x="45" y="610"/>
                  </a:lnTo>
                  <a:lnTo>
                    <a:pt x="45" y="614"/>
                  </a:lnTo>
                  <a:lnTo>
                    <a:pt x="45" y="614"/>
                  </a:lnTo>
                  <a:lnTo>
                    <a:pt x="45" y="614"/>
                  </a:lnTo>
                  <a:lnTo>
                    <a:pt x="45" y="614"/>
                  </a:lnTo>
                  <a:lnTo>
                    <a:pt x="45" y="614"/>
                  </a:lnTo>
                  <a:lnTo>
                    <a:pt x="45" y="614"/>
                  </a:lnTo>
                  <a:lnTo>
                    <a:pt x="45" y="617"/>
                  </a:lnTo>
                  <a:lnTo>
                    <a:pt x="417" y="617"/>
                  </a:lnTo>
                  <a:lnTo>
                    <a:pt x="417" y="589"/>
                  </a:lnTo>
                  <a:lnTo>
                    <a:pt x="398" y="586"/>
                  </a:lnTo>
                  <a:lnTo>
                    <a:pt x="398" y="586"/>
                  </a:lnTo>
                  <a:lnTo>
                    <a:pt x="395" y="583"/>
                  </a:lnTo>
                  <a:lnTo>
                    <a:pt x="395" y="580"/>
                  </a:lnTo>
                  <a:lnTo>
                    <a:pt x="395" y="565"/>
                  </a:lnTo>
                  <a:lnTo>
                    <a:pt x="370" y="550"/>
                  </a:lnTo>
                  <a:lnTo>
                    <a:pt x="370" y="550"/>
                  </a:lnTo>
                  <a:lnTo>
                    <a:pt x="367" y="547"/>
                  </a:lnTo>
                  <a:lnTo>
                    <a:pt x="367" y="547"/>
                  </a:lnTo>
                  <a:lnTo>
                    <a:pt x="367" y="541"/>
                  </a:lnTo>
                  <a:lnTo>
                    <a:pt x="367" y="541"/>
                  </a:lnTo>
                  <a:lnTo>
                    <a:pt x="367" y="541"/>
                  </a:lnTo>
                  <a:lnTo>
                    <a:pt x="367" y="541"/>
                  </a:lnTo>
                  <a:lnTo>
                    <a:pt x="359" y="538"/>
                  </a:lnTo>
                  <a:lnTo>
                    <a:pt x="350" y="531"/>
                  </a:lnTo>
                  <a:lnTo>
                    <a:pt x="339" y="522"/>
                  </a:lnTo>
                  <a:lnTo>
                    <a:pt x="339" y="522"/>
                  </a:lnTo>
                  <a:lnTo>
                    <a:pt x="336" y="519"/>
                  </a:lnTo>
                  <a:lnTo>
                    <a:pt x="336" y="519"/>
                  </a:lnTo>
                  <a:lnTo>
                    <a:pt x="333" y="510"/>
                  </a:lnTo>
                  <a:lnTo>
                    <a:pt x="333" y="510"/>
                  </a:lnTo>
                  <a:lnTo>
                    <a:pt x="331" y="504"/>
                  </a:lnTo>
                  <a:lnTo>
                    <a:pt x="331" y="504"/>
                  </a:lnTo>
                  <a:lnTo>
                    <a:pt x="328" y="501"/>
                  </a:lnTo>
                  <a:lnTo>
                    <a:pt x="328" y="501"/>
                  </a:lnTo>
                  <a:lnTo>
                    <a:pt x="325" y="501"/>
                  </a:lnTo>
                  <a:lnTo>
                    <a:pt x="325" y="501"/>
                  </a:lnTo>
                  <a:lnTo>
                    <a:pt x="317" y="495"/>
                  </a:lnTo>
                  <a:lnTo>
                    <a:pt x="308" y="480"/>
                  </a:lnTo>
                  <a:lnTo>
                    <a:pt x="308" y="480"/>
                  </a:lnTo>
                  <a:lnTo>
                    <a:pt x="305" y="474"/>
                  </a:lnTo>
                  <a:lnTo>
                    <a:pt x="305" y="474"/>
                  </a:lnTo>
                  <a:lnTo>
                    <a:pt x="305" y="474"/>
                  </a:lnTo>
                  <a:lnTo>
                    <a:pt x="305" y="474"/>
                  </a:lnTo>
                  <a:lnTo>
                    <a:pt x="303" y="471"/>
                  </a:lnTo>
                  <a:lnTo>
                    <a:pt x="303" y="465"/>
                  </a:lnTo>
                  <a:lnTo>
                    <a:pt x="303" y="446"/>
                  </a:lnTo>
                  <a:lnTo>
                    <a:pt x="303" y="446"/>
                  </a:lnTo>
                  <a:lnTo>
                    <a:pt x="303" y="419"/>
                  </a:lnTo>
                  <a:lnTo>
                    <a:pt x="303" y="419"/>
                  </a:lnTo>
                  <a:lnTo>
                    <a:pt x="300" y="401"/>
                  </a:lnTo>
                  <a:lnTo>
                    <a:pt x="300" y="392"/>
                  </a:lnTo>
                  <a:lnTo>
                    <a:pt x="300" y="392"/>
                  </a:lnTo>
                  <a:lnTo>
                    <a:pt x="297" y="383"/>
                  </a:lnTo>
                  <a:lnTo>
                    <a:pt x="300" y="377"/>
                  </a:lnTo>
                  <a:lnTo>
                    <a:pt x="303" y="373"/>
                  </a:lnTo>
                  <a:lnTo>
                    <a:pt x="303" y="373"/>
                  </a:lnTo>
                  <a:lnTo>
                    <a:pt x="305" y="370"/>
                  </a:lnTo>
                  <a:lnTo>
                    <a:pt x="305" y="370"/>
                  </a:lnTo>
                  <a:lnTo>
                    <a:pt x="311" y="361"/>
                  </a:lnTo>
                  <a:lnTo>
                    <a:pt x="311" y="361"/>
                  </a:lnTo>
                  <a:lnTo>
                    <a:pt x="319" y="355"/>
                  </a:lnTo>
                  <a:lnTo>
                    <a:pt x="328" y="352"/>
                  </a:lnTo>
                  <a:lnTo>
                    <a:pt x="328" y="352"/>
                  </a:lnTo>
                  <a:lnTo>
                    <a:pt x="333" y="349"/>
                  </a:lnTo>
                  <a:lnTo>
                    <a:pt x="333" y="349"/>
                  </a:lnTo>
                  <a:lnTo>
                    <a:pt x="336" y="334"/>
                  </a:lnTo>
                  <a:lnTo>
                    <a:pt x="336" y="334"/>
                  </a:lnTo>
                  <a:lnTo>
                    <a:pt x="339" y="313"/>
                  </a:lnTo>
                  <a:lnTo>
                    <a:pt x="339" y="313"/>
                  </a:lnTo>
                  <a:lnTo>
                    <a:pt x="342" y="288"/>
                  </a:lnTo>
                  <a:lnTo>
                    <a:pt x="345" y="276"/>
                  </a:lnTo>
                  <a:lnTo>
                    <a:pt x="345" y="276"/>
                  </a:lnTo>
                  <a:lnTo>
                    <a:pt x="345" y="273"/>
                  </a:lnTo>
                  <a:lnTo>
                    <a:pt x="361" y="231"/>
                  </a:lnTo>
                  <a:lnTo>
                    <a:pt x="361" y="231"/>
                  </a:lnTo>
                  <a:lnTo>
                    <a:pt x="367" y="222"/>
                  </a:lnTo>
                  <a:lnTo>
                    <a:pt x="375" y="212"/>
                  </a:lnTo>
                  <a:lnTo>
                    <a:pt x="375" y="212"/>
                  </a:lnTo>
                  <a:lnTo>
                    <a:pt x="392" y="197"/>
                  </a:lnTo>
                  <a:lnTo>
                    <a:pt x="392" y="197"/>
                  </a:lnTo>
                  <a:lnTo>
                    <a:pt x="401" y="188"/>
                  </a:lnTo>
                  <a:lnTo>
                    <a:pt x="409" y="182"/>
                  </a:lnTo>
                  <a:lnTo>
                    <a:pt x="409" y="182"/>
                  </a:lnTo>
                  <a:lnTo>
                    <a:pt x="412" y="179"/>
                  </a:lnTo>
                  <a:lnTo>
                    <a:pt x="412" y="179"/>
                  </a:lnTo>
                  <a:lnTo>
                    <a:pt x="420" y="173"/>
                  </a:lnTo>
                  <a:lnTo>
                    <a:pt x="426" y="164"/>
                  </a:lnTo>
                  <a:lnTo>
                    <a:pt x="426" y="164"/>
                  </a:lnTo>
                  <a:lnTo>
                    <a:pt x="434" y="155"/>
                  </a:lnTo>
                  <a:lnTo>
                    <a:pt x="443" y="146"/>
                  </a:lnTo>
                  <a:lnTo>
                    <a:pt x="462" y="140"/>
                  </a:lnTo>
                  <a:lnTo>
                    <a:pt x="462" y="140"/>
                  </a:lnTo>
                  <a:lnTo>
                    <a:pt x="471" y="137"/>
                  </a:lnTo>
                  <a:lnTo>
                    <a:pt x="471" y="137"/>
                  </a:lnTo>
                  <a:lnTo>
                    <a:pt x="485" y="127"/>
                  </a:lnTo>
                  <a:lnTo>
                    <a:pt x="499" y="118"/>
                  </a:lnTo>
                  <a:lnTo>
                    <a:pt x="499" y="118"/>
                  </a:lnTo>
                  <a:lnTo>
                    <a:pt x="513" y="109"/>
                  </a:lnTo>
                  <a:lnTo>
                    <a:pt x="513" y="109"/>
                  </a:lnTo>
                  <a:lnTo>
                    <a:pt x="504" y="106"/>
                  </a:lnTo>
                  <a:lnTo>
                    <a:pt x="504" y="106"/>
                  </a:lnTo>
                  <a:lnTo>
                    <a:pt x="493" y="103"/>
                  </a:lnTo>
                  <a:lnTo>
                    <a:pt x="493" y="103"/>
                  </a:lnTo>
                  <a:lnTo>
                    <a:pt x="479" y="100"/>
                  </a:lnTo>
                  <a:lnTo>
                    <a:pt x="468" y="94"/>
                  </a:lnTo>
                  <a:lnTo>
                    <a:pt x="468" y="94"/>
                  </a:lnTo>
                  <a:lnTo>
                    <a:pt x="459" y="91"/>
                  </a:lnTo>
                  <a:lnTo>
                    <a:pt x="451" y="88"/>
                  </a:lnTo>
                  <a:lnTo>
                    <a:pt x="451" y="88"/>
                  </a:lnTo>
                  <a:lnTo>
                    <a:pt x="445" y="88"/>
                  </a:lnTo>
                  <a:lnTo>
                    <a:pt x="443" y="91"/>
                  </a:lnTo>
                  <a:lnTo>
                    <a:pt x="443" y="91"/>
                  </a:lnTo>
                  <a:lnTo>
                    <a:pt x="431" y="100"/>
                  </a:lnTo>
                  <a:lnTo>
                    <a:pt x="426" y="106"/>
                  </a:lnTo>
                  <a:lnTo>
                    <a:pt x="415" y="109"/>
                  </a:lnTo>
                  <a:lnTo>
                    <a:pt x="415" y="109"/>
                  </a:lnTo>
                  <a:lnTo>
                    <a:pt x="406" y="109"/>
                  </a:lnTo>
                  <a:lnTo>
                    <a:pt x="406" y="109"/>
                  </a:lnTo>
                  <a:lnTo>
                    <a:pt x="398" y="112"/>
                  </a:lnTo>
                  <a:lnTo>
                    <a:pt x="392" y="112"/>
                  </a:lnTo>
                  <a:lnTo>
                    <a:pt x="389" y="109"/>
                  </a:lnTo>
                  <a:lnTo>
                    <a:pt x="387" y="103"/>
                  </a:lnTo>
                  <a:lnTo>
                    <a:pt x="387" y="103"/>
                  </a:lnTo>
                  <a:lnTo>
                    <a:pt x="381" y="91"/>
                  </a:lnTo>
                  <a:lnTo>
                    <a:pt x="381" y="91"/>
                  </a:lnTo>
                  <a:lnTo>
                    <a:pt x="375" y="85"/>
                  </a:lnTo>
                  <a:lnTo>
                    <a:pt x="373" y="82"/>
                  </a:lnTo>
                  <a:lnTo>
                    <a:pt x="364" y="82"/>
                  </a:lnTo>
                  <a:lnTo>
                    <a:pt x="364" y="82"/>
                  </a:lnTo>
                  <a:lnTo>
                    <a:pt x="356" y="85"/>
                  </a:lnTo>
                  <a:lnTo>
                    <a:pt x="353" y="82"/>
                  </a:lnTo>
                  <a:lnTo>
                    <a:pt x="347" y="79"/>
                  </a:lnTo>
                  <a:lnTo>
                    <a:pt x="347" y="79"/>
                  </a:lnTo>
                  <a:lnTo>
                    <a:pt x="328" y="64"/>
                  </a:lnTo>
                  <a:lnTo>
                    <a:pt x="294" y="36"/>
                  </a:lnTo>
                  <a:lnTo>
                    <a:pt x="294" y="36"/>
                  </a:lnTo>
                  <a:lnTo>
                    <a:pt x="286" y="33"/>
                  </a:lnTo>
                  <a:lnTo>
                    <a:pt x="280" y="33"/>
                  </a:lnTo>
                  <a:lnTo>
                    <a:pt x="275" y="39"/>
                  </a:lnTo>
                  <a:lnTo>
                    <a:pt x="269" y="42"/>
                  </a:lnTo>
                  <a:lnTo>
                    <a:pt x="269" y="42"/>
                  </a:lnTo>
                  <a:lnTo>
                    <a:pt x="258" y="54"/>
                  </a:lnTo>
                  <a:lnTo>
                    <a:pt x="249" y="54"/>
                  </a:lnTo>
                  <a:lnTo>
                    <a:pt x="241" y="54"/>
                  </a:lnTo>
                  <a:lnTo>
                    <a:pt x="235" y="51"/>
                  </a:lnTo>
                  <a:lnTo>
                    <a:pt x="235" y="51"/>
                  </a:lnTo>
                  <a:lnTo>
                    <a:pt x="207" y="42"/>
                  </a:lnTo>
                  <a:lnTo>
                    <a:pt x="177" y="27"/>
                  </a:lnTo>
                  <a:lnTo>
                    <a:pt x="177" y="27"/>
                  </a:lnTo>
                  <a:lnTo>
                    <a:pt x="177" y="27"/>
                  </a:lnTo>
                  <a:lnTo>
                    <a:pt x="140" y="3"/>
                  </a:lnTo>
                  <a:lnTo>
                    <a:pt x="140" y="3"/>
                  </a:lnTo>
                  <a:lnTo>
                    <a:pt x="14" y="0"/>
                  </a:lnTo>
                  <a:lnTo>
                    <a:pt x="14" y="0"/>
                  </a:lnTo>
                  <a:lnTo>
                    <a:pt x="14" y="3"/>
                  </a:lnTo>
                  <a:lnTo>
                    <a:pt x="14" y="3"/>
                  </a:lnTo>
                  <a:lnTo>
                    <a:pt x="14" y="9"/>
                  </a:lnTo>
                  <a:lnTo>
                    <a:pt x="9" y="15"/>
                  </a:lnTo>
                  <a:lnTo>
                    <a:pt x="9" y="15"/>
                  </a:lnTo>
                  <a:lnTo>
                    <a:pt x="3" y="27"/>
                  </a:lnTo>
                  <a:lnTo>
                    <a:pt x="0" y="39"/>
                  </a:lnTo>
                  <a:lnTo>
                    <a:pt x="0" y="67"/>
                  </a:lnTo>
                  <a:lnTo>
                    <a:pt x="0" y="67"/>
                  </a:lnTo>
                  <a:lnTo>
                    <a:pt x="9" y="82"/>
                  </a:lnTo>
                  <a:lnTo>
                    <a:pt x="14" y="88"/>
                  </a:lnTo>
                  <a:lnTo>
                    <a:pt x="14" y="97"/>
                  </a:lnTo>
                  <a:lnTo>
                    <a:pt x="14" y="97"/>
                  </a:lnTo>
                  <a:lnTo>
                    <a:pt x="17" y="109"/>
                  </a:lnTo>
                  <a:lnTo>
                    <a:pt x="17" y="109"/>
                  </a:lnTo>
                  <a:lnTo>
                    <a:pt x="20" y="133"/>
                  </a:lnTo>
                  <a:lnTo>
                    <a:pt x="20" y="133"/>
                  </a:lnTo>
                  <a:lnTo>
                    <a:pt x="23" y="140"/>
                  </a:lnTo>
                  <a:lnTo>
                    <a:pt x="26" y="152"/>
                  </a:lnTo>
                  <a:lnTo>
                    <a:pt x="26" y="152"/>
                  </a:lnTo>
                  <a:lnTo>
                    <a:pt x="28" y="161"/>
                  </a:lnTo>
                  <a:lnTo>
                    <a:pt x="28" y="170"/>
                  </a:lnTo>
                  <a:lnTo>
                    <a:pt x="28" y="170"/>
                  </a:lnTo>
                  <a:lnTo>
                    <a:pt x="31" y="185"/>
                  </a:lnTo>
                  <a:lnTo>
                    <a:pt x="31" y="185"/>
                  </a:lnTo>
                  <a:lnTo>
                    <a:pt x="34" y="197"/>
                  </a:lnTo>
                  <a:lnTo>
                    <a:pt x="37" y="212"/>
                  </a:lnTo>
                  <a:lnTo>
                    <a:pt x="37" y="212"/>
                  </a:lnTo>
                  <a:lnTo>
                    <a:pt x="34" y="234"/>
                  </a:lnTo>
                  <a:lnTo>
                    <a:pt x="34" y="234"/>
                  </a:lnTo>
                  <a:lnTo>
                    <a:pt x="31" y="252"/>
                  </a:lnTo>
                  <a:lnTo>
                    <a:pt x="31" y="252"/>
                  </a:lnTo>
                  <a:lnTo>
                    <a:pt x="31" y="258"/>
                  </a:lnTo>
                  <a:lnTo>
                    <a:pt x="34" y="264"/>
                  </a:lnTo>
                  <a:lnTo>
                    <a:pt x="34" y="264"/>
                  </a:lnTo>
                  <a:lnTo>
                    <a:pt x="40" y="270"/>
                  </a:lnTo>
                  <a:lnTo>
                    <a:pt x="45" y="279"/>
                  </a:lnTo>
                  <a:lnTo>
                    <a:pt x="45" y="288"/>
                  </a:lnTo>
                  <a:lnTo>
                    <a:pt x="45" y="304"/>
                  </a:lnTo>
                  <a:lnTo>
                    <a:pt x="45" y="304"/>
                  </a:lnTo>
                  <a:lnTo>
                    <a:pt x="45" y="304"/>
                  </a:lnTo>
                  <a:lnTo>
                    <a:pt x="45" y="304"/>
                  </a:lnTo>
                  <a:lnTo>
                    <a:pt x="45" y="304"/>
                  </a:lnTo>
                  <a:lnTo>
                    <a:pt x="45" y="304"/>
                  </a:lnTo>
                  <a:lnTo>
                    <a:pt x="45" y="304"/>
                  </a:lnTo>
                  <a:lnTo>
                    <a:pt x="45" y="304"/>
                  </a:lnTo>
                  <a:lnTo>
                    <a:pt x="45" y="304"/>
                  </a:lnTo>
                  <a:lnTo>
                    <a:pt x="45" y="304"/>
                  </a:lnTo>
                  <a:lnTo>
                    <a:pt x="45" y="304"/>
                  </a:lnTo>
                  <a:lnTo>
                    <a:pt x="45" y="304"/>
                  </a:lnTo>
                  <a:lnTo>
                    <a:pt x="45" y="304"/>
                  </a:lnTo>
                  <a:lnTo>
                    <a:pt x="45" y="340"/>
                  </a:lnTo>
                  <a:lnTo>
                    <a:pt x="45" y="340"/>
                  </a:lnTo>
                  <a:lnTo>
                    <a:pt x="45" y="349"/>
                  </a:lnTo>
                  <a:lnTo>
                    <a:pt x="40" y="358"/>
                  </a:lnTo>
                  <a:lnTo>
                    <a:pt x="40" y="358"/>
                  </a:lnTo>
                  <a:lnTo>
                    <a:pt x="34" y="377"/>
                  </a:lnTo>
                  <a:lnTo>
                    <a:pt x="31" y="389"/>
                  </a:lnTo>
                  <a:lnTo>
                    <a:pt x="31" y="398"/>
                  </a:lnTo>
                  <a:lnTo>
                    <a:pt x="31" y="398"/>
                  </a:lnTo>
                  <a:close/>
                </a:path>
              </a:pathLst>
            </a:custGeom>
            <a:solidFill>
              <a:srgbClr val="92CEF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76" name="Google Shape;1606;p12">
              <a:extLst>
                <a:ext uri="{FF2B5EF4-FFF2-40B4-BE49-F238E27FC236}">
                  <a16:creationId xmlns:a16="http://schemas.microsoft.com/office/drawing/2014/main" id="{280C3D52-2D52-CC76-4297-DFAB36622DAC}"/>
                </a:ext>
              </a:extLst>
            </p:cNvPr>
            <p:cNvSpPr/>
            <p:nvPr/>
          </p:nvSpPr>
          <p:spPr>
            <a:xfrm>
              <a:off x="8508776" y="1985454"/>
              <a:ext cx="678584" cy="447622"/>
            </a:xfrm>
            <a:custGeom>
              <a:avLst/>
              <a:gdLst/>
              <a:ahLst/>
              <a:cxnLst/>
              <a:rect l="l" t="t" r="r" b="b"/>
              <a:pathLst>
                <a:path w="529" h="368" extrusionOk="0">
                  <a:moveTo>
                    <a:pt x="17" y="189"/>
                  </a:moveTo>
                  <a:lnTo>
                    <a:pt x="17" y="189"/>
                  </a:lnTo>
                  <a:lnTo>
                    <a:pt x="17" y="189"/>
                  </a:lnTo>
                  <a:lnTo>
                    <a:pt x="17" y="189"/>
                  </a:lnTo>
                  <a:lnTo>
                    <a:pt x="17" y="201"/>
                  </a:lnTo>
                  <a:lnTo>
                    <a:pt x="17" y="201"/>
                  </a:lnTo>
                  <a:lnTo>
                    <a:pt x="17" y="201"/>
                  </a:lnTo>
                  <a:lnTo>
                    <a:pt x="17" y="201"/>
                  </a:lnTo>
                  <a:lnTo>
                    <a:pt x="17" y="201"/>
                  </a:lnTo>
                  <a:lnTo>
                    <a:pt x="17" y="201"/>
                  </a:lnTo>
                  <a:lnTo>
                    <a:pt x="17" y="201"/>
                  </a:lnTo>
                  <a:lnTo>
                    <a:pt x="17" y="201"/>
                  </a:lnTo>
                  <a:lnTo>
                    <a:pt x="0" y="341"/>
                  </a:lnTo>
                  <a:lnTo>
                    <a:pt x="0" y="341"/>
                  </a:lnTo>
                  <a:lnTo>
                    <a:pt x="232" y="356"/>
                  </a:lnTo>
                  <a:lnTo>
                    <a:pt x="232" y="356"/>
                  </a:lnTo>
                  <a:lnTo>
                    <a:pt x="232" y="356"/>
                  </a:lnTo>
                  <a:lnTo>
                    <a:pt x="232" y="356"/>
                  </a:lnTo>
                  <a:lnTo>
                    <a:pt x="243" y="356"/>
                  </a:lnTo>
                  <a:lnTo>
                    <a:pt x="243" y="356"/>
                  </a:lnTo>
                  <a:lnTo>
                    <a:pt x="243" y="356"/>
                  </a:lnTo>
                  <a:lnTo>
                    <a:pt x="243" y="356"/>
                  </a:lnTo>
                  <a:lnTo>
                    <a:pt x="252" y="356"/>
                  </a:lnTo>
                  <a:lnTo>
                    <a:pt x="252" y="356"/>
                  </a:lnTo>
                  <a:lnTo>
                    <a:pt x="255" y="356"/>
                  </a:lnTo>
                  <a:lnTo>
                    <a:pt x="255" y="356"/>
                  </a:lnTo>
                  <a:lnTo>
                    <a:pt x="263" y="356"/>
                  </a:lnTo>
                  <a:lnTo>
                    <a:pt x="263" y="356"/>
                  </a:lnTo>
                  <a:lnTo>
                    <a:pt x="266" y="356"/>
                  </a:lnTo>
                  <a:lnTo>
                    <a:pt x="266" y="356"/>
                  </a:lnTo>
                  <a:lnTo>
                    <a:pt x="274" y="359"/>
                  </a:lnTo>
                  <a:lnTo>
                    <a:pt x="274" y="359"/>
                  </a:lnTo>
                  <a:lnTo>
                    <a:pt x="277" y="359"/>
                  </a:lnTo>
                  <a:lnTo>
                    <a:pt x="277" y="359"/>
                  </a:lnTo>
                  <a:lnTo>
                    <a:pt x="285" y="359"/>
                  </a:lnTo>
                  <a:lnTo>
                    <a:pt x="285" y="359"/>
                  </a:lnTo>
                  <a:lnTo>
                    <a:pt x="285" y="359"/>
                  </a:lnTo>
                  <a:lnTo>
                    <a:pt x="285" y="359"/>
                  </a:lnTo>
                  <a:lnTo>
                    <a:pt x="297" y="359"/>
                  </a:lnTo>
                  <a:lnTo>
                    <a:pt x="297" y="359"/>
                  </a:lnTo>
                  <a:lnTo>
                    <a:pt x="297" y="359"/>
                  </a:lnTo>
                  <a:lnTo>
                    <a:pt x="297" y="359"/>
                  </a:lnTo>
                  <a:lnTo>
                    <a:pt x="344" y="362"/>
                  </a:lnTo>
                  <a:lnTo>
                    <a:pt x="344" y="362"/>
                  </a:lnTo>
                  <a:lnTo>
                    <a:pt x="347" y="362"/>
                  </a:lnTo>
                  <a:lnTo>
                    <a:pt x="347" y="362"/>
                  </a:lnTo>
                  <a:lnTo>
                    <a:pt x="355" y="362"/>
                  </a:lnTo>
                  <a:lnTo>
                    <a:pt x="355" y="362"/>
                  </a:lnTo>
                  <a:lnTo>
                    <a:pt x="358" y="362"/>
                  </a:lnTo>
                  <a:lnTo>
                    <a:pt x="358" y="362"/>
                  </a:lnTo>
                  <a:lnTo>
                    <a:pt x="364" y="362"/>
                  </a:lnTo>
                  <a:lnTo>
                    <a:pt x="364" y="362"/>
                  </a:lnTo>
                  <a:lnTo>
                    <a:pt x="369" y="362"/>
                  </a:lnTo>
                  <a:lnTo>
                    <a:pt x="369" y="362"/>
                  </a:lnTo>
                  <a:lnTo>
                    <a:pt x="375" y="365"/>
                  </a:lnTo>
                  <a:lnTo>
                    <a:pt x="375" y="365"/>
                  </a:lnTo>
                  <a:lnTo>
                    <a:pt x="378" y="365"/>
                  </a:lnTo>
                  <a:lnTo>
                    <a:pt x="378" y="365"/>
                  </a:lnTo>
                  <a:lnTo>
                    <a:pt x="386" y="365"/>
                  </a:lnTo>
                  <a:lnTo>
                    <a:pt x="386" y="365"/>
                  </a:lnTo>
                  <a:lnTo>
                    <a:pt x="389" y="365"/>
                  </a:lnTo>
                  <a:lnTo>
                    <a:pt x="389" y="365"/>
                  </a:lnTo>
                  <a:lnTo>
                    <a:pt x="395" y="365"/>
                  </a:lnTo>
                  <a:lnTo>
                    <a:pt x="395" y="365"/>
                  </a:lnTo>
                  <a:lnTo>
                    <a:pt x="400" y="365"/>
                  </a:lnTo>
                  <a:lnTo>
                    <a:pt x="400" y="365"/>
                  </a:lnTo>
                  <a:lnTo>
                    <a:pt x="406" y="365"/>
                  </a:lnTo>
                  <a:lnTo>
                    <a:pt x="406" y="365"/>
                  </a:lnTo>
                  <a:lnTo>
                    <a:pt x="409" y="365"/>
                  </a:lnTo>
                  <a:lnTo>
                    <a:pt x="409" y="365"/>
                  </a:lnTo>
                  <a:lnTo>
                    <a:pt x="414" y="365"/>
                  </a:lnTo>
                  <a:lnTo>
                    <a:pt x="414" y="365"/>
                  </a:lnTo>
                  <a:lnTo>
                    <a:pt x="420" y="365"/>
                  </a:lnTo>
                  <a:lnTo>
                    <a:pt x="420" y="365"/>
                  </a:lnTo>
                  <a:lnTo>
                    <a:pt x="425" y="365"/>
                  </a:lnTo>
                  <a:lnTo>
                    <a:pt x="425" y="365"/>
                  </a:lnTo>
                  <a:lnTo>
                    <a:pt x="428" y="365"/>
                  </a:lnTo>
                  <a:lnTo>
                    <a:pt x="428" y="365"/>
                  </a:lnTo>
                  <a:lnTo>
                    <a:pt x="434" y="365"/>
                  </a:lnTo>
                  <a:lnTo>
                    <a:pt x="434" y="365"/>
                  </a:lnTo>
                  <a:lnTo>
                    <a:pt x="439" y="368"/>
                  </a:lnTo>
                  <a:lnTo>
                    <a:pt x="439" y="368"/>
                  </a:lnTo>
                  <a:lnTo>
                    <a:pt x="448" y="368"/>
                  </a:lnTo>
                  <a:lnTo>
                    <a:pt x="448" y="368"/>
                  </a:lnTo>
                  <a:lnTo>
                    <a:pt x="453" y="368"/>
                  </a:lnTo>
                  <a:lnTo>
                    <a:pt x="453" y="368"/>
                  </a:lnTo>
                  <a:lnTo>
                    <a:pt x="456" y="368"/>
                  </a:lnTo>
                  <a:lnTo>
                    <a:pt x="456" y="368"/>
                  </a:lnTo>
                  <a:lnTo>
                    <a:pt x="462" y="368"/>
                  </a:lnTo>
                  <a:lnTo>
                    <a:pt x="462" y="368"/>
                  </a:lnTo>
                  <a:lnTo>
                    <a:pt x="467" y="368"/>
                  </a:lnTo>
                  <a:lnTo>
                    <a:pt x="467" y="368"/>
                  </a:lnTo>
                  <a:lnTo>
                    <a:pt x="470" y="368"/>
                  </a:lnTo>
                  <a:lnTo>
                    <a:pt x="470" y="368"/>
                  </a:lnTo>
                  <a:lnTo>
                    <a:pt x="476" y="368"/>
                  </a:lnTo>
                  <a:lnTo>
                    <a:pt x="476" y="368"/>
                  </a:lnTo>
                  <a:lnTo>
                    <a:pt x="479" y="368"/>
                  </a:lnTo>
                  <a:lnTo>
                    <a:pt x="479" y="368"/>
                  </a:lnTo>
                  <a:lnTo>
                    <a:pt x="484" y="368"/>
                  </a:lnTo>
                  <a:lnTo>
                    <a:pt x="484" y="368"/>
                  </a:lnTo>
                  <a:lnTo>
                    <a:pt x="487" y="368"/>
                  </a:lnTo>
                  <a:lnTo>
                    <a:pt x="487" y="368"/>
                  </a:lnTo>
                  <a:lnTo>
                    <a:pt x="493" y="368"/>
                  </a:lnTo>
                  <a:lnTo>
                    <a:pt x="493" y="368"/>
                  </a:lnTo>
                  <a:lnTo>
                    <a:pt x="495" y="368"/>
                  </a:lnTo>
                  <a:lnTo>
                    <a:pt x="495" y="368"/>
                  </a:lnTo>
                  <a:lnTo>
                    <a:pt x="501" y="368"/>
                  </a:lnTo>
                  <a:lnTo>
                    <a:pt x="501" y="368"/>
                  </a:lnTo>
                  <a:lnTo>
                    <a:pt x="504" y="368"/>
                  </a:lnTo>
                  <a:lnTo>
                    <a:pt x="504" y="368"/>
                  </a:lnTo>
                  <a:lnTo>
                    <a:pt x="507" y="368"/>
                  </a:lnTo>
                  <a:lnTo>
                    <a:pt x="507" y="368"/>
                  </a:lnTo>
                  <a:lnTo>
                    <a:pt x="512" y="368"/>
                  </a:lnTo>
                  <a:lnTo>
                    <a:pt x="512" y="368"/>
                  </a:lnTo>
                  <a:lnTo>
                    <a:pt x="515" y="368"/>
                  </a:lnTo>
                  <a:lnTo>
                    <a:pt x="515" y="368"/>
                  </a:lnTo>
                  <a:lnTo>
                    <a:pt x="521" y="368"/>
                  </a:lnTo>
                  <a:lnTo>
                    <a:pt x="521" y="368"/>
                  </a:lnTo>
                  <a:lnTo>
                    <a:pt x="523" y="368"/>
                  </a:lnTo>
                  <a:lnTo>
                    <a:pt x="523" y="368"/>
                  </a:lnTo>
                  <a:lnTo>
                    <a:pt x="526" y="368"/>
                  </a:lnTo>
                  <a:lnTo>
                    <a:pt x="526" y="368"/>
                  </a:lnTo>
                  <a:lnTo>
                    <a:pt x="529" y="368"/>
                  </a:lnTo>
                  <a:lnTo>
                    <a:pt x="529" y="368"/>
                  </a:lnTo>
                  <a:lnTo>
                    <a:pt x="529" y="368"/>
                  </a:lnTo>
                  <a:lnTo>
                    <a:pt x="529" y="338"/>
                  </a:lnTo>
                  <a:lnTo>
                    <a:pt x="529" y="338"/>
                  </a:lnTo>
                  <a:lnTo>
                    <a:pt x="529" y="338"/>
                  </a:lnTo>
                  <a:lnTo>
                    <a:pt x="529" y="338"/>
                  </a:lnTo>
                  <a:lnTo>
                    <a:pt x="529" y="338"/>
                  </a:lnTo>
                  <a:lnTo>
                    <a:pt x="529" y="338"/>
                  </a:lnTo>
                  <a:lnTo>
                    <a:pt x="529" y="338"/>
                  </a:lnTo>
                  <a:lnTo>
                    <a:pt x="529" y="338"/>
                  </a:lnTo>
                  <a:lnTo>
                    <a:pt x="529" y="338"/>
                  </a:lnTo>
                  <a:lnTo>
                    <a:pt x="529" y="338"/>
                  </a:lnTo>
                  <a:lnTo>
                    <a:pt x="529" y="316"/>
                  </a:lnTo>
                  <a:lnTo>
                    <a:pt x="526" y="310"/>
                  </a:lnTo>
                  <a:lnTo>
                    <a:pt x="521" y="307"/>
                  </a:lnTo>
                  <a:lnTo>
                    <a:pt x="521" y="307"/>
                  </a:lnTo>
                  <a:lnTo>
                    <a:pt x="518" y="298"/>
                  </a:lnTo>
                  <a:lnTo>
                    <a:pt x="515" y="286"/>
                  </a:lnTo>
                  <a:lnTo>
                    <a:pt x="515" y="286"/>
                  </a:lnTo>
                  <a:lnTo>
                    <a:pt x="518" y="265"/>
                  </a:lnTo>
                  <a:lnTo>
                    <a:pt x="518" y="265"/>
                  </a:lnTo>
                  <a:lnTo>
                    <a:pt x="521" y="246"/>
                  </a:lnTo>
                  <a:lnTo>
                    <a:pt x="521" y="246"/>
                  </a:lnTo>
                  <a:lnTo>
                    <a:pt x="518" y="234"/>
                  </a:lnTo>
                  <a:lnTo>
                    <a:pt x="515" y="222"/>
                  </a:lnTo>
                  <a:lnTo>
                    <a:pt x="515" y="222"/>
                  </a:lnTo>
                  <a:lnTo>
                    <a:pt x="512" y="204"/>
                  </a:lnTo>
                  <a:lnTo>
                    <a:pt x="512" y="204"/>
                  </a:lnTo>
                  <a:lnTo>
                    <a:pt x="509" y="189"/>
                  </a:lnTo>
                  <a:lnTo>
                    <a:pt x="509" y="189"/>
                  </a:lnTo>
                  <a:lnTo>
                    <a:pt x="507" y="177"/>
                  </a:lnTo>
                  <a:lnTo>
                    <a:pt x="504" y="167"/>
                  </a:lnTo>
                  <a:lnTo>
                    <a:pt x="504" y="167"/>
                  </a:lnTo>
                  <a:lnTo>
                    <a:pt x="501" y="146"/>
                  </a:lnTo>
                  <a:lnTo>
                    <a:pt x="501" y="146"/>
                  </a:lnTo>
                  <a:lnTo>
                    <a:pt x="498" y="131"/>
                  </a:lnTo>
                  <a:lnTo>
                    <a:pt x="498" y="131"/>
                  </a:lnTo>
                  <a:lnTo>
                    <a:pt x="495" y="119"/>
                  </a:lnTo>
                  <a:lnTo>
                    <a:pt x="487" y="107"/>
                  </a:lnTo>
                  <a:lnTo>
                    <a:pt x="487" y="107"/>
                  </a:lnTo>
                  <a:lnTo>
                    <a:pt x="484" y="104"/>
                  </a:lnTo>
                  <a:lnTo>
                    <a:pt x="484" y="73"/>
                  </a:lnTo>
                  <a:lnTo>
                    <a:pt x="484" y="73"/>
                  </a:lnTo>
                  <a:lnTo>
                    <a:pt x="487" y="55"/>
                  </a:lnTo>
                  <a:lnTo>
                    <a:pt x="498" y="43"/>
                  </a:lnTo>
                  <a:lnTo>
                    <a:pt x="498" y="43"/>
                  </a:lnTo>
                  <a:lnTo>
                    <a:pt x="498" y="37"/>
                  </a:lnTo>
                  <a:lnTo>
                    <a:pt x="498" y="37"/>
                  </a:lnTo>
                  <a:lnTo>
                    <a:pt x="498" y="34"/>
                  </a:lnTo>
                  <a:lnTo>
                    <a:pt x="498" y="34"/>
                  </a:lnTo>
                  <a:lnTo>
                    <a:pt x="313" y="25"/>
                  </a:lnTo>
                  <a:lnTo>
                    <a:pt x="313" y="25"/>
                  </a:lnTo>
                  <a:lnTo>
                    <a:pt x="176" y="13"/>
                  </a:lnTo>
                  <a:lnTo>
                    <a:pt x="39" y="0"/>
                  </a:lnTo>
                  <a:lnTo>
                    <a:pt x="39" y="0"/>
                  </a:lnTo>
                  <a:lnTo>
                    <a:pt x="34" y="46"/>
                  </a:lnTo>
                  <a:lnTo>
                    <a:pt x="34" y="46"/>
                  </a:lnTo>
                  <a:lnTo>
                    <a:pt x="17" y="186"/>
                  </a:lnTo>
                  <a:lnTo>
                    <a:pt x="17" y="186"/>
                  </a:lnTo>
                  <a:lnTo>
                    <a:pt x="17" y="189"/>
                  </a:lnTo>
                  <a:lnTo>
                    <a:pt x="17" y="189"/>
                  </a:lnTo>
                  <a:close/>
                </a:path>
              </a:pathLst>
            </a:custGeom>
            <a:solidFill>
              <a:srgbClr val="92CEF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77" name="Google Shape;1607;p12">
              <a:extLst>
                <a:ext uri="{FF2B5EF4-FFF2-40B4-BE49-F238E27FC236}">
                  <a16:creationId xmlns:a16="http://schemas.microsoft.com/office/drawing/2014/main" id="{F796B12C-25E8-D0C0-A8B8-7ACCC01D0D1F}"/>
                </a:ext>
              </a:extLst>
            </p:cNvPr>
            <p:cNvSpPr/>
            <p:nvPr/>
          </p:nvSpPr>
          <p:spPr>
            <a:xfrm>
              <a:off x="9534991" y="2603367"/>
              <a:ext cx="25655" cy="32842"/>
            </a:xfrm>
            <a:custGeom>
              <a:avLst/>
              <a:gdLst/>
              <a:ahLst/>
              <a:cxnLst/>
              <a:rect l="l" t="t" r="r" b="b"/>
              <a:pathLst>
                <a:path w="20" h="27" extrusionOk="0">
                  <a:moveTo>
                    <a:pt x="20" y="27"/>
                  </a:moveTo>
                  <a:lnTo>
                    <a:pt x="20" y="27"/>
                  </a:lnTo>
                  <a:lnTo>
                    <a:pt x="12" y="21"/>
                  </a:lnTo>
                  <a:lnTo>
                    <a:pt x="3" y="6"/>
                  </a:lnTo>
                  <a:lnTo>
                    <a:pt x="3" y="6"/>
                  </a:lnTo>
                  <a:lnTo>
                    <a:pt x="0" y="0"/>
                  </a:lnTo>
                  <a:lnTo>
                    <a:pt x="0" y="0"/>
                  </a:lnTo>
                  <a:lnTo>
                    <a:pt x="3" y="6"/>
                  </a:lnTo>
                  <a:lnTo>
                    <a:pt x="3" y="6"/>
                  </a:lnTo>
                  <a:lnTo>
                    <a:pt x="12" y="21"/>
                  </a:lnTo>
                  <a:lnTo>
                    <a:pt x="20" y="27"/>
                  </a:lnTo>
                  <a:lnTo>
                    <a:pt x="20" y="27"/>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78" name="Google Shape;1608;p12">
              <a:extLst>
                <a:ext uri="{FF2B5EF4-FFF2-40B4-BE49-F238E27FC236}">
                  <a16:creationId xmlns:a16="http://schemas.microsoft.com/office/drawing/2014/main" id="{A6AE4260-D6D0-6960-E39C-E467D6F43DF4}"/>
                </a:ext>
              </a:extLst>
            </p:cNvPr>
            <p:cNvSpPr/>
            <p:nvPr/>
          </p:nvSpPr>
          <p:spPr>
            <a:xfrm>
              <a:off x="9570909" y="2433076"/>
              <a:ext cx="3848" cy="18245"/>
            </a:xfrm>
            <a:custGeom>
              <a:avLst/>
              <a:gdLst/>
              <a:ahLst/>
              <a:cxnLst/>
              <a:rect l="l" t="t" r="r" b="b"/>
              <a:pathLst>
                <a:path w="3" h="15" extrusionOk="0">
                  <a:moveTo>
                    <a:pt x="3" y="0"/>
                  </a:moveTo>
                  <a:lnTo>
                    <a:pt x="3" y="0"/>
                  </a:lnTo>
                  <a:lnTo>
                    <a:pt x="0" y="15"/>
                  </a:lnTo>
                  <a:lnTo>
                    <a:pt x="0" y="15"/>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79" name="Google Shape;1609;p12">
              <a:extLst>
                <a:ext uri="{FF2B5EF4-FFF2-40B4-BE49-F238E27FC236}">
                  <a16:creationId xmlns:a16="http://schemas.microsoft.com/office/drawing/2014/main" id="{5424D093-6933-11B7-B5DB-76342DE7CF35}"/>
                </a:ext>
              </a:extLst>
            </p:cNvPr>
            <p:cNvSpPr/>
            <p:nvPr/>
          </p:nvSpPr>
          <p:spPr>
            <a:xfrm>
              <a:off x="8462597" y="2411182"/>
              <a:ext cx="724764" cy="495060"/>
            </a:xfrm>
            <a:custGeom>
              <a:avLst/>
              <a:gdLst/>
              <a:ahLst/>
              <a:cxnLst/>
              <a:rect l="l" t="t" r="r" b="b"/>
              <a:pathLst>
                <a:path w="565" h="407" extrusionOk="0">
                  <a:moveTo>
                    <a:pt x="33" y="30"/>
                  </a:moveTo>
                  <a:lnTo>
                    <a:pt x="33" y="30"/>
                  </a:lnTo>
                  <a:lnTo>
                    <a:pt x="28" y="67"/>
                  </a:lnTo>
                  <a:lnTo>
                    <a:pt x="28" y="67"/>
                  </a:lnTo>
                  <a:lnTo>
                    <a:pt x="25" y="106"/>
                  </a:lnTo>
                  <a:lnTo>
                    <a:pt x="25" y="106"/>
                  </a:lnTo>
                  <a:lnTo>
                    <a:pt x="19" y="133"/>
                  </a:lnTo>
                  <a:lnTo>
                    <a:pt x="19" y="133"/>
                  </a:lnTo>
                  <a:lnTo>
                    <a:pt x="19" y="136"/>
                  </a:lnTo>
                  <a:lnTo>
                    <a:pt x="19" y="136"/>
                  </a:lnTo>
                  <a:lnTo>
                    <a:pt x="19" y="146"/>
                  </a:lnTo>
                  <a:lnTo>
                    <a:pt x="19" y="146"/>
                  </a:lnTo>
                  <a:lnTo>
                    <a:pt x="19" y="152"/>
                  </a:lnTo>
                  <a:lnTo>
                    <a:pt x="19" y="152"/>
                  </a:lnTo>
                  <a:lnTo>
                    <a:pt x="16" y="161"/>
                  </a:lnTo>
                  <a:lnTo>
                    <a:pt x="16" y="161"/>
                  </a:lnTo>
                  <a:lnTo>
                    <a:pt x="16" y="164"/>
                  </a:lnTo>
                  <a:lnTo>
                    <a:pt x="16" y="164"/>
                  </a:lnTo>
                  <a:lnTo>
                    <a:pt x="16" y="170"/>
                  </a:lnTo>
                  <a:lnTo>
                    <a:pt x="16" y="170"/>
                  </a:lnTo>
                  <a:lnTo>
                    <a:pt x="0" y="316"/>
                  </a:lnTo>
                  <a:lnTo>
                    <a:pt x="0" y="316"/>
                  </a:lnTo>
                  <a:lnTo>
                    <a:pt x="61" y="319"/>
                  </a:lnTo>
                  <a:lnTo>
                    <a:pt x="145" y="322"/>
                  </a:lnTo>
                  <a:lnTo>
                    <a:pt x="145" y="322"/>
                  </a:lnTo>
                  <a:lnTo>
                    <a:pt x="145" y="322"/>
                  </a:lnTo>
                  <a:lnTo>
                    <a:pt x="168" y="325"/>
                  </a:lnTo>
                  <a:lnTo>
                    <a:pt x="168" y="325"/>
                  </a:lnTo>
                  <a:lnTo>
                    <a:pt x="168" y="325"/>
                  </a:lnTo>
                  <a:lnTo>
                    <a:pt x="168" y="325"/>
                  </a:lnTo>
                  <a:lnTo>
                    <a:pt x="170" y="325"/>
                  </a:lnTo>
                  <a:lnTo>
                    <a:pt x="170" y="325"/>
                  </a:lnTo>
                  <a:lnTo>
                    <a:pt x="173" y="325"/>
                  </a:lnTo>
                  <a:lnTo>
                    <a:pt x="173" y="325"/>
                  </a:lnTo>
                  <a:lnTo>
                    <a:pt x="176" y="325"/>
                  </a:lnTo>
                  <a:lnTo>
                    <a:pt x="176" y="325"/>
                  </a:lnTo>
                  <a:lnTo>
                    <a:pt x="176" y="325"/>
                  </a:lnTo>
                  <a:lnTo>
                    <a:pt x="176" y="325"/>
                  </a:lnTo>
                  <a:lnTo>
                    <a:pt x="179" y="325"/>
                  </a:lnTo>
                  <a:lnTo>
                    <a:pt x="179" y="325"/>
                  </a:lnTo>
                  <a:lnTo>
                    <a:pt x="179" y="325"/>
                  </a:lnTo>
                  <a:lnTo>
                    <a:pt x="179" y="325"/>
                  </a:lnTo>
                  <a:lnTo>
                    <a:pt x="182" y="325"/>
                  </a:lnTo>
                  <a:lnTo>
                    <a:pt x="182" y="325"/>
                  </a:lnTo>
                  <a:lnTo>
                    <a:pt x="184" y="325"/>
                  </a:lnTo>
                  <a:lnTo>
                    <a:pt x="184" y="325"/>
                  </a:lnTo>
                  <a:lnTo>
                    <a:pt x="187" y="325"/>
                  </a:lnTo>
                  <a:lnTo>
                    <a:pt x="187" y="325"/>
                  </a:lnTo>
                  <a:lnTo>
                    <a:pt x="187" y="325"/>
                  </a:lnTo>
                  <a:lnTo>
                    <a:pt x="187" y="325"/>
                  </a:lnTo>
                  <a:lnTo>
                    <a:pt x="196" y="328"/>
                  </a:lnTo>
                  <a:lnTo>
                    <a:pt x="196" y="328"/>
                  </a:lnTo>
                  <a:lnTo>
                    <a:pt x="198" y="328"/>
                  </a:lnTo>
                  <a:lnTo>
                    <a:pt x="198" y="328"/>
                  </a:lnTo>
                  <a:lnTo>
                    <a:pt x="198" y="328"/>
                  </a:lnTo>
                  <a:lnTo>
                    <a:pt x="198" y="328"/>
                  </a:lnTo>
                  <a:lnTo>
                    <a:pt x="201" y="328"/>
                  </a:lnTo>
                  <a:lnTo>
                    <a:pt x="201" y="328"/>
                  </a:lnTo>
                  <a:lnTo>
                    <a:pt x="201" y="328"/>
                  </a:lnTo>
                  <a:lnTo>
                    <a:pt x="201" y="328"/>
                  </a:lnTo>
                  <a:lnTo>
                    <a:pt x="204" y="328"/>
                  </a:lnTo>
                  <a:lnTo>
                    <a:pt x="204" y="328"/>
                  </a:lnTo>
                  <a:lnTo>
                    <a:pt x="204" y="328"/>
                  </a:lnTo>
                  <a:lnTo>
                    <a:pt x="204" y="328"/>
                  </a:lnTo>
                  <a:lnTo>
                    <a:pt x="207" y="328"/>
                  </a:lnTo>
                  <a:lnTo>
                    <a:pt x="207" y="328"/>
                  </a:lnTo>
                  <a:lnTo>
                    <a:pt x="207" y="328"/>
                  </a:lnTo>
                  <a:lnTo>
                    <a:pt x="207" y="328"/>
                  </a:lnTo>
                  <a:lnTo>
                    <a:pt x="210" y="328"/>
                  </a:lnTo>
                  <a:lnTo>
                    <a:pt x="210" y="328"/>
                  </a:lnTo>
                  <a:lnTo>
                    <a:pt x="210" y="328"/>
                  </a:lnTo>
                  <a:lnTo>
                    <a:pt x="210" y="328"/>
                  </a:lnTo>
                  <a:lnTo>
                    <a:pt x="210" y="331"/>
                  </a:lnTo>
                  <a:lnTo>
                    <a:pt x="210" y="331"/>
                  </a:lnTo>
                  <a:lnTo>
                    <a:pt x="212" y="331"/>
                  </a:lnTo>
                  <a:lnTo>
                    <a:pt x="212" y="331"/>
                  </a:lnTo>
                  <a:lnTo>
                    <a:pt x="212" y="331"/>
                  </a:lnTo>
                  <a:lnTo>
                    <a:pt x="212" y="331"/>
                  </a:lnTo>
                  <a:lnTo>
                    <a:pt x="215" y="331"/>
                  </a:lnTo>
                  <a:lnTo>
                    <a:pt x="215" y="331"/>
                  </a:lnTo>
                  <a:lnTo>
                    <a:pt x="249" y="337"/>
                  </a:lnTo>
                  <a:lnTo>
                    <a:pt x="279" y="337"/>
                  </a:lnTo>
                  <a:lnTo>
                    <a:pt x="279" y="337"/>
                  </a:lnTo>
                  <a:lnTo>
                    <a:pt x="302" y="337"/>
                  </a:lnTo>
                  <a:lnTo>
                    <a:pt x="310" y="340"/>
                  </a:lnTo>
                  <a:lnTo>
                    <a:pt x="313" y="343"/>
                  </a:lnTo>
                  <a:lnTo>
                    <a:pt x="313" y="343"/>
                  </a:lnTo>
                  <a:lnTo>
                    <a:pt x="324" y="352"/>
                  </a:lnTo>
                  <a:lnTo>
                    <a:pt x="347" y="358"/>
                  </a:lnTo>
                  <a:lnTo>
                    <a:pt x="347" y="358"/>
                  </a:lnTo>
                  <a:lnTo>
                    <a:pt x="377" y="367"/>
                  </a:lnTo>
                  <a:lnTo>
                    <a:pt x="377" y="367"/>
                  </a:lnTo>
                  <a:lnTo>
                    <a:pt x="400" y="370"/>
                  </a:lnTo>
                  <a:lnTo>
                    <a:pt x="408" y="377"/>
                  </a:lnTo>
                  <a:lnTo>
                    <a:pt x="408" y="377"/>
                  </a:lnTo>
                  <a:lnTo>
                    <a:pt x="417" y="383"/>
                  </a:lnTo>
                  <a:lnTo>
                    <a:pt x="428" y="386"/>
                  </a:lnTo>
                  <a:lnTo>
                    <a:pt x="447" y="389"/>
                  </a:lnTo>
                  <a:lnTo>
                    <a:pt x="447" y="389"/>
                  </a:lnTo>
                  <a:lnTo>
                    <a:pt x="459" y="386"/>
                  </a:lnTo>
                  <a:lnTo>
                    <a:pt x="459" y="386"/>
                  </a:lnTo>
                  <a:lnTo>
                    <a:pt x="481" y="383"/>
                  </a:lnTo>
                  <a:lnTo>
                    <a:pt x="481" y="383"/>
                  </a:lnTo>
                  <a:lnTo>
                    <a:pt x="489" y="383"/>
                  </a:lnTo>
                  <a:lnTo>
                    <a:pt x="489" y="383"/>
                  </a:lnTo>
                  <a:lnTo>
                    <a:pt x="492" y="380"/>
                  </a:lnTo>
                  <a:lnTo>
                    <a:pt x="492" y="380"/>
                  </a:lnTo>
                  <a:lnTo>
                    <a:pt x="492" y="380"/>
                  </a:lnTo>
                  <a:lnTo>
                    <a:pt x="492" y="380"/>
                  </a:lnTo>
                  <a:lnTo>
                    <a:pt x="495" y="380"/>
                  </a:lnTo>
                  <a:lnTo>
                    <a:pt x="495" y="380"/>
                  </a:lnTo>
                  <a:lnTo>
                    <a:pt x="498" y="380"/>
                  </a:lnTo>
                  <a:lnTo>
                    <a:pt x="498" y="380"/>
                  </a:lnTo>
                  <a:lnTo>
                    <a:pt x="501" y="380"/>
                  </a:lnTo>
                  <a:lnTo>
                    <a:pt x="501" y="380"/>
                  </a:lnTo>
                  <a:lnTo>
                    <a:pt x="501" y="380"/>
                  </a:lnTo>
                  <a:lnTo>
                    <a:pt x="501" y="380"/>
                  </a:lnTo>
                  <a:lnTo>
                    <a:pt x="503" y="380"/>
                  </a:lnTo>
                  <a:lnTo>
                    <a:pt x="503" y="380"/>
                  </a:lnTo>
                  <a:lnTo>
                    <a:pt x="503" y="380"/>
                  </a:lnTo>
                  <a:lnTo>
                    <a:pt x="503" y="380"/>
                  </a:lnTo>
                  <a:lnTo>
                    <a:pt x="506" y="380"/>
                  </a:lnTo>
                  <a:lnTo>
                    <a:pt x="506" y="380"/>
                  </a:lnTo>
                  <a:lnTo>
                    <a:pt x="506" y="380"/>
                  </a:lnTo>
                  <a:lnTo>
                    <a:pt x="506" y="380"/>
                  </a:lnTo>
                  <a:lnTo>
                    <a:pt x="506" y="380"/>
                  </a:lnTo>
                  <a:lnTo>
                    <a:pt x="506" y="380"/>
                  </a:lnTo>
                  <a:lnTo>
                    <a:pt x="509" y="380"/>
                  </a:lnTo>
                  <a:lnTo>
                    <a:pt x="509" y="380"/>
                  </a:lnTo>
                  <a:lnTo>
                    <a:pt x="509" y="380"/>
                  </a:lnTo>
                  <a:lnTo>
                    <a:pt x="509" y="380"/>
                  </a:lnTo>
                  <a:lnTo>
                    <a:pt x="509" y="380"/>
                  </a:lnTo>
                  <a:lnTo>
                    <a:pt x="509" y="380"/>
                  </a:lnTo>
                  <a:lnTo>
                    <a:pt x="512" y="380"/>
                  </a:lnTo>
                  <a:lnTo>
                    <a:pt x="512" y="380"/>
                  </a:lnTo>
                  <a:lnTo>
                    <a:pt x="512" y="380"/>
                  </a:lnTo>
                  <a:lnTo>
                    <a:pt x="512" y="380"/>
                  </a:lnTo>
                  <a:lnTo>
                    <a:pt x="512" y="380"/>
                  </a:lnTo>
                  <a:lnTo>
                    <a:pt x="512" y="380"/>
                  </a:lnTo>
                  <a:lnTo>
                    <a:pt x="515" y="380"/>
                  </a:lnTo>
                  <a:lnTo>
                    <a:pt x="515" y="380"/>
                  </a:lnTo>
                  <a:lnTo>
                    <a:pt x="515" y="380"/>
                  </a:lnTo>
                  <a:lnTo>
                    <a:pt x="515" y="380"/>
                  </a:lnTo>
                  <a:lnTo>
                    <a:pt x="515" y="383"/>
                  </a:lnTo>
                  <a:lnTo>
                    <a:pt x="515" y="383"/>
                  </a:lnTo>
                  <a:lnTo>
                    <a:pt x="517" y="383"/>
                  </a:lnTo>
                  <a:lnTo>
                    <a:pt x="517" y="383"/>
                  </a:lnTo>
                  <a:lnTo>
                    <a:pt x="517" y="383"/>
                  </a:lnTo>
                  <a:lnTo>
                    <a:pt x="517" y="383"/>
                  </a:lnTo>
                  <a:lnTo>
                    <a:pt x="520" y="383"/>
                  </a:lnTo>
                  <a:lnTo>
                    <a:pt x="520" y="383"/>
                  </a:lnTo>
                  <a:lnTo>
                    <a:pt x="520" y="386"/>
                  </a:lnTo>
                  <a:lnTo>
                    <a:pt x="520" y="386"/>
                  </a:lnTo>
                  <a:lnTo>
                    <a:pt x="520" y="386"/>
                  </a:lnTo>
                  <a:lnTo>
                    <a:pt x="520" y="386"/>
                  </a:lnTo>
                  <a:lnTo>
                    <a:pt x="523" y="386"/>
                  </a:lnTo>
                  <a:lnTo>
                    <a:pt x="523" y="386"/>
                  </a:lnTo>
                  <a:lnTo>
                    <a:pt x="523" y="386"/>
                  </a:lnTo>
                  <a:lnTo>
                    <a:pt x="523" y="386"/>
                  </a:lnTo>
                  <a:lnTo>
                    <a:pt x="523" y="389"/>
                  </a:lnTo>
                  <a:lnTo>
                    <a:pt x="523" y="389"/>
                  </a:lnTo>
                  <a:lnTo>
                    <a:pt x="526" y="389"/>
                  </a:lnTo>
                  <a:lnTo>
                    <a:pt x="526" y="389"/>
                  </a:lnTo>
                  <a:lnTo>
                    <a:pt x="526" y="389"/>
                  </a:lnTo>
                  <a:lnTo>
                    <a:pt x="526" y="389"/>
                  </a:lnTo>
                  <a:lnTo>
                    <a:pt x="529" y="389"/>
                  </a:lnTo>
                  <a:lnTo>
                    <a:pt x="529" y="389"/>
                  </a:lnTo>
                  <a:lnTo>
                    <a:pt x="531" y="392"/>
                  </a:lnTo>
                  <a:lnTo>
                    <a:pt x="531" y="392"/>
                  </a:lnTo>
                  <a:lnTo>
                    <a:pt x="531" y="392"/>
                  </a:lnTo>
                  <a:lnTo>
                    <a:pt x="531" y="392"/>
                  </a:lnTo>
                  <a:lnTo>
                    <a:pt x="534" y="395"/>
                  </a:lnTo>
                  <a:lnTo>
                    <a:pt x="534" y="395"/>
                  </a:lnTo>
                  <a:lnTo>
                    <a:pt x="534" y="395"/>
                  </a:lnTo>
                  <a:lnTo>
                    <a:pt x="534" y="395"/>
                  </a:lnTo>
                  <a:lnTo>
                    <a:pt x="537" y="395"/>
                  </a:lnTo>
                  <a:lnTo>
                    <a:pt x="537" y="395"/>
                  </a:lnTo>
                  <a:lnTo>
                    <a:pt x="540" y="395"/>
                  </a:lnTo>
                  <a:lnTo>
                    <a:pt x="540" y="395"/>
                  </a:lnTo>
                  <a:lnTo>
                    <a:pt x="543" y="398"/>
                  </a:lnTo>
                  <a:lnTo>
                    <a:pt x="543" y="398"/>
                  </a:lnTo>
                  <a:lnTo>
                    <a:pt x="543" y="398"/>
                  </a:lnTo>
                  <a:lnTo>
                    <a:pt x="543" y="398"/>
                  </a:lnTo>
                  <a:lnTo>
                    <a:pt x="545" y="398"/>
                  </a:lnTo>
                  <a:lnTo>
                    <a:pt x="545" y="398"/>
                  </a:lnTo>
                  <a:lnTo>
                    <a:pt x="545" y="401"/>
                  </a:lnTo>
                  <a:lnTo>
                    <a:pt x="545" y="401"/>
                  </a:lnTo>
                  <a:lnTo>
                    <a:pt x="548" y="401"/>
                  </a:lnTo>
                  <a:lnTo>
                    <a:pt x="548" y="401"/>
                  </a:lnTo>
                  <a:lnTo>
                    <a:pt x="551" y="401"/>
                  </a:lnTo>
                  <a:lnTo>
                    <a:pt x="551" y="401"/>
                  </a:lnTo>
                  <a:lnTo>
                    <a:pt x="554" y="404"/>
                  </a:lnTo>
                  <a:lnTo>
                    <a:pt x="554" y="404"/>
                  </a:lnTo>
                  <a:lnTo>
                    <a:pt x="554" y="404"/>
                  </a:lnTo>
                  <a:lnTo>
                    <a:pt x="554" y="404"/>
                  </a:lnTo>
                  <a:lnTo>
                    <a:pt x="557" y="404"/>
                  </a:lnTo>
                  <a:lnTo>
                    <a:pt x="557" y="404"/>
                  </a:lnTo>
                  <a:lnTo>
                    <a:pt x="559" y="404"/>
                  </a:lnTo>
                  <a:lnTo>
                    <a:pt x="559" y="404"/>
                  </a:lnTo>
                  <a:lnTo>
                    <a:pt x="562" y="407"/>
                  </a:lnTo>
                  <a:lnTo>
                    <a:pt x="562" y="407"/>
                  </a:lnTo>
                  <a:lnTo>
                    <a:pt x="562" y="407"/>
                  </a:lnTo>
                  <a:lnTo>
                    <a:pt x="562" y="407"/>
                  </a:lnTo>
                  <a:lnTo>
                    <a:pt x="565" y="407"/>
                  </a:lnTo>
                  <a:lnTo>
                    <a:pt x="565" y="407"/>
                  </a:lnTo>
                  <a:lnTo>
                    <a:pt x="565" y="407"/>
                  </a:lnTo>
                  <a:lnTo>
                    <a:pt x="565" y="407"/>
                  </a:lnTo>
                  <a:lnTo>
                    <a:pt x="562" y="404"/>
                  </a:lnTo>
                  <a:lnTo>
                    <a:pt x="562" y="404"/>
                  </a:lnTo>
                  <a:lnTo>
                    <a:pt x="562" y="404"/>
                  </a:lnTo>
                  <a:lnTo>
                    <a:pt x="562" y="404"/>
                  </a:lnTo>
                  <a:lnTo>
                    <a:pt x="562" y="398"/>
                  </a:lnTo>
                  <a:lnTo>
                    <a:pt x="562" y="398"/>
                  </a:lnTo>
                  <a:lnTo>
                    <a:pt x="559" y="373"/>
                  </a:lnTo>
                  <a:lnTo>
                    <a:pt x="559" y="334"/>
                  </a:lnTo>
                  <a:lnTo>
                    <a:pt x="559" y="334"/>
                  </a:lnTo>
                  <a:lnTo>
                    <a:pt x="557" y="328"/>
                  </a:lnTo>
                  <a:lnTo>
                    <a:pt x="554" y="322"/>
                  </a:lnTo>
                  <a:lnTo>
                    <a:pt x="545" y="310"/>
                  </a:lnTo>
                  <a:lnTo>
                    <a:pt x="545" y="310"/>
                  </a:lnTo>
                  <a:lnTo>
                    <a:pt x="543" y="307"/>
                  </a:lnTo>
                  <a:lnTo>
                    <a:pt x="543" y="304"/>
                  </a:lnTo>
                  <a:lnTo>
                    <a:pt x="543" y="304"/>
                  </a:lnTo>
                  <a:lnTo>
                    <a:pt x="545" y="301"/>
                  </a:lnTo>
                  <a:lnTo>
                    <a:pt x="548" y="301"/>
                  </a:lnTo>
                  <a:lnTo>
                    <a:pt x="565" y="301"/>
                  </a:lnTo>
                  <a:lnTo>
                    <a:pt x="565" y="301"/>
                  </a:lnTo>
                  <a:lnTo>
                    <a:pt x="562" y="270"/>
                  </a:lnTo>
                  <a:lnTo>
                    <a:pt x="562" y="270"/>
                  </a:lnTo>
                  <a:lnTo>
                    <a:pt x="562" y="270"/>
                  </a:lnTo>
                  <a:lnTo>
                    <a:pt x="562" y="270"/>
                  </a:lnTo>
                  <a:lnTo>
                    <a:pt x="562" y="261"/>
                  </a:lnTo>
                  <a:lnTo>
                    <a:pt x="562" y="261"/>
                  </a:lnTo>
                  <a:lnTo>
                    <a:pt x="562" y="258"/>
                  </a:lnTo>
                  <a:lnTo>
                    <a:pt x="562" y="258"/>
                  </a:lnTo>
                  <a:lnTo>
                    <a:pt x="562" y="255"/>
                  </a:lnTo>
                  <a:lnTo>
                    <a:pt x="562" y="255"/>
                  </a:lnTo>
                  <a:lnTo>
                    <a:pt x="562" y="255"/>
                  </a:lnTo>
                  <a:lnTo>
                    <a:pt x="562" y="255"/>
                  </a:lnTo>
                  <a:lnTo>
                    <a:pt x="562" y="249"/>
                  </a:lnTo>
                  <a:lnTo>
                    <a:pt x="562" y="249"/>
                  </a:lnTo>
                  <a:lnTo>
                    <a:pt x="562" y="249"/>
                  </a:lnTo>
                  <a:lnTo>
                    <a:pt x="562" y="249"/>
                  </a:lnTo>
                  <a:lnTo>
                    <a:pt x="562" y="246"/>
                  </a:lnTo>
                  <a:lnTo>
                    <a:pt x="562" y="246"/>
                  </a:lnTo>
                  <a:lnTo>
                    <a:pt x="559" y="243"/>
                  </a:lnTo>
                  <a:lnTo>
                    <a:pt x="559" y="243"/>
                  </a:lnTo>
                  <a:lnTo>
                    <a:pt x="559" y="240"/>
                  </a:lnTo>
                  <a:lnTo>
                    <a:pt x="559" y="240"/>
                  </a:lnTo>
                  <a:lnTo>
                    <a:pt x="559" y="240"/>
                  </a:lnTo>
                  <a:lnTo>
                    <a:pt x="559" y="240"/>
                  </a:lnTo>
                  <a:lnTo>
                    <a:pt x="559" y="237"/>
                  </a:lnTo>
                  <a:lnTo>
                    <a:pt x="559" y="237"/>
                  </a:lnTo>
                  <a:lnTo>
                    <a:pt x="559" y="237"/>
                  </a:lnTo>
                  <a:lnTo>
                    <a:pt x="559" y="237"/>
                  </a:lnTo>
                  <a:lnTo>
                    <a:pt x="559" y="234"/>
                  </a:lnTo>
                  <a:lnTo>
                    <a:pt x="559" y="234"/>
                  </a:lnTo>
                  <a:lnTo>
                    <a:pt x="559" y="234"/>
                  </a:lnTo>
                  <a:lnTo>
                    <a:pt x="559" y="234"/>
                  </a:lnTo>
                  <a:lnTo>
                    <a:pt x="559" y="231"/>
                  </a:lnTo>
                  <a:lnTo>
                    <a:pt x="559" y="155"/>
                  </a:lnTo>
                  <a:lnTo>
                    <a:pt x="559" y="155"/>
                  </a:lnTo>
                  <a:lnTo>
                    <a:pt x="557" y="121"/>
                  </a:lnTo>
                  <a:lnTo>
                    <a:pt x="551" y="85"/>
                  </a:lnTo>
                  <a:lnTo>
                    <a:pt x="551" y="85"/>
                  </a:lnTo>
                  <a:lnTo>
                    <a:pt x="551" y="70"/>
                  </a:lnTo>
                  <a:lnTo>
                    <a:pt x="554" y="57"/>
                  </a:lnTo>
                  <a:lnTo>
                    <a:pt x="562" y="36"/>
                  </a:lnTo>
                  <a:lnTo>
                    <a:pt x="562" y="36"/>
                  </a:lnTo>
                  <a:lnTo>
                    <a:pt x="565" y="30"/>
                  </a:lnTo>
                  <a:lnTo>
                    <a:pt x="565" y="30"/>
                  </a:lnTo>
                  <a:lnTo>
                    <a:pt x="557" y="30"/>
                  </a:lnTo>
                  <a:lnTo>
                    <a:pt x="557" y="30"/>
                  </a:lnTo>
                  <a:lnTo>
                    <a:pt x="554" y="30"/>
                  </a:lnTo>
                  <a:lnTo>
                    <a:pt x="554" y="30"/>
                  </a:lnTo>
                  <a:lnTo>
                    <a:pt x="551" y="30"/>
                  </a:lnTo>
                  <a:lnTo>
                    <a:pt x="551" y="30"/>
                  </a:lnTo>
                  <a:lnTo>
                    <a:pt x="548" y="30"/>
                  </a:lnTo>
                  <a:lnTo>
                    <a:pt x="548" y="30"/>
                  </a:lnTo>
                  <a:lnTo>
                    <a:pt x="543" y="30"/>
                  </a:lnTo>
                  <a:lnTo>
                    <a:pt x="543" y="30"/>
                  </a:lnTo>
                  <a:lnTo>
                    <a:pt x="540" y="30"/>
                  </a:lnTo>
                  <a:lnTo>
                    <a:pt x="540" y="30"/>
                  </a:lnTo>
                  <a:lnTo>
                    <a:pt x="534" y="30"/>
                  </a:lnTo>
                  <a:lnTo>
                    <a:pt x="534" y="30"/>
                  </a:lnTo>
                  <a:lnTo>
                    <a:pt x="531" y="30"/>
                  </a:lnTo>
                  <a:lnTo>
                    <a:pt x="531" y="30"/>
                  </a:lnTo>
                  <a:lnTo>
                    <a:pt x="526" y="30"/>
                  </a:lnTo>
                  <a:lnTo>
                    <a:pt x="526" y="30"/>
                  </a:lnTo>
                  <a:lnTo>
                    <a:pt x="523" y="30"/>
                  </a:lnTo>
                  <a:lnTo>
                    <a:pt x="523" y="30"/>
                  </a:lnTo>
                  <a:lnTo>
                    <a:pt x="517" y="30"/>
                  </a:lnTo>
                  <a:lnTo>
                    <a:pt x="517" y="30"/>
                  </a:lnTo>
                  <a:lnTo>
                    <a:pt x="515" y="30"/>
                  </a:lnTo>
                  <a:lnTo>
                    <a:pt x="515" y="30"/>
                  </a:lnTo>
                  <a:lnTo>
                    <a:pt x="509" y="30"/>
                  </a:lnTo>
                  <a:lnTo>
                    <a:pt x="509" y="30"/>
                  </a:lnTo>
                  <a:lnTo>
                    <a:pt x="506" y="30"/>
                  </a:lnTo>
                  <a:lnTo>
                    <a:pt x="506" y="30"/>
                  </a:lnTo>
                  <a:lnTo>
                    <a:pt x="501" y="30"/>
                  </a:lnTo>
                  <a:lnTo>
                    <a:pt x="501" y="30"/>
                  </a:lnTo>
                  <a:lnTo>
                    <a:pt x="498" y="30"/>
                  </a:lnTo>
                  <a:lnTo>
                    <a:pt x="498" y="30"/>
                  </a:lnTo>
                  <a:lnTo>
                    <a:pt x="492" y="30"/>
                  </a:lnTo>
                  <a:lnTo>
                    <a:pt x="492" y="30"/>
                  </a:lnTo>
                  <a:lnTo>
                    <a:pt x="489" y="30"/>
                  </a:lnTo>
                  <a:lnTo>
                    <a:pt x="489" y="30"/>
                  </a:lnTo>
                  <a:lnTo>
                    <a:pt x="484" y="30"/>
                  </a:lnTo>
                  <a:lnTo>
                    <a:pt x="484" y="30"/>
                  </a:lnTo>
                  <a:lnTo>
                    <a:pt x="481" y="30"/>
                  </a:lnTo>
                  <a:lnTo>
                    <a:pt x="481" y="30"/>
                  </a:lnTo>
                  <a:lnTo>
                    <a:pt x="473" y="27"/>
                  </a:lnTo>
                  <a:lnTo>
                    <a:pt x="473" y="27"/>
                  </a:lnTo>
                  <a:lnTo>
                    <a:pt x="470" y="27"/>
                  </a:lnTo>
                  <a:lnTo>
                    <a:pt x="470" y="27"/>
                  </a:lnTo>
                  <a:lnTo>
                    <a:pt x="461" y="27"/>
                  </a:lnTo>
                  <a:lnTo>
                    <a:pt x="461" y="27"/>
                  </a:lnTo>
                  <a:lnTo>
                    <a:pt x="461" y="27"/>
                  </a:lnTo>
                  <a:lnTo>
                    <a:pt x="461" y="27"/>
                  </a:lnTo>
                  <a:lnTo>
                    <a:pt x="408" y="24"/>
                  </a:lnTo>
                  <a:lnTo>
                    <a:pt x="408" y="24"/>
                  </a:lnTo>
                  <a:lnTo>
                    <a:pt x="408" y="24"/>
                  </a:lnTo>
                  <a:lnTo>
                    <a:pt x="408" y="24"/>
                  </a:lnTo>
                  <a:lnTo>
                    <a:pt x="400" y="24"/>
                  </a:lnTo>
                  <a:lnTo>
                    <a:pt x="400" y="24"/>
                  </a:lnTo>
                  <a:lnTo>
                    <a:pt x="397" y="24"/>
                  </a:lnTo>
                  <a:lnTo>
                    <a:pt x="397" y="24"/>
                  </a:lnTo>
                  <a:lnTo>
                    <a:pt x="389" y="24"/>
                  </a:lnTo>
                  <a:lnTo>
                    <a:pt x="389" y="24"/>
                  </a:lnTo>
                  <a:lnTo>
                    <a:pt x="386" y="24"/>
                  </a:lnTo>
                  <a:lnTo>
                    <a:pt x="386" y="24"/>
                  </a:lnTo>
                  <a:lnTo>
                    <a:pt x="377" y="24"/>
                  </a:lnTo>
                  <a:lnTo>
                    <a:pt x="377" y="24"/>
                  </a:lnTo>
                  <a:lnTo>
                    <a:pt x="375" y="24"/>
                  </a:lnTo>
                  <a:lnTo>
                    <a:pt x="375" y="24"/>
                  </a:lnTo>
                  <a:lnTo>
                    <a:pt x="366" y="24"/>
                  </a:lnTo>
                  <a:lnTo>
                    <a:pt x="366" y="24"/>
                  </a:lnTo>
                  <a:lnTo>
                    <a:pt x="363" y="24"/>
                  </a:lnTo>
                  <a:lnTo>
                    <a:pt x="363" y="24"/>
                  </a:lnTo>
                  <a:lnTo>
                    <a:pt x="355" y="21"/>
                  </a:lnTo>
                  <a:lnTo>
                    <a:pt x="355" y="21"/>
                  </a:lnTo>
                  <a:lnTo>
                    <a:pt x="355" y="21"/>
                  </a:lnTo>
                  <a:lnTo>
                    <a:pt x="355" y="21"/>
                  </a:lnTo>
                  <a:lnTo>
                    <a:pt x="344" y="21"/>
                  </a:lnTo>
                  <a:lnTo>
                    <a:pt x="344" y="21"/>
                  </a:lnTo>
                  <a:lnTo>
                    <a:pt x="344" y="21"/>
                  </a:lnTo>
                  <a:lnTo>
                    <a:pt x="344" y="21"/>
                  </a:lnTo>
                  <a:lnTo>
                    <a:pt x="333" y="21"/>
                  </a:lnTo>
                  <a:lnTo>
                    <a:pt x="333" y="21"/>
                  </a:lnTo>
                  <a:lnTo>
                    <a:pt x="333" y="21"/>
                  </a:lnTo>
                  <a:lnTo>
                    <a:pt x="333" y="21"/>
                  </a:lnTo>
                  <a:lnTo>
                    <a:pt x="321" y="21"/>
                  </a:lnTo>
                  <a:lnTo>
                    <a:pt x="321" y="21"/>
                  </a:lnTo>
                  <a:lnTo>
                    <a:pt x="321" y="21"/>
                  </a:lnTo>
                  <a:lnTo>
                    <a:pt x="321" y="21"/>
                  </a:lnTo>
                  <a:lnTo>
                    <a:pt x="254" y="15"/>
                  </a:lnTo>
                  <a:lnTo>
                    <a:pt x="254" y="15"/>
                  </a:lnTo>
                  <a:lnTo>
                    <a:pt x="254" y="15"/>
                  </a:lnTo>
                  <a:lnTo>
                    <a:pt x="254" y="15"/>
                  </a:lnTo>
                  <a:lnTo>
                    <a:pt x="243" y="15"/>
                  </a:lnTo>
                  <a:lnTo>
                    <a:pt x="243" y="15"/>
                  </a:lnTo>
                  <a:lnTo>
                    <a:pt x="243" y="15"/>
                  </a:lnTo>
                  <a:lnTo>
                    <a:pt x="243" y="15"/>
                  </a:lnTo>
                  <a:lnTo>
                    <a:pt x="235" y="15"/>
                  </a:lnTo>
                  <a:lnTo>
                    <a:pt x="235" y="15"/>
                  </a:lnTo>
                  <a:lnTo>
                    <a:pt x="232" y="15"/>
                  </a:lnTo>
                  <a:lnTo>
                    <a:pt x="232" y="15"/>
                  </a:lnTo>
                  <a:lnTo>
                    <a:pt x="224" y="15"/>
                  </a:lnTo>
                  <a:lnTo>
                    <a:pt x="224" y="15"/>
                  </a:lnTo>
                  <a:lnTo>
                    <a:pt x="221" y="15"/>
                  </a:lnTo>
                  <a:lnTo>
                    <a:pt x="221" y="15"/>
                  </a:lnTo>
                  <a:lnTo>
                    <a:pt x="212" y="15"/>
                  </a:lnTo>
                  <a:lnTo>
                    <a:pt x="212" y="15"/>
                  </a:lnTo>
                  <a:lnTo>
                    <a:pt x="210" y="15"/>
                  </a:lnTo>
                  <a:lnTo>
                    <a:pt x="210" y="15"/>
                  </a:lnTo>
                  <a:lnTo>
                    <a:pt x="204" y="12"/>
                  </a:lnTo>
                  <a:lnTo>
                    <a:pt x="204" y="12"/>
                  </a:lnTo>
                  <a:lnTo>
                    <a:pt x="198" y="12"/>
                  </a:lnTo>
                  <a:lnTo>
                    <a:pt x="198" y="12"/>
                  </a:lnTo>
                  <a:lnTo>
                    <a:pt x="193" y="12"/>
                  </a:lnTo>
                  <a:lnTo>
                    <a:pt x="193" y="12"/>
                  </a:lnTo>
                  <a:lnTo>
                    <a:pt x="190" y="12"/>
                  </a:lnTo>
                  <a:lnTo>
                    <a:pt x="190" y="12"/>
                  </a:lnTo>
                  <a:lnTo>
                    <a:pt x="184" y="12"/>
                  </a:lnTo>
                  <a:lnTo>
                    <a:pt x="184" y="12"/>
                  </a:lnTo>
                  <a:lnTo>
                    <a:pt x="179" y="12"/>
                  </a:lnTo>
                  <a:lnTo>
                    <a:pt x="179" y="12"/>
                  </a:lnTo>
                  <a:lnTo>
                    <a:pt x="176" y="12"/>
                  </a:lnTo>
                  <a:lnTo>
                    <a:pt x="176" y="12"/>
                  </a:lnTo>
                  <a:lnTo>
                    <a:pt x="170" y="12"/>
                  </a:lnTo>
                  <a:lnTo>
                    <a:pt x="170" y="12"/>
                  </a:lnTo>
                  <a:lnTo>
                    <a:pt x="168" y="12"/>
                  </a:lnTo>
                  <a:lnTo>
                    <a:pt x="168" y="12"/>
                  </a:lnTo>
                  <a:lnTo>
                    <a:pt x="162" y="9"/>
                  </a:lnTo>
                  <a:lnTo>
                    <a:pt x="162" y="9"/>
                  </a:lnTo>
                  <a:lnTo>
                    <a:pt x="159" y="9"/>
                  </a:lnTo>
                  <a:lnTo>
                    <a:pt x="159" y="9"/>
                  </a:lnTo>
                  <a:lnTo>
                    <a:pt x="36" y="0"/>
                  </a:lnTo>
                  <a:lnTo>
                    <a:pt x="33" y="27"/>
                  </a:lnTo>
                  <a:lnTo>
                    <a:pt x="33" y="27"/>
                  </a:lnTo>
                  <a:lnTo>
                    <a:pt x="33" y="30"/>
                  </a:lnTo>
                  <a:lnTo>
                    <a:pt x="33" y="30"/>
                  </a:lnTo>
                  <a:close/>
                </a:path>
              </a:pathLst>
            </a:custGeom>
            <a:solidFill>
              <a:schemeClr val="accent1">
                <a:lumMod val="75000"/>
              </a:scheme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80" name="Google Shape;1610;p12">
              <a:extLst>
                <a:ext uri="{FF2B5EF4-FFF2-40B4-BE49-F238E27FC236}">
                  <a16:creationId xmlns:a16="http://schemas.microsoft.com/office/drawing/2014/main" id="{65CBE59E-B761-5BF2-2282-D247685A7287}"/>
                </a:ext>
              </a:extLst>
            </p:cNvPr>
            <p:cNvSpPr/>
            <p:nvPr/>
          </p:nvSpPr>
          <p:spPr>
            <a:xfrm>
              <a:off x="9161706" y="2898944"/>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81" name="Google Shape;1611;p12">
              <a:extLst>
                <a:ext uri="{FF2B5EF4-FFF2-40B4-BE49-F238E27FC236}">
                  <a16:creationId xmlns:a16="http://schemas.microsoft.com/office/drawing/2014/main" id="{3E5BCBE7-3B52-EB21-7D45-954645C62DFA}"/>
                </a:ext>
              </a:extLst>
            </p:cNvPr>
            <p:cNvSpPr/>
            <p:nvPr/>
          </p:nvSpPr>
          <p:spPr>
            <a:xfrm>
              <a:off x="9159140" y="2895295"/>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82" name="Google Shape;1612;p12">
              <a:extLst>
                <a:ext uri="{FF2B5EF4-FFF2-40B4-BE49-F238E27FC236}">
                  <a16:creationId xmlns:a16="http://schemas.microsoft.com/office/drawing/2014/main" id="{5CE2C219-C30F-A95D-0377-D61F72522056}"/>
                </a:ext>
              </a:extLst>
            </p:cNvPr>
            <p:cNvSpPr/>
            <p:nvPr/>
          </p:nvSpPr>
          <p:spPr>
            <a:xfrm>
              <a:off x="9169402" y="2898944"/>
              <a:ext cx="3848" cy="3649"/>
            </a:xfrm>
            <a:custGeom>
              <a:avLst/>
              <a:gdLst/>
              <a:ahLst/>
              <a:cxnLst/>
              <a:rect l="l" t="t" r="r" b="b"/>
              <a:pathLst>
                <a:path w="3" h="3" extrusionOk="0">
                  <a:moveTo>
                    <a:pt x="0" y="0"/>
                  </a:moveTo>
                  <a:lnTo>
                    <a:pt x="0" y="0"/>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83" name="Google Shape;1613;p12">
              <a:extLst>
                <a:ext uri="{FF2B5EF4-FFF2-40B4-BE49-F238E27FC236}">
                  <a16:creationId xmlns:a16="http://schemas.microsoft.com/office/drawing/2014/main" id="{0C8175EC-0C86-50BD-6E77-869510E1D90A}"/>
                </a:ext>
              </a:extLst>
            </p:cNvPr>
            <p:cNvSpPr/>
            <p:nvPr/>
          </p:nvSpPr>
          <p:spPr>
            <a:xfrm>
              <a:off x="9179664" y="2902593"/>
              <a:ext cx="3848" cy="3649"/>
            </a:xfrm>
            <a:custGeom>
              <a:avLst/>
              <a:gdLst/>
              <a:ahLst/>
              <a:cxnLst/>
              <a:rect l="l" t="t" r="r" b="b"/>
              <a:pathLst>
                <a:path w="3" h="3" extrusionOk="0">
                  <a:moveTo>
                    <a:pt x="0" y="0"/>
                  </a:moveTo>
                  <a:lnTo>
                    <a:pt x="0" y="0"/>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84" name="Google Shape;1614;p12">
              <a:extLst>
                <a:ext uri="{FF2B5EF4-FFF2-40B4-BE49-F238E27FC236}">
                  <a16:creationId xmlns:a16="http://schemas.microsoft.com/office/drawing/2014/main" id="{78005C28-6082-B6C7-5E74-0D9939CB810C}"/>
                </a:ext>
              </a:extLst>
            </p:cNvPr>
            <p:cNvSpPr/>
            <p:nvPr/>
          </p:nvSpPr>
          <p:spPr>
            <a:xfrm>
              <a:off x="9155292" y="2891646"/>
              <a:ext cx="3848" cy="3649"/>
            </a:xfrm>
            <a:custGeom>
              <a:avLst/>
              <a:gdLst/>
              <a:ahLst/>
              <a:cxnLst/>
              <a:rect l="l" t="t" r="r" b="b"/>
              <a:pathLst>
                <a:path w="3" h="3" extrusionOk="0">
                  <a:moveTo>
                    <a:pt x="0" y="0"/>
                  </a:moveTo>
                  <a:lnTo>
                    <a:pt x="0" y="0"/>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85" name="Google Shape;1615;p12">
              <a:extLst>
                <a:ext uri="{FF2B5EF4-FFF2-40B4-BE49-F238E27FC236}">
                  <a16:creationId xmlns:a16="http://schemas.microsoft.com/office/drawing/2014/main" id="{D0AC0BC0-158D-A9BC-338A-5738C8F3F54E}"/>
                </a:ext>
              </a:extLst>
            </p:cNvPr>
            <p:cNvSpPr/>
            <p:nvPr/>
          </p:nvSpPr>
          <p:spPr>
            <a:xfrm>
              <a:off x="9173250" y="2902593"/>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86" name="Google Shape;1616;p12">
              <a:extLst>
                <a:ext uri="{FF2B5EF4-FFF2-40B4-BE49-F238E27FC236}">
                  <a16:creationId xmlns:a16="http://schemas.microsoft.com/office/drawing/2014/main" id="{7A704189-AA26-3711-C778-0AA2BB2874F9}"/>
                </a:ext>
              </a:extLst>
            </p:cNvPr>
            <p:cNvSpPr/>
            <p:nvPr/>
          </p:nvSpPr>
          <p:spPr>
            <a:xfrm>
              <a:off x="9147595" y="2891646"/>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87" name="Google Shape;1617;p12">
              <a:extLst>
                <a:ext uri="{FF2B5EF4-FFF2-40B4-BE49-F238E27FC236}">
                  <a16:creationId xmlns:a16="http://schemas.microsoft.com/office/drawing/2014/main" id="{0DA254CE-D258-B402-E5C6-246072F23AC4}"/>
                </a:ext>
              </a:extLst>
            </p:cNvPr>
            <p:cNvSpPr/>
            <p:nvPr/>
          </p:nvSpPr>
          <p:spPr>
            <a:xfrm>
              <a:off x="8724282" y="2810149"/>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88" name="Google Shape;1618;p12">
              <a:extLst>
                <a:ext uri="{FF2B5EF4-FFF2-40B4-BE49-F238E27FC236}">
                  <a16:creationId xmlns:a16="http://schemas.microsoft.com/office/drawing/2014/main" id="{82F3F1A2-E4F3-C710-F0DE-0F64204A1BFF}"/>
                </a:ext>
              </a:extLst>
            </p:cNvPr>
            <p:cNvSpPr/>
            <p:nvPr/>
          </p:nvSpPr>
          <p:spPr>
            <a:xfrm>
              <a:off x="8728130" y="2810149"/>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89" name="Google Shape;1619;p12">
              <a:extLst>
                <a:ext uri="{FF2B5EF4-FFF2-40B4-BE49-F238E27FC236}">
                  <a16:creationId xmlns:a16="http://schemas.microsoft.com/office/drawing/2014/main" id="{FDFB7ACD-0771-6132-1ED9-E8D823BB9FBE}"/>
                </a:ext>
              </a:extLst>
            </p:cNvPr>
            <p:cNvSpPr/>
            <p:nvPr/>
          </p:nvSpPr>
          <p:spPr>
            <a:xfrm>
              <a:off x="8720433" y="2810149"/>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90" name="Google Shape;1620;p12">
              <a:extLst>
                <a:ext uri="{FF2B5EF4-FFF2-40B4-BE49-F238E27FC236}">
                  <a16:creationId xmlns:a16="http://schemas.microsoft.com/office/drawing/2014/main" id="{A9AE1E3B-50C7-B3A3-9FFB-A3282F2F9B64}"/>
                </a:ext>
              </a:extLst>
            </p:cNvPr>
            <p:cNvSpPr/>
            <p:nvPr/>
          </p:nvSpPr>
          <p:spPr>
            <a:xfrm>
              <a:off x="9089870" y="2873400"/>
              <a:ext cx="3848" cy="3649"/>
            </a:xfrm>
            <a:custGeom>
              <a:avLst/>
              <a:gdLst/>
              <a:ahLst/>
              <a:cxnLst/>
              <a:rect l="l" t="t" r="r" b="b"/>
              <a:pathLst>
                <a:path w="3" h="3" extrusionOk="0">
                  <a:moveTo>
                    <a:pt x="0" y="3"/>
                  </a:moveTo>
                  <a:lnTo>
                    <a:pt x="0" y="3"/>
                  </a:lnTo>
                  <a:lnTo>
                    <a:pt x="3" y="0"/>
                  </a:lnTo>
                  <a:lnTo>
                    <a:pt x="3"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91" name="Google Shape;1621;p12">
              <a:extLst>
                <a:ext uri="{FF2B5EF4-FFF2-40B4-BE49-F238E27FC236}">
                  <a16:creationId xmlns:a16="http://schemas.microsoft.com/office/drawing/2014/main" id="{0B7993FA-BA63-2E80-CC29-B9ABB7FC78F5}"/>
                </a:ext>
              </a:extLst>
            </p:cNvPr>
            <p:cNvSpPr/>
            <p:nvPr/>
          </p:nvSpPr>
          <p:spPr>
            <a:xfrm>
              <a:off x="8716585" y="2810149"/>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92" name="Google Shape;1622;p12">
              <a:extLst>
                <a:ext uri="{FF2B5EF4-FFF2-40B4-BE49-F238E27FC236}">
                  <a16:creationId xmlns:a16="http://schemas.microsoft.com/office/drawing/2014/main" id="{188C003E-0145-75D9-B5D1-C91E0F7369B8}"/>
                </a:ext>
              </a:extLst>
            </p:cNvPr>
            <p:cNvSpPr/>
            <p:nvPr/>
          </p:nvSpPr>
          <p:spPr>
            <a:xfrm>
              <a:off x="8731978" y="2810149"/>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93" name="Google Shape;1623;p12">
              <a:extLst>
                <a:ext uri="{FF2B5EF4-FFF2-40B4-BE49-F238E27FC236}">
                  <a16:creationId xmlns:a16="http://schemas.microsoft.com/office/drawing/2014/main" id="{D03EB88A-69E4-87C8-D0F8-B3EE318AC819}"/>
                </a:ext>
              </a:extLst>
            </p:cNvPr>
            <p:cNvSpPr/>
            <p:nvPr/>
          </p:nvSpPr>
          <p:spPr>
            <a:xfrm>
              <a:off x="8734544" y="281379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94" name="Google Shape;1624;p12">
              <a:extLst>
                <a:ext uri="{FF2B5EF4-FFF2-40B4-BE49-F238E27FC236}">
                  <a16:creationId xmlns:a16="http://schemas.microsoft.com/office/drawing/2014/main" id="{B8791504-4710-BA7D-466A-7875C99561AB}"/>
                </a:ext>
              </a:extLst>
            </p:cNvPr>
            <p:cNvSpPr/>
            <p:nvPr/>
          </p:nvSpPr>
          <p:spPr>
            <a:xfrm>
              <a:off x="8648598" y="2802851"/>
              <a:ext cx="0" cy="0"/>
            </a:xfrm>
            <a:custGeom>
              <a:avLst/>
              <a:gdLst/>
              <a:ahLst/>
              <a:cxnLst/>
              <a:rect l="l" t="t" r="r" b="b"/>
              <a:pathLst>
                <a:path w="120000" h="120000" extrusionOk="0">
                  <a:moveTo>
                    <a:pt x="0" y="0"/>
                  </a:move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95" name="Google Shape;1625;p12">
              <a:extLst>
                <a:ext uri="{FF2B5EF4-FFF2-40B4-BE49-F238E27FC236}">
                  <a16:creationId xmlns:a16="http://schemas.microsoft.com/office/drawing/2014/main" id="{9652C347-9DD1-176E-9AF6-24F6523B8740}"/>
                </a:ext>
              </a:extLst>
            </p:cNvPr>
            <p:cNvSpPr/>
            <p:nvPr/>
          </p:nvSpPr>
          <p:spPr>
            <a:xfrm>
              <a:off x="8714019" y="2810149"/>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96" name="Google Shape;1626;p12">
              <a:extLst>
                <a:ext uri="{FF2B5EF4-FFF2-40B4-BE49-F238E27FC236}">
                  <a16:creationId xmlns:a16="http://schemas.microsoft.com/office/drawing/2014/main" id="{AC819B66-BCF5-26D3-4216-BDE60EC443DF}"/>
                </a:ext>
              </a:extLst>
            </p:cNvPr>
            <p:cNvSpPr/>
            <p:nvPr/>
          </p:nvSpPr>
          <p:spPr>
            <a:xfrm>
              <a:off x="8688364" y="280650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97" name="Google Shape;1627;p12">
              <a:extLst>
                <a:ext uri="{FF2B5EF4-FFF2-40B4-BE49-F238E27FC236}">
                  <a16:creationId xmlns:a16="http://schemas.microsoft.com/office/drawing/2014/main" id="{219FC342-8900-D83E-D356-92DAE9C16389}"/>
                </a:ext>
              </a:extLst>
            </p:cNvPr>
            <p:cNvSpPr/>
            <p:nvPr/>
          </p:nvSpPr>
          <p:spPr>
            <a:xfrm>
              <a:off x="8678102" y="280650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98" name="Google Shape;1628;p12">
              <a:extLst>
                <a:ext uri="{FF2B5EF4-FFF2-40B4-BE49-F238E27FC236}">
                  <a16:creationId xmlns:a16="http://schemas.microsoft.com/office/drawing/2014/main" id="{31FAFD02-2280-DAE3-9833-08F193FC5B47}"/>
                </a:ext>
              </a:extLst>
            </p:cNvPr>
            <p:cNvSpPr/>
            <p:nvPr/>
          </p:nvSpPr>
          <p:spPr>
            <a:xfrm>
              <a:off x="8680667" y="2806500"/>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99" name="Google Shape;1629;p12">
              <a:extLst>
                <a:ext uri="{FF2B5EF4-FFF2-40B4-BE49-F238E27FC236}">
                  <a16:creationId xmlns:a16="http://schemas.microsoft.com/office/drawing/2014/main" id="{82591DD0-589F-9A06-8AE2-86A2C5DA560F}"/>
                </a:ext>
              </a:extLst>
            </p:cNvPr>
            <p:cNvSpPr/>
            <p:nvPr/>
          </p:nvSpPr>
          <p:spPr>
            <a:xfrm>
              <a:off x="8702474" y="280650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00" name="Google Shape;1630;p12">
              <a:extLst>
                <a:ext uri="{FF2B5EF4-FFF2-40B4-BE49-F238E27FC236}">
                  <a16:creationId xmlns:a16="http://schemas.microsoft.com/office/drawing/2014/main" id="{42953A3D-3215-F0C8-D027-B0AFA697C9CA}"/>
                </a:ext>
              </a:extLst>
            </p:cNvPr>
            <p:cNvSpPr/>
            <p:nvPr/>
          </p:nvSpPr>
          <p:spPr>
            <a:xfrm>
              <a:off x="9183513" y="2906242"/>
              <a:ext cx="3848" cy="0"/>
            </a:xfrm>
            <a:custGeom>
              <a:avLst/>
              <a:gdLst/>
              <a:ahLst/>
              <a:cxnLst/>
              <a:rect l="l" t="t" r="r" b="b"/>
              <a:pathLst>
                <a:path w="3" h="120000" extrusionOk="0">
                  <a:moveTo>
                    <a:pt x="3" y="0"/>
                  </a:moveTo>
                  <a:lnTo>
                    <a:pt x="3" y="0"/>
                  </a:lnTo>
                  <a:lnTo>
                    <a:pt x="0" y="0"/>
                  </a:lnTo>
                  <a:lnTo>
                    <a:pt x="0" y="0"/>
                  </a:lnTo>
                  <a:lnTo>
                    <a:pt x="3" y="0"/>
                  </a:lnTo>
                  <a:lnTo>
                    <a:pt x="3"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01" name="Google Shape;1631;p12">
              <a:extLst>
                <a:ext uri="{FF2B5EF4-FFF2-40B4-BE49-F238E27FC236}">
                  <a16:creationId xmlns:a16="http://schemas.microsoft.com/office/drawing/2014/main" id="{4939CB4B-6353-1744-8770-982A6DA1D2C1}"/>
                </a:ext>
              </a:extLst>
            </p:cNvPr>
            <p:cNvSpPr/>
            <p:nvPr/>
          </p:nvSpPr>
          <p:spPr>
            <a:xfrm>
              <a:off x="8696061" y="2806500"/>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02" name="Google Shape;1632;p12">
              <a:extLst>
                <a:ext uri="{FF2B5EF4-FFF2-40B4-BE49-F238E27FC236}">
                  <a16:creationId xmlns:a16="http://schemas.microsoft.com/office/drawing/2014/main" id="{E43A4373-F434-DBE4-D9DE-F0EABAF72B48}"/>
                </a:ext>
              </a:extLst>
            </p:cNvPr>
            <p:cNvSpPr/>
            <p:nvPr/>
          </p:nvSpPr>
          <p:spPr>
            <a:xfrm>
              <a:off x="8692212" y="280650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03" name="Google Shape;1633;p12">
              <a:extLst>
                <a:ext uri="{FF2B5EF4-FFF2-40B4-BE49-F238E27FC236}">
                  <a16:creationId xmlns:a16="http://schemas.microsoft.com/office/drawing/2014/main" id="{4FAACE08-3E7F-ABD7-D541-BCAC2F1A9DE2}"/>
                </a:ext>
              </a:extLst>
            </p:cNvPr>
            <p:cNvSpPr/>
            <p:nvPr/>
          </p:nvSpPr>
          <p:spPr>
            <a:xfrm>
              <a:off x="9125788" y="2877049"/>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04" name="Google Shape;1634;p12">
              <a:extLst>
                <a:ext uri="{FF2B5EF4-FFF2-40B4-BE49-F238E27FC236}">
                  <a16:creationId xmlns:a16="http://schemas.microsoft.com/office/drawing/2014/main" id="{1C82742F-F275-4770-9025-A71F5C5A7E94}"/>
                </a:ext>
              </a:extLst>
            </p:cNvPr>
            <p:cNvSpPr/>
            <p:nvPr/>
          </p:nvSpPr>
          <p:spPr>
            <a:xfrm>
              <a:off x="9129636" y="2880699"/>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05" name="Google Shape;1635;p12">
              <a:extLst>
                <a:ext uri="{FF2B5EF4-FFF2-40B4-BE49-F238E27FC236}">
                  <a16:creationId xmlns:a16="http://schemas.microsoft.com/office/drawing/2014/main" id="{BF4CA89F-DFFB-E318-2EFF-0364C8857816}"/>
                </a:ext>
              </a:extLst>
            </p:cNvPr>
            <p:cNvSpPr/>
            <p:nvPr/>
          </p:nvSpPr>
          <p:spPr>
            <a:xfrm>
              <a:off x="9129636" y="2877049"/>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06" name="Google Shape;1636;p12">
              <a:extLst>
                <a:ext uri="{FF2B5EF4-FFF2-40B4-BE49-F238E27FC236}">
                  <a16:creationId xmlns:a16="http://schemas.microsoft.com/office/drawing/2014/main" id="{FC989320-9E0A-55AF-0C06-A3A9179C7539}"/>
                </a:ext>
              </a:extLst>
            </p:cNvPr>
            <p:cNvSpPr/>
            <p:nvPr/>
          </p:nvSpPr>
          <p:spPr>
            <a:xfrm>
              <a:off x="9133485" y="2880699"/>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07" name="Google Shape;1637;p12">
              <a:extLst>
                <a:ext uri="{FF2B5EF4-FFF2-40B4-BE49-F238E27FC236}">
                  <a16:creationId xmlns:a16="http://schemas.microsoft.com/office/drawing/2014/main" id="{08F972BF-E719-3060-6F03-40FAC9129FE5}"/>
                </a:ext>
              </a:extLst>
            </p:cNvPr>
            <p:cNvSpPr/>
            <p:nvPr/>
          </p:nvSpPr>
          <p:spPr>
            <a:xfrm>
              <a:off x="9093719" y="2873400"/>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08" name="Google Shape;1638;p12">
              <a:extLst>
                <a:ext uri="{FF2B5EF4-FFF2-40B4-BE49-F238E27FC236}">
                  <a16:creationId xmlns:a16="http://schemas.microsoft.com/office/drawing/2014/main" id="{2A19AE46-EAF9-8ECF-82A0-A0E3638DE627}"/>
                </a:ext>
              </a:extLst>
            </p:cNvPr>
            <p:cNvSpPr/>
            <p:nvPr/>
          </p:nvSpPr>
          <p:spPr>
            <a:xfrm>
              <a:off x="9143747" y="2887997"/>
              <a:ext cx="3848" cy="3649"/>
            </a:xfrm>
            <a:custGeom>
              <a:avLst/>
              <a:gdLst/>
              <a:ahLst/>
              <a:cxnLst/>
              <a:rect l="l" t="t" r="r" b="b"/>
              <a:pathLst>
                <a:path w="3" h="3" extrusionOk="0">
                  <a:moveTo>
                    <a:pt x="0" y="0"/>
                  </a:moveTo>
                  <a:lnTo>
                    <a:pt x="0" y="0"/>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09" name="Google Shape;1639;p12">
              <a:extLst>
                <a:ext uri="{FF2B5EF4-FFF2-40B4-BE49-F238E27FC236}">
                  <a16:creationId xmlns:a16="http://schemas.microsoft.com/office/drawing/2014/main" id="{F79C7EAE-EF82-0748-7A0E-982FFBF14B45}"/>
                </a:ext>
              </a:extLst>
            </p:cNvPr>
            <p:cNvSpPr/>
            <p:nvPr/>
          </p:nvSpPr>
          <p:spPr>
            <a:xfrm>
              <a:off x="9141181" y="2884348"/>
              <a:ext cx="2566" cy="3649"/>
            </a:xfrm>
            <a:custGeom>
              <a:avLst/>
              <a:gdLst/>
              <a:ahLst/>
              <a:cxnLst/>
              <a:rect l="l" t="t" r="r" b="b"/>
              <a:pathLst>
                <a:path w="2" h="3" extrusionOk="0">
                  <a:moveTo>
                    <a:pt x="0" y="0"/>
                  </a:moveTo>
                  <a:lnTo>
                    <a:pt x="0" y="0"/>
                  </a:lnTo>
                  <a:lnTo>
                    <a:pt x="2" y="3"/>
                  </a:lnTo>
                  <a:lnTo>
                    <a:pt x="2"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10" name="Google Shape;1640;p12">
              <a:extLst>
                <a:ext uri="{FF2B5EF4-FFF2-40B4-BE49-F238E27FC236}">
                  <a16:creationId xmlns:a16="http://schemas.microsoft.com/office/drawing/2014/main" id="{FEF49D15-4A88-B4B1-A6A8-8E0377A194DB}"/>
                </a:ext>
              </a:extLst>
            </p:cNvPr>
            <p:cNvSpPr/>
            <p:nvPr/>
          </p:nvSpPr>
          <p:spPr>
            <a:xfrm>
              <a:off x="9137333" y="288434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11" name="Google Shape;1641;p12">
              <a:extLst>
                <a:ext uri="{FF2B5EF4-FFF2-40B4-BE49-F238E27FC236}">
                  <a16:creationId xmlns:a16="http://schemas.microsoft.com/office/drawing/2014/main" id="{76A7D8CA-CDE2-A7E0-82A1-F73675A34202}"/>
                </a:ext>
              </a:extLst>
            </p:cNvPr>
            <p:cNvSpPr/>
            <p:nvPr/>
          </p:nvSpPr>
          <p:spPr>
            <a:xfrm>
              <a:off x="9111678" y="287340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12" name="Google Shape;1642;p12">
              <a:extLst>
                <a:ext uri="{FF2B5EF4-FFF2-40B4-BE49-F238E27FC236}">
                  <a16:creationId xmlns:a16="http://schemas.microsoft.com/office/drawing/2014/main" id="{F8994091-E17B-5977-B4E1-3BB011A2583B}"/>
                </a:ext>
              </a:extLst>
            </p:cNvPr>
            <p:cNvSpPr/>
            <p:nvPr/>
          </p:nvSpPr>
          <p:spPr>
            <a:xfrm>
              <a:off x="9105264" y="2873400"/>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13" name="Google Shape;1643;p12">
              <a:extLst>
                <a:ext uri="{FF2B5EF4-FFF2-40B4-BE49-F238E27FC236}">
                  <a16:creationId xmlns:a16="http://schemas.microsoft.com/office/drawing/2014/main" id="{A29AC246-B684-9823-CCFB-47ED03B3EAAC}"/>
                </a:ext>
              </a:extLst>
            </p:cNvPr>
            <p:cNvSpPr/>
            <p:nvPr/>
          </p:nvSpPr>
          <p:spPr>
            <a:xfrm>
              <a:off x="9123222" y="2873400"/>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14" name="Google Shape;1644;p12">
              <a:extLst>
                <a:ext uri="{FF2B5EF4-FFF2-40B4-BE49-F238E27FC236}">
                  <a16:creationId xmlns:a16="http://schemas.microsoft.com/office/drawing/2014/main" id="{4121DB7A-B0EE-ADB0-CB87-A753CCE159F6}"/>
                </a:ext>
              </a:extLst>
            </p:cNvPr>
            <p:cNvSpPr/>
            <p:nvPr/>
          </p:nvSpPr>
          <p:spPr>
            <a:xfrm>
              <a:off x="9111678" y="2873400"/>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15" name="Google Shape;1645;p12">
              <a:extLst>
                <a:ext uri="{FF2B5EF4-FFF2-40B4-BE49-F238E27FC236}">
                  <a16:creationId xmlns:a16="http://schemas.microsoft.com/office/drawing/2014/main" id="{33568F80-4A59-7395-AF81-6B5EF2BD5B96}"/>
                </a:ext>
              </a:extLst>
            </p:cNvPr>
            <p:cNvSpPr/>
            <p:nvPr/>
          </p:nvSpPr>
          <p:spPr>
            <a:xfrm>
              <a:off x="9115526" y="288069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16" name="Google Shape;1646;p12">
              <a:extLst>
                <a:ext uri="{FF2B5EF4-FFF2-40B4-BE49-F238E27FC236}">
                  <a16:creationId xmlns:a16="http://schemas.microsoft.com/office/drawing/2014/main" id="{AFC6155E-3231-2373-0BB6-F571A20780AF}"/>
                </a:ext>
              </a:extLst>
            </p:cNvPr>
            <p:cNvSpPr/>
            <p:nvPr/>
          </p:nvSpPr>
          <p:spPr>
            <a:xfrm>
              <a:off x="9119374" y="2880698"/>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17" name="Google Shape;1647;p12">
              <a:extLst>
                <a:ext uri="{FF2B5EF4-FFF2-40B4-BE49-F238E27FC236}">
                  <a16:creationId xmlns:a16="http://schemas.microsoft.com/office/drawing/2014/main" id="{CA9C8744-A6B7-116E-B37D-3CA743B69EFB}"/>
                </a:ext>
              </a:extLst>
            </p:cNvPr>
            <p:cNvSpPr/>
            <p:nvPr/>
          </p:nvSpPr>
          <p:spPr>
            <a:xfrm>
              <a:off x="9119374" y="288069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18" name="Google Shape;1648;p12">
              <a:extLst>
                <a:ext uri="{FF2B5EF4-FFF2-40B4-BE49-F238E27FC236}">
                  <a16:creationId xmlns:a16="http://schemas.microsoft.com/office/drawing/2014/main" id="{6C84DA48-6CF0-C9CB-D302-DB092ACF137B}"/>
                </a:ext>
              </a:extLst>
            </p:cNvPr>
            <p:cNvSpPr/>
            <p:nvPr/>
          </p:nvSpPr>
          <p:spPr>
            <a:xfrm>
              <a:off x="9101416" y="2880698"/>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19" name="Google Shape;1649;p12">
              <a:extLst>
                <a:ext uri="{FF2B5EF4-FFF2-40B4-BE49-F238E27FC236}">
                  <a16:creationId xmlns:a16="http://schemas.microsoft.com/office/drawing/2014/main" id="{683AD317-9323-7B0A-C84D-BA018849E73F}"/>
                </a:ext>
              </a:extLst>
            </p:cNvPr>
            <p:cNvSpPr/>
            <p:nvPr/>
          </p:nvSpPr>
          <p:spPr>
            <a:xfrm>
              <a:off x="8486970" y="2580256"/>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20" name="Google Shape;1650;p12">
              <a:extLst>
                <a:ext uri="{FF2B5EF4-FFF2-40B4-BE49-F238E27FC236}">
                  <a16:creationId xmlns:a16="http://schemas.microsoft.com/office/drawing/2014/main" id="{EF7F8862-C649-A108-25B7-D24AF45F207F}"/>
                </a:ext>
              </a:extLst>
            </p:cNvPr>
            <p:cNvSpPr/>
            <p:nvPr/>
          </p:nvSpPr>
          <p:spPr>
            <a:xfrm>
              <a:off x="8486970" y="2596069"/>
              <a:ext cx="0" cy="7298"/>
            </a:xfrm>
            <a:custGeom>
              <a:avLst/>
              <a:gdLst/>
              <a:ahLst/>
              <a:cxnLst/>
              <a:rect l="l" t="t" r="r" b="b"/>
              <a:pathLst>
                <a:path w="120000" h="6" extrusionOk="0">
                  <a:moveTo>
                    <a:pt x="0" y="0"/>
                  </a:moveTo>
                  <a:lnTo>
                    <a:pt x="0" y="0"/>
                  </a:lnTo>
                  <a:lnTo>
                    <a:pt x="0" y="6"/>
                  </a:lnTo>
                  <a:lnTo>
                    <a:pt x="0" y="6"/>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21" name="Google Shape;1651;p12">
              <a:extLst>
                <a:ext uri="{FF2B5EF4-FFF2-40B4-BE49-F238E27FC236}">
                  <a16:creationId xmlns:a16="http://schemas.microsoft.com/office/drawing/2014/main" id="{8CBE5BC3-41A7-4E2F-B944-3BD5376BD521}"/>
                </a:ext>
              </a:extLst>
            </p:cNvPr>
            <p:cNvSpPr/>
            <p:nvPr/>
          </p:nvSpPr>
          <p:spPr>
            <a:xfrm>
              <a:off x="8462597" y="2625262"/>
              <a:ext cx="20524" cy="177589"/>
            </a:xfrm>
            <a:custGeom>
              <a:avLst/>
              <a:gdLst/>
              <a:ahLst/>
              <a:cxnLst/>
              <a:rect l="l" t="t" r="r" b="b"/>
              <a:pathLst>
                <a:path w="16" h="146" extrusionOk="0">
                  <a:moveTo>
                    <a:pt x="0" y="146"/>
                  </a:moveTo>
                  <a:lnTo>
                    <a:pt x="0" y="146"/>
                  </a:lnTo>
                  <a:lnTo>
                    <a:pt x="16" y="0"/>
                  </a:lnTo>
                  <a:lnTo>
                    <a:pt x="16" y="0"/>
                  </a:lnTo>
                  <a:lnTo>
                    <a:pt x="0" y="146"/>
                  </a:lnTo>
                  <a:lnTo>
                    <a:pt x="0" y="14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22" name="Google Shape;1652;p12">
              <a:extLst>
                <a:ext uri="{FF2B5EF4-FFF2-40B4-BE49-F238E27FC236}">
                  <a16:creationId xmlns:a16="http://schemas.microsoft.com/office/drawing/2014/main" id="{DF80C883-7CB7-A645-8A2D-8C3051D6260F}"/>
                </a:ext>
              </a:extLst>
            </p:cNvPr>
            <p:cNvSpPr/>
            <p:nvPr/>
          </p:nvSpPr>
          <p:spPr>
            <a:xfrm>
              <a:off x="8483121" y="2614315"/>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23" name="Google Shape;1653;p12">
              <a:extLst>
                <a:ext uri="{FF2B5EF4-FFF2-40B4-BE49-F238E27FC236}">
                  <a16:creationId xmlns:a16="http://schemas.microsoft.com/office/drawing/2014/main" id="{9BB6003F-A6AD-70A4-4C48-719201E2257E}"/>
                </a:ext>
              </a:extLst>
            </p:cNvPr>
            <p:cNvSpPr/>
            <p:nvPr/>
          </p:nvSpPr>
          <p:spPr>
            <a:xfrm>
              <a:off x="8498515" y="2451322"/>
              <a:ext cx="6414" cy="48655"/>
            </a:xfrm>
            <a:custGeom>
              <a:avLst/>
              <a:gdLst/>
              <a:ahLst/>
              <a:cxnLst/>
              <a:rect l="l" t="t" r="r" b="b"/>
              <a:pathLst>
                <a:path w="5" h="40" extrusionOk="0">
                  <a:moveTo>
                    <a:pt x="5" y="3"/>
                  </a:moveTo>
                  <a:lnTo>
                    <a:pt x="5" y="3"/>
                  </a:lnTo>
                  <a:lnTo>
                    <a:pt x="5" y="0"/>
                  </a:lnTo>
                  <a:lnTo>
                    <a:pt x="5" y="0"/>
                  </a:lnTo>
                  <a:lnTo>
                    <a:pt x="0" y="40"/>
                  </a:lnTo>
                  <a:lnTo>
                    <a:pt x="0" y="40"/>
                  </a:lnTo>
                  <a:lnTo>
                    <a:pt x="5" y="3"/>
                  </a:lnTo>
                  <a:lnTo>
                    <a:pt x="5"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24" name="Google Shape;1654;p12">
              <a:extLst>
                <a:ext uri="{FF2B5EF4-FFF2-40B4-BE49-F238E27FC236}">
                  <a16:creationId xmlns:a16="http://schemas.microsoft.com/office/drawing/2014/main" id="{BEC1BF4D-C14F-A1EA-5B8B-720E7BBB800D}"/>
                </a:ext>
              </a:extLst>
            </p:cNvPr>
            <p:cNvSpPr/>
            <p:nvPr/>
          </p:nvSpPr>
          <p:spPr>
            <a:xfrm>
              <a:off x="9187361" y="2913540"/>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25" name="Google Shape;1655;p12">
              <a:extLst>
                <a:ext uri="{FF2B5EF4-FFF2-40B4-BE49-F238E27FC236}">
                  <a16:creationId xmlns:a16="http://schemas.microsoft.com/office/drawing/2014/main" id="{80F60DAD-2A31-C09D-B42D-5F5D5DC883CC}"/>
                </a:ext>
              </a:extLst>
            </p:cNvPr>
            <p:cNvSpPr/>
            <p:nvPr/>
          </p:nvSpPr>
          <p:spPr>
            <a:xfrm>
              <a:off x="9183513" y="290989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26" name="Google Shape;1656;p12">
              <a:extLst>
                <a:ext uri="{FF2B5EF4-FFF2-40B4-BE49-F238E27FC236}">
                  <a16:creationId xmlns:a16="http://schemas.microsoft.com/office/drawing/2014/main" id="{95981E1B-CE49-D228-CFFA-9CA038B499A2}"/>
                </a:ext>
              </a:extLst>
            </p:cNvPr>
            <p:cNvSpPr/>
            <p:nvPr/>
          </p:nvSpPr>
          <p:spPr>
            <a:xfrm>
              <a:off x="9187361" y="291354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27" name="Google Shape;1657;p12">
              <a:extLst>
                <a:ext uri="{FF2B5EF4-FFF2-40B4-BE49-F238E27FC236}">
                  <a16:creationId xmlns:a16="http://schemas.microsoft.com/office/drawing/2014/main" id="{8F29077A-BF13-149E-CF19-9281442181EF}"/>
                </a:ext>
              </a:extLst>
            </p:cNvPr>
            <p:cNvSpPr/>
            <p:nvPr/>
          </p:nvSpPr>
          <p:spPr>
            <a:xfrm>
              <a:off x="9143747" y="2454971"/>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28" name="Google Shape;1658;p12">
              <a:extLst>
                <a:ext uri="{FF2B5EF4-FFF2-40B4-BE49-F238E27FC236}">
                  <a16:creationId xmlns:a16="http://schemas.microsoft.com/office/drawing/2014/main" id="{12CCF149-BE4B-3E74-8898-089D1CA21B14}"/>
                </a:ext>
              </a:extLst>
            </p:cNvPr>
            <p:cNvSpPr/>
            <p:nvPr/>
          </p:nvSpPr>
          <p:spPr>
            <a:xfrm>
              <a:off x="9133485" y="2454971"/>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29" name="Google Shape;1659;p12">
              <a:extLst>
                <a:ext uri="{FF2B5EF4-FFF2-40B4-BE49-F238E27FC236}">
                  <a16:creationId xmlns:a16="http://schemas.microsoft.com/office/drawing/2014/main" id="{0E5EA43E-275F-4C2E-92E5-7AB9CB7FD981}"/>
                </a:ext>
              </a:extLst>
            </p:cNvPr>
            <p:cNvSpPr/>
            <p:nvPr/>
          </p:nvSpPr>
          <p:spPr>
            <a:xfrm>
              <a:off x="8670405" y="2429427"/>
              <a:ext cx="7697" cy="3649"/>
            </a:xfrm>
            <a:custGeom>
              <a:avLst/>
              <a:gdLst/>
              <a:ahLst/>
              <a:cxnLst/>
              <a:rect l="l" t="t" r="r" b="b"/>
              <a:pathLst>
                <a:path w="6" h="3" extrusionOk="0">
                  <a:moveTo>
                    <a:pt x="0" y="0"/>
                  </a:moveTo>
                  <a:lnTo>
                    <a:pt x="0" y="0"/>
                  </a:lnTo>
                  <a:lnTo>
                    <a:pt x="6" y="3"/>
                  </a:lnTo>
                  <a:lnTo>
                    <a:pt x="6"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30" name="Google Shape;1660;p12">
              <a:extLst>
                <a:ext uri="{FF2B5EF4-FFF2-40B4-BE49-F238E27FC236}">
                  <a16:creationId xmlns:a16="http://schemas.microsoft.com/office/drawing/2014/main" id="{355C906F-32DD-FB99-BE85-6C6AACCC87C2}"/>
                </a:ext>
              </a:extLst>
            </p:cNvPr>
            <p:cNvSpPr/>
            <p:nvPr/>
          </p:nvSpPr>
          <p:spPr>
            <a:xfrm>
              <a:off x="8508777" y="2418480"/>
              <a:ext cx="157780" cy="10947"/>
            </a:xfrm>
            <a:custGeom>
              <a:avLst/>
              <a:gdLst/>
              <a:ahLst/>
              <a:cxnLst/>
              <a:rect l="l" t="t" r="r" b="b"/>
              <a:pathLst>
                <a:path w="123" h="9" extrusionOk="0">
                  <a:moveTo>
                    <a:pt x="0" y="0"/>
                  </a:moveTo>
                  <a:lnTo>
                    <a:pt x="0" y="0"/>
                  </a:lnTo>
                  <a:lnTo>
                    <a:pt x="0" y="0"/>
                  </a:lnTo>
                  <a:lnTo>
                    <a:pt x="123" y="9"/>
                  </a:lnTo>
                  <a:lnTo>
                    <a:pt x="123" y="9"/>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31" name="Google Shape;1661;p12">
              <a:extLst>
                <a:ext uri="{FF2B5EF4-FFF2-40B4-BE49-F238E27FC236}">
                  <a16:creationId xmlns:a16="http://schemas.microsoft.com/office/drawing/2014/main" id="{0E4DD8BD-5F26-F050-0EB3-40B5721F6859}"/>
                </a:ext>
              </a:extLst>
            </p:cNvPr>
            <p:cNvSpPr/>
            <p:nvPr/>
          </p:nvSpPr>
          <p:spPr>
            <a:xfrm>
              <a:off x="9123223" y="2454971"/>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32" name="Google Shape;1662;p12">
              <a:extLst>
                <a:ext uri="{FF2B5EF4-FFF2-40B4-BE49-F238E27FC236}">
                  <a16:creationId xmlns:a16="http://schemas.microsoft.com/office/drawing/2014/main" id="{4B6B41D5-21F1-D0BC-37B3-0E31AF31CC9D}"/>
                </a:ext>
              </a:extLst>
            </p:cNvPr>
            <p:cNvSpPr/>
            <p:nvPr/>
          </p:nvSpPr>
          <p:spPr>
            <a:xfrm>
              <a:off x="9179664" y="2706758"/>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33" name="Google Shape;1663;p12">
              <a:extLst>
                <a:ext uri="{FF2B5EF4-FFF2-40B4-BE49-F238E27FC236}">
                  <a16:creationId xmlns:a16="http://schemas.microsoft.com/office/drawing/2014/main" id="{446971A6-23FD-FF24-081F-882D8C7F22CF}"/>
                </a:ext>
              </a:extLst>
            </p:cNvPr>
            <p:cNvSpPr/>
            <p:nvPr/>
          </p:nvSpPr>
          <p:spPr>
            <a:xfrm>
              <a:off x="9173251" y="2454971"/>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34" name="Google Shape;1664;p12">
              <a:extLst>
                <a:ext uri="{FF2B5EF4-FFF2-40B4-BE49-F238E27FC236}">
                  <a16:creationId xmlns:a16="http://schemas.microsoft.com/office/drawing/2014/main" id="{3A26B764-255E-DAE7-E8FA-46B15A4BEFBE}"/>
                </a:ext>
              </a:extLst>
            </p:cNvPr>
            <p:cNvSpPr/>
            <p:nvPr/>
          </p:nvSpPr>
          <p:spPr>
            <a:xfrm>
              <a:off x="8788420" y="243672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35" name="Google Shape;1665;p12">
              <a:extLst>
                <a:ext uri="{FF2B5EF4-FFF2-40B4-BE49-F238E27FC236}">
                  <a16:creationId xmlns:a16="http://schemas.microsoft.com/office/drawing/2014/main" id="{2BB699BC-7CED-4BDE-F8A9-A0C0B19B4722}"/>
                </a:ext>
              </a:extLst>
            </p:cNvPr>
            <p:cNvSpPr/>
            <p:nvPr/>
          </p:nvSpPr>
          <p:spPr>
            <a:xfrm>
              <a:off x="9179664" y="2703109"/>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36" name="Google Shape;1666;p12">
              <a:extLst>
                <a:ext uri="{FF2B5EF4-FFF2-40B4-BE49-F238E27FC236}">
                  <a16:creationId xmlns:a16="http://schemas.microsoft.com/office/drawing/2014/main" id="{377987E4-52B5-F201-F180-7A2EFE653C3B}"/>
                </a:ext>
              </a:extLst>
            </p:cNvPr>
            <p:cNvSpPr/>
            <p:nvPr/>
          </p:nvSpPr>
          <p:spPr>
            <a:xfrm>
              <a:off x="9155292" y="2454971"/>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37" name="Google Shape;1667;p12">
              <a:extLst>
                <a:ext uri="{FF2B5EF4-FFF2-40B4-BE49-F238E27FC236}">
                  <a16:creationId xmlns:a16="http://schemas.microsoft.com/office/drawing/2014/main" id="{6FC048EC-5307-9A05-7968-ADACD846DEE2}"/>
                </a:ext>
              </a:extLst>
            </p:cNvPr>
            <p:cNvSpPr/>
            <p:nvPr/>
          </p:nvSpPr>
          <p:spPr>
            <a:xfrm>
              <a:off x="9165554" y="2454971"/>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38" name="Google Shape;1668;p12">
              <a:extLst>
                <a:ext uri="{FF2B5EF4-FFF2-40B4-BE49-F238E27FC236}">
                  <a16:creationId xmlns:a16="http://schemas.microsoft.com/office/drawing/2014/main" id="{A2ED05B7-368D-1807-14E2-E3DFAF08B14C}"/>
                </a:ext>
              </a:extLst>
            </p:cNvPr>
            <p:cNvSpPr/>
            <p:nvPr/>
          </p:nvSpPr>
          <p:spPr>
            <a:xfrm>
              <a:off x="9179664" y="2699460"/>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39" name="Google Shape;1669;p12">
              <a:extLst>
                <a:ext uri="{FF2B5EF4-FFF2-40B4-BE49-F238E27FC236}">
                  <a16:creationId xmlns:a16="http://schemas.microsoft.com/office/drawing/2014/main" id="{102E8815-C313-18D5-A173-A1445C04303D}"/>
                </a:ext>
              </a:extLst>
            </p:cNvPr>
            <p:cNvSpPr/>
            <p:nvPr/>
          </p:nvSpPr>
          <p:spPr>
            <a:xfrm>
              <a:off x="8746089" y="2436725"/>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40" name="Google Shape;1670;p12">
              <a:extLst>
                <a:ext uri="{FF2B5EF4-FFF2-40B4-BE49-F238E27FC236}">
                  <a16:creationId xmlns:a16="http://schemas.microsoft.com/office/drawing/2014/main" id="{4E2FD027-7E52-05F7-1132-31A615C261A1}"/>
                </a:ext>
              </a:extLst>
            </p:cNvPr>
            <p:cNvSpPr/>
            <p:nvPr/>
          </p:nvSpPr>
          <p:spPr>
            <a:xfrm>
              <a:off x="8692213" y="2433076"/>
              <a:ext cx="6414" cy="0"/>
            </a:xfrm>
            <a:custGeom>
              <a:avLst/>
              <a:gdLst/>
              <a:ahLst/>
              <a:cxnLst/>
              <a:rect l="l" t="t" r="r" b="b"/>
              <a:pathLst>
                <a:path w="5" h="120000" extrusionOk="0">
                  <a:moveTo>
                    <a:pt x="0" y="0"/>
                  </a:moveTo>
                  <a:lnTo>
                    <a:pt x="0" y="0"/>
                  </a:lnTo>
                  <a:lnTo>
                    <a:pt x="5" y="0"/>
                  </a:lnTo>
                  <a:lnTo>
                    <a:pt x="5"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41" name="Google Shape;1671;p12">
              <a:extLst>
                <a:ext uri="{FF2B5EF4-FFF2-40B4-BE49-F238E27FC236}">
                  <a16:creationId xmlns:a16="http://schemas.microsoft.com/office/drawing/2014/main" id="{F6D7FF1D-2A31-2660-EBCB-EAB4660DDC38}"/>
                </a:ext>
              </a:extLst>
            </p:cNvPr>
            <p:cNvSpPr/>
            <p:nvPr/>
          </p:nvSpPr>
          <p:spPr>
            <a:xfrm>
              <a:off x="8706323" y="2433076"/>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42" name="Google Shape;1672;p12">
              <a:extLst>
                <a:ext uri="{FF2B5EF4-FFF2-40B4-BE49-F238E27FC236}">
                  <a16:creationId xmlns:a16="http://schemas.microsoft.com/office/drawing/2014/main" id="{3F2C12A0-5596-D88B-1E2F-0FCEAA610E19}"/>
                </a:ext>
              </a:extLst>
            </p:cNvPr>
            <p:cNvSpPr/>
            <p:nvPr/>
          </p:nvSpPr>
          <p:spPr>
            <a:xfrm>
              <a:off x="8731978" y="2436725"/>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43" name="Google Shape;1673;p12">
              <a:extLst>
                <a:ext uri="{FF2B5EF4-FFF2-40B4-BE49-F238E27FC236}">
                  <a16:creationId xmlns:a16="http://schemas.microsoft.com/office/drawing/2014/main" id="{FFB06260-13D1-EF8B-D322-ACFA907AD47D}"/>
                </a:ext>
              </a:extLst>
            </p:cNvPr>
            <p:cNvSpPr/>
            <p:nvPr/>
          </p:nvSpPr>
          <p:spPr>
            <a:xfrm>
              <a:off x="9065498" y="2451322"/>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44" name="Google Shape;1674;p12">
              <a:extLst>
                <a:ext uri="{FF2B5EF4-FFF2-40B4-BE49-F238E27FC236}">
                  <a16:creationId xmlns:a16="http://schemas.microsoft.com/office/drawing/2014/main" id="{869936EF-88D1-470F-8B9E-7531E3CD2633}"/>
                </a:ext>
              </a:extLst>
            </p:cNvPr>
            <p:cNvSpPr/>
            <p:nvPr/>
          </p:nvSpPr>
          <p:spPr>
            <a:xfrm>
              <a:off x="8716585" y="2433076"/>
              <a:ext cx="7697" cy="0"/>
            </a:xfrm>
            <a:custGeom>
              <a:avLst/>
              <a:gdLst/>
              <a:ahLst/>
              <a:cxnLst/>
              <a:rect l="l" t="t" r="r" b="b"/>
              <a:pathLst>
                <a:path w="6" h="120000" extrusionOk="0">
                  <a:moveTo>
                    <a:pt x="0" y="0"/>
                  </a:moveTo>
                  <a:lnTo>
                    <a:pt x="0" y="0"/>
                  </a:lnTo>
                  <a:lnTo>
                    <a:pt x="6" y="0"/>
                  </a:lnTo>
                  <a:lnTo>
                    <a:pt x="6"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45" name="Google Shape;1675;p12">
              <a:extLst>
                <a:ext uri="{FF2B5EF4-FFF2-40B4-BE49-F238E27FC236}">
                  <a16:creationId xmlns:a16="http://schemas.microsoft.com/office/drawing/2014/main" id="{F345FEF8-48C1-56BE-8F2E-7C2BF75B5C03}"/>
                </a:ext>
              </a:extLst>
            </p:cNvPr>
            <p:cNvSpPr/>
            <p:nvPr/>
          </p:nvSpPr>
          <p:spPr>
            <a:xfrm>
              <a:off x="9089871" y="2454971"/>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46" name="Google Shape;1676;p12">
              <a:extLst>
                <a:ext uri="{FF2B5EF4-FFF2-40B4-BE49-F238E27FC236}">
                  <a16:creationId xmlns:a16="http://schemas.microsoft.com/office/drawing/2014/main" id="{1CDC71C1-9B1B-DD4E-3171-FCCAB789BFEF}"/>
                </a:ext>
              </a:extLst>
            </p:cNvPr>
            <p:cNvSpPr/>
            <p:nvPr/>
          </p:nvSpPr>
          <p:spPr>
            <a:xfrm>
              <a:off x="9111678" y="2454971"/>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47" name="Google Shape;1677;p12">
              <a:extLst>
                <a:ext uri="{FF2B5EF4-FFF2-40B4-BE49-F238E27FC236}">
                  <a16:creationId xmlns:a16="http://schemas.microsoft.com/office/drawing/2014/main" id="{B8567826-EBFC-BFF1-29FB-F50905154631}"/>
                </a:ext>
              </a:extLst>
            </p:cNvPr>
            <p:cNvSpPr/>
            <p:nvPr/>
          </p:nvSpPr>
          <p:spPr>
            <a:xfrm>
              <a:off x="8760199" y="2436725"/>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48" name="Google Shape;1678;p12">
              <a:extLst>
                <a:ext uri="{FF2B5EF4-FFF2-40B4-BE49-F238E27FC236}">
                  <a16:creationId xmlns:a16="http://schemas.microsoft.com/office/drawing/2014/main" id="{11E19313-93CD-532B-FDCE-446C7252947F}"/>
                </a:ext>
              </a:extLst>
            </p:cNvPr>
            <p:cNvSpPr/>
            <p:nvPr/>
          </p:nvSpPr>
          <p:spPr>
            <a:xfrm>
              <a:off x="9101416" y="2454971"/>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49" name="Google Shape;1679;p12">
              <a:extLst>
                <a:ext uri="{FF2B5EF4-FFF2-40B4-BE49-F238E27FC236}">
                  <a16:creationId xmlns:a16="http://schemas.microsoft.com/office/drawing/2014/main" id="{3B412884-3A38-EB3C-8BF8-79A253211FF4}"/>
                </a:ext>
              </a:extLst>
            </p:cNvPr>
            <p:cNvSpPr/>
            <p:nvPr/>
          </p:nvSpPr>
          <p:spPr>
            <a:xfrm>
              <a:off x="8680668" y="2433076"/>
              <a:ext cx="7697" cy="0"/>
            </a:xfrm>
            <a:custGeom>
              <a:avLst/>
              <a:gdLst/>
              <a:ahLst/>
              <a:cxnLst/>
              <a:rect l="l" t="t" r="r" b="b"/>
              <a:pathLst>
                <a:path w="6" h="120000" extrusionOk="0">
                  <a:moveTo>
                    <a:pt x="0" y="0"/>
                  </a:moveTo>
                  <a:lnTo>
                    <a:pt x="0" y="0"/>
                  </a:lnTo>
                  <a:lnTo>
                    <a:pt x="6" y="0"/>
                  </a:lnTo>
                  <a:lnTo>
                    <a:pt x="6"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50" name="Google Shape;1680;p12">
              <a:extLst>
                <a:ext uri="{FF2B5EF4-FFF2-40B4-BE49-F238E27FC236}">
                  <a16:creationId xmlns:a16="http://schemas.microsoft.com/office/drawing/2014/main" id="{4E69007F-DF82-0344-98F8-D922A767844F}"/>
                </a:ext>
              </a:extLst>
            </p:cNvPr>
            <p:cNvSpPr/>
            <p:nvPr/>
          </p:nvSpPr>
          <p:spPr>
            <a:xfrm>
              <a:off x="9079608" y="2454971"/>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51" name="Google Shape;1681;p12">
              <a:extLst>
                <a:ext uri="{FF2B5EF4-FFF2-40B4-BE49-F238E27FC236}">
                  <a16:creationId xmlns:a16="http://schemas.microsoft.com/office/drawing/2014/main" id="{BBAB978F-4CE9-2321-51BA-1263674CBE59}"/>
                </a:ext>
              </a:extLst>
            </p:cNvPr>
            <p:cNvSpPr/>
            <p:nvPr/>
          </p:nvSpPr>
          <p:spPr>
            <a:xfrm>
              <a:off x="8774310" y="243672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52" name="Google Shape;1682;p12">
              <a:extLst>
                <a:ext uri="{FF2B5EF4-FFF2-40B4-BE49-F238E27FC236}">
                  <a16:creationId xmlns:a16="http://schemas.microsoft.com/office/drawing/2014/main" id="{6077B2EC-67FD-5F9F-E00C-0F47AD4C3D5D}"/>
                </a:ext>
              </a:extLst>
            </p:cNvPr>
            <p:cNvSpPr/>
            <p:nvPr/>
          </p:nvSpPr>
          <p:spPr>
            <a:xfrm>
              <a:off x="8889759" y="244402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53" name="Google Shape;1683;p12">
              <a:extLst>
                <a:ext uri="{FF2B5EF4-FFF2-40B4-BE49-F238E27FC236}">
                  <a16:creationId xmlns:a16="http://schemas.microsoft.com/office/drawing/2014/main" id="{8BA1950B-31E9-1B0E-3EAE-CD20535DF4B4}"/>
                </a:ext>
              </a:extLst>
            </p:cNvPr>
            <p:cNvSpPr/>
            <p:nvPr/>
          </p:nvSpPr>
          <p:spPr>
            <a:xfrm>
              <a:off x="8903869" y="244402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54" name="Google Shape;1684;p12">
              <a:extLst>
                <a:ext uri="{FF2B5EF4-FFF2-40B4-BE49-F238E27FC236}">
                  <a16:creationId xmlns:a16="http://schemas.microsoft.com/office/drawing/2014/main" id="{60702382-36F1-FB1F-6A3B-1A3CD9114AC6}"/>
                </a:ext>
              </a:extLst>
            </p:cNvPr>
            <p:cNvSpPr/>
            <p:nvPr/>
          </p:nvSpPr>
          <p:spPr>
            <a:xfrm>
              <a:off x="8943635" y="2447673"/>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55" name="Google Shape;1685;p12">
              <a:extLst>
                <a:ext uri="{FF2B5EF4-FFF2-40B4-BE49-F238E27FC236}">
                  <a16:creationId xmlns:a16="http://schemas.microsoft.com/office/drawing/2014/main" id="{2F2EF093-5BD7-5419-ED9C-C50EF3CA767A}"/>
                </a:ext>
              </a:extLst>
            </p:cNvPr>
            <p:cNvSpPr/>
            <p:nvPr/>
          </p:nvSpPr>
          <p:spPr>
            <a:xfrm>
              <a:off x="8928242" y="2447673"/>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56" name="Google Shape;1686;p12">
              <a:extLst>
                <a:ext uri="{FF2B5EF4-FFF2-40B4-BE49-F238E27FC236}">
                  <a16:creationId xmlns:a16="http://schemas.microsoft.com/office/drawing/2014/main" id="{40A98304-C37B-92CC-4B50-5C4B5CB700A1}"/>
                </a:ext>
              </a:extLst>
            </p:cNvPr>
            <p:cNvSpPr/>
            <p:nvPr/>
          </p:nvSpPr>
          <p:spPr>
            <a:xfrm>
              <a:off x="9183513" y="2746898"/>
              <a:ext cx="3848" cy="37707"/>
            </a:xfrm>
            <a:custGeom>
              <a:avLst/>
              <a:gdLst/>
              <a:ahLst/>
              <a:cxnLst/>
              <a:rect l="l" t="t" r="r" b="b"/>
              <a:pathLst>
                <a:path w="3" h="31" extrusionOk="0">
                  <a:moveTo>
                    <a:pt x="3" y="31"/>
                  </a:moveTo>
                  <a:lnTo>
                    <a:pt x="3" y="31"/>
                  </a:lnTo>
                  <a:lnTo>
                    <a:pt x="0" y="0"/>
                  </a:lnTo>
                  <a:lnTo>
                    <a:pt x="0" y="0"/>
                  </a:lnTo>
                  <a:lnTo>
                    <a:pt x="3" y="31"/>
                  </a:lnTo>
                  <a:lnTo>
                    <a:pt x="3" y="31"/>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57" name="Google Shape;1687;p12">
              <a:extLst>
                <a:ext uri="{FF2B5EF4-FFF2-40B4-BE49-F238E27FC236}">
                  <a16:creationId xmlns:a16="http://schemas.microsoft.com/office/drawing/2014/main" id="{4AE43CC0-AA69-53C0-F911-E7B158377877}"/>
                </a:ext>
              </a:extLst>
            </p:cNvPr>
            <p:cNvSpPr/>
            <p:nvPr/>
          </p:nvSpPr>
          <p:spPr>
            <a:xfrm>
              <a:off x="9183513" y="2735951"/>
              <a:ext cx="0" cy="10947"/>
            </a:xfrm>
            <a:custGeom>
              <a:avLst/>
              <a:gdLst/>
              <a:ahLst/>
              <a:cxnLst/>
              <a:rect l="l" t="t" r="r" b="b"/>
              <a:pathLst>
                <a:path w="120000" h="9" extrusionOk="0">
                  <a:moveTo>
                    <a:pt x="0" y="0"/>
                  </a:moveTo>
                  <a:lnTo>
                    <a:pt x="0" y="0"/>
                  </a:lnTo>
                  <a:lnTo>
                    <a:pt x="0" y="9"/>
                  </a:lnTo>
                  <a:lnTo>
                    <a:pt x="0" y="9"/>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58" name="Google Shape;1688;p12">
              <a:extLst>
                <a:ext uri="{FF2B5EF4-FFF2-40B4-BE49-F238E27FC236}">
                  <a16:creationId xmlns:a16="http://schemas.microsoft.com/office/drawing/2014/main" id="{768C2C89-6741-CE33-D94B-AA763E0CCC0C}"/>
                </a:ext>
              </a:extLst>
            </p:cNvPr>
            <p:cNvSpPr/>
            <p:nvPr/>
          </p:nvSpPr>
          <p:spPr>
            <a:xfrm>
              <a:off x="8957746" y="2447673"/>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59" name="Google Shape;1689;p12">
              <a:extLst>
                <a:ext uri="{FF2B5EF4-FFF2-40B4-BE49-F238E27FC236}">
                  <a16:creationId xmlns:a16="http://schemas.microsoft.com/office/drawing/2014/main" id="{C3320C56-1584-B6FE-5BAC-136823D351AF}"/>
                </a:ext>
              </a:extLst>
            </p:cNvPr>
            <p:cNvSpPr/>
            <p:nvPr/>
          </p:nvSpPr>
          <p:spPr>
            <a:xfrm>
              <a:off x="9183513" y="2728653"/>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60" name="Google Shape;1690;p12">
              <a:extLst>
                <a:ext uri="{FF2B5EF4-FFF2-40B4-BE49-F238E27FC236}">
                  <a16:creationId xmlns:a16="http://schemas.microsoft.com/office/drawing/2014/main" id="{4796BE0A-6C95-0654-1F89-4E33349497EB}"/>
                </a:ext>
              </a:extLst>
            </p:cNvPr>
            <p:cNvSpPr/>
            <p:nvPr/>
          </p:nvSpPr>
          <p:spPr>
            <a:xfrm>
              <a:off x="8985966" y="244767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61" name="Google Shape;1691;p12">
              <a:extLst>
                <a:ext uri="{FF2B5EF4-FFF2-40B4-BE49-F238E27FC236}">
                  <a16:creationId xmlns:a16="http://schemas.microsoft.com/office/drawing/2014/main" id="{42D363E0-9BDD-11D1-E57E-91251BCCE4E8}"/>
                </a:ext>
              </a:extLst>
            </p:cNvPr>
            <p:cNvSpPr/>
            <p:nvPr/>
          </p:nvSpPr>
          <p:spPr>
            <a:xfrm>
              <a:off x="9053953" y="245132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62" name="Google Shape;1692;p12">
              <a:extLst>
                <a:ext uri="{FF2B5EF4-FFF2-40B4-BE49-F238E27FC236}">
                  <a16:creationId xmlns:a16="http://schemas.microsoft.com/office/drawing/2014/main" id="{F6C4E7B0-7568-CFB1-828C-7628545E2009}"/>
                </a:ext>
              </a:extLst>
            </p:cNvPr>
            <p:cNvSpPr/>
            <p:nvPr/>
          </p:nvSpPr>
          <p:spPr>
            <a:xfrm>
              <a:off x="8971856" y="2447673"/>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63" name="Google Shape;1693;p12">
              <a:extLst>
                <a:ext uri="{FF2B5EF4-FFF2-40B4-BE49-F238E27FC236}">
                  <a16:creationId xmlns:a16="http://schemas.microsoft.com/office/drawing/2014/main" id="{89890999-14FD-153D-4DEB-CDF0281585EA}"/>
                </a:ext>
              </a:extLst>
            </p:cNvPr>
            <p:cNvSpPr/>
            <p:nvPr/>
          </p:nvSpPr>
          <p:spPr>
            <a:xfrm>
              <a:off x="8917980" y="244402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64" name="Google Shape;1694;p12">
              <a:extLst>
                <a:ext uri="{FF2B5EF4-FFF2-40B4-BE49-F238E27FC236}">
                  <a16:creationId xmlns:a16="http://schemas.microsoft.com/office/drawing/2014/main" id="{5380941B-6249-63E4-8D01-602433393250}"/>
                </a:ext>
              </a:extLst>
            </p:cNvPr>
            <p:cNvSpPr/>
            <p:nvPr/>
          </p:nvSpPr>
          <p:spPr>
            <a:xfrm>
              <a:off x="9183513" y="2721355"/>
              <a:ext cx="0" cy="7298"/>
            </a:xfrm>
            <a:custGeom>
              <a:avLst/>
              <a:gdLst/>
              <a:ahLst/>
              <a:cxnLst/>
              <a:rect l="l" t="t" r="r" b="b"/>
              <a:pathLst>
                <a:path w="120000" h="6" extrusionOk="0">
                  <a:moveTo>
                    <a:pt x="0" y="0"/>
                  </a:moveTo>
                  <a:lnTo>
                    <a:pt x="0" y="0"/>
                  </a:lnTo>
                  <a:lnTo>
                    <a:pt x="0" y="6"/>
                  </a:lnTo>
                  <a:lnTo>
                    <a:pt x="0" y="6"/>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65" name="Google Shape;1695;p12">
              <a:extLst>
                <a:ext uri="{FF2B5EF4-FFF2-40B4-BE49-F238E27FC236}">
                  <a16:creationId xmlns:a16="http://schemas.microsoft.com/office/drawing/2014/main" id="{3BA33220-33FF-2045-0CAD-6DF519E6B88F}"/>
                </a:ext>
              </a:extLst>
            </p:cNvPr>
            <p:cNvSpPr/>
            <p:nvPr/>
          </p:nvSpPr>
          <p:spPr>
            <a:xfrm>
              <a:off x="9179664" y="2710407"/>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66" name="Google Shape;1696;p12">
              <a:extLst>
                <a:ext uri="{FF2B5EF4-FFF2-40B4-BE49-F238E27FC236}">
                  <a16:creationId xmlns:a16="http://schemas.microsoft.com/office/drawing/2014/main" id="{F7D73C7E-464E-7BCA-12EE-A1C284EEF624}"/>
                </a:ext>
              </a:extLst>
            </p:cNvPr>
            <p:cNvSpPr/>
            <p:nvPr/>
          </p:nvSpPr>
          <p:spPr>
            <a:xfrm>
              <a:off x="9183513" y="2717706"/>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67" name="Google Shape;1697;p12">
              <a:extLst>
                <a:ext uri="{FF2B5EF4-FFF2-40B4-BE49-F238E27FC236}">
                  <a16:creationId xmlns:a16="http://schemas.microsoft.com/office/drawing/2014/main" id="{356A889C-5FF8-BD2D-50F5-8E84BA1A5880}"/>
                </a:ext>
              </a:extLst>
            </p:cNvPr>
            <p:cNvSpPr/>
            <p:nvPr/>
          </p:nvSpPr>
          <p:spPr>
            <a:xfrm>
              <a:off x="8874366" y="244402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68" name="Google Shape;1698;p12">
              <a:extLst>
                <a:ext uri="{FF2B5EF4-FFF2-40B4-BE49-F238E27FC236}">
                  <a16:creationId xmlns:a16="http://schemas.microsoft.com/office/drawing/2014/main" id="{484E7460-A9FC-7863-33D4-08B54F89BC8A}"/>
                </a:ext>
              </a:extLst>
            </p:cNvPr>
            <p:cNvSpPr/>
            <p:nvPr/>
          </p:nvSpPr>
          <p:spPr>
            <a:xfrm>
              <a:off x="6455065" y="2518222"/>
              <a:ext cx="800447" cy="1488830"/>
            </a:xfrm>
            <a:custGeom>
              <a:avLst/>
              <a:gdLst/>
              <a:ahLst/>
              <a:cxnLst/>
              <a:rect l="l" t="t" r="r" b="b"/>
              <a:pathLst>
                <a:path w="624" h="1224" extrusionOk="0">
                  <a:moveTo>
                    <a:pt x="579" y="945"/>
                  </a:moveTo>
                  <a:lnTo>
                    <a:pt x="579" y="945"/>
                  </a:lnTo>
                  <a:lnTo>
                    <a:pt x="577" y="945"/>
                  </a:lnTo>
                  <a:lnTo>
                    <a:pt x="577" y="945"/>
                  </a:lnTo>
                  <a:lnTo>
                    <a:pt x="577" y="942"/>
                  </a:lnTo>
                  <a:lnTo>
                    <a:pt x="577" y="942"/>
                  </a:lnTo>
                  <a:lnTo>
                    <a:pt x="574" y="939"/>
                  </a:lnTo>
                  <a:lnTo>
                    <a:pt x="574" y="939"/>
                  </a:lnTo>
                  <a:lnTo>
                    <a:pt x="574" y="939"/>
                  </a:lnTo>
                  <a:lnTo>
                    <a:pt x="574" y="939"/>
                  </a:lnTo>
                  <a:lnTo>
                    <a:pt x="426" y="699"/>
                  </a:lnTo>
                  <a:lnTo>
                    <a:pt x="426" y="699"/>
                  </a:lnTo>
                  <a:lnTo>
                    <a:pt x="426" y="699"/>
                  </a:lnTo>
                  <a:lnTo>
                    <a:pt x="426" y="699"/>
                  </a:lnTo>
                  <a:lnTo>
                    <a:pt x="420" y="689"/>
                  </a:lnTo>
                  <a:lnTo>
                    <a:pt x="420" y="689"/>
                  </a:lnTo>
                  <a:lnTo>
                    <a:pt x="420" y="689"/>
                  </a:lnTo>
                  <a:lnTo>
                    <a:pt x="420" y="689"/>
                  </a:lnTo>
                  <a:lnTo>
                    <a:pt x="414" y="680"/>
                  </a:lnTo>
                  <a:lnTo>
                    <a:pt x="414" y="680"/>
                  </a:lnTo>
                  <a:lnTo>
                    <a:pt x="414" y="680"/>
                  </a:lnTo>
                  <a:lnTo>
                    <a:pt x="414" y="680"/>
                  </a:lnTo>
                  <a:lnTo>
                    <a:pt x="409" y="668"/>
                  </a:lnTo>
                  <a:lnTo>
                    <a:pt x="409" y="668"/>
                  </a:lnTo>
                  <a:lnTo>
                    <a:pt x="409" y="668"/>
                  </a:lnTo>
                  <a:lnTo>
                    <a:pt x="409" y="668"/>
                  </a:lnTo>
                  <a:lnTo>
                    <a:pt x="403" y="659"/>
                  </a:lnTo>
                  <a:lnTo>
                    <a:pt x="403" y="659"/>
                  </a:lnTo>
                  <a:lnTo>
                    <a:pt x="400" y="659"/>
                  </a:lnTo>
                  <a:lnTo>
                    <a:pt x="400" y="659"/>
                  </a:lnTo>
                  <a:lnTo>
                    <a:pt x="398" y="650"/>
                  </a:lnTo>
                  <a:lnTo>
                    <a:pt x="398" y="650"/>
                  </a:lnTo>
                  <a:lnTo>
                    <a:pt x="395" y="647"/>
                  </a:lnTo>
                  <a:lnTo>
                    <a:pt x="395" y="647"/>
                  </a:lnTo>
                  <a:lnTo>
                    <a:pt x="389" y="641"/>
                  </a:lnTo>
                  <a:lnTo>
                    <a:pt x="389" y="641"/>
                  </a:lnTo>
                  <a:lnTo>
                    <a:pt x="389" y="638"/>
                  </a:lnTo>
                  <a:lnTo>
                    <a:pt x="389" y="638"/>
                  </a:lnTo>
                  <a:lnTo>
                    <a:pt x="384" y="632"/>
                  </a:lnTo>
                  <a:lnTo>
                    <a:pt x="384" y="632"/>
                  </a:lnTo>
                  <a:lnTo>
                    <a:pt x="384" y="629"/>
                  </a:lnTo>
                  <a:lnTo>
                    <a:pt x="384" y="629"/>
                  </a:lnTo>
                  <a:lnTo>
                    <a:pt x="378" y="623"/>
                  </a:lnTo>
                  <a:lnTo>
                    <a:pt x="378" y="623"/>
                  </a:lnTo>
                  <a:lnTo>
                    <a:pt x="378" y="620"/>
                  </a:lnTo>
                  <a:lnTo>
                    <a:pt x="378" y="620"/>
                  </a:lnTo>
                  <a:lnTo>
                    <a:pt x="372" y="614"/>
                  </a:lnTo>
                  <a:lnTo>
                    <a:pt x="372" y="614"/>
                  </a:lnTo>
                  <a:lnTo>
                    <a:pt x="372" y="610"/>
                  </a:lnTo>
                  <a:lnTo>
                    <a:pt x="372" y="610"/>
                  </a:lnTo>
                  <a:lnTo>
                    <a:pt x="367" y="604"/>
                  </a:lnTo>
                  <a:lnTo>
                    <a:pt x="367" y="604"/>
                  </a:lnTo>
                  <a:lnTo>
                    <a:pt x="367" y="601"/>
                  </a:lnTo>
                  <a:lnTo>
                    <a:pt x="367" y="601"/>
                  </a:lnTo>
                  <a:lnTo>
                    <a:pt x="361" y="595"/>
                  </a:lnTo>
                  <a:lnTo>
                    <a:pt x="361" y="595"/>
                  </a:lnTo>
                  <a:lnTo>
                    <a:pt x="361" y="592"/>
                  </a:lnTo>
                  <a:lnTo>
                    <a:pt x="361" y="592"/>
                  </a:lnTo>
                  <a:lnTo>
                    <a:pt x="356" y="586"/>
                  </a:lnTo>
                  <a:lnTo>
                    <a:pt x="356" y="586"/>
                  </a:lnTo>
                  <a:lnTo>
                    <a:pt x="356" y="583"/>
                  </a:lnTo>
                  <a:lnTo>
                    <a:pt x="356" y="583"/>
                  </a:lnTo>
                  <a:lnTo>
                    <a:pt x="353" y="577"/>
                  </a:lnTo>
                  <a:lnTo>
                    <a:pt x="353" y="577"/>
                  </a:lnTo>
                  <a:lnTo>
                    <a:pt x="350" y="574"/>
                  </a:lnTo>
                  <a:lnTo>
                    <a:pt x="350" y="574"/>
                  </a:lnTo>
                  <a:lnTo>
                    <a:pt x="347" y="571"/>
                  </a:lnTo>
                  <a:lnTo>
                    <a:pt x="347" y="571"/>
                  </a:lnTo>
                  <a:lnTo>
                    <a:pt x="344" y="565"/>
                  </a:lnTo>
                  <a:lnTo>
                    <a:pt x="344" y="565"/>
                  </a:lnTo>
                  <a:lnTo>
                    <a:pt x="342" y="562"/>
                  </a:lnTo>
                  <a:lnTo>
                    <a:pt x="342" y="562"/>
                  </a:lnTo>
                  <a:lnTo>
                    <a:pt x="339" y="559"/>
                  </a:lnTo>
                  <a:lnTo>
                    <a:pt x="339" y="559"/>
                  </a:lnTo>
                  <a:lnTo>
                    <a:pt x="336" y="553"/>
                  </a:lnTo>
                  <a:lnTo>
                    <a:pt x="336" y="553"/>
                  </a:lnTo>
                  <a:lnTo>
                    <a:pt x="333" y="550"/>
                  </a:lnTo>
                  <a:lnTo>
                    <a:pt x="333" y="550"/>
                  </a:lnTo>
                  <a:lnTo>
                    <a:pt x="333" y="547"/>
                  </a:lnTo>
                  <a:lnTo>
                    <a:pt x="333" y="547"/>
                  </a:lnTo>
                  <a:lnTo>
                    <a:pt x="330" y="544"/>
                  </a:lnTo>
                  <a:lnTo>
                    <a:pt x="330" y="544"/>
                  </a:lnTo>
                  <a:lnTo>
                    <a:pt x="328" y="538"/>
                  </a:lnTo>
                  <a:lnTo>
                    <a:pt x="328" y="538"/>
                  </a:lnTo>
                  <a:lnTo>
                    <a:pt x="325" y="535"/>
                  </a:lnTo>
                  <a:lnTo>
                    <a:pt x="325" y="535"/>
                  </a:lnTo>
                  <a:lnTo>
                    <a:pt x="325" y="531"/>
                  </a:lnTo>
                  <a:lnTo>
                    <a:pt x="325" y="531"/>
                  </a:lnTo>
                  <a:lnTo>
                    <a:pt x="322" y="528"/>
                  </a:lnTo>
                  <a:lnTo>
                    <a:pt x="322" y="528"/>
                  </a:lnTo>
                  <a:lnTo>
                    <a:pt x="319" y="525"/>
                  </a:lnTo>
                  <a:lnTo>
                    <a:pt x="319" y="525"/>
                  </a:lnTo>
                  <a:lnTo>
                    <a:pt x="316" y="522"/>
                  </a:lnTo>
                  <a:lnTo>
                    <a:pt x="316" y="522"/>
                  </a:lnTo>
                  <a:lnTo>
                    <a:pt x="316" y="519"/>
                  </a:lnTo>
                  <a:lnTo>
                    <a:pt x="316" y="519"/>
                  </a:lnTo>
                  <a:lnTo>
                    <a:pt x="314" y="516"/>
                  </a:lnTo>
                  <a:lnTo>
                    <a:pt x="314" y="516"/>
                  </a:lnTo>
                  <a:lnTo>
                    <a:pt x="311" y="513"/>
                  </a:lnTo>
                  <a:lnTo>
                    <a:pt x="311" y="513"/>
                  </a:lnTo>
                  <a:lnTo>
                    <a:pt x="311" y="510"/>
                  </a:lnTo>
                  <a:lnTo>
                    <a:pt x="311" y="510"/>
                  </a:lnTo>
                  <a:lnTo>
                    <a:pt x="308" y="507"/>
                  </a:lnTo>
                  <a:lnTo>
                    <a:pt x="308" y="507"/>
                  </a:lnTo>
                  <a:lnTo>
                    <a:pt x="308" y="504"/>
                  </a:lnTo>
                  <a:lnTo>
                    <a:pt x="308" y="504"/>
                  </a:lnTo>
                  <a:lnTo>
                    <a:pt x="305" y="501"/>
                  </a:lnTo>
                  <a:lnTo>
                    <a:pt x="305" y="501"/>
                  </a:lnTo>
                  <a:lnTo>
                    <a:pt x="305" y="498"/>
                  </a:lnTo>
                  <a:lnTo>
                    <a:pt x="305" y="498"/>
                  </a:lnTo>
                  <a:lnTo>
                    <a:pt x="302" y="495"/>
                  </a:lnTo>
                  <a:lnTo>
                    <a:pt x="302" y="495"/>
                  </a:lnTo>
                  <a:lnTo>
                    <a:pt x="300" y="492"/>
                  </a:lnTo>
                  <a:lnTo>
                    <a:pt x="300" y="492"/>
                  </a:lnTo>
                  <a:lnTo>
                    <a:pt x="300" y="492"/>
                  </a:lnTo>
                  <a:lnTo>
                    <a:pt x="300" y="492"/>
                  </a:lnTo>
                  <a:lnTo>
                    <a:pt x="300" y="489"/>
                  </a:lnTo>
                  <a:lnTo>
                    <a:pt x="300" y="489"/>
                  </a:lnTo>
                  <a:lnTo>
                    <a:pt x="300" y="489"/>
                  </a:lnTo>
                  <a:lnTo>
                    <a:pt x="300" y="489"/>
                  </a:lnTo>
                  <a:lnTo>
                    <a:pt x="300" y="489"/>
                  </a:lnTo>
                  <a:lnTo>
                    <a:pt x="300" y="489"/>
                  </a:lnTo>
                  <a:lnTo>
                    <a:pt x="297" y="486"/>
                  </a:lnTo>
                  <a:lnTo>
                    <a:pt x="297" y="486"/>
                  </a:lnTo>
                  <a:lnTo>
                    <a:pt x="297" y="486"/>
                  </a:lnTo>
                  <a:lnTo>
                    <a:pt x="297" y="486"/>
                  </a:lnTo>
                  <a:lnTo>
                    <a:pt x="297" y="486"/>
                  </a:lnTo>
                  <a:lnTo>
                    <a:pt x="297" y="486"/>
                  </a:lnTo>
                  <a:lnTo>
                    <a:pt x="297" y="486"/>
                  </a:lnTo>
                  <a:lnTo>
                    <a:pt x="297" y="486"/>
                  </a:lnTo>
                  <a:lnTo>
                    <a:pt x="294" y="483"/>
                  </a:lnTo>
                  <a:lnTo>
                    <a:pt x="294" y="483"/>
                  </a:lnTo>
                  <a:lnTo>
                    <a:pt x="294" y="483"/>
                  </a:lnTo>
                  <a:lnTo>
                    <a:pt x="294" y="483"/>
                  </a:lnTo>
                  <a:lnTo>
                    <a:pt x="294" y="480"/>
                  </a:lnTo>
                  <a:lnTo>
                    <a:pt x="294" y="480"/>
                  </a:lnTo>
                  <a:lnTo>
                    <a:pt x="294" y="480"/>
                  </a:lnTo>
                  <a:lnTo>
                    <a:pt x="294" y="480"/>
                  </a:lnTo>
                  <a:lnTo>
                    <a:pt x="294" y="480"/>
                  </a:lnTo>
                  <a:lnTo>
                    <a:pt x="294" y="480"/>
                  </a:lnTo>
                  <a:lnTo>
                    <a:pt x="291" y="477"/>
                  </a:lnTo>
                  <a:lnTo>
                    <a:pt x="291" y="477"/>
                  </a:lnTo>
                  <a:lnTo>
                    <a:pt x="291" y="477"/>
                  </a:lnTo>
                  <a:lnTo>
                    <a:pt x="291" y="477"/>
                  </a:lnTo>
                  <a:lnTo>
                    <a:pt x="291" y="477"/>
                  </a:lnTo>
                  <a:lnTo>
                    <a:pt x="291" y="477"/>
                  </a:lnTo>
                  <a:lnTo>
                    <a:pt x="291" y="474"/>
                  </a:lnTo>
                  <a:lnTo>
                    <a:pt x="291" y="474"/>
                  </a:lnTo>
                  <a:lnTo>
                    <a:pt x="291" y="474"/>
                  </a:lnTo>
                  <a:lnTo>
                    <a:pt x="291" y="474"/>
                  </a:lnTo>
                  <a:lnTo>
                    <a:pt x="291" y="474"/>
                  </a:lnTo>
                  <a:lnTo>
                    <a:pt x="291" y="474"/>
                  </a:lnTo>
                  <a:lnTo>
                    <a:pt x="288" y="474"/>
                  </a:lnTo>
                  <a:lnTo>
                    <a:pt x="288" y="474"/>
                  </a:lnTo>
                  <a:lnTo>
                    <a:pt x="288" y="474"/>
                  </a:lnTo>
                  <a:lnTo>
                    <a:pt x="288" y="474"/>
                  </a:lnTo>
                  <a:lnTo>
                    <a:pt x="288" y="471"/>
                  </a:lnTo>
                  <a:lnTo>
                    <a:pt x="288" y="471"/>
                  </a:lnTo>
                  <a:lnTo>
                    <a:pt x="288" y="471"/>
                  </a:lnTo>
                  <a:lnTo>
                    <a:pt x="288" y="471"/>
                  </a:lnTo>
                  <a:lnTo>
                    <a:pt x="288" y="471"/>
                  </a:lnTo>
                  <a:lnTo>
                    <a:pt x="288" y="471"/>
                  </a:lnTo>
                  <a:lnTo>
                    <a:pt x="288" y="471"/>
                  </a:lnTo>
                  <a:lnTo>
                    <a:pt x="288" y="471"/>
                  </a:lnTo>
                  <a:lnTo>
                    <a:pt x="288" y="471"/>
                  </a:lnTo>
                  <a:lnTo>
                    <a:pt x="288" y="471"/>
                  </a:lnTo>
                  <a:lnTo>
                    <a:pt x="283" y="462"/>
                  </a:lnTo>
                  <a:lnTo>
                    <a:pt x="283" y="462"/>
                  </a:lnTo>
                  <a:lnTo>
                    <a:pt x="283" y="459"/>
                  </a:lnTo>
                  <a:lnTo>
                    <a:pt x="280" y="452"/>
                  </a:lnTo>
                  <a:lnTo>
                    <a:pt x="280" y="452"/>
                  </a:lnTo>
                  <a:lnTo>
                    <a:pt x="280" y="449"/>
                  </a:lnTo>
                  <a:lnTo>
                    <a:pt x="280" y="449"/>
                  </a:lnTo>
                  <a:lnTo>
                    <a:pt x="277" y="446"/>
                  </a:lnTo>
                  <a:lnTo>
                    <a:pt x="277" y="446"/>
                  </a:lnTo>
                  <a:lnTo>
                    <a:pt x="274" y="440"/>
                  </a:lnTo>
                  <a:lnTo>
                    <a:pt x="274" y="440"/>
                  </a:lnTo>
                  <a:lnTo>
                    <a:pt x="266" y="431"/>
                  </a:lnTo>
                  <a:lnTo>
                    <a:pt x="266" y="431"/>
                  </a:lnTo>
                  <a:lnTo>
                    <a:pt x="266" y="431"/>
                  </a:lnTo>
                  <a:lnTo>
                    <a:pt x="263" y="428"/>
                  </a:lnTo>
                  <a:lnTo>
                    <a:pt x="263" y="428"/>
                  </a:lnTo>
                  <a:lnTo>
                    <a:pt x="263" y="428"/>
                  </a:lnTo>
                  <a:lnTo>
                    <a:pt x="263" y="428"/>
                  </a:lnTo>
                  <a:lnTo>
                    <a:pt x="263" y="428"/>
                  </a:lnTo>
                  <a:lnTo>
                    <a:pt x="263" y="428"/>
                  </a:lnTo>
                  <a:lnTo>
                    <a:pt x="260" y="425"/>
                  </a:lnTo>
                  <a:lnTo>
                    <a:pt x="260" y="425"/>
                  </a:lnTo>
                  <a:lnTo>
                    <a:pt x="260" y="425"/>
                  </a:lnTo>
                  <a:lnTo>
                    <a:pt x="260" y="425"/>
                  </a:lnTo>
                  <a:lnTo>
                    <a:pt x="260" y="425"/>
                  </a:lnTo>
                  <a:lnTo>
                    <a:pt x="260" y="425"/>
                  </a:lnTo>
                  <a:lnTo>
                    <a:pt x="260" y="425"/>
                  </a:lnTo>
                  <a:lnTo>
                    <a:pt x="260" y="425"/>
                  </a:lnTo>
                  <a:lnTo>
                    <a:pt x="260" y="422"/>
                  </a:lnTo>
                  <a:lnTo>
                    <a:pt x="260" y="422"/>
                  </a:lnTo>
                  <a:lnTo>
                    <a:pt x="260" y="422"/>
                  </a:lnTo>
                  <a:lnTo>
                    <a:pt x="260" y="422"/>
                  </a:lnTo>
                  <a:lnTo>
                    <a:pt x="258" y="422"/>
                  </a:lnTo>
                  <a:lnTo>
                    <a:pt x="258" y="422"/>
                  </a:lnTo>
                  <a:lnTo>
                    <a:pt x="258" y="422"/>
                  </a:lnTo>
                  <a:lnTo>
                    <a:pt x="258" y="422"/>
                  </a:lnTo>
                  <a:lnTo>
                    <a:pt x="258" y="422"/>
                  </a:lnTo>
                  <a:lnTo>
                    <a:pt x="258" y="422"/>
                  </a:lnTo>
                  <a:lnTo>
                    <a:pt x="258" y="422"/>
                  </a:lnTo>
                  <a:lnTo>
                    <a:pt x="258" y="422"/>
                  </a:lnTo>
                  <a:lnTo>
                    <a:pt x="258" y="419"/>
                  </a:lnTo>
                  <a:lnTo>
                    <a:pt x="258" y="419"/>
                  </a:lnTo>
                  <a:lnTo>
                    <a:pt x="258" y="419"/>
                  </a:lnTo>
                  <a:lnTo>
                    <a:pt x="258" y="419"/>
                  </a:lnTo>
                  <a:lnTo>
                    <a:pt x="260" y="419"/>
                  </a:lnTo>
                  <a:lnTo>
                    <a:pt x="260" y="419"/>
                  </a:lnTo>
                  <a:lnTo>
                    <a:pt x="263" y="416"/>
                  </a:lnTo>
                  <a:lnTo>
                    <a:pt x="263" y="416"/>
                  </a:lnTo>
                  <a:lnTo>
                    <a:pt x="263" y="416"/>
                  </a:lnTo>
                  <a:lnTo>
                    <a:pt x="263" y="416"/>
                  </a:lnTo>
                  <a:lnTo>
                    <a:pt x="263" y="416"/>
                  </a:lnTo>
                  <a:lnTo>
                    <a:pt x="263" y="416"/>
                  </a:lnTo>
                  <a:lnTo>
                    <a:pt x="263" y="416"/>
                  </a:lnTo>
                  <a:lnTo>
                    <a:pt x="263" y="416"/>
                  </a:lnTo>
                  <a:lnTo>
                    <a:pt x="266" y="416"/>
                  </a:lnTo>
                  <a:lnTo>
                    <a:pt x="266" y="392"/>
                  </a:lnTo>
                  <a:lnTo>
                    <a:pt x="266" y="392"/>
                  </a:lnTo>
                  <a:lnTo>
                    <a:pt x="266" y="386"/>
                  </a:lnTo>
                  <a:lnTo>
                    <a:pt x="266" y="386"/>
                  </a:lnTo>
                  <a:lnTo>
                    <a:pt x="269" y="383"/>
                  </a:lnTo>
                  <a:lnTo>
                    <a:pt x="269" y="383"/>
                  </a:lnTo>
                  <a:lnTo>
                    <a:pt x="272" y="380"/>
                  </a:lnTo>
                  <a:lnTo>
                    <a:pt x="272" y="380"/>
                  </a:lnTo>
                  <a:lnTo>
                    <a:pt x="272" y="380"/>
                  </a:lnTo>
                  <a:lnTo>
                    <a:pt x="272" y="380"/>
                  </a:lnTo>
                  <a:lnTo>
                    <a:pt x="272" y="380"/>
                  </a:lnTo>
                  <a:lnTo>
                    <a:pt x="272" y="380"/>
                  </a:lnTo>
                  <a:lnTo>
                    <a:pt x="272" y="377"/>
                  </a:lnTo>
                  <a:lnTo>
                    <a:pt x="272" y="377"/>
                  </a:lnTo>
                  <a:lnTo>
                    <a:pt x="272" y="377"/>
                  </a:lnTo>
                  <a:lnTo>
                    <a:pt x="272" y="377"/>
                  </a:lnTo>
                  <a:lnTo>
                    <a:pt x="266" y="370"/>
                  </a:lnTo>
                  <a:lnTo>
                    <a:pt x="266" y="364"/>
                  </a:lnTo>
                  <a:lnTo>
                    <a:pt x="266" y="358"/>
                  </a:lnTo>
                  <a:lnTo>
                    <a:pt x="266" y="358"/>
                  </a:lnTo>
                  <a:lnTo>
                    <a:pt x="269" y="355"/>
                  </a:lnTo>
                  <a:lnTo>
                    <a:pt x="272" y="352"/>
                  </a:lnTo>
                  <a:lnTo>
                    <a:pt x="344" y="100"/>
                  </a:lnTo>
                  <a:lnTo>
                    <a:pt x="344" y="100"/>
                  </a:lnTo>
                  <a:lnTo>
                    <a:pt x="336" y="97"/>
                  </a:lnTo>
                  <a:lnTo>
                    <a:pt x="336" y="97"/>
                  </a:lnTo>
                  <a:lnTo>
                    <a:pt x="330" y="97"/>
                  </a:lnTo>
                  <a:lnTo>
                    <a:pt x="330" y="97"/>
                  </a:lnTo>
                  <a:lnTo>
                    <a:pt x="328" y="94"/>
                  </a:lnTo>
                  <a:lnTo>
                    <a:pt x="328" y="94"/>
                  </a:lnTo>
                  <a:lnTo>
                    <a:pt x="328" y="94"/>
                  </a:lnTo>
                  <a:lnTo>
                    <a:pt x="328" y="94"/>
                  </a:lnTo>
                  <a:lnTo>
                    <a:pt x="328" y="94"/>
                  </a:lnTo>
                  <a:lnTo>
                    <a:pt x="328" y="94"/>
                  </a:lnTo>
                  <a:lnTo>
                    <a:pt x="325" y="94"/>
                  </a:lnTo>
                  <a:lnTo>
                    <a:pt x="325" y="94"/>
                  </a:lnTo>
                  <a:lnTo>
                    <a:pt x="325" y="94"/>
                  </a:lnTo>
                  <a:lnTo>
                    <a:pt x="322" y="94"/>
                  </a:lnTo>
                  <a:lnTo>
                    <a:pt x="322" y="94"/>
                  </a:lnTo>
                  <a:lnTo>
                    <a:pt x="322" y="94"/>
                  </a:lnTo>
                  <a:lnTo>
                    <a:pt x="314" y="91"/>
                  </a:lnTo>
                  <a:lnTo>
                    <a:pt x="314" y="91"/>
                  </a:lnTo>
                  <a:lnTo>
                    <a:pt x="308" y="88"/>
                  </a:lnTo>
                  <a:lnTo>
                    <a:pt x="308" y="88"/>
                  </a:lnTo>
                  <a:lnTo>
                    <a:pt x="305" y="88"/>
                  </a:lnTo>
                  <a:lnTo>
                    <a:pt x="305" y="88"/>
                  </a:lnTo>
                  <a:lnTo>
                    <a:pt x="305" y="88"/>
                  </a:lnTo>
                  <a:lnTo>
                    <a:pt x="302" y="88"/>
                  </a:lnTo>
                  <a:lnTo>
                    <a:pt x="302" y="88"/>
                  </a:lnTo>
                  <a:lnTo>
                    <a:pt x="302" y="88"/>
                  </a:lnTo>
                  <a:lnTo>
                    <a:pt x="302" y="88"/>
                  </a:lnTo>
                  <a:lnTo>
                    <a:pt x="300" y="85"/>
                  </a:lnTo>
                  <a:lnTo>
                    <a:pt x="300" y="85"/>
                  </a:lnTo>
                  <a:lnTo>
                    <a:pt x="300" y="85"/>
                  </a:lnTo>
                  <a:lnTo>
                    <a:pt x="297" y="85"/>
                  </a:lnTo>
                  <a:lnTo>
                    <a:pt x="297" y="85"/>
                  </a:lnTo>
                  <a:lnTo>
                    <a:pt x="291" y="82"/>
                  </a:lnTo>
                  <a:lnTo>
                    <a:pt x="291" y="82"/>
                  </a:lnTo>
                  <a:lnTo>
                    <a:pt x="291" y="82"/>
                  </a:lnTo>
                  <a:lnTo>
                    <a:pt x="291" y="82"/>
                  </a:lnTo>
                  <a:lnTo>
                    <a:pt x="291" y="82"/>
                  </a:lnTo>
                  <a:lnTo>
                    <a:pt x="288" y="82"/>
                  </a:lnTo>
                  <a:lnTo>
                    <a:pt x="288" y="82"/>
                  </a:lnTo>
                  <a:lnTo>
                    <a:pt x="288" y="82"/>
                  </a:lnTo>
                  <a:lnTo>
                    <a:pt x="283" y="79"/>
                  </a:lnTo>
                  <a:lnTo>
                    <a:pt x="283" y="79"/>
                  </a:lnTo>
                  <a:lnTo>
                    <a:pt x="283" y="79"/>
                  </a:lnTo>
                  <a:lnTo>
                    <a:pt x="280" y="79"/>
                  </a:lnTo>
                  <a:lnTo>
                    <a:pt x="280" y="79"/>
                  </a:lnTo>
                  <a:lnTo>
                    <a:pt x="280" y="79"/>
                  </a:lnTo>
                  <a:lnTo>
                    <a:pt x="280" y="79"/>
                  </a:lnTo>
                  <a:lnTo>
                    <a:pt x="277" y="79"/>
                  </a:lnTo>
                  <a:lnTo>
                    <a:pt x="277" y="79"/>
                  </a:lnTo>
                  <a:lnTo>
                    <a:pt x="277" y="79"/>
                  </a:lnTo>
                  <a:lnTo>
                    <a:pt x="277" y="79"/>
                  </a:lnTo>
                  <a:lnTo>
                    <a:pt x="277" y="79"/>
                  </a:lnTo>
                  <a:lnTo>
                    <a:pt x="277" y="79"/>
                  </a:lnTo>
                  <a:lnTo>
                    <a:pt x="277" y="79"/>
                  </a:lnTo>
                  <a:lnTo>
                    <a:pt x="277" y="79"/>
                  </a:lnTo>
                  <a:lnTo>
                    <a:pt x="274" y="79"/>
                  </a:lnTo>
                  <a:lnTo>
                    <a:pt x="274" y="79"/>
                  </a:lnTo>
                  <a:lnTo>
                    <a:pt x="274" y="79"/>
                  </a:lnTo>
                  <a:lnTo>
                    <a:pt x="274" y="79"/>
                  </a:lnTo>
                  <a:lnTo>
                    <a:pt x="274" y="79"/>
                  </a:lnTo>
                  <a:lnTo>
                    <a:pt x="274" y="79"/>
                  </a:lnTo>
                  <a:lnTo>
                    <a:pt x="274" y="79"/>
                  </a:lnTo>
                  <a:lnTo>
                    <a:pt x="272" y="76"/>
                  </a:lnTo>
                  <a:lnTo>
                    <a:pt x="272" y="76"/>
                  </a:lnTo>
                  <a:lnTo>
                    <a:pt x="272" y="76"/>
                  </a:lnTo>
                  <a:lnTo>
                    <a:pt x="255" y="73"/>
                  </a:lnTo>
                  <a:lnTo>
                    <a:pt x="255" y="73"/>
                  </a:lnTo>
                  <a:lnTo>
                    <a:pt x="255" y="73"/>
                  </a:lnTo>
                  <a:lnTo>
                    <a:pt x="252" y="70"/>
                  </a:lnTo>
                  <a:lnTo>
                    <a:pt x="252" y="70"/>
                  </a:lnTo>
                  <a:lnTo>
                    <a:pt x="252" y="70"/>
                  </a:lnTo>
                  <a:lnTo>
                    <a:pt x="252" y="70"/>
                  </a:lnTo>
                  <a:lnTo>
                    <a:pt x="252" y="70"/>
                  </a:lnTo>
                  <a:lnTo>
                    <a:pt x="252" y="70"/>
                  </a:lnTo>
                  <a:lnTo>
                    <a:pt x="252" y="70"/>
                  </a:lnTo>
                  <a:lnTo>
                    <a:pt x="249" y="70"/>
                  </a:lnTo>
                  <a:lnTo>
                    <a:pt x="246" y="67"/>
                  </a:lnTo>
                  <a:lnTo>
                    <a:pt x="246" y="67"/>
                  </a:lnTo>
                  <a:lnTo>
                    <a:pt x="246" y="67"/>
                  </a:lnTo>
                  <a:lnTo>
                    <a:pt x="244" y="67"/>
                  </a:lnTo>
                  <a:lnTo>
                    <a:pt x="244" y="67"/>
                  </a:lnTo>
                  <a:lnTo>
                    <a:pt x="244" y="67"/>
                  </a:lnTo>
                  <a:lnTo>
                    <a:pt x="232" y="64"/>
                  </a:lnTo>
                  <a:lnTo>
                    <a:pt x="232" y="64"/>
                  </a:lnTo>
                  <a:lnTo>
                    <a:pt x="232" y="64"/>
                  </a:lnTo>
                  <a:lnTo>
                    <a:pt x="232" y="64"/>
                  </a:lnTo>
                  <a:lnTo>
                    <a:pt x="232" y="64"/>
                  </a:lnTo>
                  <a:lnTo>
                    <a:pt x="232" y="64"/>
                  </a:lnTo>
                  <a:lnTo>
                    <a:pt x="230" y="64"/>
                  </a:lnTo>
                  <a:lnTo>
                    <a:pt x="227" y="61"/>
                  </a:lnTo>
                  <a:lnTo>
                    <a:pt x="227" y="61"/>
                  </a:lnTo>
                  <a:lnTo>
                    <a:pt x="227" y="61"/>
                  </a:lnTo>
                  <a:lnTo>
                    <a:pt x="227" y="61"/>
                  </a:lnTo>
                  <a:lnTo>
                    <a:pt x="227" y="61"/>
                  </a:lnTo>
                  <a:lnTo>
                    <a:pt x="227" y="61"/>
                  </a:lnTo>
                  <a:lnTo>
                    <a:pt x="227" y="61"/>
                  </a:lnTo>
                  <a:lnTo>
                    <a:pt x="227" y="61"/>
                  </a:lnTo>
                  <a:lnTo>
                    <a:pt x="227" y="61"/>
                  </a:lnTo>
                  <a:lnTo>
                    <a:pt x="218" y="58"/>
                  </a:lnTo>
                  <a:lnTo>
                    <a:pt x="218" y="58"/>
                  </a:lnTo>
                  <a:lnTo>
                    <a:pt x="218" y="58"/>
                  </a:lnTo>
                  <a:lnTo>
                    <a:pt x="216" y="58"/>
                  </a:lnTo>
                  <a:lnTo>
                    <a:pt x="216" y="58"/>
                  </a:lnTo>
                  <a:lnTo>
                    <a:pt x="202" y="54"/>
                  </a:lnTo>
                  <a:lnTo>
                    <a:pt x="199" y="51"/>
                  </a:lnTo>
                  <a:lnTo>
                    <a:pt x="199" y="51"/>
                  </a:lnTo>
                  <a:lnTo>
                    <a:pt x="188" y="48"/>
                  </a:lnTo>
                  <a:lnTo>
                    <a:pt x="185" y="48"/>
                  </a:lnTo>
                  <a:lnTo>
                    <a:pt x="185" y="48"/>
                  </a:lnTo>
                  <a:lnTo>
                    <a:pt x="185" y="48"/>
                  </a:lnTo>
                  <a:lnTo>
                    <a:pt x="182" y="45"/>
                  </a:lnTo>
                  <a:lnTo>
                    <a:pt x="179" y="45"/>
                  </a:lnTo>
                  <a:lnTo>
                    <a:pt x="179" y="45"/>
                  </a:lnTo>
                  <a:lnTo>
                    <a:pt x="179" y="45"/>
                  </a:lnTo>
                  <a:lnTo>
                    <a:pt x="179" y="45"/>
                  </a:lnTo>
                  <a:lnTo>
                    <a:pt x="176" y="45"/>
                  </a:lnTo>
                  <a:lnTo>
                    <a:pt x="176" y="45"/>
                  </a:lnTo>
                  <a:lnTo>
                    <a:pt x="176" y="45"/>
                  </a:lnTo>
                  <a:lnTo>
                    <a:pt x="174" y="42"/>
                  </a:lnTo>
                  <a:lnTo>
                    <a:pt x="174" y="42"/>
                  </a:lnTo>
                  <a:lnTo>
                    <a:pt x="165" y="39"/>
                  </a:lnTo>
                  <a:lnTo>
                    <a:pt x="165" y="39"/>
                  </a:lnTo>
                  <a:lnTo>
                    <a:pt x="165" y="39"/>
                  </a:lnTo>
                  <a:lnTo>
                    <a:pt x="165" y="39"/>
                  </a:lnTo>
                  <a:lnTo>
                    <a:pt x="165" y="39"/>
                  </a:lnTo>
                  <a:lnTo>
                    <a:pt x="165" y="39"/>
                  </a:lnTo>
                  <a:lnTo>
                    <a:pt x="165" y="39"/>
                  </a:lnTo>
                  <a:lnTo>
                    <a:pt x="165" y="39"/>
                  </a:lnTo>
                  <a:lnTo>
                    <a:pt x="165" y="39"/>
                  </a:lnTo>
                  <a:lnTo>
                    <a:pt x="162" y="39"/>
                  </a:lnTo>
                  <a:lnTo>
                    <a:pt x="162" y="39"/>
                  </a:lnTo>
                  <a:lnTo>
                    <a:pt x="162" y="39"/>
                  </a:lnTo>
                  <a:lnTo>
                    <a:pt x="162" y="39"/>
                  </a:lnTo>
                  <a:lnTo>
                    <a:pt x="162" y="39"/>
                  </a:lnTo>
                  <a:lnTo>
                    <a:pt x="162" y="39"/>
                  </a:lnTo>
                  <a:lnTo>
                    <a:pt x="162" y="39"/>
                  </a:lnTo>
                  <a:lnTo>
                    <a:pt x="162" y="39"/>
                  </a:lnTo>
                  <a:lnTo>
                    <a:pt x="162" y="39"/>
                  </a:lnTo>
                  <a:lnTo>
                    <a:pt x="162" y="39"/>
                  </a:lnTo>
                  <a:lnTo>
                    <a:pt x="162" y="39"/>
                  </a:lnTo>
                  <a:lnTo>
                    <a:pt x="162" y="39"/>
                  </a:lnTo>
                  <a:lnTo>
                    <a:pt x="162" y="39"/>
                  </a:lnTo>
                  <a:lnTo>
                    <a:pt x="151" y="36"/>
                  </a:lnTo>
                  <a:lnTo>
                    <a:pt x="151" y="36"/>
                  </a:lnTo>
                  <a:lnTo>
                    <a:pt x="151" y="36"/>
                  </a:lnTo>
                  <a:lnTo>
                    <a:pt x="151" y="36"/>
                  </a:lnTo>
                  <a:lnTo>
                    <a:pt x="151" y="36"/>
                  </a:lnTo>
                  <a:lnTo>
                    <a:pt x="151" y="36"/>
                  </a:lnTo>
                  <a:lnTo>
                    <a:pt x="143" y="33"/>
                  </a:lnTo>
                  <a:lnTo>
                    <a:pt x="143" y="33"/>
                  </a:lnTo>
                  <a:lnTo>
                    <a:pt x="143" y="33"/>
                  </a:lnTo>
                  <a:lnTo>
                    <a:pt x="134" y="30"/>
                  </a:lnTo>
                  <a:lnTo>
                    <a:pt x="134" y="30"/>
                  </a:lnTo>
                  <a:lnTo>
                    <a:pt x="129" y="27"/>
                  </a:lnTo>
                  <a:lnTo>
                    <a:pt x="129" y="27"/>
                  </a:lnTo>
                  <a:lnTo>
                    <a:pt x="129" y="27"/>
                  </a:lnTo>
                  <a:lnTo>
                    <a:pt x="129" y="27"/>
                  </a:lnTo>
                  <a:lnTo>
                    <a:pt x="118" y="24"/>
                  </a:lnTo>
                  <a:lnTo>
                    <a:pt x="115" y="24"/>
                  </a:lnTo>
                  <a:lnTo>
                    <a:pt x="115" y="24"/>
                  </a:lnTo>
                  <a:lnTo>
                    <a:pt x="98" y="18"/>
                  </a:lnTo>
                  <a:lnTo>
                    <a:pt x="98" y="18"/>
                  </a:lnTo>
                  <a:lnTo>
                    <a:pt x="67" y="6"/>
                  </a:lnTo>
                  <a:lnTo>
                    <a:pt x="62" y="3"/>
                  </a:lnTo>
                  <a:lnTo>
                    <a:pt x="62" y="3"/>
                  </a:lnTo>
                  <a:lnTo>
                    <a:pt x="50" y="0"/>
                  </a:lnTo>
                  <a:lnTo>
                    <a:pt x="50" y="0"/>
                  </a:lnTo>
                  <a:lnTo>
                    <a:pt x="50" y="3"/>
                  </a:lnTo>
                  <a:lnTo>
                    <a:pt x="50" y="3"/>
                  </a:lnTo>
                  <a:lnTo>
                    <a:pt x="48" y="9"/>
                  </a:lnTo>
                  <a:lnTo>
                    <a:pt x="48" y="12"/>
                  </a:lnTo>
                  <a:lnTo>
                    <a:pt x="53" y="24"/>
                  </a:lnTo>
                  <a:lnTo>
                    <a:pt x="53" y="24"/>
                  </a:lnTo>
                  <a:lnTo>
                    <a:pt x="53" y="27"/>
                  </a:lnTo>
                  <a:lnTo>
                    <a:pt x="53" y="27"/>
                  </a:lnTo>
                  <a:lnTo>
                    <a:pt x="56" y="33"/>
                  </a:lnTo>
                  <a:lnTo>
                    <a:pt x="56" y="33"/>
                  </a:lnTo>
                  <a:lnTo>
                    <a:pt x="59" y="42"/>
                  </a:lnTo>
                  <a:lnTo>
                    <a:pt x="59" y="42"/>
                  </a:lnTo>
                  <a:lnTo>
                    <a:pt x="56" y="64"/>
                  </a:lnTo>
                  <a:lnTo>
                    <a:pt x="53" y="79"/>
                  </a:lnTo>
                  <a:lnTo>
                    <a:pt x="45" y="94"/>
                  </a:lnTo>
                  <a:lnTo>
                    <a:pt x="45" y="94"/>
                  </a:lnTo>
                  <a:lnTo>
                    <a:pt x="39" y="115"/>
                  </a:lnTo>
                  <a:lnTo>
                    <a:pt x="39" y="115"/>
                  </a:lnTo>
                  <a:lnTo>
                    <a:pt x="36" y="121"/>
                  </a:lnTo>
                  <a:lnTo>
                    <a:pt x="36" y="121"/>
                  </a:lnTo>
                  <a:lnTo>
                    <a:pt x="34" y="127"/>
                  </a:lnTo>
                  <a:lnTo>
                    <a:pt x="34" y="127"/>
                  </a:lnTo>
                  <a:lnTo>
                    <a:pt x="20" y="152"/>
                  </a:lnTo>
                  <a:lnTo>
                    <a:pt x="20" y="152"/>
                  </a:lnTo>
                  <a:lnTo>
                    <a:pt x="14" y="161"/>
                  </a:lnTo>
                  <a:lnTo>
                    <a:pt x="14" y="161"/>
                  </a:lnTo>
                  <a:lnTo>
                    <a:pt x="3" y="179"/>
                  </a:lnTo>
                  <a:lnTo>
                    <a:pt x="0" y="185"/>
                  </a:lnTo>
                  <a:lnTo>
                    <a:pt x="0" y="185"/>
                  </a:lnTo>
                  <a:lnTo>
                    <a:pt x="6" y="200"/>
                  </a:lnTo>
                  <a:lnTo>
                    <a:pt x="20" y="222"/>
                  </a:lnTo>
                  <a:lnTo>
                    <a:pt x="20" y="222"/>
                  </a:lnTo>
                  <a:lnTo>
                    <a:pt x="20" y="225"/>
                  </a:lnTo>
                  <a:lnTo>
                    <a:pt x="20" y="225"/>
                  </a:lnTo>
                  <a:lnTo>
                    <a:pt x="25" y="243"/>
                  </a:lnTo>
                  <a:lnTo>
                    <a:pt x="28" y="258"/>
                  </a:lnTo>
                  <a:lnTo>
                    <a:pt x="25" y="270"/>
                  </a:lnTo>
                  <a:lnTo>
                    <a:pt x="25" y="270"/>
                  </a:lnTo>
                  <a:lnTo>
                    <a:pt x="25" y="276"/>
                  </a:lnTo>
                  <a:lnTo>
                    <a:pt x="25" y="276"/>
                  </a:lnTo>
                  <a:lnTo>
                    <a:pt x="22" y="285"/>
                  </a:lnTo>
                  <a:lnTo>
                    <a:pt x="17" y="298"/>
                  </a:lnTo>
                  <a:lnTo>
                    <a:pt x="17" y="298"/>
                  </a:lnTo>
                  <a:lnTo>
                    <a:pt x="14" y="304"/>
                  </a:lnTo>
                  <a:lnTo>
                    <a:pt x="14" y="313"/>
                  </a:lnTo>
                  <a:lnTo>
                    <a:pt x="14" y="313"/>
                  </a:lnTo>
                  <a:lnTo>
                    <a:pt x="14" y="322"/>
                  </a:lnTo>
                  <a:lnTo>
                    <a:pt x="11" y="331"/>
                  </a:lnTo>
                  <a:lnTo>
                    <a:pt x="11" y="331"/>
                  </a:lnTo>
                  <a:lnTo>
                    <a:pt x="11" y="337"/>
                  </a:lnTo>
                  <a:lnTo>
                    <a:pt x="14" y="346"/>
                  </a:lnTo>
                  <a:lnTo>
                    <a:pt x="14" y="346"/>
                  </a:lnTo>
                  <a:lnTo>
                    <a:pt x="17" y="355"/>
                  </a:lnTo>
                  <a:lnTo>
                    <a:pt x="17" y="367"/>
                  </a:lnTo>
                  <a:lnTo>
                    <a:pt x="17" y="367"/>
                  </a:lnTo>
                  <a:lnTo>
                    <a:pt x="20" y="373"/>
                  </a:lnTo>
                  <a:lnTo>
                    <a:pt x="20" y="373"/>
                  </a:lnTo>
                  <a:lnTo>
                    <a:pt x="22" y="377"/>
                  </a:lnTo>
                  <a:lnTo>
                    <a:pt x="22" y="377"/>
                  </a:lnTo>
                  <a:lnTo>
                    <a:pt x="34" y="389"/>
                  </a:lnTo>
                  <a:lnTo>
                    <a:pt x="36" y="398"/>
                  </a:lnTo>
                  <a:lnTo>
                    <a:pt x="39" y="407"/>
                  </a:lnTo>
                  <a:lnTo>
                    <a:pt x="39" y="407"/>
                  </a:lnTo>
                  <a:lnTo>
                    <a:pt x="42" y="428"/>
                  </a:lnTo>
                  <a:lnTo>
                    <a:pt x="45" y="449"/>
                  </a:lnTo>
                  <a:lnTo>
                    <a:pt x="53" y="474"/>
                  </a:lnTo>
                  <a:lnTo>
                    <a:pt x="53" y="474"/>
                  </a:lnTo>
                  <a:lnTo>
                    <a:pt x="53" y="474"/>
                  </a:lnTo>
                  <a:lnTo>
                    <a:pt x="59" y="465"/>
                  </a:lnTo>
                  <a:lnTo>
                    <a:pt x="59" y="465"/>
                  </a:lnTo>
                  <a:lnTo>
                    <a:pt x="62" y="462"/>
                  </a:lnTo>
                  <a:lnTo>
                    <a:pt x="64" y="462"/>
                  </a:lnTo>
                  <a:lnTo>
                    <a:pt x="64" y="462"/>
                  </a:lnTo>
                  <a:lnTo>
                    <a:pt x="73" y="462"/>
                  </a:lnTo>
                  <a:lnTo>
                    <a:pt x="78" y="462"/>
                  </a:lnTo>
                  <a:lnTo>
                    <a:pt x="84" y="465"/>
                  </a:lnTo>
                  <a:lnTo>
                    <a:pt x="84" y="465"/>
                  </a:lnTo>
                  <a:lnTo>
                    <a:pt x="87" y="471"/>
                  </a:lnTo>
                  <a:lnTo>
                    <a:pt x="87" y="471"/>
                  </a:lnTo>
                  <a:lnTo>
                    <a:pt x="87" y="495"/>
                  </a:lnTo>
                  <a:lnTo>
                    <a:pt x="87" y="495"/>
                  </a:lnTo>
                  <a:lnTo>
                    <a:pt x="90" y="510"/>
                  </a:lnTo>
                  <a:lnTo>
                    <a:pt x="90" y="528"/>
                  </a:lnTo>
                  <a:lnTo>
                    <a:pt x="90" y="528"/>
                  </a:lnTo>
                  <a:lnTo>
                    <a:pt x="87" y="538"/>
                  </a:lnTo>
                  <a:lnTo>
                    <a:pt x="81" y="541"/>
                  </a:lnTo>
                  <a:lnTo>
                    <a:pt x="81" y="541"/>
                  </a:lnTo>
                  <a:lnTo>
                    <a:pt x="76" y="541"/>
                  </a:lnTo>
                  <a:lnTo>
                    <a:pt x="70" y="538"/>
                  </a:lnTo>
                  <a:lnTo>
                    <a:pt x="70" y="538"/>
                  </a:lnTo>
                  <a:lnTo>
                    <a:pt x="64" y="541"/>
                  </a:lnTo>
                  <a:lnTo>
                    <a:pt x="62" y="544"/>
                  </a:lnTo>
                  <a:lnTo>
                    <a:pt x="62" y="544"/>
                  </a:lnTo>
                  <a:lnTo>
                    <a:pt x="59" y="565"/>
                  </a:lnTo>
                  <a:lnTo>
                    <a:pt x="59" y="565"/>
                  </a:lnTo>
                  <a:lnTo>
                    <a:pt x="59" y="580"/>
                  </a:lnTo>
                  <a:lnTo>
                    <a:pt x="59" y="580"/>
                  </a:lnTo>
                  <a:lnTo>
                    <a:pt x="59" y="583"/>
                  </a:lnTo>
                  <a:lnTo>
                    <a:pt x="59" y="583"/>
                  </a:lnTo>
                  <a:lnTo>
                    <a:pt x="67" y="583"/>
                  </a:lnTo>
                  <a:lnTo>
                    <a:pt x="67" y="583"/>
                  </a:lnTo>
                  <a:lnTo>
                    <a:pt x="84" y="586"/>
                  </a:lnTo>
                  <a:lnTo>
                    <a:pt x="84" y="586"/>
                  </a:lnTo>
                  <a:lnTo>
                    <a:pt x="92" y="592"/>
                  </a:lnTo>
                  <a:lnTo>
                    <a:pt x="95" y="598"/>
                  </a:lnTo>
                  <a:lnTo>
                    <a:pt x="95" y="598"/>
                  </a:lnTo>
                  <a:lnTo>
                    <a:pt x="95" y="607"/>
                  </a:lnTo>
                  <a:lnTo>
                    <a:pt x="92" y="617"/>
                  </a:lnTo>
                  <a:lnTo>
                    <a:pt x="84" y="632"/>
                  </a:lnTo>
                  <a:lnTo>
                    <a:pt x="84" y="632"/>
                  </a:lnTo>
                  <a:lnTo>
                    <a:pt x="84" y="632"/>
                  </a:lnTo>
                  <a:lnTo>
                    <a:pt x="76" y="647"/>
                  </a:lnTo>
                  <a:lnTo>
                    <a:pt x="76" y="647"/>
                  </a:lnTo>
                  <a:lnTo>
                    <a:pt x="73" y="653"/>
                  </a:lnTo>
                  <a:lnTo>
                    <a:pt x="73" y="653"/>
                  </a:lnTo>
                  <a:lnTo>
                    <a:pt x="81" y="680"/>
                  </a:lnTo>
                  <a:lnTo>
                    <a:pt x="90" y="714"/>
                  </a:lnTo>
                  <a:lnTo>
                    <a:pt x="90" y="714"/>
                  </a:lnTo>
                  <a:lnTo>
                    <a:pt x="90" y="717"/>
                  </a:lnTo>
                  <a:lnTo>
                    <a:pt x="90" y="717"/>
                  </a:lnTo>
                  <a:lnTo>
                    <a:pt x="106" y="750"/>
                  </a:lnTo>
                  <a:lnTo>
                    <a:pt x="106" y="750"/>
                  </a:lnTo>
                  <a:lnTo>
                    <a:pt x="115" y="771"/>
                  </a:lnTo>
                  <a:lnTo>
                    <a:pt x="118" y="781"/>
                  </a:lnTo>
                  <a:lnTo>
                    <a:pt x="118" y="781"/>
                  </a:lnTo>
                  <a:lnTo>
                    <a:pt x="115" y="796"/>
                  </a:lnTo>
                  <a:lnTo>
                    <a:pt x="118" y="805"/>
                  </a:lnTo>
                  <a:lnTo>
                    <a:pt x="123" y="814"/>
                  </a:lnTo>
                  <a:lnTo>
                    <a:pt x="126" y="814"/>
                  </a:lnTo>
                  <a:lnTo>
                    <a:pt x="126" y="814"/>
                  </a:lnTo>
                  <a:lnTo>
                    <a:pt x="126" y="814"/>
                  </a:lnTo>
                  <a:lnTo>
                    <a:pt x="126" y="814"/>
                  </a:lnTo>
                  <a:lnTo>
                    <a:pt x="134" y="823"/>
                  </a:lnTo>
                  <a:lnTo>
                    <a:pt x="134" y="832"/>
                  </a:lnTo>
                  <a:lnTo>
                    <a:pt x="132" y="841"/>
                  </a:lnTo>
                  <a:lnTo>
                    <a:pt x="126" y="847"/>
                  </a:lnTo>
                  <a:lnTo>
                    <a:pt x="126" y="850"/>
                  </a:lnTo>
                  <a:lnTo>
                    <a:pt x="126" y="850"/>
                  </a:lnTo>
                  <a:lnTo>
                    <a:pt x="123" y="857"/>
                  </a:lnTo>
                  <a:lnTo>
                    <a:pt x="123" y="863"/>
                  </a:lnTo>
                  <a:lnTo>
                    <a:pt x="129" y="875"/>
                  </a:lnTo>
                  <a:lnTo>
                    <a:pt x="129" y="875"/>
                  </a:lnTo>
                  <a:lnTo>
                    <a:pt x="134" y="881"/>
                  </a:lnTo>
                  <a:lnTo>
                    <a:pt x="134" y="881"/>
                  </a:lnTo>
                  <a:lnTo>
                    <a:pt x="134" y="887"/>
                  </a:lnTo>
                  <a:lnTo>
                    <a:pt x="137" y="893"/>
                  </a:lnTo>
                  <a:lnTo>
                    <a:pt x="134" y="908"/>
                  </a:lnTo>
                  <a:lnTo>
                    <a:pt x="134" y="908"/>
                  </a:lnTo>
                  <a:lnTo>
                    <a:pt x="148" y="911"/>
                  </a:lnTo>
                  <a:lnTo>
                    <a:pt x="148" y="911"/>
                  </a:lnTo>
                  <a:lnTo>
                    <a:pt x="168" y="917"/>
                  </a:lnTo>
                  <a:lnTo>
                    <a:pt x="168" y="917"/>
                  </a:lnTo>
                  <a:lnTo>
                    <a:pt x="179" y="923"/>
                  </a:lnTo>
                  <a:lnTo>
                    <a:pt x="179" y="923"/>
                  </a:lnTo>
                  <a:lnTo>
                    <a:pt x="188" y="929"/>
                  </a:lnTo>
                  <a:lnTo>
                    <a:pt x="188" y="929"/>
                  </a:lnTo>
                  <a:lnTo>
                    <a:pt x="196" y="933"/>
                  </a:lnTo>
                  <a:lnTo>
                    <a:pt x="204" y="939"/>
                  </a:lnTo>
                  <a:lnTo>
                    <a:pt x="213" y="948"/>
                  </a:lnTo>
                  <a:lnTo>
                    <a:pt x="213" y="951"/>
                  </a:lnTo>
                  <a:lnTo>
                    <a:pt x="213" y="951"/>
                  </a:lnTo>
                  <a:lnTo>
                    <a:pt x="224" y="963"/>
                  </a:lnTo>
                  <a:lnTo>
                    <a:pt x="232" y="978"/>
                  </a:lnTo>
                  <a:lnTo>
                    <a:pt x="232" y="978"/>
                  </a:lnTo>
                  <a:lnTo>
                    <a:pt x="232" y="981"/>
                  </a:lnTo>
                  <a:lnTo>
                    <a:pt x="238" y="981"/>
                  </a:lnTo>
                  <a:lnTo>
                    <a:pt x="246" y="984"/>
                  </a:lnTo>
                  <a:lnTo>
                    <a:pt x="246" y="984"/>
                  </a:lnTo>
                  <a:lnTo>
                    <a:pt x="255" y="987"/>
                  </a:lnTo>
                  <a:lnTo>
                    <a:pt x="260" y="993"/>
                  </a:lnTo>
                  <a:lnTo>
                    <a:pt x="260" y="993"/>
                  </a:lnTo>
                  <a:lnTo>
                    <a:pt x="266" y="1002"/>
                  </a:lnTo>
                  <a:lnTo>
                    <a:pt x="269" y="1008"/>
                  </a:lnTo>
                  <a:lnTo>
                    <a:pt x="269" y="1015"/>
                  </a:lnTo>
                  <a:lnTo>
                    <a:pt x="269" y="1015"/>
                  </a:lnTo>
                  <a:lnTo>
                    <a:pt x="274" y="1024"/>
                  </a:lnTo>
                  <a:lnTo>
                    <a:pt x="283" y="1030"/>
                  </a:lnTo>
                  <a:lnTo>
                    <a:pt x="283" y="1030"/>
                  </a:lnTo>
                  <a:lnTo>
                    <a:pt x="297" y="1039"/>
                  </a:lnTo>
                  <a:lnTo>
                    <a:pt x="297" y="1039"/>
                  </a:lnTo>
                  <a:lnTo>
                    <a:pt x="300" y="1039"/>
                  </a:lnTo>
                  <a:lnTo>
                    <a:pt x="300" y="1039"/>
                  </a:lnTo>
                  <a:lnTo>
                    <a:pt x="300" y="1039"/>
                  </a:lnTo>
                  <a:lnTo>
                    <a:pt x="300" y="1039"/>
                  </a:lnTo>
                  <a:lnTo>
                    <a:pt x="305" y="1051"/>
                  </a:lnTo>
                  <a:lnTo>
                    <a:pt x="305" y="1051"/>
                  </a:lnTo>
                  <a:lnTo>
                    <a:pt x="322" y="1078"/>
                  </a:lnTo>
                  <a:lnTo>
                    <a:pt x="322" y="1078"/>
                  </a:lnTo>
                  <a:lnTo>
                    <a:pt x="339" y="1103"/>
                  </a:lnTo>
                  <a:lnTo>
                    <a:pt x="339" y="1103"/>
                  </a:lnTo>
                  <a:lnTo>
                    <a:pt x="342" y="1106"/>
                  </a:lnTo>
                  <a:lnTo>
                    <a:pt x="342" y="1106"/>
                  </a:lnTo>
                  <a:lnTo>
                    <a:pt x="347" y="1118"/>
                  </a:lnTo>
                  <a:lnTo>
                    <a:pt x="347" y="1130"/>
                  </a:lnTo>
                  <a:lnTo>
                    <a:pt x="347" y="1130"/>
                  </a:lnTo>
                  <a:lnTo>
                    <a:pt x="350" y="1133"/>
                  </a:lnTo>
                  <a:lnTo>
                    <a:pt x="350" y="1133"/>
                  </a:lnTo>
                  <a:lnTo>
                    <a:pt x="350" y="1163"/>
                  </a:lnTo>
                  <a:lnTo>
                    <a:pt x="350" y="1163"/>
                  </a:lnTo>
                  <a:lnTo>
                    <a:pt x="350" y="1182"/>
                  </a:lnTo>
                  <a:lnTo>
                    <a:pt x="350" y="1182"/>
                  </a:lnTo>
                  <a:lnTo>
                    <a:pt x="350" y="1185"/>
                  </a:lnTo>
                  <a:lnTo>
                    <a:pt x="350" y="1188"/>
                  </a:lnTo>
                  <a:lnTo>
                    <a:pt x="350" y="1188"/>
                  </a:lnTo>
                  <a:lnTo>
                    <a:pt x="353" y="1197"/>
                  </a:lnTo>
                  <a:lnTo>
                    <a:pt x="551" y="1221"/>
                  </a:lnTo>
                  <a:lnTo>
                    <a:pt x="551" y="1221"/>
                  </a:lnTo>
                  <a:lnTo>
                    <a:pt x="554" y="1224"/>
                  </a:lnTo>
                  <a:lnTo>
                    <a:pt x="554" y="1224"/>
                  </a:lnTo>
                  <a:lnTo>
                    <a:pt x="554" y="1224"/>
                  </a:lnTo>
                  <a:lnTo>
                    <a:pt x="554" y="1224"/>
                  </a:lnTo>
                  <a:lnTo>
                    <a:pt x="557" y="1221"/>
                  </a:lnTo>
                  <a:lnTo>
                    <a:pt x="557" y="1221"/>
                  </a:lnTo>
                  <a:lnTo>
                    <a:pt x="557" y="1221"/>
                  </a:lnTo>
                  <a:lnTo>
                    <a:pt x="557" y="1221"/>
                  </a:lnTo>
                  <a:lnTo>
                    <a:pt x="560" y="1221"/>
                  </a:lnTo>
                  <a:lnTo>
                    <a:pt x="560" y="1221"/>
                  </a:lnTo>
                  <a:lnTo>
                    <a:pt x="568" y="1215"/>
                  </a:lnTo>
                  <a:lnTo>
                    <a:pt x="568" y="1215"/>
                  </a:lnTo>
                  <a:lnTo>
                    <a:pt x="568" y="1215"/>
                  </a:lnTo>
                  <a:lnTo>
                    <a:pt x="568" y="1215"/>
                  </a:lnTo>
                  <a:lnTo>
                    <a:pt x="571" y="1212"/>
                  </a:lnTo>
                  <a:lnTo>
                    <a:pt x="571" y="1212"/>
                  </a:lnTo>
                  <a:lnTo>
                    <a:pt x="571" y="1212"/>
                  </a:lnTo>
                  <a:lnTo>
                    <a:pt x="571" y="1212"/>
                  </a:lnTo>
                  <a:lnTo>
                    <a:pt x="571" y="1212"/>
                  </a:lnTo>
                  <a:lnTo>
                    <a:pt x="571" y="1191"/>
                  </a:lnTo>
                  <a:lnTo>
                    <a:pt x="571" y="1191"/>
                  </a:lnTo>
                  <a:lnTo>
                    <a:pt x="568" y="1185"/>
                  </a:lnTo>
                  <a:lnTo>
                    <a:pt x="565" y="1176"/>
                  </a:lnTo>
                  <a:lnTo>
                    <a:pt x="565" y="1176"/>
                  </a:lnTo>
                  <a:lnTo>
                    <a:pt x="557" y="1160"/>
                  </a:lnTo>
                  <a:lnTo>
                    <a:pt x="554" y="1145"/>
                  </a:lnTo>
                  <a:lnTo>
                    <a:pt x="554" y="1145"/>
                  </a:lnTo>
                  <a:lnTo>
                    <a:pt x="557" y="1130"/>
                  </a:lnTo>
                  <a:lnTo>
                    <a:pt x="560" y="1121"/>
                  </a:lnTo>
                  <a:lnTo>
                    <a:pt x="565" y="1115"/>
                  </a:lnTo>
                  <a:lnTo>
                    <a:pt x="579" y="1097"/>
                  </a:lnTo>
                  <a:lnTo>
                    <a:pt x="579" y="1097"/>
                  </a:lnTo>
                  <a:lnTo>
                    <a:pt x="588" y="1084"/>
                  </a:lnTo>
                  <a:lnTo>
                    <a:pt x="593" y="1072"/>
                  </a:lnTo>
                  <a:lnTo>
                    <a:pt x="593" y="1057"/>
                  </a:lnTo>
                  <a:lnTo>
                    <a:pt x="593" y="1057"/>
                  </a:lnTo>
                  <a:lnTo>
                    <a:pt x="596" y="1048"/>
                  </a:lnTo>
                  <a:lnTo>
                    <a:pt x="602" y="1039"/>
                  </a:lnTo>
                  <a:lnTo>
                    <a:pt x="607" y="1033"/>
                  </a:lnTo>
                  <a:lnTo>
                    <a:pt x="616" y="1030"/>
                  </a:lnTo>
                  <a:lnTo>
                    <a:pt x="616" y="1030"/>
                  </a:lnTo>
                  <a:lnTo>
                    <a:pt x="624" y="1024"/>
                  </a:lnTo>
                  <a:lnTo>
                    <a:pt x="624" y="1024"/>
                  </a:lnTo>
                  <a:lnTo>
                    <a:pt x="616" y="1018"/>
                  </a:lnTo>
                  <a:lnTo>
                    <a:pt x="616" y="1018"/>
                  </a:lnTo>
                  <a:lnTo>
                    <a:pt x="616" y="1018"/>
                  </a:lnTo>
                  <a:lnTo>
                    <a:pt x="616" y="1018"/>
                  </a:lnTo>
                  <a:lnTo>
                    <a:pt x="605" y="1011"/>
                  </a:lnTo>
                  <a:lnTo>
                    <a:pt x="593" y="1002"/>
                  </a:lnTo>
                  <a:lnTo>
                    <a:pt x="593" y="1002"/>
                  </a:lnTo>
                  <a:lnTo>
                    <a:pt x="593" y="999"/>
                  </a:lnTo>
                  <a:lnTo>
                    <a:pt x="593" y="999"/>
                  </a:lnTo>
                  <a:lnTo>
                    <a:pt x="593" y="999"/>
                  </a:lnTo>
                  <a:lnTo>
                    <a:pt x="593" y="999"/>
                  </a:lnTo>
                  <a:lnTo>
                    <a:pt x="591" y="996"/>
                  </a:lnTo>
                  <a:lnTo>
                    <a:pt x="591" y="996"/>
                  </a:lnTo>
                  <a:lnTo>
                    <a:pt x="591" y="996"/>
                  </a:lnTo>
                  <a:lnTo>
                    <a:pt x="591" y="996"/>
                  </a:lnTo>
                  <a:lnTo>
                    <a:pt x="591" y="996"/>
                  </a:lnTo>
                  <a:lnTo>
                    <a:pt x="591" y="996"/>
                  </a:lnTo>
                  <a:lnTo>
                    <a:pt x="591" y="993"/>
                  </a:lnTo>
                  <a:lnTo>
                    <a:pt x="591" y="993"/>
                  </a:lnTo>
                  <a:lnTo>
                    <a:pt x="588" y="993"/>
                  </a:lnTo>
                  <a:lnTo>
                    <a:pt x="588" y="993"/>
                  </a:lnTo>
                  <a:lnTo>
                    <a:pt x="588" y="990"/>
                  </a:lnTo>
                  <a:lnTo>
                    <a:pt x="588" y="990"/>
                  </a:lnTo>
                  <a:lnTo>
                    <a:pt x="588" y="990"/>
                  </a:lnTo>
                  <a:lnTo>
                    <a:pt x="588" y="990"/>
                  </a:lnTo>
                  <a:lnTo>
                    <a:pt x="588" y="990"/>
                  </a:lnTo>
                  <a:lnTo>
                    <a:pt x="588" y="990"/>
                  </a:lnTo>
                  <a:lnTo>
                    <a:pt x="588" y="987"/>
                  </a:lnTo>
                  <a:lnTo>
                    <a:pt x="588" y="987"/>
                  </a:lnTo>
                  <a:lnTo>
                    <a:pt x="585" y="987"/>
                  </a:lnTo>
                  <a:lnTo>
                    <a:pt x="585" y="987"/>
                  </a:lnTo>
                  <a:lnTo>
                    <a:pt x="585" y="984"/>
                  </a:lnTo>
                  <a:lnTo>
                    <a:pt x="585" y="984"/>
                  </a:lnTo>
                  <a:lnTo>
                    <a:pt x="585" y="984"/>
                  </a:lnTo>
                  <a:lnTo>
                    <a:pt x="585" y="984"/>
                  </a:lnTo>
                  <a:lnTo>
                    <a:pt x="585" y="981"/>
                  </a:lnTo>
                  <a:lnTo>
                    <a:pt x="585" y="981"/>
                  </a:lnTo>
                  <a:lnTo>
                    <a:pt x="585" y="978"/>
                  </a:lnTo>
                  <a:lnTo>
                    <a:pt x="585" y="978"/>
                  </a:lnTo>
                  <a:lnTo>
                    <a:pt x="585" y="978"/>
                  </a:lnTo>
                  <a:lnTo>
                    <a:pt x="585" y="978"/>
                  </a:lnTo>
                  <a:lnTo>
                    <a:pt x="582" y="975"/>
                  </a:lnTo>
                  <a:lnTo>
                    <a:pt x="582" y="975"/>
                  </a:lnTo>
                  <a:lnTo>
                    <a:pt x="582" y="975"/>
                  </a:lnTo>
                  <a:lnTo>
                    <a:pt x="582" y="975"/>
                  </a:lnTo>
                  <a:lnTo>
                    <a:pt x="582" y="972"/>
                  </a:lnTo>
                  <a:lnTo>
                    <a:pt x="582" y="972"/>
                  </a:lnTo>
                  <a:lnTo>
                    <a:pt x="582" y="969"/>
                  </a:lnTo>
                  <a:lnTo>
                    <a:pt x="582" y="969"/>
                  </a:lnTo>
                  <a:lnTo>
                    <a:pt x="582" y="969"/>
                  </a:lnTo>
                  <a:lnTo>
                    <a:pt x="582" y="969"/>
                  </a:lnTo>
                  <a:lnTo>
                    <a:pt x="582" y="966"/>
                  </a:lnTo>
                  <a:lnTo>
                    <a:pt x="582" y="966"/>
                  </a:lnTo>
                  <a:lnTo>
                    <a:pt x="582" y="963"/>
                  </a:lnTo>
                  <a:lnTo>
                    <a:pt x="582" y="963"/>
                  </a:lnTo>
                  <a:lnTo>
                    <a:pt x="582" y="960"/>
                  </a:lnTo>
                  <a:lnTo>
                    <a:pt x="582" y="960"/>
                  </a:lnTo>
                  <a:lnTo>
                    <a:pt x="579" y="960"/>
                  </a:lnTo>
                  <a:lnTo>
                    <a:pt x="579" y="960"/>
                  </a:lnTo>
                  <a:lnTo>
                    <a:pt x="579" y="957"/>
                  </a:lnTo>
                  <a:lnTo>
                    <a:pt x="579" y="957"/>
                  </a:lnTo>
                  <a:lnTo>
                    <a:pt x="579" y="954"/>
                  </a:lnTo>
                  <a:lnTo>
                    <a:pt x="579" y="954"/>
                  </a:lnTo>
                  <a:lnTo>
                    <a:pt x="579" y="951"/>
                  </a:lnTo>
                  <a:lnTo>
                    <a:pt x="579" y="951"/>
                  </a:lnTo>
                  <a:lnTo>
                    <a:pt x="579" y="951"/>
                  </a:lnTo>
                  <a:lnTo>
                    <a:pt x="579" y="951"/>
                  </a:lnTo>
                  <a:lnTo>
                    <a:pt x="579" y="948"/>
                  </a:lnTo>
                  <a:lnTo>
                    <a:pt x="579" y="948"/>
                  </a:lnTo>
                  <a:lnTo>
                    <a:pt x="579" y="945"/>
                  </a:lnTo>
                  <a:lnTo>
                    <a:pt x="579" y="945"/>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69" name="Google Shape;1699;p12">
              <a:extLst>
                <a:ext uri="{FF2B5EF4-FFF2-40B4-BE49-F238E27FC236}">
                  <a16:creationId xmlns:a16="http://schemas.microsoft.com/office/drawing/2014/main" id="{3A0040B0-49EB-05B3-BD51-326577A0C283}"/>
                </a:ext>
              </a:extLst>
            </p:cNvPr>
            <p:cNvSpPr/>
            <p:nvPr/>
          </p:nvSpPr>
          <p:spPr>
            <a:xfrm>
              <a:off x="7205484" y="3707826"/>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70" name="Google Shape;1700;p12">
              <a:extLst>
                <a:ext uri="{FF2B5EF4-FFF2-40B4-BE49-F238E27FC236}">
                  <a16:creationId xmlns:a16="http://schemas.microsoft.com/office/drawing/2014/main" id="{D8846A17-25A2-1260-0D13-8608ACBC3A97}"/>
                </a:ext>
              </a:extLst>
            </p:cNvPr>
            <p:cNvSpPr/>
            <p:nvPr/>
          </p:nvSpPr>
          <p:spPr>
            <a:xfrm>
              <a:off x="7209333" y="3722423"/>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71" name="Google Shape;1701;p12">
              <a:extLst>
                <a:ext uri="{FF2B5EF4-FFF2-40B4-BE49-F238E27FC236}">
                  <a16:creationId xmlns:a16="http://schemas.microsoft.com/office/drawing/2014/main" id="{E2E55FE7-CD06-5C64-5BB8-8443725AC712}"/>
                </a:ext>
              </a:extLst>
            </p:cNvPr>
            <p:cNvSpPr/>
            <p:nvPr/>
          </p:nvSpPr>
          <p:spPr>
            <a:xfrm>
              <a:off x="7209333" y="372242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72" name="Google Shape;1702;p12">
              <a:extLst>
                <a:ext uri="{FF2B5EF4-FFF2-40B4-BE49-F238E27FC236}">
                  <a16:creationId xmlns:a16="http://schemas.microsoft.com/office/drawing/2014/main" id="{73D976A4-E956-1248-88DB-4C3F145291F2}"/>
                </a:ext>
              </a:extLst>
            </p:cNvPr>
            <p:cNvSpPr/>
            <p:nvPr/>
          </p:nvSpPr>
          <p:spPr>
            <a:xfrm>
              <a:off x="7205484" y="3718774"/>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73" name="Google Shape;1703;p12">
              <a:extLst>
                <a:ext uri="{FF2B5EF4-FFF2-40B4-BE49-F238E27FC236}">
                  <a16:creationId xmlns:a16="http://schemas.microsoft.com/office/drawing/2014/main" id="{ED3F1471-FF2D-A4E3-ADA7-EFA0F2BEE54A}"/>
                </a:ext>
              </a:extLst>
            </p:cNvPr>
            <p:cNvSpPr/>
            <p:nvPr/>
          </p:nvSpPr>
          <p:spPr>
            <a:xfrm>
              <a:off x="7215746" y="373337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74" name="Google Shape;1704;p12">
              <a:extLst>
                <a:ext uri="{FF2B5EF4-FFF2-40B4-BE49-F238E27FC236}">
                  <a16:creationId xmlns:a16="http://schemas.microsoft.com/office/drawing/2014/main" id="{2321EE66-3A7F-41EF-D9FF-B75507F3B875}"/>
                </a:ext>
              </a:extLst>
            </p:cNvPr>
            <p:cNvSpPr/>
            <p:nvPr/>
          </p:nvSpPr>
          <p:spPr>
            <a:xfrm>
              <a:off x="7205484" y="371512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75" name="Google Shape;1705;p12">
              <a:extLst>
                <a:ext uri="{FF2B5EF4-FFF2-40B4-BE49-F238E27FC236}">
                  <a16:creationId xmlns:a16="http://schemas.microsoft.com/office/drawing/2014/main" id="{6036FD93-4782-988A-8CBF-9019877DC39D}"/>
                </a:ext>
              </a:extLst>
            </p:cNvPr>
            <p:cNvSpPr/>
            <p:nvPr/>
          </p:nvSpPr>
          <p:spPr>
            <a:xfrm>
              <a:off x="7213181" y="372972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76" name="Google Shape;1706;p12">
              <a:extLst>
                <a:ext uri="{FF2B5EF4-FFF2-40B4-BE49-F238E27FC236}">
                  <a16:creationId xmlns:a16="http://schemas.microsoft.com/office/drawing/2014/main" id="{76BAA723-4E0A-5B2E-8236-9AB809B202D6}"/>
                </a:ext>
              </a:extLst>
            </p:cNvPr>
            <p:cNvSpPr/>
            <p:nvPr/>
          </p:nvSpPr>
          <p:spPr>
            <a:xfrm>
              <a:off x="7213181" y="3726072"/>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77" name="Google Shape;1707;p12">
              <a:extLst>
                <a:ext uri="{FF2B5EF4-FFF2-40B4-BE49-F238E27FC236}">
                  <a16:creationId xmlns:a16="http://schemas.microsoft.com/office/drawing/2014/main" id="{0ED677E8-2CCE-6B1B-C2DA-A8B4DCBC64DC}"/>
                </a:ext>
              </a:extLst>
            </p:cNvPr>
            <p:cNvSpPr/>
            <p:nvPr/>
          </p:nvSpPr>
          <p:spPr>
            <a:xfrm>
              <a:off x="7197788" y="367498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78" name="Google Shape;1708;p12">
              <a:extLst>
                <a:ext uri="{FF2B5EF4-FFF2-40B4-BE49-F238E27FC236}">
                  <a16:creationId xmlns:a16="http://schemas.microsoft.com/office/drawing/2014/main" id="{11417917-6548-FE66-1E55-EB6B6DE51841}"/>
                </a:ext>
              </a:extLst>
            </p:cNvPr>
            <p:cNvSpPr/>
            <p:nvPr/>
          </p:nvSpPr>
          <p:spPr>
            <a:xfrm>
              <a:off x="7197788" y="3678634"/>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79" name="Google Shape;1709;p12">
              <a:extLst>
                <a:ext uri="{FF2B5EF4-FFF2-40B4-BE49-F238E27FC236}">
                  <a16:creationId xmlns:a16="http://schemas.microsoft.com/office/drawing/2014/main" id="{7768B773-1F75-E6E0-83B3-68C7F2166F98}"/>
                </a:ext>
              </a:extLst>
            </p:cNvPr>
            <p:cNvSpPr/>
            <p:nvPr/>
          </p:nvSpPr>
          <p:spPr>
            <a:xfrm>
              <a:off x="7201636" y="3704177"/>
              <a:ext cx="3848" cy="3649"/>
            </a:xfrm>
            <a:custGeom>
              <a:avLst/>
              <a:gdLst/>
              <a:ahLst/>
              <a:cxnLst/>
              <a:rect l="l" t="t" r="r" b="b"/>
              <a:pathLst>
                <a:path w="3" h="3" extrusionOk="0">
                  <a:moveTo>
                    <a:pt x="0" y="0"/>
                  </a:moveTo>
                  <a:lnTo>
                    <a:pt x="0" y="0"/>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80" name="Google Shape;1710;p12">
              <a:extLst>
                <a:ext uri="{FF2B5EF4-FFF2-40B4-BE49-F238E27FC236}">
                  <a16:creationId xmlns:a16="http://schemas.microsoft.com/office/drawing/2014/main" id="{47F12D1F-6B59-3D24-6245-1566B5D04786}"/>
                </a:ext>
              </a:extLst>
            </p:cNvPr>
            <p:cNvSpPr/>
            <p:nvPr/>
          </p:nvSpPr>
          <p:spPr>
            <a:xfrm>
              <a:off x="7245250" y="3756481"/>
              <a:ext cx="10262" cy="7298"/>
            </a:xfrm>
            <a:custGeom>
              <a:avLst/>
              <a:gdLst/>
              <a:ahLst/>
              <a:cxnLst/>
              <a:rect l="l" t="t" r="r" b="b"/>
              <a:pathLst>
                <a:path w="8" h="6" extrusionOk="0">
                  <a:moveTo>
                    <a:pt x="0" y="0"/>
                  </a:moveTo>
                  <a:lnTo>
                    <a:pt x="0" y="0"/>
                  </a:lnTo>
                  <a:lnTo>
                    <a:pt x="8" y="6"/>
                  </a:lnTo>
                  <a:lnTo>
                    <a:pt x="8" y="6"/>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81" name="Google Shape;1711;p12">
              <a:extLst>
                <a:ext uri="{FF2B5EF4-FFF2-40B4-BE49-F238E27FC236}">
                  <a16:creationId xmlns:a16="http://schemas.microsoft.com/office/drawing/2014/main" id="{76E0E351-1B9F-DF29-A4D5-38D38F4D39E3}"/>
                </a:ext>
              </a:extLst>
            </p:cNvPr>
            <p:cNvSpPr/>
            <p:nvPr/>
          </p:nvSpPr>
          <p:spPr>
            <a:xfrm>
              <a:off x="7197788" y="3685932"/>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82" name="Google Shape;1712;p12">
              <a:extLst>
                <a:ext uri="{FF2B5EF4-FFF2-40B4-BE49-F238E27FC236}">
                  <a16:creationId xmlns:a16="http://schemas.microsoft.com/office/drawing/2014/main" id="{42AF945A-E87B-DE83-5024-161E1E05DDA6}"/>
                </a:ext>
              </a:extLst>
            </p:cNvPr>
            <p:cNvSpPr/>
            <p:nvPr/>
          </p:nvSpPr>
          <p:spPr>
            <a:xfrm>
              <a:off x="7201636" y="3689581"/>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83" name="Google Shape;1713;p12">
              <a:extLst>
                <a:ext uri="{FF2B5EF4-FFF2-40B4-BE49-F238E27FC236}">
                  <a16:creationId xmlns:a16="http://schemas.microsoft.com/office/drawing/2014/main" id="{188190A4-C8D8-6F05-1285-CA90E2F6124D}"/>
                </a:ext>
              </a:extLst>
            </p:cNvPr>
            <p:cNvSpPr/>
            <p:nvPr/>
          </p:nvSpPr>
          <p:spPr>
            <a:xfrm>
              <a:off x="7201636" y="3700528"/>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84" name="Google Shape;1714;p12">
              <a:extLst>
                <a:ext uri="{FF2B5EF4-FFF2-40B4-BE49-F238E27FC236}">
                  <a16:creationId xmlns:a16="http://schemas.microsoft.com/office/drawing/2014/main" id="{61708BF6-F65A-7913-7DC0-F2A96E42FCA4}"/>
                </a:ext>
              </a:extLst>
            </p:cNvPr>
            <p:cNvSpPr/>
            <p:nvPr/>
          </p:nvSpPr>
          <p:spPr>
            <a:xfrm>
              <a:off x="7201636" y="3696879"/>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85" name="Google Shape;1715;p12">
              <a:extLst>
                <a:ext uri="{FF2B5EF4-FFF2-40B4-BE49-F238E27FC236}">
                  <a16:creationId xmlns:a16="http://schemas.microsoft.com/office/drawing/2014/main" id="{5390F2F9-7B3E-33FB-7F10-EDBF45D4CB11}"/>
                </a:ext>
              </a:extLst>
            </p:cNvPr>
            <p:cNvSpPr/>
            <p:nvPr/>
          </p:nvSpPr>
          <p:spPr>
            <a:xfrm>
              <a:off x="7165719" y="400705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86" name="Google Shape;1716;p12">
              <a:extLst>
                <a:ext uri="{FF2B5EF4-FFF2-40B4-BE49-F238E27FC236}">
                  <a16:creationId xmlns:a16="http://schemas.microsoft.com/office/drawing/2014/main" id="{6C620C07-E806-CD27-2ADE-E9459F401341}"/>
                </a:ext>
              </a:extLst>
            </p:cNvPr>
            <p:cNvSpPr/>
            <p:nvPr/>
          </p:nvSpPr>
          <p:spPr>
            <a:xfrm>
              <a:off x="7187526" y="3992456"/>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87" name="Google Shape;1717;p12">
              <a:extLst>
                <a:ext uri="{FF2B5EF4-FFF2-40B4-BE49-F238E27FC236}">
                  <a16:creationId xmlns:a16="http://schemas.microsoft.com/office/drawing/2014/main" id="{D9102D58-CC69-671A-A621-847E8C63773D}"/>
                </a:ext>
              </a:extLst>
            </p:cNvPr>
            <p:cNvSpPr/>
            <p:nvPr/>
          </p:nvSpPr>
          <p:spPr>
            <a:xfrm>
              <a:off x="7169567" y="400340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88" name="Google Shape;1718;p12">
              <a:extLst>
                <a:ext uri="{FF2B5EF4-FFF2-40B4-BE49-F238E27FC236}">
                  <a16:creationId xmlns:a16="http://schemas.microsoft.com/office/drawing/2014/main" id="{32F4114D-021C-24CD-588B-399F46689FB2}"/>
                </a:ext>
              </a:extLst>
            </p:cNvPr>
            <p:cNvSpPr/>
            <p:nvPr/>
          </p:nvSpPr>
          <p:spPr>
            <a:xfrm>
              <a:off x="7173415" y="3996105"/>
              <a:ext cx="10262" cy="7298"/>
            </a:xfrm>
            <a:custGeom>
              <a:avLst/>
              <a:gdLst/>
              <a:ahLst/>
              <a:cxnLst/>
              <a:rect l="l" t="t" r="r" b="b"/>
              <a:pathLst>
                <a:path w="8" h="6" extrusionOk="0">
                  <a:moveTo>
                    <a:pt x="8" y="0"/>
                  </a:moveTo>
                  <a:lnTo>
                    <a:pt x="8" y="0"/>
                  </a:lnTo>
                  <a:lnTo>
                    <a:pt x="0" y="6"/>
                  </a:lnTo>
                  <a:lnTo>
                    <a:pt x="0" y="6"/>
                  </a:lnTo>
                  <a:lnTo>
                    <a:pt x="8" y="0"/>
                  </a:lnTo>
                  <a:lnTo>
                    <a:pt x="8"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89" name="Google Shape;1719;p12">
              <a:extLst>
                <a:ext uri="{FF2B5EF4-FFF2-40B4-BE49-F238E27FC236}">
                  <a16:creationId xmlns:a16="http://schemas.microsoft.com/office/drawing/2014/main" id="{0A5AA48E-261E-5131-38FC-4DEC30BCB6FF}"/>
                </a:ext>
              </a:extLst>
            </p:cNvPr>
            <p:cNvSpPr/>
            <p:nvPr/>
          </p:nvSpPr>
          <p:spPr>
            <a:xfrm>
              <a:off x="7183677" y="3992456"/>
              <a:ext cx="3848" cy="3649"/>
            </a:xfrm>
            <a:custGeom>
              <a:avLst/>
              <a:gdLst/>
              <a:ahLst/>
              <a:cxnLst/>
              <a:rect l="l" t="t" r="r" b="b"/>
              <a:pathLst>
                <a:path w="3" h="3" extrusionOk="0">
                  <a:moveTo>
                    <a:pt x="3" y="0"/>
                  </a:moveTo>
                  <a:lnTo>
                    <a:pt x="3" y="0"/>
                  </a:lnTo>
                  <a:lnTo>
                    <a:pt x="0" y="3"/>
                  </a:lnTo>
                  <a:lnTo>
                    <a:pt x="0" y="3"/>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90" name="Google Shape;1720;p12">
              <a:extLst>
                <a:ext uri="{FF2B5EF4-FFF2-40B4-BE49-F238E27FC236}">
                  <a16:creationId xmlns:a16="http://schemas.microsoft.com/office/drawing/2014/main" id="{2C0B98B4-7768-63F3-F38D-79745409DB78}"/>
                </a:ext>
              </a:extLst>
            </p:cNvPr>
            <p:cNvSpPr/>
            <p:nvPr/>
          </p:nvSpPr>
          <p:spPr>
            <a:xfrm>
              <a:off x="6788585" y="3031528"/>
              <a:ext cx="0" cy="3649"/>
            </a:xfrm>
            <a:custGeom>
              <a:avLst/>
              <a:gdLst/>
              <a:ahLst/>
              <a:cxnLst/>
              <a:rect l="l" t="t" r="r" b="b"/>
              <a:pathLst>
                <a:path w="120000" h="3" extrusionOk="0">
                  <a:moveTo>
                    <a:pt x="0" y="3"/>
                  </a:moveTo>
                  <a:lnTo>
                    <a:pt x="0" y="3"/>
                  </a:lnTo>
                  <a:lnTo>
                    <a:pt x="0" y="3"/>
                  </a:ln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91" name="Google Shape;1721;p12">
              <a:extLst>
                <a:ext uri="{FF2B5EF4-FFF2-40B4-BE49-F238E27FC236}">
                  <a16:creationId xmlns:a16="http://schemas.microsoft.com/office/drawing/2014/main" id="{0AC92E45-C7A3-756E-BC90-759DE334183C}"/>
                </a:ext>
              </a:extLst>
            </p:cNvPr>
            <p:cNvSpPr/>
            <p:nvPr/>
          </p:nvSpPr>
          <p:spPr>
            <a:xfrm>
              <a:off x="6788585" y="3035177"/>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92" name="Google Shape;1722;p12">
              <a:extLst>
                <a:ext uri="{FF2B5EF4-FFF2-40B4-BE49-F238E27FC236}">
                  <a16:creationId xmlns:a16="http://schemas.microsoft.com/office/drawing/2014/main" id="{E0AE8261-8344-B4C0-A8CC-1727CBB5B62B}"/>
                </a:ext>
              </a:extLst>
            </p:cNvPr>
            <p:cNvSpPr/>
            <p:nvPr/>
          </p:nvSpPr>
          <p:spPr>
            <a:xfrm>
              <a:off x="6786019" y="303152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93" name="Google Shape;1723;p12">
              <a:extLst>
                <a:ext uri="{FF2B5EF4-FFF2-40B4-BE49-F238E27FC236}">
                  <a16:creationId xmlns:a16="http://schemas.microsoft.com/office/drawing/2014/main" id="{8280F587-97E2-AE42-8591-32D02F33571D}"/>
                </a:ext>
              </a:extLst>
            </p:cNvPr>
            <p:cNvSpPr/>
            <p:nvPr/>
          </p:nvSpPr>
          <p:spPr>
            <a:xfrm>
              <a:off x="6786019" y="3027879"/>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94" name="Google Shape;1724;p12">
              <a:extLst>
                <a:ext uri="{FF2B5EF4-FFF2-40B4-BE49-F238E27FC236}">
                  <a16:creationId xmlns:a16="http://schemas.microsoft.com/office/drawing/2014/main" id="{D49C5A6A-B7CF-A80D-44D7-9EA42000E1D2}"/>
                </a:ext>
              </a:extLst>
            </p:cNvPr>
            <p:cNvSpPr/>
            <p:nvPr/>
          </p:nvSpPr>
          <p:spPr>
            <a:xfrm>
              <a:off x="6792433" y="3038826"/>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95" name="Google Shape;1725;p12">
              <a:extLst>
                <a:ext uri="{FF2B5EF4-FFF2-40B4-BE49-F238E27FC236}">
                  <a16:creationId xmlns:a16="http://schemas.microsoft.com/office/drawing/2014/main" id="{95EF5711-E3AF-91DF-6F87-2DB1302D2D3C}"/>
                </a:ext>
              </a:extLst>
            </p:cNvPr>
            <p:cNvSpPr/>
            <p:nvPr/>
          </p:nvSpPr>
          <p:spPr>
            <a:xfrm>
              <a:off x="6792433" y="3038826"/>
              <a:ext cx="3848" cy="3649"/>
            </a:xfrm>
            <a:custGeom>
              <a:avLst/>
              <a:gdLst/>
              <a:ahLst/>
              <a:cxnLst/>
              <a:rect l="l" t="t" r="r" b="b"/>
              <a:pathLst>
                <a:path w="3" h="3" extrusionOk="0">
                  <a:moveTo>
                    <a:pt x="0" y="0"/>
                  </a:moveTo>
                  <a:lnTo>
                    <a:pt x="0" y="0"/>
                  </a:lnTo>
                  <a:lnTo>
                    <a:pt x="3" y="3"/>
                  </a:lnTo>
                  <a:lnTo>
                    <a:pt x="3" y="3"/>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96" name="Google Shape;1726;p12">
              <a:extLst>
                <a:ext uri="{FF2B5EF4-FFF2-40B4-BE49-F238E27FC236}">
                  <a16:creationId xmlns:a16="http://schemas.microsoft.com/office/drawing/2014/main" id="{7EEA9581-A85C-9BBB-F506-2ACEC2D5ACDB}"/>
                </a:ext>
              </a:extLst>
            </p:cNvPr>
            <p:cNvSpPr/>
            <p:nvPr/>
          </p:nvSpPr>
          <p:spPr>
            <a:xfrm>
              <a:off x="6786019" y="303152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97" name="Google Shape;1727;p12">
              <a:extLst>
                <a:ext uri="{FF2B5EF4-FFF2-40B4-BE49-F238E27FC236}">
                  <a16:creationId xmlns:a16="http://schemas.microsoft.com/office/drawing/2014/main" id="{CEAC93DF-A8B0-F1D5-4447-25421CB1F674}"/>
                </a:ext>
              </a:extLst>
            </p:cNvPr>
            <p:cNvSpPr/>
            <p:nvPr/>
          </p:nvSpPr>
          <p:spPr>
            <a:xfrm>
              <a:off x="6803978" y="298044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98" name="Google Shape;1728;p12">
              <a:extLst>
                <a:ext uri="{FF2B5EF4-FFF2-40B4-BE49-F238E27FC236}">
                  <a16:creationId xmlns:a16="http://schemas.microsoft.com/office/drawing/2014/main" id="{B8BD9B33-B617-9A71-9A9D-77EA6144CC2D}"/>
                </a:ext>
              </a:extLst>
            </p:cNvPr>
            <p:cNvSpPr/>
            <p:nvPr/>
          </p:nvSpPr>
          <p:spPr>
            <a:xfrm>
              <a:off x="6818088" y="3080182"/>
              <a:ext cx="6414" cy="10947"/>
            </a:xfrm>
            <a:custGeom>
              <a:avLst/>
              <a:gdLst/>
              <a:ahLst/>
              <a:cxnLst/>
              <a:rect l="l" t="t" r="r" b="b"/>
              <a:pathLst>
                <a:path w="5" h="9" extrusionOk="0">
                  <a:moveTo>
                    <a:pt x="0" y="0"/>
                  </a:moveTo>
                  <a:lnTo>
                    <a:pt x="0" y="0"/>
                  </a:lnTo>
                  <a:lnTo>
                    <a:pt x="5" y="9"/>
                  </a:lnTo>
                  <a:lnTo>
                    <a:pt x="5" y="9"/>
                  </a:lnTo>
                  <a:lnTo>
                    <a:pt x="5" y="9"/>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99" name="Google Shape;1729;p12">
              <a:extLst>
                <a:ext uri="{FF2B5EF4-FFF2-40B4-BE49-F238E27FC236}">
                  <a16:creationId xmlns:a16="http://schemas.microsoft.com/office/drawing/2014/main" id="{C3A181F8-4FCE-43B4-9469-6A3447B33FC7}"/>
                </a:ext>
              </a:extLst>
            </p:cNvPr>
            <p:cNvSpPr/>
            <p:nvPr/>
          </p:nvSpPr>
          <p:spPr>
            <a:xfrm>
              <a:off x="6788585" y="3035177"/>
              <a:ext cx="3848" cy="3649"/>
            </a:xfrm>
            <a:custGeom>
              <a:avLst/>
              <a:gdLst/>
              <a:ahLst/>
              <a:cxnLst/>
              <a:rect l="l" t="t" r="r" b="b"/>
              <a:pathLst>
                <a:path w="3" h="3" extrusionOk="0">
                  <a:moveTo>
                    <a:pt x="0" y="0"/>
                  </a:moveTo>
                  <a:lnTo>
                    <a:pt x="0" y="0"/>
                  </a:lnTo>
                  <a:lnTo>
                    <a:pt x="0" y="0"/>
                  </a:lnTo>
                  <a:lnTo>
                    <a:pt x="0" y="0"/>
                  </a:lnTo>
                  <a:lnTo>
                    <a:pt x="3" y="3"/>
                  </a:lnTo>
                  <a:lnTo>
                    <a:pt x="3" y="3"/>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00" name="Google Shape;1730;p12">
              <a:extLst>
                <a:ext uri="{FF2B5EF4-FFF2-40B4-BE49-F238E27FC236}">
                  <a16:creationId xmlns:a16="http://schemas.microsoft.com/office/drawing/2014/main" id="{6B151F98-BF5C-6D3C-A79C-F9E4FDAE7A80}"/>
                </a:ext>
              </a:extLst>
            </p:cNvPr>
            <p:cNvSpPr/>
            <p:nvPr/>
          </p:nvSpPr>
          <p:spPr>
            <a:xfrm>
              <a:off x="6824502" y="3091130"/>
              <a:ext cx="0" cy="3649"/>
            </a:xfrm>
            <a:custGeom>
              <a:avLst/>
              <a:gdLst/>
              <a:ahLst/>
              <a:cxnLst/>
              <a:rect l="l" t="t" r="r" b="b"/>
              <a:pathLst>
                <a:path w="120000" h="3" extrusionOk="0">
                  <a:moveTo>
                    <a:pt x="0" y="0"/>
                  </a:moveTo>
                  <a:lnTo>
                    <a:pt x="0" y="0"/>
                  </a:lnTo>
                  <a:lnTo>
                    <a:pt x="0" y="3"/>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01" name="Google Shape;1731;p12">
              <a:extLst>
                <a:ext uri="{FF2B5EF4-FFF2-40B4-BE49-F238E27FC236}">
                  <a16:creationId xmlns:a16="http://schemas.microsoft.com/office/drawing/2014/main" id="{FAABC0F9-7E43-D5C3-A0B1-1A7C99CB561D}"/>
                </a:ext>
              </a:extLst>
            </p:cNvPr>
            <p:cNvSpPr/>
            <p:nvPr/>
          </p:nvSpPr>
          <p:spPr>
            <a:xfrm>
              <a:off x="6836047" y="310937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02" name="Google Shape;1732;p12">
              <a:extLst>
                <a:ext uri="{FF2B5EF4-FFF2-40B4-BE49-F238E27FC236}">
                  <a16:creationId xmlns:a16="http://schemas.microsoft.com/office/drawing/2014/main" id="{C88996FA-FD50-4783-D657-2E6E10B55E8A}"/>
                </a:ext>
              </a:extLst>
            </p:cNvPr>
            <p:cNvSpPr/>
            <p:nvPr/>
          </p:nvSpPr>
          <p:spPr>
            <a:xfrm>
              <a:off x="6824502" y="3091130"/>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03" name="Google Shape;1733;p12">
              <a:extLst>
                <a:ext uri="{FF2B5EF4-FFF2-40B4-BE49-F238E27FC236}">
                  <a16:creationId xmlns:a16="http://schemas.microsoft.com/office/drawing/2014/main" id="{3A944E4B-B149-E390-B1C0-D7D95AEE5D7A}"/>
                </a:ext>
              </a:extLst>
            </p:cNvPr>
            <p:cNvSpPr/>
            <p:nvPr/>
          </p:nvSpPr>
          <p:spPr>
            <a:xfrm>
              <a:off x="6824502" y="3094779"/>
              <a:ext cx="3848" cy="0"/>
            </a:xfrm>
            <a:custGeom>
              <a:avLst/>
              <a:gdLst/>
              <a:ahLst/>
              <a:cxnLst/>
              <a:rect l="l" t="t" r="r" b="b"/>
              <a:pathLst>
                <a:path w="3" h="120000" extrusionOk="0">
                  <a:moveTo>
                    <a:pt x="0" y="0"/>
                  </a:moveTo>
                  <a:lnTo>
                    <a:pt x="0" y="0"/>
                  </a:lnTo>
                  <a:lnTo>
                    <a:pt x="3" y="0"/>
                  </a:lnTo>
                  <a:lnTo>
                    <a:pt x="3"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04" name="Google Shape;1734;p12">
              <a:extLst>
                <a:ext uri="{FF2B5EF4-FFF2-40B4-BE49-F238E27FC236}">
                  <a16:creationId xmlns:a16="http://schemas.microsoft.com/office/drawing/2014/main" id="{07F6DC8D-0CEB-63CA-B44D-7ABACA3340F2}"/>
                </a:ext>
              </a:extLst>
            </p:cNvPr>
            <p:cNvSpPr/>
            <p:nvPr/>
          </p:nvSpPr>
          <p:spPr>
            <a:xfrm>
              <a:off x="6828351" y="3098428"/>
              <a:ext cx="3848" cy="3649"/>
            </a:xfrm>
            <a:custGeom>
              <a:avLst/>
              <a:gdLst/>
              <a:ahLst/>
              <a:cxnLst/>
              <a:rect l="l" t="t" r="r" b="b"/>
              <a:pathLst>
                <a:path w="3" h="3" extrusionOk="0">
                  <a:moveTo>
                    <a:pt x="0" y="0"/>
                  </a:moveTo>
                  <a:lnTo>
                    <a:pt x="0" y="0"/>
                  </a:lnTo>
                  <a:lnTo>
                    <a:pt x="3" y="3"/>
                  </a:lnTo>
                  <a:lnTo>
                    <a:pt x="3" y="3"/>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05" name="Google Shape;1735;p12">
              <a:extLst>
                <a:ext uri="{FF2B5EF4-FFF2-40B4-BE49-F238E27FC236}">
                  <a16:creationId xmlns:a16="http://schemas.microsoft.com/office/drawing/2014/main" id="{E2FE8691-071E-ACFC-01CF-103F91A2F7BC}"/>
                </a:ext>
              </a:extLst>
            </p:cNvPr>
            <p:cNvSpPr/>
            <p:nvPr/>
          </p:nvSpPr>
          <p:spPr>
            <a:xfrm>
              <a:off x="6832199" y="3102077"/>
              <a:ext cx="0" cy="3649"/>
            </a:xfrm>
            <a:custGeom>
              <a:avLst/>
              <a:gdLst/>
              <a:ahLst/>
              <a:cxnLst/>
              <a:rect l="l" t="t" r="r" b="b"/>
              <a:pathLst>
                <a:path w="120000" h="3" extrusionOk="0">
                  <a:moveTo>
                    <a:pt x="0" y="0"/>
                  </a:moveTo>
                  <a:lnTo>
                    <a:pt x="0" y="0"/>
                  </a:lnTo>
                  <a:lnTo>
                    <a:pt x="0" y="3"/>
                  </a:lnTo>
                  <a:lnTo>
                    <a:pt x="0" y="3"/>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06" name="Google Shape;1736;p12">
              <a:extLst>
                <a:ext uri="{FF2B5EF4-FFF2-40B4-BE49-F238E27FC236}">
                  <a16:creationId xmlns:a16="http://schemas.microsoft.com/office/drawing/2014/main" id="{21BF7CFB-556D-7333-DEA5-2EA685D9F00C}"/>
                </a:ext>
              </a:extLst>
            </p:cNvPr>
            <p:cNvSpPr/>
            <p:nvPr/>
          </p:nvSpPr>
          <p:spPr>
            <a:xfrm>
              <a:off x="6828351" y="3094779"/>
              <a:ext cx="0" cy="3649"/>
            </a:xfrm>
            <a:custGeom>
              <a:avLst/>
              <a:gdLst/>
              <a:ahLst/>
              <a:cxnLst/>
              <a:rect l="l" t="t" r="r" b="b"/>
              <a:pathLst>
                <a:path w="120000" h="3" extrusionOk="0">
                  <a:moveTo>
                    <a:pt x="0" y="0"/>
                  </a:moveTo>
                  <a:lnTo>
                    <a:pt x="0" y="0"/>
                  </a:lnTo>
                  <a:lnTo>
                    <a:pt x="0" y="3"/>
                  </a:lnTo>
                  <a:lnTo>
                    <a:pt x="0" y="3"/>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07" name="Google Shape;1737;p12">
              <a:extLst>
                <a:ext uri="{FF2B5EF4-FFF2-40B4-BE49-F238E27FC236}">
                  <a16:creationId xmlns:a16="http://schemas.microsoft.com/office/drawing/2014/main" id="{79E7680A-635F-B541-C2E1-908BDAB03FA8}"/>
                </a:ext>
              </a:extLst>
            </p:cNvPr>
            <p:cNvSpPr/>
            <p:nvPr/>
          </p:nvSpPr>
          <p:spPr>
            <a:xfrm>
              <a:off x="6792433" y="3038826"/>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08" name="Google Shape;1738;p12">
              <a:extLst>
                <a:ext uri="{FF2B5EF4-FFF2-40B4-BE49-F238E27FC236}">
                  <a16:creationId xmlns:a16="http://schemas.microsoft.com/office/drawing/2014/main" id="{147C0F71-1555-4326-DF91-DC3D95F61330}"/>
                </a:ext>
              </a:extLst>
            </p:cNvPr>
            <p:cNvSpPr/>
            <p:nvPr/>
          </p:nvSpPr>
          <p:spPr>
            <a:xfrm>
              <a:off x="6788585" y="3035177"/>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09" name="Google Shape;1739;p12">
              <a:extLst>
                <a:ext uri="{FF2B5EF4-FFF2-40B4-BE49-F238E27FC236}">
                  <a16:creationId xmlns:a16="http://schemas.microsoft.com/office/drawing/2014/main" id="{8385943E-78EB-8BCF-1F93-CE63F061A5BA}"/>
                </a:ext>
              </a:extLst>
            </p:cNvPr>
            <p:cNvSpPr/>
            <p:nvPr/>
          </p:nvSpPr>
          <p:spPr>
            <a:xfrm>
              <a:off x="6788585" y="3031528"/>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10" name="Google Shape;1740;p12">
              <a:extLst>
                <a:ext uri="{FF2B5EF4-FFF2-40B4-BE49-F238E27FC236}">
                  <a16:creationId xmlns:a16="http://schemas.microsoft.com/office/drawing/2014/main" id="{7A4E1A84-3FA7-C93D-6A6F-57C6BACB2FC2}"/>
                </a:ext>
              </a:extLst>
            </p:cNvPr>
            <p:cNvSpPr/>
            <p:nvPr/>
          </p:nvSpPr>
          <p:spPr>
            <a:xfrm>
              <a:off x="6839895" y="311302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11" name="Google Shape;1741;p12">
              <a:extLst>
                <a:ext uri="{FF2B5EF4-FFF2-40B4-BE49-F238E27FC236}">
                  <a16:creationId xmlns:a16="http://schemas.microsoft.com/office/drawing/2014/main" id="{88647F36-E406-C8AB-4F68-CAF49620CC0C}"/>
                </a:ext>
              </a:extLst>
            </p:cNvPr>
            <p:cNvSpPr/>
            <p:nvPr/>
          </p:nvSpPr>
          <p:spPr>
            <a:xfrm>
              <a:off x="6788585" y="3031528"/>
              <a:ext cx="0" cy="3649"/>
            </a:xfrm>
            <a:custGeom>
              <a:avLst/>
              <a:gdLst/>
              <a:ahLst/>
              <a:cxnLst/>
              <a:rect l="l" t="t" r="r" b="b"/>
              <a:pathLst>
                <a:path w="120000" h="3" extrusionOk="0">
                  <a:moveTo>
                    <a:pt x="0" y="0"/>
                  </a:moveTo>
                  <a:lnTo>
                    <a:pt x="0" y="0"/>
                  </a:lnTo>
                  <a:lnTo>
                    <a:pt x="0" y="0"/>
                  </a:lnTo>
                  <a:lnTo>
                    <a:pt x="0" y="3"/>
                  </a:lnTo>
                  <a:lnTo>
                    <a:pt x="0" y="3"/>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12" name="Google Shape;1742;p12">
              <a:extLst>
                <a:ext uri="{FF2B5EF4-FFF2-40B4-BE49-F238E27FC236}">
                  <a16:creationId xmlns:a16="http://schemas.microsoft.com/office/drawing/2014/main" id="{E99489CA-591B-D3F7-5191-9A31265ABC47}"/>
                </a:ext>
              </a:extLst>
            </p:cNvPr>
            <p:cNvSpPr/>
            <p:nvPr/>
          </p:nvSpPr>
          <p:spPr>
            <a:xfrm>
              <a:off x="6792433" y="3038826"/>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13" name="Google Shape;1743;p12">
              <a:extLst>
                <a:ext uri="{FF2B5EF4-FFF2-40B4-BE49-F238E27FC236}">
                  <a16:creationId xmlns:a16="http://schemas.microsoft.com/office/drawing/2014/main" id="{952C0577-AADC-E184-88B4-C8E1962E2F14}"/>
                </a:ext>
              </a:extLst>
            </p:cNvPr>
            <p:cNvSpPr/>
            <p:nvPr/>
          </p:nvSpPr>
          <p:spPr>
            <a:xfrm>
              <a:off x="6788585" y="3035177"/>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14" name="Google Shape;1744;p12">
              <a:extLst>
                <a:ext uri="{FF2B5EF4-FFF2-40B4-BE49-F238E27FC236}">
                  <a16:creationId xmlns:a16="http://schemas.microsoft.com/office/drawing/2014/main" id="{56361ADA-76E9-AEF4-C5DA-4C2206474AB8}"/>
                </a:ext>
              </a:extLst>
            </p:cNvPr>
            <p:cNvSpPr/>
            <p:nvPr/>
          </p:nvSpPr>
          <p:spPr>
            <a:xfrm>
              <a:off x="6792433" y="3038826"/>
              <a:ext cx="3848" cy="3649"/>
            </a:xfrm>
            <a:custGeom>
              <a:avLst/>
              <a:gdLst/>
              <a:ahLst/>
              <a:cxnLst/>
              <a:rect l="l" t="t" r="r" b="b"/>
              <a:pathLst>
                <a:path w="3" h="3" extrusionOk="0">
                  <a:moveTo>
                    <a:pt x="0" y="0"/>
                  </a:moveTo>
                  <a:lnTo>
                    <a:pt x="0" y="0"/>
                  </a:lnTo>
                  <a:lnTo>
                    <a:pt x="0" y="0"/>
                  </a:lnTo>
                  <a:lnTo>
                    <a:pt x="0" y="0"/>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15" name="Google Shape;1745;p12">
              <a:extLst>
                <a:ext uri="{FF2B5EF4-FFF2-40B4-BE49-F238E27FC236}">
                  <a16:creationId xmlns:a16="http://schemas.microsoft.com/office/drawing/2014/main" id="{C19A5D6B-B6E4-1F66-4526-EA16E26E3F09}"/>
                </a:ext>
              </a:extLst>
            </p:cNvPr>
            <p:cNvSpPr/>
            <p:nvPr/>
          </p:nvSpPr>
          <p:spPr>
            <a:xfrm>
              <a:off x="6746253" y="259242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16" name="Google Shape;1746;p12">
              <a:extLst>
                <a:ext uri="{FF2B5EF4-FFF2-40B4-BE49-F238E27FC236}">
                  <a16:creationId xmlns:a16="http://schemas.microsoft.com/office/drawing/2014/main" id="{5F45476F-07A3-02E7-382B-6733377E85A7}"/>
                </a:ext>
              </a:extLst>
            </p:cNvPr>
            <p:cNvSpPr/>
            <p:nvPr/>
          </p:nvSpPr>
          <p:spPr>
            <a:xfrm>
              <a:off x="6734708" y="2588771"/>
              <a:ext cx="11545" cy="3649"/>
            </a:xfrm>
            <a:custGeom>
              <a:avLst/>
              <a:gdLst/>
              <a:ahLst/>
              <a:cxnLst/>
              <a:rect l="l" t="t" r="r" b="b"/>
              <a:pathLst>
                <a:path w="9" h="3" extrusionOk="0">
                  <a:moveTo>
                    <a:pt x="0" y="0"/>
                  </a:moveTo>
                  <a:lnTo>
                    <a:pt x="9" y="3"/>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17" name="Google Shape;1747;p12">
              <a:extLst>
                <a:ext uri="{FF2B5EF4-FFF2-40B4-BE49-F238E27FC236}">
                  <a16:creationId xmlns:a16="http://schemas.microsoft.com/office/drawing/2014/main" id="{56511F8F-A5E3-A027-A7BE-C0180DF99631}"/>
                </a:ext>
              </a:extLst>
            </p:cNvPr>
            <p:cNvSpPr/>
            <p:nvPr/>
          </p:nvSpPr>
          <p:spPr>
            <a:xfrm>
              <a:off x="6678267" y="2569309"/>
              <a:ext cx="2566" cy="3649"/>
            </a:xfrm>
            <a:custGeom>
              <a:avLst/>
              <a:gdLst/>
              <a:ahLst/>
              <a:cxnLst/>
              <a:rect l="l" t="t" r="r" b="b"/>
              <a:pathLst>
                <a:path w="2" h="3" extrusionOk="0">
                  <a:moveTo>
                    <a:pt x="0" y="0"/>
                  </a:moveTo>
                  <a:lnTo>
                    <a:pt x="0" y="0"/>
                  </a:lnTo>
                  <a:lnTo>
                    <a:pt x="0" y="0"/>
                  </a:lnTo>
                  <a:lnTo>
                    <a:pt x="0" y="0"/>
                  </a:lnTo>
                  <a:lnTo>
                    <a:pt x="0" y="0"/>
                  </a:lnTo>
                  <a:lnTo>
                    <a:pt x="2" y="3"/>
                  </a:lnTo>
                  <a:lnTo>
                    <a:pt x="2" y="3"/>
                  </a:lnTo>
                  <a:lnTo>
                    <a:pt x="2" y="3"/>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18" name="Google Shape;1748;p12">
              <a:extLst>
                <a:ext uri="{FF2B5EF4-FFF2-40B4-BE49-F238E27FC236}">
                  <a16:creationId xmlns:a16="http://schemas.microsoft.com/office/drawing/2014/main" id="{17669E91-0E4A-1620-4F02-45BC89DB8097}"/>
                </a:ext>
              </a:extLst>
            </p:cNvPr>
            <p:cNvSpPr/>
            <p:nvPr/>
          </p:nvSpPr>
          <p:spPr>
            <a:xfrm>
              <a:off x="6688529" y="2572958"/>
              <a:ext cx="3848" cy="3649"/>
            </a:xfrm>
            <a:custGeom>
              <a:avLst/>
              <a:gdLst/>
              <a:ahLst/>
              <a:cxnLst/>
              <a:rect l="l" t="t" r="r" b="b"/>
              <a:pathLst>
                <a:path w="3" h="3" extrusionOk="0">
                  <a:moveTo>
                    <a:pt x="3" y="3"/>
                  </a:moveTo>
                  <a:lnTo>
                    <a:pt x="3" y="3"/>
                  </a:lnTo>
                  <a:lnTo>
                    <a:pt x="3" y="3"/>
                  </a:lnTo>
                  <a:lnTo>
                    <a:pt x="3" y="3"/>
                  </a:lnTo>
                  <a:lnTo>
                    <a:pt x="3" y="3"/>
                  </a:lnTo>
                  <a:lnTo>
                    <a:pt x="0" y="0"/>
                  </a:lnTo>
                  <a:lnTo>
                    <a:pt x="3"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19" name="Google Shape;1749;p12">
              <a:extLst>
                <a:ext uri="{FF2B5EF4-FFF2-40B4-BE49-F238E27FC236}">
                  <a16:creationId xmlns:a16="http://schemas.microsoft.com/office/drawing/2014/main" id="{D149EAC3-0300-CCF7-FF9D-B367762A4C6B}"/>
                </a:ext>
              </a:extLst>
            </p:cNvPr>
            <p:cNvSpPr/>
            <p:nvPr/>
          </p:nvSpPr>
          <p:spPr>
            <a:xfrm>
              <a:off x="6580776" y="2540116"/>
              <a:ext cx="21807" cy="7298"/>
            </a:xfrm>
            <a:custGeom>
              <a:avLst/>
              <a:gdLst/>
              <a:ahLst/>
              <a:cxnLst/>
              <a:rect l="l" t="t" r="r" b="b"/>
              <a:pathLst>
                <a:path w="17" h="6" extrusionOk="0">
                  <a:moveTo>
                    <a:pt x="0" y="0"/>
                  </a:moveTo>
                  <a:lnTo>
                    <a:pt x="0" y="0"/>
                  </a:lnTo>
                  <a:lnTo>
                    <a:pt x="17" y="6"/>
                  </a:lnTo>
                  <a:lnTo>
                    <a:pt x="17" y="6"/>
                  </a:lnTo>
                  <a:lnTo>
                    <a:pt x="17" y="6"/>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20" name="Google Shape;1750;p12">
              <a:extLst>
                <a:ext uri="{FF2B5EF4-FFF2-40B4-BE49-F238E27FC236}">
                  <a16:creationId xmlns:a16="http://schemas.microsoft.com/office/drawing/2014/main" id="{D8DB3105-B7DE-3069-0CA8-5E865BAF7939}"/>
                </a:ext>
              </a:extLst>
            </p:cNvPr>
            <p:cNvSpPr/>
            <p:nvPr/>
          </p:nvSpPr>
          <p:spPr>
            <a:xfrm>
              <a:off x="6620542" y="2551064"/>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21" name="Google Shape;1751;p12">
              <a:extLst>
                <a:ext uri="{FF2B5EF4-FFF2-40B4-BE49-F238E27FC236}">
                  <a16:creationId xmlns:a16="http://schemas.microsoft.com/office/drawing/2014/main" id="{54EA1784-317A-3F94-8E07-8DD0F4B83C3F}"/>
                </a:ext>
              </a:extLst>
            </p:cNvPr>
            <p:cNvSpPr/>
            <p:nvPr/>
          </p:nvSpPr>
          <p:spPr>
            <a:xfrm>
              <a:off x="7504369" y="1823678"/>
              <a:ext cx="1033911" cy="716439"/>
            </a:xfrm>
            <a:custGeom>
              <a:avLst/>
              <a:gdLst/>
              <a:ahLst/>
              <a:cxnLst/>
              <a:rect l="l" t="t" r="r" b="b"/>
              <a:pathLst>
                <a:path w="806" h="589" extrusionOk="0">
                  <a:moveTo>
                    <a:pt x="269" y="513"/>
                  </a:moveTo>
                  <a:lnTo>
                    <a:pt x="269" y="513"/>
                  </a:lnTo>
                  <a:lnTo>
                    <a:pt x="269" y="513"/>
                  </a:lnTo>
                  <a:lnTo>
                    <a:pt x="269" y="513"/>
                  </a:lnTo>
                  <a:lnTo>
                    <a:pt x="269" y="513"/>
                  </a:lnTo>
                  <a:lnTo>
                    <a:pt x="269" y="513"/>
                  </a:lnTo>
                  <a:lnTo>
                    <a:pt x="269" y="513"/>
                  </a:lnTo>
                  <a:lnTo>
                    <a:pt x="269" y="513"/>
                  </a:lnTo>
                  <a:lnTo>
                    <a:pt x="269" y="513"/>
                  </a:lnTo>
                  <a:lnTo>
                    <a:pt x="269" y="513"/>
                  </a:lnTo>
                  <a:lnTo>
                    <a:pt x="269" y="513"/>
                  </a:lnTo>
                  <a:lnTo>
                    <a:pt x="269" y="513"/>
                  </a:lnTo>
                  <a:lnTo>
                    <a:pt x="269" y="510"/>
                  </a:lnTo>
                  <a:lnTo>
                    <a:pt x="269" y="510"/>
                  </a:lnTo>
                  <a:lnTo>
                    <a:pt x="269" y="510"/>
                  </a:lnTo>
                  <a:lnTo>
                    <a:pt x="269" y="510"/>
                  </a:lnTo>
                  <a:lnTo>
                    <a:pt x="269" y="510"/>
                  </a:lnTo>
                  <a:lnTo>
                    <a:pt x="269" y="510"/>
                  </a:lnTo>
                  <a:lnTo>
                    <a:pt x="271" y="510"/>
                  </a:lnTo>
                  <a:lnTo>
                    <a:pt x="271" y="510"/>
                  </a:lnTo>
                  <a:lnTo>
                    <a:pt x="271" y="510"/>
                  </a:lnTo>
                  <a:lnTo>
                    <a:pt x="271" y="510"/>
                  </a:lnTo>
                  <a:lnTo>
                    <a:pt x="271" y="510"/>
                  </a:lnTo>
                  <a:lnTo>
                    <a:pt x="271" y="510"/>
                  </a:lnTo>
                  <a:lnTo>
                    <a:pt x="271" y="510"/>
                  </a:lnTo>
                  <a:lnTo>
                    <a:pt x="271" y="510"/>
                  </a:lnTo>
                  <a:lnTo>
                    <a:pt x="271" y="510"/>
                  </a:lnTo>
                  <a:lnTo>
                    <a:pt x="271" y="510"/>
                  </a:lnTo>
                  <a:lnTo>
                    <a:pt x="271" y="510"/>
                  </a:lnTo>
                  <a:lnTo>
                    <a:pt x="271" y="510"/>
                  </a:lnTo>
                  <a:lnTo>
                    <a:pt x="274" y="510"/>
                  </a:lnTo>
                  <a:lnTo>
                    <a:pt x="274" y="510"/>
                  </a:lnTo>
                  <a:lnTo>
                    <a:pt x="274" y="510"/>
                  </a:lnTo>
                  <a:lnTo>
                    <a:pt x="756" y="589"/>
                  </a:lnTo>
                  <a:lnTo>
                    <a:pt x="756" y="589"/>
                  </a:lnTo>
                  <a:lnTo>
                    <a:pt x="758" y="559"/>
                  </a:lnTo>
                  <a:lnTo>
                    <a:pt x="758" y="559"/>
                  </a:lnTo>
                  <a:lnTo>
                    <a:pt x="758" y="553"/>
                  </a:lnTo>
                  <a:lnTo>
                    <a:pt x="758" y="553"/>
                  </a:lnTo>
                  <a:lnTo>
                    <a:pt x="761" y="537"/>
                  </a:lnTo>
                  <a:lnTo>
                    <a:pt x="761" y="537"/>
                  </a:lnTo>
                  <a:lnTo>
                    <a:pt x="764" y="516"/>
                  </a:lnTo>
                  <a:lnTo>
                    <a:pt x="764" y="516"/>
                  </a:lnTo>
                  <a:lnTo>
                    <a:pt x="764" y="513"/>
                  </a:lnTo>
                  <a:lnTo>
                    <a:pt x="767" y="483"/>
                  </a:lnTo>
                  <a:lnTo>
                    <a:pt x="767" y="483"/>
                  </a:lnTo>
                  <a:lnTo>
                    <a:pt x="778" y="385"/>
                  </a:lnTo>
                  <a:lnTo>
                    <a:pt x="778" y="385"/>
                  </a:lnTo>
                  <a:lnTo>
                    <a:pt x="806" y="136"/>
                  </a:lnTo>
                  <a:lnTo>
                    <a:pt x="806" y="136"/>
                  </a:lnTo>
                  <a:lnTo>
                    <a:pt x="688" y="121"/>
                  </a:lnTo>
                  <a:lnTo>
                    <a:pt x="686" y="121"/>
                  </a:lnTo>
                  <a:lnTo>
                    <a:pt x="686" y="121"/>
                  </a:lnTo>
                  <a:lnTo>
                    <a:pt x="674" y="121"/>
                  </a:lnTo>
                  <a:lnTo>
                    <a:pt x="660" y="118"/>
                  </a:lnTo>
                  <a:lnTo>
                    <a:pt x="660" y="118"/>
                  </a:lnTo>
                  <a:lnTo>
                    <a:pt x="646" y="115"/>
                  </a:lnTo>
                  <a:lnTo>
                    <a:pt x="646" y="115"/>
                  </a:lnTo>
                  <a:lnTo>
                    <a:pt x="621" y="112"/>
                  </a:lnTo>
                  <a:lnTo>
                    <a:pt x="621" y="112"/>
                  </a:lnTo>
                  <a:lnTo>
                    <a:pt x="602" y="109"/>
                  </a:lnTo>
                  <a:lnTo>
                    <a:pt x="602" y="109"/>
                  </a:lnTo>
                  <a:lnTo>
                    <a:pt x="602" y="109"/>
                  </a:lnTo>
                  <a:lnTo>
                    <a:pt x="470" y="88"/>
                  </a:lnTo>
                  <a:lnTo>
                    <a:pt x="339" y="66"/>
                  </a:lnTo>
                  <a:lnTo>
                    <a:pt x="339" y="66"/>
                  </a:lnTo>
                  <a:lnTo>
                    <a:pt x="266" y="51"/>
                  </a:lnTo>
                  <a:lnTo>
                    <a:pt x="266" y="51"/>
                  </a:lnTo>
                  <a:lnTo>
                    <a:pt x="148" y="27"/>
                  </a:lnTo>
                  <a:lnTo>
                    <a:pt x="28" y="0"/>
                  </a:lnTo>
                  <a:lnTo>
                    <a:pt x="0" y="97"/>
                  </a:lnTo>
                  <a:lnTo>
                    <a:pt x="0" y="97"/>
                  </a:lnTo>
                  <a:lnTo>
                    <a:pt x="14" y="115"/>
                  </a:lnTo>
                  <a:lnTo>
                    <a:pt x="20" y="124"/>
                  </a:lnTo>
                  <a:lnTo>
                    <a:pt x="20" y="136"/>
                  </a:lnTo>
                  <a:lnTo>
                    <a:pt x="20" y="136"/>
                  </a:lnTo>
                  <a:lnTo>
                    <a:pt x="25" y="152"/>
                  </a:lnTo>
                  <a:lnTo>
                    <a:pt x="34" y="167"/>
                  </a:lnTo>
                  <a:lnTo>
                    <a:pt x="34" y="167"/>
                  </a:lnTo>
                  <a:lnTo>
                    <a:pt x="39" y="179"/>
                  </a:lnTo>
                  <a:lnTo>
                    <a:pt x="42" y="185"/>
                  </a:lnTo>
                  <a:lnTo>
                    <a:pt x="42" y="185"/>
                  </a:lnTo>
                  <a:lnTo>
                    <a:pt x="50" y="191"/>
                  </a:lnTo>
                  <a:lnTo>
                    <a:pt x="50" y="191"/>
                  </a:lnTo>
                  <a:lnTo>
                    <a:pt x="50" y="191"/>
                  </a:lnTo>
                  <a:lnTo>
                    <a:pt x="50" y="191"/>
                  </a:lnTo>
                  <a:lnTo>
                    <a:pt x="53" y="194"/>
                  </a:lnTo>
                  <a:lnTo>
                    <a:pt x="53" y="194"/>
                  </a:lnTo>
                  <a:lnTo>
                    <a:pt x="53" y="197"/>
                  </a:lnTo>
                  <a:lnTo>
                    <a:pt x="53" y="197"/>
                  </a:lnTo>
                  <a:lnTo>
                    <a:pt x="53" y="197"/>
                  </a:lnTo>
                  <a:lnTo>
                    <a:pt x="53" y="197"/>
                  </a:lnTo>
                  <a:lnTo>
                    <a:pt x="50" y="212"/>
                  </a:lnTo>
                  <a:lnTo>
                    <a:pt x="50" y="224"/>
                  </a:lnTo>
                  <a:lnTo>
                    <a:pt x="50" y="224"/>
                  </a:lnTo>
                  <a:lnTo>
                    <a:pt x="53" y="224"/>
                  </a:lnTo>
                  <a:lnTo>
                    <a:pt x="53" y="224"/>
                  </a:lnTo>
                  <a:lnTo>
                    <a:pt x="56" y="227"/>
                  </a:lnTo>
                  <a:lnTo>
                    <a:pt x="59" y="227"/>
                  </a:lnTo>
                  <a:lnTo>
                    <a:pt x="59" y="227"/>
                  </a:lnTo>
                  <a:lnTo>
                    <a:pt x="64" y="227"/>
                  </a:lnTo>
                  <a:lnTo>
                    <a:pt x="67" y="231"/>
                  </a:lnTo>
                  <a:lnTo>
                    <a:pt x="73" y="237"/>
                  </a:lnTo>
                  <a:lnTo>
                    <a:pt x="73" y="246"/>
                  </a:lnTo>
                  <a:lnTo>
                    <a:pt x="73" y="246"/>
                  </a:lnTo>
                  <a:lnTo>
                    <a:pt x="70" y="267"/>
                  </a:lnTo>
                  <a:lnTo>
                    <a:pt x="67" y="282"/>
                  </a:lnTo>
                  <a:lnTo>
                    <a:pt x="67" y="294"/>
                  </a:lnTo>
                  <a:lnTo>
                    <a:pt x="67" y="294"/>
                  </a:lnTo>
                  <a:lnTo>
                    <a:pt x="73" y="300"/>
                  </a:lnTo>
                  <a:lnTo>
                    <a:pt x="73" y="300"/>
                  </a:lnTo>
                  <a:lnTo>
                    <a:pt x="73" y="303"/>
                  </a:lnTo>
                  <a:lnTo>
                    <a:pt x="70" y="310"/>
                  </a:lnTo>
                  <a:lnTo>
                    <a:pt x="59" y="325"/>
                  </a:lnTo>
                  <a:lnTo>
                    <a:pt x="59" y="325"/>
                  </a:lnTo>
                  <a:lnTo>
                    <a:pt x="48" y="340"/>
                  </a:lnTo>
                  <a:lnTo>
                    <a:pt x="39" y="352"/>
                  </a:lnTo>
                  <a:lnTo>
                    <a:pt x="36" y="364"/>
                  </a:lnTo>
                  <a:lnTo>
                    <a:pt x="36" y="373"/>
                  </a:lnTo>
                  <a:lnTo>
                    <a:pt x="36" y="373"/>
                  </a:lnTo>
                  <a:lnTo>
                    <a:pt x="39" y="376"/>
                  </a:lnTo>
                  <a:lnTo>
                    <a:pt x="42" y="379"/>
                  </a:lnTo>
                  <a:lnTo>
                    <a:pt x="48" y="382"/>
                  </a:lnTo>
                  <a:lnTo>
                    <a:pt x="48" y="382"/>
                  </a:lnTo>
                  <a:lnTo>
                    <a:pt x="50" y="382"/>
                  </a:lnTo>
                  <a:lnTo>
                    <a:pt x="50" y="382"/>
                  </a:lnTo>
                  <a:lnTo>
                    <a:pt x="50" y="382"/>
                  </a:lnTo>
                  <a:lnTo>
                    <a:pt x="50" y="382"/>
                  </a:lnTo>
                  <a:lnTo>
                    <a:pt x="56" y="385"/>
                  </a:lnTo>
                  <a:lnTo>
                    <a:pt x="56" y="385"/>
                  </a:lnTo>
                  <a:lnTo>
                    <a:pt x="62" y="395"/>
                  </a:lnTo>
                  <a:lnTo>
                    <a:pt x="64" y="410"/>
                  </a:lnTo>
                  <a:lnTo>
                    <a:pt x="64" y="410"/>
                  </a:lnTo>
                  <a:lnTo>
                    <a:pt x="64" y="419"/>
                  </a:lnTo>
                  <a:lnTo>
                    <a:pt x="70" y="431"/>
                  </a:lnTo>
                  <a:lnTo>
                    <a:pt x="81" y="449"/>
                  </a:lnTo>
                  <a:lnTo>
                    <a:pt x="81" y="449"/>
                  </a:lnTo>
                  <a:lnTo>
                    <a:pt x="89" y="468"/>
                  </a:lnTo>
                  <a:lnTo>
                    <a:pt x="95" y="480"/>
                  </a:lnTo>
                  <a:lnTo>
                    <a:pt x="95" y="480"/>
                  </a:lnTo>
                  <a:lnTo>
                    <a:pt x="95" y="498"/>
                  </a:lnTo>
                  <a:lnTo>
                    <a:pt x="101" y="519"/>
                  </a:lnTo>
                  <a:lnTo>
                    <a:pt x="101" y="519"/>
                  </a:lnTo>
                  <a:lnTo>
                    <a:pt x="117" y="516"/>
                  </a:lnTo>
                  <a:lnTo>
                    <a:pt x="126" y="516"/>
                  </a:lnTo>
                  <a:lnTo>
                    <a:pt x="131" y="519"/>
                  </a:lnTo>
                  <a:lnTo>
                    <a:pt x="131" y="519"/>
                  </a:lnTo>
                  <a:lnTo>
                    <a:pt x="134" y="522"/>
                  </a:lnTo>
                  <a:lnTo>
                    <a:pt x="137" y="525"/>
                  </a:lnTo>
                  <a:lnTo>
                    <a:pt x="137" y="525"/>
                  </a:lnTo>
                  <a:lnTo>
                    <a:pt x="148" y="531"/>
                  </a:lnTo>
                  <a:lnTo>
                    <a:pt x="165" y="534"/>
                  </a:lnTo>
                  <a:lnTo>
                    <a:pt x="165" y="534"/>
                  </a:lnTo>
                  <a:lnTo>
                    <a:pt x="168" y="534"/>
                  </a:lnTo>
                  <a:lnTo>
                    <a:pt x="168" y="534"/>
                  </a:lnTo>
                  <a:lnTo>
                    <a:pt x="173" y="534"/>
                  </a:lnTo>
                  <a:lnTo>
                    <a:pt x="173" y="534"/>
                  </a:lnTo>
                  <a:lnTo>
                    <a:pt x="187" y="534"/>
                  </a:lnTo>
                  <a:lnTo>
                    <a:pt x="196" y="537"/>
                  </a:lnTo>
                  <a:lnTo>
                    <a:pt x="196" y="537"/>
                  </a:lnTo>
                  <a:lnTo>
                    <a:pt x="199" y="537"/>
                  </a:lnTo>
                  <a:lnTo>
                    <a:pt x="199" y="537"/>
                  </a:lnTo>
                  <a:lnTo>
                    <a:pt x="207" y="534"/>
                  </a:lnTo>
                  <a:lnTo>
                    <a:pt x="215" y="534"/>
                  </a:lnTo>
                  <a:lnTo>
                    <a:pt x="215" y="534"/>
                  </a:lnTo>
                  <a:lnTo>
                    <a:pt x="218" y="537"/>
                  </a:lnTo>
                  <a:lnTo>
                    <a:pt x="218" y="543"/>
                  </a:lnTo>
                  <a:lnTo>
                    <a:pt x="218" y="543"/>
                  </a:lnTo>
                  <a:lnTo>
                    <a:pt x="224" y="550"/>
                  </a:lnTo>
                  <a:lnTo>
                    <a:pt x="238" y="559"/>
                  </a:lnTo>
                  <a:lnTo>
                    <a:pt x="246" y="559"/>
                  </a:lnTo>
                  <a:lnTo>
                    <a:pt x="246" y="559"/>
                  </a:lnTo>
                  <a:lnTo>
                    <a:pt x="249" y="559"/>
                  </a:lnTo>
                  <a:lnTo>
                    <a:pt x="257" y="562"/>
                  </a:lnTo>
                  <a:lnTo>
                    <a:pt x="269" y="513"/>
                  </a:lnTo>
                  <a:close/>
                </a:path>
              </a:pathLst>
            </a:custGeom>
            <a:solidFill>
              <a:schemeClr val="accent1">
                <a:lumMod val="75000"/>
              </a:scheme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22" name="Google Shape;1752;p12">
              <a:extLst>
                <a:ext uri="{FF2B5EF4-FFF2-40B4-BE49-F238E27FC236}">
                  <a16:creationId xmlns:a16="http://schemas.microsoft.com/office/drawing/2014/main" id="{6DD5A1F0-B92A-47BD-FBD9-E1309D92352D}"/>
                </a:ext>
              </a:extLst>
            </p:cNvPr>
            <p:cNvSpPr/>
            <p:nvPr/>
          </p:nvSpPr>
          <p:spPr>
            <a:xfrm>
              <a:off x="8486970" y="2447673"/>
              <a:ext cx="3848" cy="29193"/>
            </a:xfrm>
            <a:custGeom>
              <a:avLst/>
              <a:gdLst/>
              <a:ahLst/>
              <a:cxnLst/>
              <a:rect l="l" t="t" r="r" b="b"/>
              <a:pathLst>
                <a:path w="3" h="24" extrusionOk="0">
                  <a:moveTo>
                    <a:pt x="3" y="3"/>
                  </a:moveTo>
                  <a:lnTo>
                    <a:pt x="3" y="3"/>
                  </a:lnTo>
                  <a:lnTo>
                    <a:pt x="0" y="24"/>
                  </a:lnTo>
                  <a:lnTo>
                    <a:pt x="0" y="24"/>
                  </a:lnTo>
                  <a:lnTo>
                    <a:pt x="3" y="0"/>
                  </a:lnTo>
                  <a:lnTo>
                    <a:pt x="3" y="0"/>
                  </a:lnTo>
                  <a:lnTo>
                    <a:pt x="3" y="3"/>
                  </a:lnTo>
                  <a:lnTo>
                    <a:pt x="3"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23" name="Google Shape;1753;p12">
              <a:extLst>
                <a:ext uri="{FF2B5EF4-FFF2-40B4-BE49-F238E27FC236}">
                  <a16:creationId xmlns:a16="http://schemas.microsoft.com/office/drawing/2014/main" id="{E3D088CA-525F-7864-71BB-4C16E6CFA0D4}"/>
                </a:ext>
              </a:extLst>
            </p:cNvPr>
            <p:cNvSpPr/>
            <p:nvPr/>
          </p:nvSpPr>
          <p:spPr>
            <a:xfrm>
              <a:off x="8483121" y="2496327"/>
              <a:ext cx="0" cy="7298"/>
            </a:xfrm>
            <a:custGeom>
              <a:avLst/>
              <a:gdLst/>
              <a:ahLst/>
              <a:cxnLst/>
              <a:rect l="l" t="t" r="r" b="b"/>
              <a:pathLst>
                <a:path w="120000" h="6" extrusionOk="0">
                  <a:moveTo>
                    <a:pt x="0" y="6"/>
                  </a:moveTo>
                  <a:lnTo>
                    <a:pt x="0" y="6"/>
                  </a:lnTo>
                  <a:lnTo>
                    <a:pt x="0" y="0"/>
                  </a:lnTo>
                  <a:lnTo>
                    <a:pt x="0" y="0"/>
                  </a:lnTo>
                  <a:lnTo>
                    <a:pt x="0" y="6"/>
                  </a:lnTo>
                  <a:lnTo>
                    <a:pt x="0" y="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24" name="Google Shape;1754;p12">
              <a:extLst>
                <a:ext uri="{FF2B5EF4-FFF2-40B4-BE49-F238E27FC236}">
                  <a16:creationId xmlns:a16="http://schemas.microsoft.com/office/drawing/2014/main" id="{E06F7AF2-F579-A93C-0F66-4213F040A272}"/>
                </a:ext>
              </a:extLst>
            </p:cNvPr>
            <p:cNvSpPr/>
            <p:nvPr/>
          </p:nvSpPr>
          <p:spPr>
            <a:xfrm>
              <a:off x="7858413" y="2444024"/>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25" name="Google Shape;1755;p12">
              <a:extLst>
                <a:ext uri="{FF2B5EF4-FFF2-40B4-BE49-F238E27FC236}">
                  <a16:creationId xmlns:a16="http://schemas.microsoft.com/office/drawing/2014/main" id="{B91BB870-2C1A-208F-7177-AE04BB9B5D50}"/>
                </a:ext>
              </a:extLst>
            </p:cNvPr>
            <p:cNvSpPr/>
            <p:nvPr/>
          </p:nvSpPr>
          <p:spPr>
            <a:xfrm>
              <a:off x="7855848" y="2444024"/>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26" name="Google Shape;1756;p12">
              <a:extLst>
                <a:ext uri="{FF2B5EF4-FFF2-40B4-BE49-F238E27FC236}">
                  <a16:creationId xmlns:a16="http://schemas.microsoft.com/office/drawing/2014/main" id="{D46FA49E-D7B7-BB52-038C-9763CAF567C5}"/>
                </a:ext>
              </a:extLst>
            </p:cNvPr>
            <p:cNvSpPr/>
            <p:nvPr/>
          </p:nvSpPr>
          <p:spPr>
            <a:xfrm>
              <a:off x="7858413" y="2444024"/>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27" name="Google Shape;1757;p12">
              <a:extLst>
                <a:ext uri="{FF2B5EF4-FFF2-40B4-BE49-F238E27FC236}">
                  <a16:creationId xmlns:a16="http://schemas.microsoft.com/office/drawing/2014/main" id="{5239C97F-AF61-DB39-7C5B-79804EB8C5C5}"/>
                </a:ext>
              </a:extLst>
            </p:cNvPr>
            <p:cNvSpPr/>
            <p:nvPr/>
          </p:nvSpPr>
          <p:spPr>
            <a:xfrm>
              <a:off x="7858413" y="2444024"/>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28" name="Google Shape;1758;p12">
              <a:extLst>
                <a:ext uri="{FF2B5EF4-FFF2-40B4-BE49-F238E27FC236}">
                  <a16:creationId xmlns:a16="http://schemas.microsoft.com/office/drawing/2014/main" id="{D2C1408C-A652-A7DE-A4BF-4F72801993D7}"/>
                </a:ext>
              </a:extLst>
            </p:cNvPr>
            <p:cNvSpPr/>
            <p:nvPr/>
          </p:nvSpPr>
          <p:spPr>
            <a:xfrm>
              <a:off x="7855848" y="244767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29" name="Google Shape;1759;p12">
              <a:extLst>
                <a:ext uri="{FF2B5EF4-FFF2-40B4-BE49-F238E27FC236}">
                  <a16:creationId xmlns:a16="http://schemas.microsoft.com/office/drawing/2014/main" id="{CA728D00-71F7-4BEF-4E62-4633ED3DB6EC}"/>
                </a:ext>
              </a:extLst>
            </p:cNvPr>
            <p:cNvSpPr/>
            <p:nvPr/>
          </p:nvSpPr>
          <p:spPr>
            <a:xfrm>
              <a:off x="7840455" y="2447673"/>
              <a:ext cx="15393" cy="59602"/>
            </a:xfrm>
            <a:custGeom>
              <a:avLst/>
              <a:gdLst/>
              <a:ahLst/>
              <a:cxnLst/>
              <a:rect l="l" t="t" r="r" b="b"/>
              <a:pathLst>
                <a:path w="12" h="49" extrusionOk="0">
                  <a:moveTo>
                    <a:pt x="0" y="49"/>
                  </a:moveTo>
                  <a:lnTo>
                    <a:pt x="12" y="0"/>
                  </a:lnTo>
                  <a:lnTo>
                    <a:pt x="0" y="49"/>
                  </a:lnTo>
                  <a:lnTo>
                    <a:pt x="0" y="49"/>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30" name="Google Shape;1760;p12">
              <a:extLst>
                <a:ext uri="{FF2B5EF4-FFF2-40B4-BE49-F238E27FC236}">
                  <a16:creationId xmlns:a16="http://schemas.microsoft.com/office/drawing/2014/main" id="{1F285B74-5109-48E1-A64C-64CB72DA3CFB}"/>
                </a:ext>
              </a:extLst>
            </p:cNvPr>
            <p:cNvSpPr/>
            <p:nvPr/>
          </p:nvSpPr>
          <p:spPr>
            <a:xfrm>
              <a:off x="7855848" y="2444024"/>
              <a:ext cx="0" cy="3649"/>
            </a:xfrm>
            <a:custGeom>
              <a:avLst/>
              <a:gdLst/>
              <a:ahLst/>
              <a:cxnLst/>
              <a:rect l="l" t="t" r="r" b="b"/>
              <a:pathLst>
                <a:path w="120000" h="3" extrusionOk="0">
                  <a:moveTo>
                    <a:pt x="0" y="0"/>
                  </a:moveTo>
                  <a:lnTo>
                    <a:pt x="0" y="0"/>
                  </a:lnTo>
                  <a:lnTo>
                    <a:pt x="0" y="0"/>
                  </a:lnTo>
                  <a:lnTo>
                    <a:pt x="0" y="0"/>
                  </a:lnTo>
                  <a:lnTo>
                    <a:pt x="0" y="3"/>
                  </a:lnTo>
                  <a:lnTo>
                    <a:pt x="0" y="3"/>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31" name="Google Shape;1761;p12">
              <a:extLst>
                <a:ext uri="{FF2B5EF4-FFF2-40B4-BE49-F238E27FC236}">
                  <a16:creationId xmlns:a16="http://schemas.microsoft.com/office/drawing/2014/main" id="{C5B5179D-62F7-23BD-235C-7AE635F2D4A4}"/>
                </a:ext>
              </a:extLst>
            </p:cNvPr>
            <p:cNvSpPr/>
            <p:nvPr/>
          </p:nvSpPr>
          <p:spPr>
            <a:xfrm>
              <a:off x="7855848" y="244767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32" name="Google Shape;1762;p12">
              <a:extLst>
                <a:ext uri="{FF2B5EF4-FFF2-40B4-BE49-F238E27FC236}">
                  <a16:creationId xmlns:a16="http://schemas.microsoft.com/office/drawing/2014/main" id="{24725E92-5DFC-5969-77F0-9DF1DBACEA1F}"/>
                </a:ext>
              </a:extLst>
            </p:cNvPr>
            <p:cNvSpPr/>
            <p:nvPr/>
          </p:nvSpPr>
          <p:spPr>
            <a:xfrm>
              <a:off x="7855848" y="2444024"/>
              <a:ext cx="0" cy="3649"/>
            </a:xfrm>
            <a:custGeom>
              <a:avLst/>
              <a:gdLst/>
              <a:ahLst/>
              <a:cxnLst/>
              <a:rect l="l" t="t" r="r" b="b"/>
              <a:pathLst>
                <a:path w="120000" h="3" extrusionOk="0">
                  <a:moveTo>
                    <a:pt x="0" y="3"/>
                  </a:moveTo>
                  <a:lnTo>
                    <a:pt x="0" y="3"/>
                  </a:lnTo>
                  <a:lnTo>
                    <a:pt x="0" y="0"/>
                  </a:lnTo>
                  <a:lnTo>
                    <a:pt x="0"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33" name="Google Shape;1763;p12">
              <a:extLst>
                <a:ext uri="{FF2B5EF4-FFF2-40B4-BE49-F238E27FC236}">
                  <a16:creationId xmlns:a16="http://schemas.microsoft.com/office/drawing/2014/main" id="{F2847E04-AA6C-479A-0839-5658B0736129}"/>
                </a:ext>
              </a:extLst>
            </p:cNvPr>
            <p:cNvSpPr/>
            <p:nvPr/>
          </p:nvSpPr>
          <p:spPr>
            <a:xfrm>
              <a:off x="7858413" y="244402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34" name="Google Shape;1764;p12">
              <a:extLst>
                <a:ext uri="{FF2B5EF4-FFF2-40B4-BE49-F238E27FC236}">
                  <a16:creationId xmlns:a16="http://schemas.microsoft.com/office/drawing/2014/main" id="{FF9AA30F-1A76-3479-A77F-9DBD89C884C6}"/>
                </a:ext>
              </a:extLst>
            </p:cNvPr>
            <p:cNvSpPr/>
            <p:nvPr/>
          </p:nvSpPr>
          <p:spPr>
            <a:xfrm>
              <a:off x="7855848" y="244402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35" name="Google Shape;1765;p12">
              <a:extLst>
                <a:ext uri="{FF2B5EF4-FFF2-40B4-BE49-F238E27FC236}">
                  <a16:creationId xmlns:a16="http://schemas.microsoft.com/office/drawing/2014/main" id="{F70360A7-D505-3551-1D8D-44F9D7016F95}"/>
                </a:ext>
              </a:extLst>
            </p:cNvPr>
            <p:cNvSpPr/>
            <p:nvPr/>
          </p:nvSpPr>
          <p:spPr>
            <a:xfrm>
              <a:off x="7858413" y="244402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36" name="Google Shape;1766;p12">
              <a:extLst>
                <a:ext uri="{FF2B5EF4-FFF2-40B4-BE49-F238E27FC236}">
                  <a16:creationId xmlns:a16="http://schemas.microsoft.com/office/drawing/2014/main" id="{3AC1501F-340D-B77C-00E1-47A89A9742A8}"/>
                </a:ext>
              </a:extLst>
            </p:cNvPr>
            <p:cNvSpPr/>
            <p:nvPr/>
          </p:nvSpPr>
          <p:spPr>
            <a:xfrm>
              <a:off x="7858413" y="244402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37" name="Google Shape;1767;p12">
              <a:extLst>
                <a:ext uri="{FF2B5EF4-FFF2-40B4-BE49-F238E27FC236}">
                  <a16:creationId xmlns:a16="http://schemas.microsoft.com/office/drawing/2014/main" id="{D076D5B7-C1FE-CEBD-1B7E-6BCDC895B0F1}"/>
                </a:ext>
              </a:extLst>
            </p:cNvPr>
            <p:cNvSpPr/>
            <p:nvPr/>
          </p:nvSpPr>
          <p:spPr>
            <a:xfrm>
              <a:off x="8508777" y="1989103"/>
              <a:ext cx="35918" cy="302875"/>
            </a:xfrm>
            <a:custGeom>
              <a:avLst/>
              <a:gdLst/>
              <a:ahLst/>
              <a:cxnLst/>
              <a:rect l="l" t="t" r="r" b="b"/>
              <a:pathLst>
                <a:path w="28" h="249" extrusionOk="0">
                  <a:moveTo>
                    <a:pt x="28" y="0"/>
                  </a:moveTo>
                  <a:lnTo>
                    <a:pt x="28" y="0"/>
                  </a:lnTo>
                  <a:lnTo>
                    <a:pt x="28" y="0"/>
                  </a:lnTo>
                  <a:lnTo>
                    <a:pt x="0" y="249"/>
                  </a:lnTo>
                  <a:lnTo>
                    <a:pt x="0" y="249"/>
                  </a:lnTo>
                  <a:lnTo>
                    <a:pt x="28" y="0"/>
                  </a:lnTo>
                  <a:lnTo>
                    <a:pt x="28"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38" name="Google Shape;1768;p12">
              <a:extLst>
                <a:ext uri="{FF2B5EF4-FFF2-40B4-BE49-F238E27FC236}">
                  <a16:creationId xmlns:a16="http://schemas.microsoft.com/office/drawing/2014/main" id="{307B628A-7916-7C76-6A80-B2187F582877}"/>
                </a:ext>
              </a:extLst>
            </p:cNvPr>
            <p:cNvSpPr/>
            <p:nvPr/>
          </p:nvSpPr>
          <p:spPr>
            <a:xfrm>
              <a:off x="7213181" y="1804216"/>
              <a:ext cx="624708" cy="1031477"/>
            </a:xfrm>
            <a:custGeom>
              <a:avLst/>
              <a:gdLst/>
              <a:ahLst/>
              <a:cxnLst/>
              <a:rect l="l" t="t" r="r" b="b"/>
              <a:pathLst>
                <a:path w="487" h="848" extrusionOk="0">
                  <a:moveTo>
                    <a:pt x="103" y="316"/>
                  </a:moveTo>
                  <a:lnTo>
                    <a:pt x="103" y="316"/>
                  </a:lnTo>
                  <a:lnTo>
                    <a:pt x="103" y="316"/>
                  </a:lnTo>
                  <a:lnTo>
                    <a:pt x="103" y="316"/>
                  </a:lnTo>
                  <a:lnTo>
                    <a:pt x="106" y="316"/>
                  </a:lnTo>
                  <a:lnTo>
                    <a:pt x="106" y="316"/>
                  </a:lnTo>
                  <a:lnTo>
                    <a:pt x="106" y="319"/>
                  </a:lnTo>
                  <a:lnTo>
                    <a:pt x="106" y="319"/>
                  </a:lnTo>
                  <a:lnTo>
                    <a:pt x="106" y="319"/>
                  </a:lnTo>
                  <a:lnTo>
                    <a:pt x="106" y="319"/>
                  </a:lnTo>
                  <a:lnTo>
                    <a:pt x="109" y="322"/>
                  </a:lnTo>
                  <a:lnTo>
                    <a:pt x="109" y="322"/>
                  </a:lnTo>
                  <a:lnTo>
                    <a:pt x="109" y="322"/>
                  </a:lnTo>
                  <a:lnTo>
                    <a:pt x="109" y="322"/>
                  </a:lnTo>
                  <a:lnTo>
                    <a:pt x="109" y="322"/>
                  </a:lnTo>
                  <a:lnTo>
                    <a:pt x="109" y="326"/>
                  </a:lnTo>
                  <a:lnTo>
                    <a:pt x="109" y="326"/>
                  </a:lnTo>
                  <a:lnTo>
                    <a:pt x="112" y="326"/>
                  </a:lnTo>
                  <a:lnTo>
                    <a:pt x="112" y="329"/>
                  </a:lnTo>
                  <a:lnTo>
                    <a:pt x="112" y="329"/>
                  </a:lnTo>
                  <a:lnTo>
                    <a:pt x="112" y="329"/>
                  </a:lnTo>
                  <a:lnTo>
                    <a:pt x="114" y="332"/>
                  </a:lnTo>
                  <a:lnTo>
                    <a:pt x="114" y="332"/>
                  </a:lnTo>
                  <a:lnTo>
                    <a:pt x="114" y="335"/>
                  </a:lnTo>
                  <a:lnTo>
                    <a:pt x="114" y="335"/>
                  </a:lnTo>
                  <a:lnTo>
                    <a:pt x="114" y="335"/>
                  </a:lnTo>
                  <a:lnTo>
                    <a:pt x="114" y="335"/>
                  </a:lnTo>
                  <a:lnTo>
                    <a:pt x="114" y="335"/>
                  </a:lnTo>
                  <a:lnTo>
                    <a:pt x="117" y="338"/>
                  </a:lnTo>
                  <a:lnTo>
                    <a:pt x="117" y="338"/>
                  </a:lnTo>
                  <a:lnTo>
                    <a:pt x="117" y="338"/>
                  </a:lnTo>
                  <a:lnTo>
                    <a:pt x="117" y="338"/>
                  </a:lnTo>
                  <a:lnTo>
                    <a:pt x="117" y="341"/>
                  </a:lnTo>
                  <a:lnTo>
                    <a:pt x="117" y="341"/>
                  </a:lnTo>
                  <a:lnTo>
                    <a:pt x="117" y="341"/>
                  </a:lnTo>
                  <a:lnTo>
                    <a:pt x="117" y="341"/>
                  </a:lnTo>
                  <a:lnTo>
                    <a:pt x="117" y="341"/>
                  </a:lnTo>
                  <a:lnTo>
                    <a:pt x="120" y="344"/>
                  </a:lnTo>
                  <a:lnTo>
                    <a:pt x="120" y="344"/>
                  </a:lnTo>
                  <a:lnTo>
                    <a:pt x="120" y="347"/>
                  </a:lnTo>
                  <a:lnTo>
                    <a:pt x="120" y="347"/>
                  </a:lnTo>
                  <a:lnTo>
                    <a:pt x="120" y="347"/>
                  </a:lnTo>
                  <a:lnTo>
                    <a:pt x="120" y="347"/>
                  </a:lnTo>
                  <a:lnTo>
                    <a:pt x="120" y="347"/>
                  </a:lnTo>
                  <a:lnTo>
                    <a:pt x="120" y="353"/>
                  </a:lnTo>
                  <a:lnTo>
                    <a:pt x="120" y="353"/>
                  </a:lnTo>
                  <a:lnTo>
                    <a:pt x="120" y="356"/>
                  </a:lnTo>
                  <a:lnTo>
                    <a:pt x="120" y="356"/>
                  </a:lnTo>
                  <a:lnTo>
                    <a:pt x="123" y="368"/>
                  </a:lnTo>
                  <a:lnTo>
                    <a:pt x="128" y="377"/>
                  </a:lnTo>
                  <a:lnTo>
                    <a:pt x="128" y="377"/>
                  </a:lnTo>
                  <a:lnTo>
                    <a:pt x="134" y="386"/>
                  </a:lnTo>
                  <a:lnTo>
                    <a:pt x="134" y="392"/>
                  </a:lnTo>
                  <a:lnTo>
                    <a:pt x="131" y="398"/>
                  </a:lnTo>
                  <a:lnTo>
                    <a:pt x="131" y="398"/>
                  </a:lnTo>
                  <a:lnTo>
                    <a:pt x="128" y="401"/>
                  </a:lnTo>
                  <a:lnTo>
                    <a:pt x="128" y="401"/>
                  </a:lnTo>
                  <a:lnTo>
                    <a:pt x="128" y="401"/>
                  </a:lnTo>
                  <a:lnTo>
                    <a:pt x="128" y="401"/>
                  </a:lnTo>
                  <a:lnTo>
                    <a:pt x="123" y="405"/>
                  </a:lnTo>
                  <a:lnTo>
                    <a:pt x="123" y="405"/>
                  </a:lnTo>
                  <a:lnTo>
                    <a:pt x="117" y="408"/>
                  </a:lnTo>
                  <a:lnTo>
                    <a:pt x="117" y="408"/>
                  </a:lnTo>
                  <a:lnTo>
                    <a:pt x="114" y="411"/>
                  </a:lnTo>
                  <a:lnTo>
                    <a:pt x="114" y="411"/>
                  </a:lnTo>
                  <a:lnTo>
                    <a:pt x="112" y="411"/>
                  </a:lnTo>
                  <a:lnTo>
                    <a:pt x="112" y="411"/>
                  </a:lnTo>
                  <a:lnTo>
                    <a:pt x="106" y="414"/>
                  </a:lnTo>
                  <a:lnTo>
                    <a:pt x="106" y="414"/>
                  </a:lnTo>
                  <a:lnTo>
                    <a:pt x="103" y="414"/>
                  </a:lnTo>
                  <a:lnTo>
                    <a:pt x="103" y="414"/>
                  </a:lnTo>
                  <a:lnTo>
                    <a:pt x="100" y="414"/>
                  </a:lnTo>
                  <a:lnTo>
                    <a:pt x="84" y="432"/>
                  </a:lnTo>
                  <a:lnTo>
                    <a:pt x="72" y="468"/>
                  </a:lnTo>
                  <a:lnTo>
                    <a:pt x="72" y="468"/>
                  </a:lnTo>
                  <a:lnTo>
                    <a:pt x="70" y="474"/>
                  </a:lnTo>
                  <a:lnTo>
                    <a:pt x="70" y="474"/>
                  </a:lnTo>
                  <a:lnTo>
                    <a:pt x="64" y="477"/>
                  </a:lnTo>
                  <a:lnTo>
                    <a:pt x="58" y="480"/>
                  </a:lnTo>
                  <a:lnTo>
                    <a:pt x="58" y="490"/>
                  </a:lnTo>
                  <a:lnTo>
                    <a:pt x="58" y="490"/>
                  </a:lnTo>
                  <a:lnTo>
                    <a:pt x="56" y="517"/>
                  </a:lnTo>
                  <a:lnTo>
                    <a:pt x="50" y="535"/>
                  </a:lnTo>
                  <a:lnTo>
                    <a:pt x="50" y="566"/>
                  </a:lnTo>
                  <a:lnTo>
                    <a:pt x="50" y="566"/>
                  </a:lnTo>
                  <a:lnTo>
                    <a:pt x="50" y="566"/>
                  </a:lnTo>
                  <a:lnTo>
                    <a:pt x="50" y="566"/>
                  </a:lnTo>
                  <a:lnTo>
                    <a:pt x="50" y="566"/>
                  </a:lnTo>
                  <a:lnTo>
                    <a:pt x="0" y="748"/>
                  </a:lnTo>
                  <a:lnTo>
                    <a:pt x="0" y="748"/>
                  </a:lnTo>
                  <a:lnTo>
                    <a:pt x="19" y="751"/>
                  </a:lnTo>
                  <a:lnTo>
                    <a:pt x="64" y="763"/>
                  </a:lnTo>
                  <a:lnTo>
                    <a:pt x="64" y="763"/>
                  </a:lnTo>
                  <a:lnTo>
                    <a:pt x="64" y="763"/>
                  </a:lnTo>
                  <a:lnTo>
                    <a:pt x="75" y="766"/>
                  </a:lnTo>
                  <a:lnTo>
                    <a:pt x="100" y="775"/>
                  </a:lnTo>
                  <a:lnTo>
                    <a:pt x="100" y="775"/>
                  </a:lnTo>
                  <a:lnTo>
                    <a:pt x="123" y="778"/>
                  </a:lnTo>
                  <a:lnTo>
                    <a:pt x="126" y="781"/>
                  </a:lnTo>
                  <a:lnTo>
                    <a:pt x="126" y="781"/>
                  </a:lnTo>
                  <a:lnTo>
                    <a:pt x="126" y="781"/>
                  </a:lnTo>
                  <a:lnTo>
                    <a:pt x="128" y="781"/>
                  </a:lnTo>
                  <a:lnTo>
                    <a:pt x="128" y="781"/>
                  </a:lnTo>
                  <a:lnTo>
                    <a:pt x="154" y="787"/>
                  </a:lnTo>
                  <a:lnTo>
                    <a:pt x="154" y="787"/>
                  </a:lnTo>
                  <a:lnTo>
                    <a:pt x="154" y="787"/>
                  </a:lnTo>
                  <a:lnTo>
                    <a:pt x="154" y="787"/>
                  </a:lnTo>
                  <a:lnTo>
                    <a:pt x="154" y="787"/>
                  </a:lnTo>
                  <a:lnTo>
                    <a:pt x="156" y="787"/>
                  </a:lnTo>
                  <a:lnTo>
                    <a:pt x="156" y="787"/>
                  </a:lnTo>
                  <a:lnTo>
                    <a:pt x="165" y="790"/>
                  </a:lnTo>
                  <a:lnTo>
                    <a:pt x="165" y="790"/>
                  </a:lnTo>
                  <a:lnTo>
                    <a:pt x="193" y="796"/>
                  </a:lnTo>
                  <a:lnTo>
                    <a:pt x="193" y="796"/>
                  </a:lnTo>
                  <a:lnTo>
                    <a:pt x="193" y="796"/>
                  </a:lnTo>
                  <a:lnTo>
                    <a:pt x="207" y="799"/>
                  </a:lnTo>
                  <a:lnTo>
                    <a:pt x="210" y="799"/>
                  </a:lnTo>
                  <a:lnTo>
                    <a:pt x="210" y="799"/>
                  </a:lnTo>
                  <a:lnTo>
                    <a:pt x="210" y="799"/>
                  </a:lnTo>
                  <a:lnTo>
                    <a:pt x="212" y="799"/>
                  </a:lnTo>
                  <a:lnTo>
                    <a:pt x="212" y="799"/>
                  </a:lnTo>
                  <a:lnTo>
                    <a:pt x="215" y="803"/>
                  </a:lnTo>
                  <a:lnTo>
                    <a:pt x="215" y="803"/>
                  </a:lnTo>
                  <a:lnTo>
                    <a:pt x="235" y="806"/>
                  </a:lnTo>
                  <a:lnTo>
                    <a:pt x="240" y="806"/>
                  </a:lnTo>
                  <a:lnTo>
                    <a:pt x="240" y="806"/>
                  </a:lnTo>
                  <a:lnTo>
                    <a:pt x="257" y="812"/>
                  </a:lnTo>
                  <a:lnTo>
                    <a:pt x="268" y="815"/>
                  </a:lnTo>
                  <a:lnTo>
                    <a:pt x="268" y="815"/>
                  </a:lnTo>
                  <a:lnTo>
                    <a:pt x="280" y="815"/>
                  </a:lnTo>
                  <a:lnTo>
                    <a:pt x="288" y="818"/>
                  </a:lnTo>
                  <a:lnTo>
                    <a:pt x="288" y="818"/>
                  </a:lnTo>
                  <a:lnTo>
                    <a:pt x="296" y="821"/>
                  </a:lnTo>
                  <a:lnTo>
                    <a:pt x="310" y="824"/>
                  </a:lnTo>
                  <a:lnTo>
                    <a:pt x="310" y="824"/>
                  </a:lnTo>
                  <a:lnTo>
                    <a:pt x="324" y="827"/>
                  </a:lnTo>
                  <a:lnTo>
                    <a:pt x="333" y="827"/>
                  </a:lnTo>
                  <a:lnTo>
                    <a:pt x="333" y="827"/>
                  </a:lnTo>
                  <a:lnTo>
                    <a:pt x="355" y="833"/>
                  </a:lnTo>
                  <a:lnTo>
                    <a:pt x="355" y="833"/>
                  </a:lnTo>
                  <a:lnTo>
                    <a:pt x="355" y="833"/>
                  </a:lnTo>
                  <a:lnTo>
                    <a:pt x="411" y="842"/>
                  </a:lnTo>
                  <a:lnTo>
                    <a:pt x="411" y="842"/>
                  </a:lnTo>
                  <a:lnTo>
                    <a:pt x="436" y="848"/>
                  </a:lnTo>
                  <a:lnTo>
                    <a:pt x="473" y="666"/>
                  </a:lnTo>
                  <a:lnTo>
                    <a:pt x="487" y="590"/>
                  </a:lnTo>
                  <a:lnTo>
                    <a:pt x="478" y="587"/>
                  </a:lnTo>
                  <a:lnTo>
                    <a:pt x="470" y="587"/>
                  </a:lnTo>
                  <a:lnTo>
                    <a:pt x="470" y="587"/>
                  </a:lnTo>
                  <a:lnTo>
                    <a:pt x="467" y="587"/>
                  </a:lnTo>
                  <a:lnTo>
                    <a:pt x="467" y="587"/>
                  </a:lnTo>
                  <a:lnTo>
                    <a:pt x="467" y="584"/>
                  </a:lnTo>
                  <a:lnTo>
                    <a:pt x="467" y="584"/>
                  </a:lnTo>
                  <a:lnTo>
                    <a:pt x="450" y="578"/>
                  </a:lnTo>
                  <a:lnTo>
                    <a:pt x="445" y="569"/>
                  </a:lnTo>
                  <a:lnTo>
                    <a:pt x="439" y="562"/>
                  </a:lnTo>
                  <a:lnTo>
                    <a:pt x="439" y="562"/>
                  </a:lnTo>
                  <a:lnTo>
                    <a:pt x="436" y="562"/>
                  </a:lnTo>
                  <a:lnTo>
                    <a:pt x="436" y="562"/>
                  </a:lnTo>
                  <a:lnTo>
                    <a:pt x="428" y="566"/>
                  </a:lnTo>
                  <a:lnTo>
                    <a:pt x="425" y="566"/>
                  </a:lnTo>
                  <a:lnTo>
                    <a:pt x="419" y="566"/>
                  </a:lnTo>
                  <a:lnTo>
                    <a:pt x="419" y="566"/>
                  </a:lnTo>
                  <a:lnTo>
                    <a:pt x="405" y="562"/>
                  </a:lnTo>
                  <a:lnTo>
                    <a:pt x="405" y="562"/>
                  </a:lnTo>
                  <a:lnTo>
                    <a:pt x="394" y="559"/>
                  </a:lnTo>
                  <a:lnTo>
                    <a:pt x="394" y="559"/>
                  </a:lnTo>
                  <a:lnTo>
                    <a:pt x="380" y="559"/>
                  </a:lnTo>
                  <a:lnTo>
                    <a:pt x="369" y="556"/>
                  </a:lnTo>
                  <a:lnTo>
                    <a:pt x="361" y="550"/>
                  </a:lnTo>
                  <a:lnTo>
                    <a:pt x="358" y="544"/>
                  </a:lnTo>
                  <a:lnTo>
                    <a:pt x="358" y="544"/>
                  </a:lnTo>
                  <a:lnTo>
                    <a:pt x="347" y="544"/>
                  </a:lnTo>
                  <a:lnTo>
                    <a:pt x="330" y="547"/>
                  </a:lnTo>
                  <a:lnTo>
                    <a:pt x="330" y="547"/>
                  </a:lnTo>
                  <a:lnTo>
                    <a:pt x="324" y="547"/>
                  </a:lnTo>
                  <a:lnTo>
                    <a:pt x="324" y="547"/>
                  </a:lnTo>
                  <a:lnTo>
                    <a:pt x="321" y="544"/>
                  </a:lnTo>
                  <a:lnTo>
                    <a:pt x="321" y="544"/>
                  </a:lnTo>
                  <a:lnTo>
                    <a:pt x="319" y="523"/>
                  </a:lnTo>
                  <a:lnTo>
                    <a:pt x="316" y="496"/>
                  </a:lnTo>
                  <a:lnTo>
                    <a:pt x="316" y="496"/>
                  </a:lnTo>
                  <a:lnTo>
                    <a:pt x="310" y="487"/>
                  </a:lnTo>
                  <a:lnTo>
                    <a:pt x="305" y="474"/>
                  </a:lnTo>
                  <a:lnTo>
                    <a:pt x="305" y="474"/>
                  </a:lnTo>
                  <a:lnTo>
                    <a:pt x="291" y="450"/>
                  </a:lnTo>
                  <a:lnTo>
                    <a:pt x="285" y="438"/>
                  </a:lnTo>
                  <a:lnTo>
                    <a:pt x="285" y="426"/>
                  </a:lnTo>
                  <a:lnTo>
                    <a:pt x="285" y="426"/>
                  </a:lnTo>
                  <a:lnTo>
                    <a:pt x="282" y="414"/>
                  </a:lnTo>
                  <a:lnTo>
                    <a:pt x="282" y="411"/>
                  </a:lnTo>
                  <a:lnTo>
                    <a:pt x="282" y="411"/>
                  </a:lnTo>
                  <a:lnTo>
                    <a:pt x="268" y="408"/>
                  </a:lnTo>
                  <a:lnTo>
                    <a:pt x="263" y="401"/>
                  </a:lnTo>
                  <a:lnTo>
                    <a:pt x="257" y="395"/>
                  </a:lnTo>
                  <a:lnTo>
                    <a:pt x="257" y="395"/>
                  </a:lnTo>
                  <a:lnTo>
                    <a:pt x="257" y="389"/>
                  </a:lnTo>
                  <a:lnTo>
                    <a:pt x="257" y="389"/>
                  </a:lnTo>
                  <a:lnTo>
                    <a:pt x="257" y="377"/>
                  </a:lnTo>
                  <a:lnTo>
                    <a:pt x="263" y="365"/>
                  </a:lnTo>
                  <a:lnTo>
                    <a:pt x="268" y="350"/>
                  </a:lnTo>
                  <a:lnTo>
                    <a:pt x="282" y="335"/>
                  </a:lnTo>
                  <a:lnTo>
                    <a:pt x="282" y="335"/>
                  </a:lnTo>
                  <a:lnTo>
                    <a:pt x="291" y="326"/>
                  </a:lnTo>
                  <a:lnTo>
                    <a:pt x="291" y="326"/>
                  </a:lnTo>
                  <a:lnTo>
                    <a:pt x="291" y="326"/>
                  </a:lnTo>
                  <a:lnTo>
                    <a:pt x="291" y="326"/>
                  </a:lnTo>
                  <a:lnTo>
                    <a:pt x="291" y="326"/>
                  </a:lnTo>
                  <a:lnTo>
                    <a:pt x="291" y="326"/>
                  </a:lnTo>
                  <a:lnTo>
                    <a:pt x="291" y="322"/>
                  </a:lnTo>
                  <a:lnTo>
                    <a:pt x="291" y="322"/>
                  </a:lnTo>
                  <a:lnTo>
                    <a:pt x="291" y="322"/>
                  </a:lnTo>
                  <a:lnTo>
                    <a:pt x="291" y="322"/>
                  </a:lnTo>
                  <a:lnTo>
                    <a:pt x="291" y="322"/>
                  </a:lnTo>
                  <a:lnTo>
                    <a:pt x="291" y="322"/>
                  </a:lnTo>
                  <a:lnTo>
                    <a:pt x="291" y="322"/>
                  </a:lnTo>
                  <a:lnTo>
                    <a:pt x="291" y="322"/>
                  </a:lnTo>
                  <a:lnTo>
                    <a:pt x="294" y="322"/>
                  </a:lnTo>
                  <a:lnTo>
                    <a:pt x="294" y="322"/>
                  </a:lnTo>
                  <a:lnTo>
                    <a:pt x="288" y="319"/>
                  </a:lnTo>
                  <a:lnTo>
                    <a:pt x="288" y="319"/>
                  </a:lnTo>
                  <a:lnTo>
                    <a:pt x="288" y="316"/>
                  </a:lnTo>
                  <a:lnTo>
                    <a:pt x="288" y="298"/>
                  </a:lnTo>
                  <a:lnTo>
                    <a:pt x="288" y="298"/>
                  </a:lnTo>
                  <a:lnTo>
                    <a:pt x="288" y="295"/>
                  </a:lnTo>
                  <a:lnTo>
                    <a:pt x="288" y="295"/>
                  </a:lnTo>
                  <a:lnTo>
                    <a:pt x="291" y="283"/>
                  </a:lnTo>
                  <a:lnTo>
                    <a:pt x="294" y="274"/>
                  </a:lnTo>
                  <a:lnTo>
                    <a:pt x="294" y="262"/>
                  </a:lnTo>
                  <a:lnTo>
                    <a:pt x="294" y="262"/>
                  </a:lnTo>
                  <a:lnTo>
                    <a:pt x="294" y="256"/>
                  </a:lnTo>
                  <a:lnTo>
                    <a:pt x="294" y="256"/>
                  </a:lnTo>
                  <a:lnTo>
                    <a:pt x="291" y="256"/>
                  </a:lnTo>
                  <a:lnTo>
                    <a:pt x="291" y="256"/>
                  </a:lnTo>
                  <a:lnTo>
                    <a:pt x="285" y="256"/>
                  </a:lnTo>
                  <a:lnTo>
                    <a:pt x="277" y="250"/>
                  </a:lnTo>
                  <a:lnTo>
                    <a:pt x="277" y="250"/>
                  </a:lnTo>
                  <a:lnTo>
                    <a:pt x="271" y="243"/>
                  </a:lnTo>
                  <a:lnTo>
                    <a:pt x="271" y="234"/>
                  </a:lnTo>
                  <a:lnTo>
                    <a:pt x="274" y="216"/>
                  </a:lnTo>
                  <a:lnTo>
                    <a:pt x="274" y="216"/>
                  </a:lnTo>
                  <a:lnTo>
                    <a:pt x="266" y="210"/>
                  </a:lnTo>
                  <a:lnTo>
                    <a:pt x="263" y="207"/>
                  </a:lnTo>
                  <a:lnTo>
                    <a:pt x="263" y="204"/>
                  </a:lnTo>
                  <a:lnTo>
                    <a:pt x="263" y="204"/>
                  </a:lnTo>
                  <a:lnTo>
                    <a:pt x="257" y="189"/>
                  </a:lnTo>
                  <a:lnTo>
                    <a:pt x="257" y="189"/>
                  </a:lnTo>
                  <a:lnTo>
                    <a:pt x="246" y="168"/>
                  </a:lnTo>
                  <a:lnTo>
                    <a:pt x="243" y="152"/>
                  </a:lnTo>
                  <a:lnTo>
                    <a:pt x="243" y="152"/>
                  </a:lnTo>
                  <a:lnTo>
                    <a:pt x="240" y="146"/>
                  </a:lnTo>
                  <a:lnTo>
                    <a:pt x="235" y="137"/>
                  </a:lnTo>
                  <a:lnTo>
                    <a:pt x="224" y="119"/>
                  </a:lnTo>
                  <a:lnTo>
                    <a:pt x="224" y="119"/>
                  </a:lnTo>
                  <a:lnTo>
                    <a:pt x="224" y="119"/>
                  </a:lnTo>
                  <a:lnTo>
                    <a:pt x="224" y="119"/>
                  </a:lnTo>
                  <a:lnTo>
                    <a:pt x="221" y="113"/>
                  </a:lnTo>
                  <a:lnTo>
                    <a:pt x="252" y="13"/>
                  </a:lnTo>
                  <a:lnTo>
                    <a:pt x="252" y="13"/>
                  </a:lnTo>
                  <a:lnTo>
                    <a:pt x="218" y="7"/>
                  </a:lnTo>
                  <a:lnTo>
                    <a:pt x="196" y="0"/>
                  </a:lnTo>
                  <a:lnTo>
                    <a:pt x="103" y="313"/>
                  </a:lnTo>
                  <a:lnTo>
                    <a:pt x="103" y="313"/>
                  </a:lnTo>
                  <a:lnTo>
                    <a:pt x="103" y="316"/>
                  </a:lnTo>
                  <a:lnTo>
                    <a:pt x="103" y="316"/>
                  </a:lnTo>
                  <a:lnTo>
                    <a:pt x="103" y="316"/>
                  </a:lnTo>
                  <a:lnTo>
                    <a:pt x="103" y="316"/>
                  </a:lnTo>
                  <a:close/>
                </a:path>
              </a:pathLst>
            </a:custGeom>
            <a:solidFill>
              <a:schemeClr val="accen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39" name="Google Shape;1769;p12">
              <a:extLst>
                <a:ext uri="{FF2B5EF4-FFF2-40B4-BE49-F238E27FC236}">
                  <a16:creationId xmlns:a16="http://schemas.microsoft.com/office/drawing/2014/main" id="{DD5AC44D-853D-5EEF-A2B4-3C4989AB9A5F}"/>
                </a:ext>
              </a:extLst>
            </p:cNvPr>
            <p:cNvSpPr/>
            <p:nvPr/>
          </p:nvSpPr>
          <p:spPr>
            <a:xfrm>
              <a:off x="7410727" y="2761495"/>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40" name="Google Shape;1770;p12">
              <a:extLst>
                <a:ext uri="{FF2B5EF4-FFF2-40B4-BE49-F238E27FC236}">
                  <a16:creationId xmlns:a16="http://schemas.microsoft.com/office/drawing/2014/main" id="{15D41F76-7CFD-CF4D-E6C8-2A3AD3F7DE76}"/>
                </a:ext>
              </a:extLst>
            </p:cNvPr>
            <p:cNvSpPr/>
            <p:nvPr/>
          </p:nvSpPr>
          <p:spPr>
            <a:xfrm>
              <a:off x="7482562" y="2776091"/>
              <a:ext cx="1283" cy="1216"/>
            </a:xfrm>
            <a:prstGeom prst="rect">
              <a:avLst/>
            </a:pr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41" name="Google Shape;1771;p12">
              <a:extLst>
                <a:ext uri="{FF2B5EF4-FFF2-40B4-BE49-F238E27FC236}">
                  <a16:creationId xmlns:a16="http://schemas.microsoft.com/office/drawing/2014/main" id="{E941344B-3134-2DFE-5646-68E7AD24FA0B}"/>
                </a:ext>
              </a:extLst>
            </p:cNvPr>
            <p:cNvSpPr/>
            <p:nvPr/>
          </p:nvSpPr>
          <p:spPr>
            <a:xfrm>
              <a:off x="7295278" y="273230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42" name="Google Shape;1772;p12">
              <a:extLst>
                <a:ext uri="{FF2B5EF4-FFF2-40B4-BE49-F238E27FC236}">
                  <a16:creationId xmlns:a16="http://schemas.microsoft.com/office/drawing/2014/main" id="{924E76AA-26EE-EFB6-502C-2F87EC7F58D6}"/>
                </a:ext>
              </a:extLst>
            </p:cNvPr>
            <p:cNvSpPr/>
            <p:nvPr/>
          </p:nvSpPr>
          <p:spPr>
            <a:xfrm>
              <a:off x="7428686" y="2765144"/>
              <a:ext cx="6414" cy="0"/>
            </a:xfrm>
            <a:custGeom>
              <a:avLst/>
              <a:gdLst/>
              <a:ahLst/>
              <a:cxnLst/>
              <a:rect l="l" t="t" r="r" b="b"/>
              <a:pathLst>
                <a:path w="5" h="120000" extrusionOk="0">
                  <a:moveTo>
                    <a:pt x="5" y="0"/>
                  </a:moveTo>
                  <a:lnTo>
                    <a:pt x="0" y="0"/>
                  </a:lnTo>
                  <a:lnTo>
                    <a:pt x="0" y="0"/>
                  </a:lnTo>
                  <a:lnTo>
                    <a:pt x="0" y="0"/>
                  </a:lnTo>
                  <a:lnTo>
                    <a:pt x="5"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43" name="Google Shape;1773;p12">
              <a:extLst>
                <a:ext uri="{FF2B5EF4-FFF2-40B4-BE49-F238E27FC236}">
                  <a16:creationId xmlns:a16="http://schemas.microsoft.com/office/drawing/2014/main" id="{9FE1112A-B9D3-26A0-0BDF-F63549F8AA8C}"/>
                </a:ext>
              </a:extLst>
            </p:cNvPr>
            <p:cNvSpPr/>
            <p:nvPr/>
          </p:nvSpPr>
          <p:spPr>
            <a:xfrm>
              <a:off x="7213181" y="2714057"/>
              <a:ext cx="24373" cy="3649"/>
            </a:xfrm>
            <a:custGeom>
              <a:avLst/>
              <a:gdLst/>
              <a:ahLst/>
              <a:cxnLst/>
              <a:rect l="l" t="t" r="r" b="b"/>
              <a:pathLst>
                <a:path w="19" h="3" extrusionOk="0">
                  <a:moveTo>
                    <a:pt x="2" y="0"/>
                  </a:moveTo>
                  <a:lnTo>
                    <a:pt x="2" y="0"/>
                  </a:lnTo>
                  <a:lnTo>
                    <a:pt x="19" y="3"/>
                  </a:lnTo>
                  <a:lnTo>
                    <a:pt x="19" y="3"/>
                  </a:lnTo>
                  <a:lnTo>
                    <a:pt x="0" y="0"/>
                  </a:lnTo>
                  <a:lnTo>
                    <a:pt x="0" y="0"/>
                  </a:lnTo>
                  <a:lnTo>
                    <a:pt x="0" y="0"/>
                  </a:lnTo>
                  <a:lnTo>
                    <a:pt x="2" y="0"/>
                  </a:lnTo>
                  <a:lnTo>
                    <a:pt x="2"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44" name="Google Shape;1774;p12">
              <a:extLst>
                <a:ext uri="{FF2B5EF4-FFF2-40B4-BE49-F238E27FC236}">
                  <a16:creationId xmlns:a16="http://schemas.microsoft.com/office/drawing/2014/main" id="{15384069-FCE4-5FA7-F015-E211204787A8}"/>
                </a:ext>
              </a:extLst>
            </p:cNvPr>
            <p:cNvSpPr/>
            <p:nvPr/>
          </p:nvSpPr>
          <p:spPr>
            <a:xfrm>
              <a:off x="7213181" y="2714057"/>
              <a:ext cx="2566" cy="0"/>
            </a:xfrm>
            <a:custGeom>
              <a:avLst/>
              <a:gdLst/>
              <a:ahLst/>
              <a:cxnLst/>
              <a:rect l="l" t="t" r="r" b="b"/>
              <a:pathLst>
                <a:path w="2" h="120000" extrusionOk="0">
                  <a:moveTo>
                    <a:pt x="2" y="0"/>
                  </a:moveTo>
                  <a:lnTo>
                    <a:pt x="2" y="0"/>
                  </a:lnTo>
                  <a:lnTo>
                    <a:pt x="0" y="0"/>
                  </a:lnTo>
                  <a:lnTo>
                    <a:pt x="0" y="0"/>
                  </a:lnTo>
                  <a:lnTo>
                    <a:pt x="0" y="0"/>
                  </a:lnTo>
                  <a:lnTo>
                    <a:pt x="2" y="0"/>
                  </a:lnTo>
                  <a:lnTo>
                    <a:pt x="2"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45" name="Google Shape;1775;p12">
              <a:extLst>
                <a:ext uri="{FF2B5EF4-FFF2-40B4-BE49-F238E27FC236}">
                  <a16:creationId xmlns:a16="http://schemas.microsoft.com/office/drawing/2014/main" id="{C130CB1A-C606-460B-E31F-4CB4384951EA}"/>
                </a:ext>
              </a:extLst>
            </p:cNvPr>
            <p:cNvSpPr/>
            <p:nvPr/>
          </p:nvSpPr>
          <p:spPr>
            <a:xfrm>
              <a:off x="7482562" y="2776091"/>
              <a:ext cx="2566" cy="0"/>
            </a:xfrm>
            <a:custGeom>
              <a:avLst/>
              <a:gdLst/>
              <a:ahLst/>
              <a:cxnLst/>
              <a:rect l="l" t="t" r="r" b="b"/>
              <a:pathLst>
                <a:path w="2" h="120000" extrusionOk="0">
                  <a:moveTo>
                    <a:pt x="2" y="0"/>
                  </a:moveTo>
                  <a:lnTo>
                    <a:pt x="0" y="0"/>
                  </a:lnTo>
                  <a:lnTo>
                    <a:pt x="0" y="0"/>
                  </a:lnTo>
                  <a:lnTo>
                    <a:pt x="2" y="0"/>
                  </a:lnTo>
                  <a:lnTo>
                    <a:pt x="2" y="0"/>
                  </a:lnTo>
                  <a:lnTo>
                    <a:pt x="2" y="0"/>
                  </a:lnTo>
                  <a:lnTo>
                    <a:pt x="2"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46" name="Google Shape;1776;p12">
              <a:extLst>
                <a:ext uri="{FF2B5EF4-FFF2-40B4-BE49-F238E27FC236}">
                  <a16:creationId xmlns:a16="http://schemas.microsoft.com/office/drawing/2014/main" id="{C46D5669-0192-3CCF-4E20-1BEBD9667A39}"/>
                </a:ext>
              </a:extLst>
            </p:cNvPr>
            <p:cNvSpPr/>
            <p:nvPr/>
          </p:nvSpPr>
          <p:spPr>
            <a:xfrm>
              <a:off x="7482562" y="2776091"/>
              <a:ext cx="2566" cy="0"/>
            </a:xfrm>
            <a:custGeom>
              <a:avLst/>
              <a:gdLst/>
              <a:ahLst/>
              <a:cxnLst/>
              <a:rect l="l" t="t" r="r" b="b"/>
              <a:pathLst>
                <a:path w="2" h="120000" extrusionOk="0">
                  <a:moveTo>
                    <a:pt x="2" y="0"/>
                  </a:moveTo>
                  <a:lnTo>
                    <a:pt x="2" y="0"/>
                  </a:lnTo>
                  <a:lnTo>
                    <a:pt x="2" y="0"/>
                  </a:lnTo>
                  <a:lnTo>
                    <a:pt x="2" y="0"/>
                  </a:lnTo>
                  <a:lnTo>
                    <a:pt x="2" y="0"/>
                  </a:lnTo>
                  <a:lnTo>
                    <a:pt x="2" y="0"/>
                  </a:lnTo>
                  <a:lnTo>
                    <a:pt x="2" y="0"/>
                  </a:lnTo>
                  <a:lnTo>
                    <a:pt x="2" y="0"/>
                  </a:lnTo>
                  <a:lnTo>
                    <a:pt x="0" y="0"/>
                  </a:lnTo>
                  <a:lnTo>
                    <a:pt x="0" y="0"/>
                  </a:lnTo>
                  <a:lnTo>
                    <a:pt x="2"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47" name="Google Shape;1777;p12">
              <a:extLst>
                <a:ext uri="{FF2B5EF4-FFF2-40B4-BE49-F238E27FC236}">
                  <a16:creationId xmlns:a16="http://schemas.microsoft.com/office/drawing/2014/main" id="{4734C0E2-141F-1271-64FA-A5D5391D7AF9}"/>
                </a:ext>
              </a:extLst>
            </p:cNvPr>
            <p:cNvSpPr/>
            <p:nvPr/>
          </p:nvSpPr>
          <p:spPr>
            <a:xfrm>
              <a:off x="7772468" y="2614315"/>
              <a:ext cx="47462" cy="221378"/>
            </a:xfrm>
            <a:custGeom>
              <a:avLst/>
              <a:gdLst/>
              <a:ahLst/>
              <a:cxnLst/>
              <a:rect l="l" t="t" r="r" b="b"/>
              <a:pathLst>
                <a:path w="37" h="182" extrusionOk="0">
                  <a:moveTo>
                    <a:pt x="37" y="0"/>
                  </a:moveTo>
                  <a:lnTo>
                    <a:pt x="0" y="182"/>
                  </a:lnTo>
                  <a:lnTo>
                    <a:pt x="0" y="182"/>
                  </a:lnTo>
                  <a:lnTo>
                    <a:pt x="37"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48" name="Google Shape;1778;p12">
              <a:extLst>
                <a:ext uri="{FF2B5EF4-FFF2-40B4-BE49-F238E27FC236}">
                  <a16:creationId xmlns:a16="http://schemas.microsoft.com/office/drawing/2014/main" id="{67C8197A-5D27-368B-EE46-6532273777D6}"/>
                </a:ext>
              </a:extLst>
            </p:cNvPr>
            <p:cNvSpPr/>
            <p:nvPr/>
          </p:nvSpPr>
          <p:spPr>
            <a:xfrm>
              <a:off x="7740399" y="2828395"/>
              <a:ext cx="32069" cy="7298"/>
            </a:xfrm>
            <a:custGeom>
              <a:avLst/>
              <a:gdLst/>
              <a:ahLst/>
              <a:cxnLst/>
              <a:rect l="l" t="t" r="r" b="b"/>
              <a:pathLst>
                <a:path w="25" h="6" extrusionOk="0">
                  <a:moveTo>
                    <a:pt x="25" y="6"/>
                  </a:moveTo>
                  <a:lnTo>
                    <a:pt x="25" y="6"/>
                  </a:lnTo>
                  <a:lnTo>
                    <a:pt x="0" y="0"/>
                  </a:lnTo>
                  <a:lnTo>
                    <a:pt x="0" y="0"/>
                  </a:lnTo>
                  <a:lnTo>
                    <a:pt x="25" y="6"/>
                  </a:lnTo>
                  <a:lnTo>
                    <a:pt x="25" y="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49" name="Google Shape;1779;p12">
              <a:extLst>
                <a:ext uri="{FF2B5EF4-FFF2-40B4-BE49-F238E27FC236}">
                  <a16:creationId xmlns:a16="http://schemas.microsoft.com/office/drawing/2014/main" id="{0DBC033D-CE12-C49B-53F3-23BB63F835EC}"/>
                </a:ext>
              </a:extLst>
            </p:cNvPr>
            <p:cNvSpPr/>
            <p:nvPr/>
          </p:nvSpPr>
          <p:spPr>
            <a:xfrm>
              <a:off x="7772468" y="2835693"/>
              <a:ext cx="1283" cy="1216"/>
            </a:xfrm>
            <a:prstGeom prst="rect">
              <a:avLst/>
            </a:pr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50" name="Google Shape;1780;p12">
              <a:extLst>
                <a:ext uri="{FF2B5EF4-FFF2-40B4-BE49-F238E27FC236}">
                  <a16:creationId xmlns:a16="http://schemas.microsoft.com/office/drawing/2014/main" id="{821AE9DA-7110-B789-1052-6D5DB235B203}"/>
                </a:ext>
              </a:extLst>
            </p:cNvPr>
            <p:cNvSpPr/>
            <p:nvPr/>
          </p:nvSpPr>
          <p:spPr>
            <a:xfrm>
              <a:off x="7485128" y="2776091"/>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51" name="Google Shape;1781;p12">
              <a:extLst>
                <a:ext uri="{FF2B5EF4-FFF2-40B4-BE49-F238E27FC236}">
                  <a16:creationId xmlns:a16="http://schemas.microsoft.com/office/drawing/2014/main" id="{CA515553-B11F-8544-72EC-74AB31597F11}"/>
                </a:ext>
              </a:extLst>
            </p:cNvPr>
            <p:cNvSpPr/>
            <p:nvPr/>
          </p:nvSpPr>
          <p:spPr>
            <a:xfrm>
              <a:off x="7485128" y="2776091"/>
              <a:ext cx="1283" cy="1216"/>
            </a:xfrm>
            <a:prstGeom prst="ellipse">
              <a:avLst/>
            </a:pr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52" name="Google Shape;1782;p12">
              <a:extLst>
                <a:ext uri="{FF2B5EF4-FFF2-40B4-BE49-F238E27FC236}">
                  <a16:creationId xmlns:a16="http://schemas.microsoft.com/office/drawing/2014/main" id="{EAA6A1B9-4A13-4544-D2F4-9D71581EBA88}"/>
                </a:ext>
              </a:extLst>
            </p:cNvPr>
            <p:cNvSpPr/>
            <p:nvPr/>
          </p:nvSpPr>
          <p:spPr>
            <a:xfrm>
              <a:off x="7586466" y="220075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53" name="Google Shape;1783;p12">
              <a:extLst>
                <a:ext uri="{FF2B5EF4-FFF2-40B4-BE49-F238E27FC236}">
                  <a16:creationId xmlns:a16="http://schemas.microsoft.com/office/drawing/2014/main" id="{15B91028-1040-1922-9E02-0BB75ABD74B6}"/>
                </a:ext>
              </a:extLst>
            </p:cNvPr>
            <p:cNvSpPr/>
            <p:nvPr/>
          </p:nvSpPr>
          <p:spPr>
            <a:xfrm>
              <a:off x="7586466" y="219588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54" name="Google Shape;1784;p12">
              <a:extLst>
                <a:ext uri="{FF2B5EF4-FFF2-40B4-BE49-F238E27FC236}">
                  <a16:creationId xmlns:a16="http://schemas.microsoft.com/office/drawing/2014/main" id="{87F077A5-6D31-C5FB-D691-2695EA52C8D8}"/>
                </a:ext>
              </a:extLst>
            </p:cNvPr>
            <p:cNvSpPr/>
            <p:nvPr/>
          </p:nvSpPr>
          <p:spPr>
            <a:xfrm>
              <a:off x="7586466" y="219588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55" name="Google Shape;1785;p12">
              <a:extLst>
                <a:ext uri="{FF2B5EF4-FFF2-40B4-BE49-F238E27FC236}">
                  <a16:creationId xmlns:a16="http://schemas.microsoft.com/office/drawing/2014/main" id="{C7C86208-F3E2-6F99-AEE6-6386B134CD87}"/>
                </a:ext>
              </a:extLst>
            </p:cNvPr>
            <p:cNvSpPr/>
            <p:nvPr/>
          </p:nvSpPr>
          <p:spPr>
            <a:xfrm>
              <a:off x="7574922" y="2200751"/>
              <a:ext cx="11545" cy="10947"/>
            </a:xfrm>
            <a:custGeom>
              <a:avLst/>
              <a:gdLst/>
              <a:ahLst/>
              <a:cxnLst/>
              <a:rect l="l" t="t" r="r" b="b"/>
              <a:pathLst>
                <a:path w="9" h="9" extrusionOk="0">
                  <a:moveTo>
                    <a:pt x="9" y="0"/>
                  </a:moveTo>
                  <a:lnTo>
                    <a:pt x="9" y="0"/>
                  </a:lnTo>
                  <a:lnTo>
                    <a:pt x="0" y="9"/>
                  </a:lnTo>
                  <a:lnTo>
                    <a:pt x="0" y="9"/>
                  </a:lnTo>
                  <a:lnTo>
                    <a:pt x="9" y="0"/>
                  </a:lnTo>
                  <a:lnTo>
                    <a:pt x="9"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56" name="Google Shape;1786;p12">
              <a:extLst>
                <a:ext uri="{FF2B5EF4-FFF2-40B4-BE49-F238E27FC236}">
                  <a16:creationId xmlns:a16="http://schemas.microsoft.com/office/drawing/2014/main" id="{BE16D081-5EAD-E840-BC0A-70C64511351E}"/>
                </a:ext>
              </a:extLst>
            </p:cNvPr>
            <p:cNvSpPr/>
            <p:nvPr/>
          </p:nvSpPr>
          <p:spPr>
            <a:xfrm>
              <a:off x="7826344" y="2518222"/>
              <a:ext cx="11545" cy="3649"/>
            </a:xfrm>
            <a:custGeom>
              <a:avLst/>
              <a:gdLst/>
              <a:ahLst/>
              <a:cxnLst/>
              <a:rect l="l" t="t" r="r" b="b"/>
              <a:pathLst>
                <a:path w="9" h="3" extrusionOk="0">
                  <a:moveTo>
                    <a:pt x="9" y="3"/>
                  </a:moveTo>
                  <a:lnTo>
                    <a:pt x="0" y="0"/>
                  </a:lnTo>
                  <a:lnTo>
                    <a:pt x="9" y="3"/>
                  </a:lnTo>
                  <a:lnTo>
                    <a:pt x="9"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57" name="Google Shape;1787;p12">
              <a:extLst>
                <a:ext uri="{FF2B5EF4-FFF2-40B4-BE49-F238E27FC236}">
                  <a16:creationId xmlns:a16="http://schemas.microsoft.com/office/drawing/2014/main" id="{6F0735AB-B4AD-8BB4-5E65-DA1004C3580F}"/>
                </a:ext>
              </a:extLst>
            </p:cNvPr>
            <p:cNvSpPr/>
            <p:nvPr/>
          </p:nvSpPr>
          <p:spPr>
            <a:xfrm>
              <a:off x="7542852" y="2277382"/>
              <a:ext cx="0" cy="7298"/>
            </a:xfrm>
            <a:custGeom>
              <a:avLst/>
              <a:gdLst/>
              <a:ahLst/>
              <a:cxnLst/>
              <a:rect l="l" t="t" r="r" b="b"/>
              <a:pathLst>
                <a:path w="120000" h="6" extrusionOk="0">
                  <a:moveTo>
                    <a:pt x="0" y="0"/>
                  </a:moveTo>
                  <a:lnTo>
                    <a:pt x="0" y="0"/>
                  </a:lnTo>
                  <a:lnTo>
                    <a:pt x="0" y="6"/>
                  </a:lnTo>
                  <a:lnTo>
                    <a:pt x="0" y="6"/>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58" name="Google Shape;1788;p12">
              <a:extLst>
                <a:ext uri="{FF2B5EF4-FFF2-40B4-BE49-F238E27FC236}">
                  <a16:creationId xmlns:a16="http://schemas.microsoft.com/office/drawing/2014/main" id="{5E373318-D36E-218E-DD8D-97FF9B967006}"/>
                </a:ext>
              </a:extLst>
            </p:cNvPr>
            <p:cNvSpPr/>
            <p:nvPr/>
          </p:nvSpPr>
          <p:spPr>
            <a:xfrm>
              <a:off x="7496673" y="1820029"/>
              <a:ext cx="39766" cy="121636"/>
            </a:xfrm>
            <a:custGeom>
              <a:avLst/>
              <a:gdLst/>
              <a:ahLst/>
              <a:cxnLst/>
              <a:rect l="l" t="t" r="r" b="b"/>
              <a:pathLst>
                <a:path w="31" h="100" extrusionOk="0">
                  <a:moveTo>
                    <a:pt x="31" y="0"/>
                  </a:moveTo>
                  <a:lnTo>
                    <a:pt x="31" y="0"/>
                  </a:lnTo>
                  <a:lnTo>
                    <a:pt x="0" y="100"/>
                  </a:lnTo>
                  <a:lnTo>
                    <a:pt x="31"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59" name="Google Shape;1789;p12">
              <a:extLst>
                <a:ext uri="{FF2B5EF4-FFF2-40B4-BE49-F238E27FC236}">
                  <a16:creationId xmlns:a16="http://schemas.microsoft.com/office/drawing/2014/main" id="{E46D1C33-F87E-9FE2-9650-C5C985FDC203}"/>
                </a:ext>
              </a:extLst>
            </p:cNvPr>
            <p:cNvSpPr/>
            <p:nvPr/>
          </p:nvSpPr>
          <p:spPr>
            <a:xfrm>
              <a:off x="7500521" y="1948963"/>
              <a:ext cx="24373" cy="40140"/>
            </a:xfrm>
            <a:custGeom>
              <a:avLst/>
              <a:gdLst/>
              <a:ahLst/>
              <a:cxnLst/>
              <a:rect l="l" t="t" r="r" b="b"/>
              <a:pathLst>
                <a:path w="19" h="33" extrusionOk="0">
                  <a:moveTo>
                    <a:pt x="0" y="0"/>
                  </a:moveTo>
                  <a:lnTo>
                    <a:pt x="0" y="0"/>
                  </a:lnTo>
                  <a:lnTo>
                    <a:pt x="11" y="18"/>
                  </a:lnTo>
                  <a:lnTo>
                    <a:pt x="16" y="27"/>
                  </a:lnTo>
                  <a:lnTo>
                    <a:pt x="19" y="33"/>
                  </a:lnTo>
                  <a:lnTo>
                    <a:pt x="19" y="33"/>
                  </a:lnTo>
                  <a:lnTo>
                    <a:pt x="16" y="27"/>
                  </a:lnTo>
                  <a:lnTo>
                    <a:pt x="11" y="18"/>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60" name="Google Shape;1790;p12">
              <a:extLst>
                <a:ext uri="{FF2B5EF4-FFF2-40B4-BE49-F238E27FC236}">
                  <a16:creationId xmlns:a16="http://schemas.microsoft.com/office/drawing/2014/main" id="{75106B31-5364-883B-F241-958448C33896}"/>
                </a:ext>
              </a:extLst>
            </p:cNvPr>
            <p:cNvSpPr/>
            <p:nvPr/>
          </p:nvSpPr>
          <p:spPr>
            <a:xfrm>
              <a:off x="7776316" y="2487813"/>
              <a:ext cx="35918" cy="26760"/>
            </a:xfrm>
            <a:custGeom>
              <a:avLst/>
              <a:gdLst/>
              <a:ahLst/>
              <a:cxnLst/>
              <a:rect l="l" t="t" r="r" b="b"/>
              <a:pathLst>
                <a:path w="28" h="22" extrusionOk="0">
                  <a:moveTo>
                    <a:pt x="28" y="22"/>
                  </a:moveTo>
                  <a:lnTo>
                    <a:pt x="28" y="22"/>
                  </a:lnTo>
                  <a:lnTo>
                    <a:pt x="11" y="16"/>
                  </a:lnTo>
                  <a:lnTo>
                    <a:pt x="6" y="7"/>
                  </a:lnTo>
                  <a:lnTo>
                    <a:pt x="0" y="0"/>
                  </a:lnTo>
                  <a:lnTo>
                    <a:pt x="0" y="0"/>
                  </a:lnTo>
                  <a:lnTo>
                    <a:pt x="6" y="7"/>
                  </a:lnTo>
                  <a:lnTo>
                    <a:pt x="11" y="16"/>
                  </a:lnTo>
                  <a:lnTo>
                    <a:pt x="28" y="22"/>
                  </a:lnTo>
                  <a:lnTo>
                    <a:pt x="28" y="22"/>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61" name="Google Shape;1791;p12">
              <a:extLst>
                <a:ext uri="{FF2B5EF4-FFF2-40B4-BE49-F238E27FC236}">
                  <a16:creationId xmlns:a16="http://schemas.microsoft.com/office/drawing/2014/main" id="{05E7936A-2FE0-35C3-CD1F-47C031765F67}"/>
                </a:ext>
              </a:extLst>
            </p:cNvPr>
            <p:cNvSpPr/>
            <p:nvPr/>
          </p:nvSpPr>
          <p:spPr>
            <a:xfrm>
              <a:off x="7542852" y="2284680"/>
              <a:ext cx="32069" cy="19462"/>
            </a:xfrm>
            <a:custGeom>
              <a:avLst/>
              <a:gdLst/>
              <a:ahLst/>
              <a:cxnLst/>
              <a:rect l="l" t="t" r="r" b="b"/>
              <a:pathLst>
                <a:path w="25" h="16" extrusionOk="0">
                  <a:moveTo>
                    <a:pt x="25" y="16"/>
                  </a:moveTo>
                  <a:lnTo>
                    <a:pt x="25" y="16"/>
                  </a:lnTo>
                  <a:lnTo>
                    <a:pt x="11" y="13"/>
                  </a:lnTo>
                  <a:lnTo>
                    <a:pt x="6" y="6"/>
                  </a:lnTo>
                  <a:lnTo>
                    <a:pt x="0" y="0"/>
                  </a:lnTo>
                  <a:lnTo>
                    <a:pt x="0" y="0"/>
                  </a:lnTo>
                  <a:lnTo>
                    <a:pt x="6" y="6"/>
                  </a:lnTo>
                  <a:lnTo>
                    <a:pt x="11" y="13"/>
                  </a:lnTo>
                  <a:lnTo>
                    <a:pt x="25" y="16"/>
                  </a:lnTo>
                  <a:lnTo>
                    <a:pt x="25" y="1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62" name="Google Shape;1792;p12">
              <a:extLst>
                <a:ext uri="{FF2B5EF4-FFF2-40B4-BE49-F238E27FC236}">
                  <a16:creationId xmlns:a16="http://schemas.microsoft.com/office/drawing/2014/main" id="{3C1C6A68-A4B6-90B9-41CA-3A8157949C6B}"/>
                </a:ext>
              </a:extLst>
            </p:cNvPr>
            <p:cNvSpPr/>
            <p:nvPr/>
          </p:nvSpPr>
          <p:spPr>
            <a:xfrm>
              <a:off x="7582618" y="2188587"/>
              <a:ext cx="7697" cy="7298"/>
            </a:xfrm>
            <a:custGeom>
              <a:avLst/>
              <a:gdLst/>
              <a:ahLst/>
              <a:cxnLst/>
              <a:rect l="l" t="t" r="r" b="b"/>
              <a:pathLst>
                <a:path w="6" h="6" extrusionOk="0">
                  <a:moveTo>
                    <a:pt x="6" y="6"/>
                  </a:moveTo>
                  <a:lnTo>
                    <a:pt x="6" y="6"/>
                  </a:lnTo>
                  <a:lnTo>
                    <a:pt x="6" y="6"/>
                  </a:lnTo>
                  <a:lnTo>
                    <a:pt x="0" y="3"/>
                  </a:lnTo>
                  <a:lnTo>
                    <a:pt x="0" y="3"/>
                  </a:lnTo>
                  <a:lnTo>
                    <a:pt x="0" y="0"/>
                  </a:lnTo>
                  <a:lnTo>
                    <a:pt x="0" y="0"/>
                  </a:lnTo>
                  <a:lnTo>
                    <a:pt x="0" y="3"/>
                  </a:lnTo>
                  <a:lnTo>
                    <a:pt x="0" y="3"/>
                  </a:lnTo>
                  <a:lnTo>
                    <a:pt x="6" y="6"/>
                  </a:lnTo>
                  <a:lnTo>
                    <a:pt x="6" y="6"/>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63" name="Google Shape;1793;p12">
              <a:extLst>
                <a:ext uri="{FF2B5EF4-FFF2-40B4-BE49-F238E27FC236}">
                  <a16:creationId xmlns:a16="http://schemas.microsoft.com/office/drawing/2014/main" id="{993D83A9-7D92-860C-C388-5B8477435D2F}"/>
                </a:ext>
              </a:extLst>
            </p:cNvPr>
            <p:cNvSpPr/>
            <p:nvPr/>
          </p:nvSpPr>
          <p:spPr>
            <a:xfrm>
              <a:off x="7277319" y="249267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64" name="Google Shape;1794;p12">
              <a:extLst>
                <a:ext uri="{FF2B5EF4-FFF2-40B4-BE49-F238E27FC236}">
                  <a16:creationId xmlns:a16="http://schemas.microsoft.com/office/drawing/2014/main" id="{A0C63EC9-7E9A-A6E2-7E03-E4A876B84A7C}"/>
                </a:ext>
              </a:extLst>
            </p:cNvPr>
            <p:cNvSpPr/>
            <p:nvPr/>
          </p:nvSpPr>
          <p:spPr>
            <a:xfrm>
              <a:off x="6734708" y="1664334"/>
              <a:ext cx="714502" cy="513306"/>
            </a:xfrm>
            <a:custGeom>
              <a:avLst/>
              <a:gdLst/>
              <a:ahLst/>
              <a:cxnLst/>
              <a:rect l="l" t="t" r="r" b="b"/>
              <a:pathLst>
                <a:path w="557" h="422" extrusionOk="0">
                  <a:moveTo>
                    <a:pt x="527" y="216"/>
                  </a:moveTo>
                  <a:lnTo>
                    <a:pt x="557" y="112"/>
                  </a:lnTo>
                  <a:lnTo>
                    <a:pt x="557" y="112"/>
                  </a:lnTo>
                  <a:lnTo>
                    <a:pt x="406" y="73"/>
                  </a:lnTo>
                  <a:lnTo>
                    <a:pt x="286" y="39"/>
                  </a:lnTo>
                  <a:lnTo>
                    <a:pt x="154" y="0"/>
                  </a:lnTo>
                  <a:lnTo>
                    <a:pt x="154" y="0"/>
                  </a:lnTo>
                  <a:lnTo>
                    <a:pt x="157" y="18"/>
                  </a:lnTo>
                  <a:lnTo>
                    <a:pt x="160" y="27"/>
                  </a:lnTo>
                  <a:lnTo>
                    <a:pt x="160" y="27"/>
                  </a:lnTo>
                  <a:lnTo>
                    <a:pt x="163" y="33"/>
                  </a:lnTo>
                  <a:lnTo>
                    <a:pt x="168" y="43"/>
                  </a:lnTo>
                  <a:lnTo>
                    <a:pt x="168" y="52"/>
                  </a:lnTo>
                  <a:lnTo>
                    <a:pt x="168" y="61"/>
                  </a:lnTo>
                  <a:lnTo>
                    <a:pt x="168" y="61"/>
                  </a:lnTo>
                  <a:lnTo>
                    <a:pt x="163" y="88"/>
                  </a:lnTo>
                  <a:lnTo>
                    <a:pt x="163" y="88"/>
                  </a:lnTo>
                  <a:lnTo>
                    <a:pt x="160" y="109"/>
                  </a:lnTo>
                  <a:lnTo>
                    <a:pt x="160" y="109"/>
                  </a:lnTo>
                  <a:lnTo>
                    <a:pt x="157" y="118"/>
                  </a:lnTo>
                  <a:lnTo>
                    <a:pt x="157" y="118"/>
                  </a:lnTo>
                  <a:lnTo>
                    <a:pt x="157" y="131"/>
                  </a:lnTo>
                  <a:lnTo>
                    <a:pt x="152" y="149"/>
                  </a:lnTo>
                  <a:lnTo>
                    <a:pt x="152" y="152"/>
                  </a:lnTo>
                  <a:lnTo>
                    <a:pt x="152" y="152"/>
                  </a:lnTo>
                  <a:lnTo>
                    <a:pt x="143" y="170"/>
                  </a:lnTo>
                  <a:lnTo>
                    <a:pt x="138" y="179"/>
                  </a:lnTo>
                  <a:lnTo>
                    <a:pt x="129" y="185"/>
                  </a:lnTo>
                  <a:lnTo>
                    <a:pt x="129" y="185"/>
                  </a:lnTo>
                  <a:lnTo>
                    <a:pt x="124" y="191"/>
                  </a:lnTo>
                  <a:lnTo>
                    <a:pt x="124" y="191"/>
                  </a:lnTo>
                  <a:lnTo>
                    <a:pt x="115" y="197"/>
                  </a:lnTo>
                  <a:lnTo>
                    <a:pt x="104" y="197"/>
                  </a:lnTo>
                  <a:lnTo>
                    <a:pt x="104" y="197"/>
                  </a:lnTo>
                  <a:lnTo>
                    <a:pt x="98" y="197"/>
                  </a:lnTo>
                  <a:lnTo>
                    <a:pt x="98" y="197"/>
                  </a:lnTo>
                  <a:lnTo>
                    <a:pt x="93" y="194"/>
                  </a:lnTo>
                  <a:lnTo>
                    <a:pt x="90" y="191"/>
                  </a:lnTo>
                  <a:lnTo>
                    <a:pt x="87" y="188"/>
                  </a:lnTo>
                  <a:lnTo>
                    <a:pt x="87" y="188"/>
                  </a:lnTo>
                  <a:lnTo>
                    <a:pt x="87" y="185"/>
                  </a:lnTo>
                  <a:lnTo>
                    <a:pt x="90" y="182"/>
                  </a:lnTo>
                  <a:lnTo>
                    <a:pt x="96" y="176"/>
                  </a:lnTo>
                  <a:lnTo>
                    <a:pt x="96" y="176"/>
                  </a:lnTo>
                  <a:lnTo>
                    <a:pt x="98" y="176"/>
                  </a:lnTo>
                  <a:lnTo>
                    <a:pt x="98" y="176"/>
                  </a:lnTo>
                  <a:lnTo>
                    <a:pt x="101" y="173"/>
                  </a:lnTo>
                  <a:lnTo>
                    <a:pt x="101" y="173"/>
                  </a:lnTo>
                  <a:lnTo>
                    <a:pt x="107" y="170"/>
                  </a:lnTo>
                  <a:lnTo>
                    <a:pt x="110" y="161"/>
                  </a:lnTo>
                  <a:lnTo>
                    <a:pt x="110" y="161"/>
                  </a:lnTo>
                  <a:lnTo>
                    <a:pt x="110" y="155"/>
                  </a:lnTo>
                  <a:lnTo>
                    <a:pt x="112" y="152"/>
                  </a:lnTo>
                  <a:lnTo>
                    <a:pt x="121" y="143"/>
                  </a:lnTo>
                  <a:lnTo>
                    <a:pt x="121" y="143"/>
                  </a:lnTo>
                  <a:lnTo>
                    <a:pt x="124" y="143"/>
                  </a:lnTo>
                  <a:lnTo>
                    <a:pt x="124" y="143"/>
                  </a:lnTo>
                  <a:lnTo>
                    <a:pt x="126" y="137"/>
                  </a:lnTo>
                  <a:lnTo>
                    <a:pt x="126" y="137"/>
                  </a:lnTo>
                  <a:lnTo>
                    <a:pt x="132" y="128"/>
                  </a:lnTo>
                  <a:lnTo>
                    <a:pt x="132" y="128"/>
                  </a:lnTo>
                  <a:lnTo>
                    <a:pt x="126" y="128"/>
                  </a:lnTo>
                  <a:lnTo>
                    <a:pt x="126" y="128"/>
                  </a:lnTo>
                  <a:lnTo>
                    <a:pt x="118" y="122"/>
                  </a:lnTo>
                  <a:lnTo>
                    <a:pt x="118" y="118"/>
                  </a:lnTo>
                  <a:lnTo>
                    <a:pt x="118" y="115"/>
                  </a:lnTo>
                  <a:lnTo>
                    <a:pt x="118" y="115"/>
                  </a:lnTo>
                  <a:lnTo>
                    <a:pt x="118" y="112"/>
                  </a:lnTo>
                  <a:lnTo>
                    <a:pt x="118" y="112"/>
                  </a:lnTo>
                  <a:lnTo>
                    <a:pt x="121" y="103"/>
                  </a:lnTo>
                  <a:lnTo>
                    <a:pt x="121" y="97"/>
                  </a:lnTo>
                  <a:lnTo>
                    <a:pt x="121" y="88"/>
                  </a:lnTo>
                  <a:lnTo>
                    <a:pt x="121" y="88"/>
                  </a:lnTo>
                  <a:lnTo>
                    <a:pt x="118" y="85"/>
                  </a:lnTo>
                  <a:lnTo>
                    <a:pt x="115" y="82"/>
                  </a:lnTo>
                  <a:lnTo>
                    <a:pt x="107" y="79"/>
                  </a:lnTo>
                  <a:lnTo>
                    <a:pt x="107" y="79"/>
                  </a:lnTo>
                  <a:lnTo>
                    <a:pt x="98" y="76"/>
                  </a:lnTo>
                  <a:lnTo>
                    <a:pt x="98" y="76"/>
                  </a:lnTo>
                  <a:lnTo>
                    <a:pt x="90" y="76"/>
                  </a:lnTo>
                  <a:lnTo>
                    <a:pt x="90" y="76"/>
                  </a:lnTo>
                  <a:lnTo>
                    <a:pt x="73" y="70"/>
                  </a:lnTo>
                  <a:lnTo>
                    <a:pt x="54" y="61"/>
                  </a:lnTo>
                  <a:lnTo>
                    <a:pt x="54" y="61"/>
                  </a:lnTo>
                  <a:lnTo>
                    <a:pt x="34" y="49"/>
                  </a:lnTo>
                  <a:lnTo>
                    <a:pt x="20" y="33"/>
                  </a:lnTo>
                  <a:lnTo>
                    <a:pt x="20" y="33"/>
                  </a:lnTo>
                  <a:lnTo>
                    <a:pt x="9" y="24"/>
                  </a:lnTo>
                  <a:lnTo>
                    <a:pt x="9" y="24"/>
                  </a:lnTo>
                  <a:lnTo>
                    <a:pt x="0" y="43"/>
                  </a:lnTo>
                  <a:lnTo>
                    <a:pt x="0" y="43"/>
                  </a:lnTo>
                  <a:lnTo>
                    <a:pt x="6" y="61"/>
                  </a:lnTo>
                  <a:lnTo>
                    <a:pt x="9" y="76"/>
                  </a:lnTo>
                  <a:lnTo>
                    <a:pt x="9" y="76"/>
                  </a:lnTo>
                  <a:lnTo>
                    <a:pt x="6" y="100"/>
                  </a:lnTo>
                  <a:lnTo>
                    <a:pt x="3" y="118"/>
                  </a:lnTo>
                  <a:lnTo>
                    <a:pt x="0" y="134"/>
                  </a:lnTo>
                  <a:lnTo>
                    <a:pt x="0" y="134"/>
                  </a:lnTo>
                  <a:lnTo>
                    <a:pt x="0" y="143"/>
                  </a:lnTo>
                  <a:lnTo>
                    <a:pt x="0" y="152"/>
                  </a:lnTo>
                  <a:lnTo>
                    <a:pt x="6" y="176"/>
                  </a:lnTo>
                  <a:lnTo>
                    <a:pt x="6" y="176"/>
                  </a:lnTo>
                  <a:lnTo>
                    <a:pt x="12" y="191"/>
                  </a:lnTo>
                  <a:lnTo>
                    <a:pt x="14" y="207"/>
                  </a:lnTo>
                  <a:lnTo>
                    <a:pt x="14" y="207"/>
                  </a:lnTo>
                  <a:lnTo>
                    <a:pt x="12" y="210"/>
                  </a:lnTo>
                  <a:lnTo>
                    <a:pt x="12" y="210"/>
                  </a:lnTo>
                  <a:lnTo>
                    <a:pt x="9" y="228"/>
                  </a:lnTo>
                  <a:lnTo>
                    <a:pt x="9" y="228"/>
                  </a:lnTo>
                  <a:lnTo>
                    <a:pt x="17" y="243"/>
                  </a:lnTo>
                  <a:lnTo>
                    <a:pt x="23" y="252"/>
                  </a:lnTo>
                  <a:lnTo>
                    <a:pt x="23" y="258"/>
                  </a:lnTo>
                  <a:lnTo>
                    <a:pt x="23" y="261"/>
                  </a:lnTo>
                  <a:lnTo>
                    <a:pt x="23" y="261"/>
                  </a:lnTo>
                  <a:lnTo>
                    <a:pt x="20" y="261"/>
                  </a:lnTo>
                  <a:lnTo>
                    <a:pt x="20" y="261"/>
                  </a:lnTo>
                  <a:lnTo>
                    <a:pt x="23" y="264"/>
                  </a:lnTo>
                  <a:lnTo>
                    <a:pt x="23" y="264"/>
                  </a:lnTo>
                  <a:lnTo>
                    <a:pt x="23" y="264"/>
                  </a:lnTo>
                  <a:lnTo>
                    <a:pt x="23" y="264"/>
                  </a:lnTo>
                  <a:lnTo>
                    <a:pt x="26" y="264"/>
                  </a:lnTo>
                  <a:lnTo>
                    <a:pt x="26" y="264"/>
                  </a:lnTo>
                  <a:lnTo>
                    <a:pt x="26" y="264"/>
                  </a:lnTo>
                  <a:lnTo>
                    <a:pt x="26" y="264"/>
                  </a:lnTo>
                  <a:lnTo>
                    <a:pt x="26" y="267"/>
                  </a:lnTo>
                  <a:lnTo>
                    <a:pt x="26" y="267"/>
                  </a:lnTo>
                  <a:lnTo>
                    <a:pt x="28" y="267"/>
                  </a:lnTo>
                  <a:lnTo>
                    <a:pt x="28" y="267"/>
                  </a:lnTo>
                  <a:lnTo>
                    <a:pt x="28" y="267"/>
                  </a:lnTo>
                  <a:lnTo>
                    <a:pt x="28" y="267"/>
                  </a:lnTo>
                  <a:lnTo>
                    <a:pt x="28" y="267"/>
                  </a:lnTo>
                  <a:lnTo>
                    <a:pt x="28" y="267"/>
                  </a:lnTo>
                  <a:lnTo>
                    <a:pt x="28" y="270"/>
                  </a:lnTo>
                  <a:lnTo>
                    <a:pt x="65" y="283"/>
                  </a:lnTo>
                  <a:lnTo>
                    <a:pt x="65" y="283"/>
                  </a:lnTo>
                  <a:lnTo>
                    <a:pt x="68" y="286"/>
                  </a:lnTo>
                  <a:lnTo>
                    <a:pt x="68" y="289"/>
                  </a:lnTo>
                  <a:lnTo>
                    <a:pt x="68" y="346"/>
                  </a:lnTo>
                  <a:lnTo>
                    <a:pt x="68" y="346"/>
                  </a:lnTo>
                  <a:lnTo>
                    <a:pt x="82" y="358"/>
                  </a:lnTo>
                  <a:lnTo>
                    <a:pt x="90" y="362"/>
                  </a:lnTo>
                  <a:lnTo>
                    <a:pt x="96" y="365"/>
                  </a:lnTo>
                  <a:lnTo>
                    <a:pt x="96" y="365"/>
                  </a:lnTo>
                  <a:lnTo>
                    <a:pt x="107" y="362"/>
                  </a:lnTo>
                  <a:lnTo>
                    <a:pt x="107" y="362"/>
                  </a:lnTo>
                  <a:lnTo>
                    <a:pt x="115" y="362"/>
                  </a:lnTo>
                  <a:lnTo>
                    <a:pt x="129" y="358"/>
                  </a:lnTo>
                  <a:lnTo>
                    <a:pt x="146" y="358"/>
                  </a:lnTo>
                  <a:lnTo>
                    <a:pt x="146" y="358"/>
                  </a:lnTo>
                  <a:lnTo>
                    <a:pt x="149" y="362"/>
                  </a:lnTo>
                  <a:lnTo>
                    <a:pt x="152" y="365"/>
                  </a:lnTo>
                  <a:lnTo>
                    <a:pt x="152" y="365"/>
                  </a:lnTo>
                  <a:lnTo>
                    <a:pt x="152" y="368"/>
                  </a:lnTo>
                  <a:lnTo>
                    <a:pt x="152" y="374"/>
                  </a:lnTo>
                  <a:lnTo>
                    <a:pt x="168" y="374"/>
                  </a:lnTo>
                  <a:lnTo>
                    <a:pt x="168" y="374"/>
                  </a:lnTo>
                  <a:lnTo>
                    <a:pt x="185" y="380"/>
                  </a:lnTo>
                  <a:lnTo>
                    <a:pt x="196" y="383"/>
                  </a:lnTo>
                  <a:lnTo>
                    <a:pt x="196" y="383"/>
                  </a:lnTo>
                  <a:lnTo>
                    <a:pt x="213" y="389"/>
                  </a:lnTo>
                  <a:lnTo>
                    <a:pt x="227" y="395"/>
                  </a:lnTo>
                  <a:lnTo>
                    <a:pt x="227" y="395"/>
                  </a:lnTo>
                  <a:lnTo>
                    <a:pt x="269" y="389"/>
                  </a:lnTo>
                  <a:lnTo>
                    <a:pt x="269" y="389"/>
                  </a:lnTo>
                  <a:lnTo>
                    <a:pt x="269" y="389"/>
                  </a:lnTo>
                  <a:lnTo>
                    <a:pt x="336" y="389"/>
                  </a:lnTo>
                  <a:lnTo>
                    <a:pt x="336" y="389"/>
                  </a:lnTo>
                  <a:lnTo>
                    <a:pt x="339" y="389"/>
                  </a:lnTo>
                  <a:lnTo>
                    <a:pt x="339" y="389"/>
                  </a:lnTo>
                  <a:lnTo>
                    <a:pt x="339" y="389"/>
                  </a:lnTo>
                  <a:lnTo>
                    <a:pt x="339" y="389"/>
                  </a:lnTo>
                  <a:lnTo>
                    <a:pt x="342" y="389"/>
                  </a:lnTo>
                  <a:lnTo>
                    <a:pt x="342" y="389"/>
                  </a:lnTo>
                  <a:lnTo>
                    <a:pt x="342" y="389"/>
                  </a:lnTo>
                  <a:lnTo>
                    <a:pt x="342" y="389"/>
                  </a:lnTo>
                  <a:lnTo>
                    <a:pt x="345" y="389"/>
                  </a:lnTo>
                  <a:lnTo>
                    <a:pt x="345" y="389"/>
                  </a:lnTo>
                  <a:lnTo>
                    <a:pt x="345" y="389"/>
                  </a:lnTo>
                  <a:lnTo>
                    <a:pt x="345" y="389"/>
                  </a:lnTo>
                  <a:lnTo>
                    <a:pt x="347" y="389"/>
                  </a:lnTo>
                  <a:lnTo>
                    <a:pt x="347" y="389"/>
                  </a:lnTo>
                  <a:lnTo>
                    <a:pt x="347" y="389"/>
                  </a:lnTo>
                  <a:lnTo>
                    <a:pt x="347" y="389"/>
                  </a:lnTo>
                  <a:lnTo>
                    <a:pt x="350" y="389"/>
                  </a:lnTo>
                  <a:lnTo>
                    <a:pt x="350" y="389"/>
                  </a:lnTo>
                  <a:lnTo>
                    <a:pt x="350" y="389"/>
                  </a:lnTo>
                  <a:lnTo>
                    <a:pt x="350" y="389"/>
                  </a:lnTo>
                  <a:lnTo>
                    <a:pt x="353" y="392"/>
                  </a:lnTo>
                  <a:lnTo>
                    <a:pt x="353" y="392"/>
                  </a:lnTo>
                  <a:lnTo>
                    <a:pt x="356" y="392"/>
                  </a:lnTo>
                  <a:lnTo>
                    <a:pt x="356" y="392"/>
                  </a:lnTo>
                  <a:lnTo>
                    <a:pt x="359" y="392"/>
                  </a:lnTo>
                  <a:lnTo>
                    <a:pt x="359" y="392"/>
                  </a:lnTo>
                  <a:lnTo>
                    <a:pt x="359" y="392"/>
                  </a:lnTo>
                  <a:lnTo>
                    <a:pt x="359" y="392"/>
                  </a:lnTo>
                  <a:lnTo>
                    <a:pt x="361" y="392"/>
                  </a:lnTo>
                  <a:lnTo>
                    <a:pt x="361" y="392"/>
                  </a:lnTo>
                  <a:lnTo>
                    <a:pt x="361" y="392"/>
                  </a:lnTo>
                  <a:lnTo>
                    <a:pt x="361" y="392"/>
                  </a:lnTo>
                  <a:lnTo>
                    <a:pt x="367" y="395"/>
                  </a:lnTo>
                  <a:lnTo>
                    <a:pt x="367" y="395"/>
                  </a:lnTo>
                  <a:lnTo>
                    <a:pt x="367" y="395"/>
                  </a:lnTo>
                  <a:lnTo>
                    <a:pt x="367" y="395"/>
                  </a:lnTo>
                  <a:lnTo>
                    <a:pt x="373" y="395"/>
                  </a:lnTo>
                  <a:lnTo>
                    <a:pt x="373" y="395"/>
                  </a:lnTo>
                  <a:lnTo>
                    <a:pt x="373" y="395"/>
                  </a:lnTo>
                  <a:lnTo>
                    <a:pt x="373" y="395"/>
                  </a:lnTo>
                  <a:lnTo>
                    <a:pt x="375" y="395"/>
                  </a:lnTo>
                  <a:lnTo>
                    <a:pt x="375" y="395"/>
                  </a:lnTo>
                  <a:lnTo>
                    <a:pt x="375" y="395"/>
                  </a:lnTo>
                  <a:lnTo>
                    <a:pt x="375" y="395"/>
                  </a:lnTo>
                  <a:lnTo>
                    <a:pt x="381" y="398"/>
                  </a:lnTo>
                  <a:lnTo>
                    <a:pt x="381" y="398"/>
                  </a:lnTo>
                  <a:lnTo>
                    <a:pt x="381" y="398"/>
                  </a:lnTo>
                  <a:lnTo>
                    <a:pt x="381" y="398"/>
                  </a:lnTo>
                  <a:lnTo>
                    <a:pt x="387" y="398"/>
                  </a:lnTo>
                  <a:lnTo>
                    <a:pt x="387" y="398"/>
                  </a:lnTo>
                  <a:lnTo>
                    <a:pt x="387" y="398"/>
                  </a:lnTo>
                  <a:lnTo>
                    <a:pt x="387" y="398"/>
                  </a:lnTo>
                  <a:lnTo>
                    <a:pt x="389" y="401"/>
                  </a:lnTo>
                  <a:lnTo>
                    <a:pt x="389" y="401"/>
                  </a:lnTo>
                  <a:lnTo>
                    <a:pt x="392" y="401"/>
                  </a:lnTo>
                  <a:lnTo>
                    <a:pt x="392" y="401"/>
                  </a:lnTo>
                  <a:lnTo>
                    <a:pt x="395" y="401"/>
                  </a:lnTo>
                  <a:lnTo>
                    <a:pt x="395" y="401"/>
                  </a:lnTo>
                  <a:lnTo>
                    <a:pt x="395" y="401"/>
                  </a:lnTo>
                  <a:lnTo>
                    <a:pt x="395" y="401"/>
                  </a:lnTo>
                  <a:lnTo>
                    <a:pt x="406" y="404"/>
                  </a:lnTo>
                  <a:lnTo>
                    <a:pt x="406" y="404"/>
                  </a:lnTo>
                  <a:lnTo>
                    <a:pt x="406" y="404"/>
                  </a:lnTo>
                  <a:lnTo>
                    <a:pt x="406" y="404"/>
                  </a:lnTo>
                  <a:lnTo>
                    <a:pt x="412" y="407"/>
                  </a:lnTo>
                  <a:lnTo>
                    <a:pt x="412" y="407"/>
                  </a:lnTo>
                  <a:lnTo>
                    <a:pt x="412" y="407"/>
                  </a:lnTo>
                  <a:lnTo>
                    <a:pt x="412" y="407"/>
                  </a:lnTo>
                  <a:lnTo>
                    <a:pt x="465" y="422"/>
                  </a:lnTo>
                  <a:lnTo>
                    <a:pt x="527" y="216"/>
                  </a:lnTo>
                  <a:close/>
                </a:path>
              </a:pathLst>
            </a:custGeom>
            <a:solidFill>
              <a:srgbClr val="92CEF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65" name="Google Shape;1795;p12">
              <a:extLst>
                <a:ext uri="{FF2B5EF4-FFF2-40B4-BE49-F238E27FC236}">
                  <a16:creationId xmlns:a16="http://schemas.microsoft.com/office/drawing/2014/main" id="{A22CE03F-7878-7C1B-4B80-98625634A620}"/>
                </a:ext>
              </a:extLst>
            </p:cNvPr>
            <p:cNvSpPr/>
            <p:nvPr/>
          </p:nvSpPr>
          <p:spPr>
            <a:xfrm>
              <a:off x="7040007" y="266540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66" name="Google Shape;1796;p12">
              <a:extLst>
                <a:ext uri="{FF2B5EF4-FFF2-40B4-BE49-F238E27FC236}">
                  <a16:creationId xmlns:a16="http://schemas.microsoft.com/office/drawing/2014/main" id="{56E33822-C753-0021-A582-9B1C9FB763D9}"/>
                </a:ext>
              </a:extLst>
            </p:cNvPr>
            <p:cNvSpPr/>
            <p:nvPr/>
          </p:nvSpPr>
          <p:spPr>
            <a:xfrm>
              <a:off x="7111842" y="2688513"/>
              <a:ext cx="3848" cy="0"/>
            </a:xfrm>
            <a:custGeom>
              <a:avLst/>
              <a:gdLst/>
              <a:ahLst/>
              <a:cxnLst/>
              <a:rect l="l" t="t" r="r" b="b"/>
              <a:pathLst>
                <a:path w="3" h="120000" extrusionOk="0">
                  <a:moveTo>
                    <a:pt x="3" y="0"/>
                  </a:moveTo>
                  <a:lnTo>
                    <a:pt x="3" y="0"/>
                  </a:lnTo>
                  <a:lnTo>
                    <a:pt x="0" y="0"/>
                  </a:lnTo>
                  <a:lnTo>
                    <a:pt x="3" y="0"/>
                  </a:lnTo>
                  <a:lnTo>
                    <a:pt x="3"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67" name="Google Shape;1797;p12">
              <a:extLst>
                <a:ext uri="{FF2B5EF4-FFF2-40B4-BE49-F238E27FC236}">
                  <a16:creationId xmlns:a16="http://schemas.microsoft.com/office/drawing/2014/main" id="{00CF27F4-BFBF-81F7-953A-E0683F4CCF55}"/>
                </a:ext>
              </a:extLst>
            </p:cNvPr>
            <p:cNvSpPr/>
            <p:nvPr/>
          </p:nvSpPr>
          <p:spPr>
            <a:xfrm>
              <a:off x="6950213" y="2639858"/>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68" name="Google Shape;1798;p12">
              <a:extLst>
                <a:ext uri="{FF2B5EF4-FFF2-40B4-BE49-F238E27FC236}">
                  <a16:creationId xmlns:a16="http://schemas.microsoft.com/office/drawing/2014/main" id="{F91855A6-33BD-763D-C04E-C7E706532907}"/>
                </a:ext>
              </a:extLst>
            </p:cNvPr>
            <p:cNvSpPr/>
            <p:nvPr/>
          </p:nvSpPr>
          <p:spPr>
            <a:xfrm>
              <a:off x="6950213" y="263985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69" name="Google Shape;1799;p12">
              <a:extLst>
                <a:ext uri="{FF2B5EF4-FFF2-40B4-BE49-F238E27FC236}">
                  <a16:creationId xmlns:a16="http://schemas.microsoft.com/office/drawing/2014/main" id="{98D98B0D-FB23-5593-C770-2DC0411C515C}"/>
                </a:ext>
              </a:extLst>
            </p:cNvPr>
            <p:cNvSpPr/>
            <p:nvPr/>
          </p:nvSpPr>
          <p:spPr>
            <a:xfrm>
              <a:off x="7040007" y="2665402"/>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70" name="Google Shape;1800;p12">
              <a:extLst>
                <a:ext uri="{FF2B5EF4-FFF2-40B4-BE49-F238E27FC236}">
                  <a16:creationId xmlns:a16="http://schemas.microsoft.com/office/drawing/2014/main" id="{B2643175-5112-043F-39F9-9994EB449F78}"/>
                </a:ext>
              </a:extLst>
            </p:cNvPr>
            <p:cNvSpPr/>
            <p:nvPr/>
          </p:nvSpPr>
          <p:spPr>
            <a:xfrm>
              <a:off x="6752667" y="2580256"/>
              <a:ext cx="3848" cy="0"/>
            </a:xfrm>
            <a:custGeom>
              <a:avLst/>
              <a:gdLst/>
              <a:ahLst/>
              <a:cxnLst/>
              <a:rect l="l" t="t" r="r" b="b"/>
              <a:pathLst>
                <a:path w="3" h="120000" extrusionOk="0">
                  <a:moveTo>
                    <a:pt x="3" y="0"/>
                  </a:moveTo>
                  <a:lnTo>
                    <a:pt x="3" y="0"/>
                  </a:lnTo>
                  <a:lnTo>
                    <a:pt x="3" y="0"/>
                  </a:lnTo>
                  <a:lnTo>
                    <a:pt x="3" y="0"/>
                  </a:lnTo>
                  <a:lnTo>
                    <a:pt x="3" y="0"/>
                  </a:lnTo>
                  <a:lnTo>
                    <a:pt x="3" y="0"/>
                  </a:lnTo>
                  <a:lnTo>
                    <a:pt x="3" y="0"/>
                  </a:lnTo>
                  <a:lnTo>
                    <a:pt x="3"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71" name="Google Shape;1801;p12">
              <a:extLst>
                <a:ext uri="{FF2B5EF4-FFF2-40B4-BE49-F238E27FC236}">
                  <a16:creationId xmlns:a16="http://schemas.microsoft.com/office/drawing/2014/main" id="{E03BD224-46EF-7674-E0DF-B3311DAE9274}"/>
                </a:ext>
              </a:extLst>
            </p:cNvPr>
            <p:cNvSpPr/>
            <p:nvPr/>
          </p:nvSpPr>
          <p:spPr>
            <a:xfrm>
              <a:off x="6871965" y="2617964"/>
              <a:ext cx="6414" cy="0"/>
            </a:xfrm>
            <a:custGeom>
              <a:avLst/>
              <a:gdLst/>
              <a:ahLst/>
              <a:cxnLst/>
              <a:rect l="l" t="t" r="r" b="b"/>
              <a:pathLst>
                <a:path w="5" h="120000" extrusionOk="0">
                  <a:moveTo>
                    <a:pt x="0" y="0"/>
                  </a:moveTo>
                  <a:lnTo>
                    <a:pt x="5" y="0"/>
                  </a:lnTo>
                  <a:lnTo>
                    <a:pt x="5" y="0"/>
                  </a:lnTo>
                  <a:lnTo>
                    <a:pt x="5" y="0"/>
                  </a:lnTo>
                  <a:lnTo>
                    <a:pt x="5"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72" name="Google Shape;1802;p12">
              <a:extLst>
                <a:ext uri="{FF2B5EF4-FFF2-40B4-BE49-F238E27FC236}">
                  <a16:creationId xmlns:a16="http://schemas.microsoft.com/office/drawing/2014/main" id="{30D167FB-99E6-BEB4-657F-4805DD83C025}"/>
                </a:ext>
              </a:extLst>
            </p:cNvPr>
            <p:cNvSpPr/>
            <p:nvPr/>
          </p:nvSpPr>
          <p:spPr>
            <a:xfrm>
              <a:off x="6608997" y="2532818"/>
              <a:ext cx="7697" cy="3649"/>
            </a:xfrm>
            <a:custGeom>
              <a:avLst/>
              <a:gdLst/>
              <a:ahLst/>
              <a:cxnLst/>
              <a:rect l="l" t="t" r="r" b="b"/>
              <a:pathLst>
                <a:path w="6" h="3" extrusionOk="0">
                  <a:moveTo>
                    <a:pt x="6" y="3"/>
                  </a:moveTo>
                  <a:lnTo>
                    <a:pt x="6" y="3"/>
                  </a:lnTo>
                  <a:lnTo>
                    <a:pt x="0" y="0"/>
                  </a:lnTo>
                  <a:lnTo>
                    <a:pt x="0" y="0"/>
                  </a:lnTo>
                  <a:lnTo>
                    <a:pt x="0" y="0"/>
                  </a:lnTo>
                  <a:lnTo>
                    <a:pt x="6" y="3"/>
                  </a:lnTo>
                  <a:lnTo>
                    <a:pt x="6"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73" name="Google Shape;1803;p12">
              <a:extLst>
                <a:ext uri="{FF2B5EF4-FFF2-40B4-BE49-F238E27FC236}">
                  <a16:creationId xmlns:a16="http://schemas.microsoft.com/office/drawing/2014/main" id="{30DE125A-AB81-FAC4-F35E-F3A2670276A9}"/>
                </a:ext>
              </a:extLst>
            </p:cNvPr>
            <p:cNvSpPr/>
            <p:nvPr/>
          </p:nvSpPr>
          <p:spPr>
            <a:xfrm>
              <a:off x="6688529" y="2558362"/>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74" name="Google Shape;1804;p12">
              <a:extLst>
                <a:ext uri="{FF2B5EF4-FFF2-40B4-BE49-F238E27FC236}">
                  <a16:creationId xmlns:a16="http://schemas.microsoft.com/office/drawing/2014/main" id="{4AA46C85-98A4-6657-10E0-BA551B3C7F53}"/>
                </a:ext>
              </a:extLst>
            </p:cNvPr>
            <p:cNvSpPr/>
            <p:nvPr/>
          </p:nvSpPr>
          <p:spPr>
            <a:xfrm>
              <a:off x="6878378" y="2617964"/>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75" name="Google Shape;1805;p12">
              <a:extLst>
                <a:ext uri="{FF2B5EF4-FFF2-40B4-BE49-F238E27FC236}">
                  <a16:creationId xmlns:a16="http://schemas.microsoft.com/office/drawing/2014/main" id="{F290B803-D9A8-CB04-650A-09CB130200DD}"/>
                </a:ext>
              </a:extLst>
            </p:cNvPr>
            <p:cNvSpPr/>
            <p:nvPr/>
          </p:nvSpPr>
          <p:spPr>
            <a:xfrm>
              <a:off x="7197788" y="2492678"/>
              <a:ext cx="65421" cy="217729"/>
            </a:xfrm>
            <a:custGeom>
              <a:avLst/>
              <a:gdLst/>
              <a:ahLst/>
              <a:cxnLst/>
              <a:rect l="l" t="t" r="r" b="b"/>
              <a:pathLst>
                <a:path w="51" h="179" extrusionOk="0">
                  <a:moveTo>
                    <a:pt x="51" y="0"/>
                  </a:moveTo>
                  <a:lnTo>
                    <a:pt x="0" y="179"/>
                  </a:lnTo>
                  <a:lnTo>
                    <a:pt x="51" y="0"/>
                  </a:lnTo>
                  <a:lnTo>
                    <a:pt x="51"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76" name="Google Shape;1806;p12">
              <a:extLst>
                <a:ext uri="{FF2B5EF4-FFF2-40B4-BE49-F238E27FC236}">
                  <a16:creationId xmlns:a16="http://schemas.microsoft.com/office/drawing/2014/main" id="{A5769BEC-C7E8-D4A8-6E8B-6BA1B34C2F55}"/>
                </a:ext>
              </a:extLst>
            </p:cNvPr>
            <p:cNvSpPr/>
            <p:nvPr/>
          </p:nvSpPr>
          <p:spPr>
            <a:xfrm>
              <a:off x="6854006" y="2610666"/>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77" name="Google Shape;1807;p12">
              <a:extLst>
                <a:ext uri="{FF2B5EF4-FFF2-40B4-BE49-F238E27FC236}">
                  <a16:creationId xmlns:a16="http://schemas.microsoft.com/office/drawing/2014/main" id="{7EDE8C14-FF0C-4BD7-7AC0-B1F0B3B95463}"/>
                </a:ext>
              </a:extLst>
            </p:cNvPr>
            <p:cNvSpPr/>
            <p:nvPr/>
          </p:nvSpPr>
          <p:spPr>
            <a:xfrm>
              <a:off x="6814240" y="2599718"/>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78" name="Google Shape;1808;p12">
              <a:extLst>
                <a:ext uri="{FF2B5EF4-FFF2-40B4-BE49-F238E27FC236}">
                  <a16:creationId xmlns:a16="http://schemas.microsoft.com/office/drawing/2014/main" id="{8D070A3B-E5AD-1A74-516F-13C4E8A9C233}"/>
                </a:ext>
              </a:extLst>
            </p:cNvPr>
            <p:cNvSpPr/>
            <p:nvPr/>
          </p:nvSpPr>
          <p:spPr>
            <a:xfrm>
              <a:off x="6810392" y="2599718"/>
              <a:ext cx="3848" cy="0"/>
            </a:xfrm>
            <a:custGeom>
              <a:avLst/>
              <a:gdLst/>
              <a:ahLst/>
              <a:cxnLst/>
              <a:rect l="l" t="t" r="r" b="b"/>
              <a:pathLst>
                <a:path w="3" h="120000" extrusionOk="0">
                  <a:moveTo>
                    <a:pt x="0" y="0"/>
                  </a:moveTo>
                  <a:lnTo>
                    <a:pt x="0" y="0"/>
                  </a:lnTo>
                  <a:lnTo>
                    <a:pt x="3" y="0"/>
                  </a:lnTo>
                  <a:lnTo>
                    <a:pt x="3" y="0"/>
                  </a:lnTo>
                  <a:lnTo>
                    <a:pt x="3" y="0"/>
                  </a:lnTo>
                  <a:lnTo>
                    <a:pt x="3"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79" name="Google Shape;1809;p12">
              <a:extLst>
                <a:ext uri="{FF2B5EF4-FFF2-40B4-BE49-F238E27FC236}">
                  <a16:creationId xmlns:a16="http://schemas.microsoft.com/office/drawing/2014/main" id="{C7F2B672-B1B0-1DD1-B048-27E2AFA98125}"/>
                </a:ext>
              </a:extLst>
            </p:cNvPr>
            <p:cNvSpPr/>
            <p:nvPr/>
          </p:nvSpPr>
          <p:spPr>
            <a:xfrm>
              <a:off x="6932255" y="2636209"/>
              <a:ext cx="3848" cy="0"/>
            </a:xfrm>
            <a:custGeom>
              <a:avLst/>
              <a:gdLst/>
              <a:ahLst/>
              <a:cxnLst/>
              <a:rect l="l" t="t" r="r" b="b"/>
              <a:pathLst>
                <a:path w="3" h="120000" extrusionOk="0">
                  <a:moveTo>
                    <a:pt x="0" y="0"/>
                  </a:moveTo>
                  <a:lnTo>
                    <a:pt x="0" y="0"/>
                  </a:lnTo>
                  <a:lnTo>
                    <a:pt x="3" y="0"/>
                  </a:lnTo>
                  <a:lnTo>
                    <a:pt x="3"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80" name="Google Shape;1810;p12">
              <a:extLst>
                <a:ext uri="{FF2B5EF4-FFF2-40B4-BE49-F238E27FC236}">
                  <a16:creationId xmlns:a16="http://schemas.microsoft.com/office/drawing/2014/main" id="{BB57C841-BDE9-C70B-DB5C-EB8B4B1A5CAB}"/>
                </a:ext>
              </a:extLst>
            </p:cNvPr>
            <p:cNvSpPr/>
            <p:nvPr/>
          </p:nvSpPr>
          <p:spPr>
            <a:xfrm>
              <a:off x="6932255" y="2636209"/>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81" name="Google Shape;1811;p12">
              <a:extLst>
                <a:ext uri="{FF2B5EF4-FFF2-40B4-BE49-F238E27FC236}">
                  <a16:creationId xmlns:a16="http://schemas.microsoft.com/office/drawing/2014/main" id="{82BB1F64-561F-847D-64F8-DFF1E1B392E9}"/>
                </a:ext>
              </a:extLst>
            </p:cNvPr>
            <p:cNvSpPr/>
            <p:nvPr/>
          </p:nvSpPr>
          <p:spPr>
            <a:xfrm>
              <a:off x="6907882" y="2628911"/>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82" name="Google Shape;1812;p12">
              <a:extLst>
                <a:ext uri="{FF2B5EF4-FFF2-40B4-BE49-F238E27FC236}">
                  <a16:creationId xmlns:a16="http://schemas.microsoft.com/office/drawing/2014/main" id="{FF2CD78A-6C6E-D838-0763-9D0FE8826EBA}"/>
                </a:ext>
              </a:extLst>
            </p:cNvPr>
            <p:cNvSpPr/>
            <p:nvPr/>
          </p:nvSpPr>
          <p:spPr>
            <a:xfrm>
              <a:off x="7335044" y="2195885"/>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83" name="Google Shape;1813;p12">
              <a:extLst>
                <a:ext uri="{FF2B5EF4-FFF2-40B4-BE49-F238E27FC236}">
                  <a16:creationId xmlns:a16="http://schemas.microsoft.com/office/drawing/2014/main" id="{DD87FC7B-9488-DA85-704A-37B517797804}"/>
                </a:ext>
              </a:extLst>
            </p:cNvPr>
            <p:cNvSpPr/>
            <p:nvPr/>
          </p:nvSpPr>
          <p:spPr>
            <a:xfrm>
              <a:off x="7363265" y="2281031"/>
              <a:ext cx="3848" cy="0"/>
            </a:xfrm>
            <a:custGeom>
              <a:avLst/>
              <a:gdLst/>
              <a:ahLst/>
              <a:cxnLst/>
              <a:rect l="l" t="t" r="r" b="b"/>
              <a:pathLst>
                <a:path w="3" h="120000" extrusionOk="0">
                  <a:moveTo>
                    <a:pt x="3" y="0"/>
                  </a:moveTo>
                  <a:lnTo>
                    <a:pt x="3" y="0"/>
                  </a:lnTo>
                  <a:lnTo>
                    <a:pt x="0" y="0"/>
                  </a:lnTo>
                  <a:lnTo>
                    <a:pt x="0" y="0"/>
                  </a:lnTo>
                  <a:lnTo>
                    <a:pt x="3" y="0"/>
                  </a:lnTo>
                  <a:lnTo>
                    <a:pt x="3"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84" name="Google Shape;1814;p12">
              <a:extLst>
                <a:ext uri="{FF2B5EF4-FFF2-40B4-BE49-F238E27FC236}">
                  <a16:creationId xmlns:a16="http://schemas.microsoft.com/office/drawing/2014/main" id="{30BA4A30-C2CE-3FAF-5C61-B0661565AF3D}"/>
                </a:ext>
              </a:extLst>
            </p:cNvPr>
            <p:cNvSpPr/>
            <p:nvPr/>
          </p:nvSpPr>
          <p:spPr>
            <a:xfrm>
              <a:off x="7335044" y="2195885"/>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85" name="Google Shape;1815;p12">
              <a:extLst>
                <a:ext uri="{FF2B5EF4-FFF2-40B4-BE49-F238E27FC236}">
                  <a16:creationId xmlns:a16="http://schemas.microsoft.com/office/drawing/2014/main" id="{7217A1D9-D7D3-5214-4D36-334AEAB57375}"/>
                </a:ext>
              </a:extLst>
            </p:cNvPr>
            <p:cNvSpPr/>
            <p:nvPr/>
          </p:nvSpPr>
          <p:spPr>
            <a:xfrm>
              <a:off x="7309389" y="2315089"/>
              <a:ext cx="3848" cy="3649"/>
            </a:xfrm>
            <a:custGeom>
              <a:avLst/>
              <a:gdLst/>
              <a:ahLst/>
              <a:cxnLst/>
              <a:rect l="l" t="t" r="r" b="b"/>
              <a:pathLst>
                <a:path w="3" h="3" extrusionOk="0">
                  <a:moveTo>
                    <a:pt x="0" y="3"/>
                  </a:moveTo>
                  <a:lnTo>
                    <a:pt x="3" y="0"/>
                  </a:lnTo>
                  <a:lnTo>
                    <a:pt x="0" y="3"/>
                  </a:lnTo>
                  <a:lnTo>
                    <a:pt x="0" y="3"/>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86" name="Google Shape;1816;p12">
              <a:extLst>
                <a:ext uri="{FF2B5EF4-FFF2-40B4-BE49-F238E27FC236}">
                  <a16:creationId xmlns:a16="http://schemas.microsoft.com/office/drawing/2014/main" id="{2AB27363-0FF0-16AF-CBBC-4E9E79704EF8}"/>
                </a:ext>
              </a:extLst>
            </p:cNvPr>
            <p:cNvSpPr/>
            <p:nvPr/>
          </p:nvSpPr>
          <p:spPr>
            <a:xfrm>
              <a:off x="7309389" y="2318738"/>
              <a:ext cx="0" cy="3649"/>
            </a:xfrm>
            <a:custGeom>
              <a:avLst/>
              <a:gdLst/>
              <a:ahLst/>
              <a:cxnLst/>
              <a:rect l="l" t="t" r="r" b="b"/>
              <a:pathLst>
                <a:path w="120000" h="3" extrusionOk="0">
                  <a:moveTo>
                    <a:pt x="0" y="0"/>
                  </a:moveTo>
                  <a:lnTo>
                    <a:pt x="0" y="0"/>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87" name="Google Shape;1817;p12">
              <a:extLst>
                <a:ext uri="{FF2B5EF4-FFF2-40B4-BE49-F238E27FC236}">
                  <a16:creationId xmlns:a16="http://schemas.microsoft.com/office/drawing/2014/main" id="{B78978CB-087F-E9A0-BD5B-0DFD4E9E6E4C}"/>
                </a:ext>
              </a:extLst>
            </p:cNvPr>
            <p:cNvSpPr/>
            <p:nvPr/>
          </p:nvSpPr>
          <p:spPr>
            <a:xfrm>
              <a:off x="7370961" y="2277382"/>
              <a:ext cx="0" cy="3649"/>
            </a:xfrm>
            <a:custGeom>
              <a:avLst/>
              <a:gdLst/>
              <a:ahLst/>
              <a:cxnLst/>
              <a:rect l="l" t="t" r="r" b="b"/>
              <a:pathLst>
                <a:path w="120000" h="3" extrusionOk="0">
                  <a:moveTo>
                    <a:pt x="0" y="0"/>
                  </a:moveTo>
                  <a:lnTo>
                    <a:pt x="0" y="0"/>
                  </a:lnTo>
                  <a:lnTo>
                    <a:pt x="0" y="3"/>
                  </a:lnTo>
                  <a:lnTo>
                    <a:pt x="0" y="3"/>
                  </a:lnTo>
                  <a:lnTo>
                    <a:pt x="0"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88" name="Google Shape;1818;p12">
              <a:extLst>
                <a:ext uri="{FF2B5EF4-FFF2-40B4-BE49-F238E27FC236}">
                  <a16:creationId xmlns:a16="http://schemas.microsoft.com/office/drawing/2014/main" id="{DB402FA2-BDA1-F5AE-718D-2A3FD19D2F27}"/>
                </a:ext>
              </a:extLst>
            </p:cNvPr>
            <p:cNvSpPr/>
            <p:nvPr/>
          </p:nvSpPr>
          <p:spPr>
            <a:xfrm>
              <a:off x="7367113" y="2281031"/>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89" name="Google Shape;1819;p12">
              <a:extLst>
                <a:ext uri="{FF2B5EF4-FFF2-40B4-BE49-F238E27FC236}">
                  <a16:creationId xmlns:a16="http://schemas.microsoft.com/office/drawing/2014/main" id="{1BB3DFE4-89A2-7283-AC8B-9BB96DD9CB76}"/>
                </a:ext>
              </a:extLst>
            </p:cNvPr>
            <p:cNvSpPr/>
            <p:nvPr/>
          </p:nvSpPr>
          <p:spPr>
            <a:xfrm>
              <a:off x="7367113" y="2281031"/>
              <a:ext cx="3848" cy="0"/>
            </a:xfrm>
            <a:custGeom>
              <a:avLst/>
              <a:gdLst/>
              <a:ahLst/>
              <a:cxnLst/>
              <a:rect l="l" t="t" r="r" b="b"/>
              <a:pathLst>
                <a:path w="3" h="120000" extrusionOk="0">
                  <a:moveTo>
                    <a:pt x="3" y="0"/>
                  </a:moveTo>
                  <a:lnTo>
                    <a:pt x="3" y="0"/>
                  </a:lnTo>
                  <a:lnTo>
                    <a:pt x="3" y="0"/>
                  </a:lnTo>
                  <a:lnTo>
                    <a:pt x="3" y="0"/>
                  </a:lnTo>
                  <a:lnTo>
                    <a:pt x="0" y="0"/>
                  </a:lnTo>
                  <a:lnTo>
                    <a:pt x="0" y="0"/>
                  </a:lnTo>
                  <a:lnTo>
                    <a:pt x="3" y="0"/>
                  </a:lnTo>
                  <a:lnTo>
                    <a:pt x="3"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90" name="Google Shape;1820;p12">
              <a:extLst>
                <a:ext uri="{FF2B5EF4-FFF2-40B4-BE49-F238E27FC236}">
                  <a16:creationId xmlns:a16="http://schemas.microsoft.com/office/drawing/2014/main" id="{1638B628-0277-556E-1621-E6BB84989659}"/>
                </a:ext>
              </a:extLst>
            </p:cNvPr>
            <p:cNvSpPr/>
            <p:nvPr/>
          </p:nvSpPr>
          <p:spPr>
            <a:xfrm>
              <a:off x="7197788" y="2155745"/>
              <a:ext cx="3848"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91" name="Google Shape;1821;p12">
              <a:extLst>
                <a:ext uri="{FF2B5EF4-FFF2-40B4-BE49-F238E27FC236}">
                  <a16:creationId xmlns:a16="http://schemas.microsoft.com/office/drawing/2014/main" id="{1647A2B6-C6FD-6DF1-ADEF-BD5A36F74DCF}"/>
                </a:ext>
              </a:extLst>
            </p:cNvPr>
            <p:cNvSpPr/>
            <p:nvPr/>
          </p:nvSpPr>
          <p:spPr>
            <a:xfrm>
              <a:off x="6750102" y="199275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92" name="Google Shape;1822;p12">
              <a:extLst>
                <a:ext uri="{FF2B5EF4-FFF2-40B4-BE49-F238E27FC236}">
                  <a16:creationId xmlns:a16="http://schemas.microsoft.com/office/drawing/2014/main" id="{5FF33809-B1D7-861B-5B4C-D0D7F4307987}"/>
                </a:ext>
              </a:extLst>
            </p:cNvPr>
            <p:cNvSpPr/>
            <p:nvPr/>
          </p:nvSpPr>
          <p:spPr>
            <a:xfrm>
              <a:off x="7299126" y="2173991"/>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93" name="Google Shape;1823;p12">
              <a:extLst>
                <a:ext uri="{FF2B5EF4-FFF2-40B4-BE49-F238E27FC236}">
                  <a16:creationId xmlns:a16="http://schemas.microsoft.com/office/drawing/2014/main" id="{9E74F3DF-C898-5B68-A3B3-2CBFCC995715}"/>
                </a:ext>
              </a:extLst>
            </p:cNvPr>
            <p:cNvSpPr/>
            <p:nvPr/>
          </p:nvSpPr>
          <p:spPr>
            <a:xfrm>
              <a:off x="7306823" y="217764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94" name="Google Shape;1824;p12">
              <a:extLst>
                <a:ext uri="{FF2B5EF4-FFF2-40B4-BE49-F238E27FC236}">
                  <a16:creationId xmlns:a16="http://schemas.microsoft.com/office/drawing/2014/main" id="{4294A450-0AAC-435D-6BDF-B604091C7A28}"/>
                </a:ext>
              </a:extLst>
            </p:cNvPr>
            <p:cNvSpPr/>
            <p:nvPr/>
          </p:nvSpPr>
          <p:spPr>
            <a:xfrm>
              <a:off x="7213181" y="2152096"/>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95" name="Google Shape;1825;p12">
              <a:extLst>
                <a:ext uri="{FF2B5EF4-FFF2-40B4-BE49-F238E27FC236}">
                  <a16:creationId xmlns:a16="http://schemas.microsoft.com/office/drawing/2014/main" id="{A4ED2AA2-AB52-E5C9-5B61-5AE9A0BFCFD2}"/>
                </a:ext>
              </a:extLst>
            </p:cNvPr>
            <p:cNvSpPr/>
            <p:nvPr/>
          </p:nvSpPr>
          <p:spPr>
            <a:xfrm>
              <a:off x="6760364" y="198910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96" name="Google Shape;1826;p12">
              <a:extLst>
                <a:ext uri="{FF2B5EF4-FFF2-40B4-BE49-F238E27FC236}">
                  <a16:creationId xmlns:a16="http://schemas.microsoft.com/office/drawing/2014/main" id="{B619E443-DB33-34B7-4F86-3AE38307BCF5}"/>
                </a:ext>
              </a:extLst>
            </p:cNvPr>
            <p:cNvSpPr/>
            <p:nvPr/>
          </p:nvSpPr>
          <p:spPr>
            <a:xfrm>
              <a:off x="7202918" y="2148447"/>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97" name="Google Shape;1827;p12">
              <a:extLst>
                <a:ext uri="{FF2B5EF4-FFF2-40B4-BE49-F238E27FC236}">
                  <a16:creationId xmlns:a16="http://schemas.microsoft.com/office/drawing/2014/main" id="{D8B8B2E1-702B-4A8B-8E34-6BE528204035}"/>
                </a:ext>
              </a:extLst>
            </p:cNvPr>
            <p:cNvSpPr/>
            <p:nvPr/>
          </p:nvSpPr>
          <p:spPr>
            <a:xfrm>
              <a:off x="7317085" y="2181289"/>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98" name="Google Shape;1828;p12">
              <a:extLst>
                <a:ext uri="{FF2B5EF4-FFF2-40B4-BE49-F238E27FC236}">
                  <a16:creationId xmlns:a16="http://schemas.microsoft.com/office/drawing/2014/main" id="{D1D0D0C9-18B1-D807-9C59-2EB05550A260}"/>
                </a:ext>
              </a:extLst>
            </p:cNvPr>
            <p:cNvSpPr/>
            <p:nvPr/>
          </p:nvSpPr>
          <p:spPr>
            <a:xfrm>
              <a:off x="7220877" y="2152096"/>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99" name="Google Shape;1829;p12">
              <a:extLst>
                <a:ext uri="{FF2B5EF4-FFF2-40B4-BE49-F238E27FC236}">
                  <a16:creationId xmlns:a16="http://schemas.microsoft.com/office/drawing/2014/main" id="{97301481-34AC-F895-F6B1-BFA00007DCC2}"/>
                </a:ext>
              </a:extLst>
            </p:cNvPr>
            <p:cNvSpPr/>
            <p:nvPr/>
          </p:nvSpPr>
          <p:spPr>
            <a:xfrm>
              <a:off x="7310671" y="2177640"/>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00" name="Google Shape;1830;p12">
              <a:extLst>
                <a:ext uri="{FF2B5EF4-FFF2-40B4-BE49-F238E27FC236}">
                  <a16:creationId xmlns:a16="http://schemas.microsoft.com/office/drawing/2014/main" id="{917226DD-D672-CDA6-386E-7A4167B25B0B}"/>
                </a:ext>
              </a:extLst>
            </p:cNvPr>
            <p:cNvSpPr/>
            <p:nvPr/>
          </p:nvSpPr>
          <p:spPr>
            <a:xfrm>
              <a:off x="7173415" y="2144798"/>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01" name="Google Shape;1831;p12">
              <a:extLst>
                <a:ext uri="{FF2B5EF4-FFF2-40B4-BE49-F238E27FC236}">
                  <a16:creationId xmlns:a16="http://schemas.microsoft.com/office/drawing/2014/main" id="{E6A17151-D2E2-87BB-33B1-A5E4E0040ABF}"/>
                </a:ext>
              </a:extLst>
            </p:cNvPr>
            <p:cNvSpPr/>
            <p:nvPr/>
          </p:nvSpPr>
          <p:spPr>
            <a:xfrm>
              <a:off x="7177263" y="2144798"/>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02" name="Google Shape;1832;p12">
              <a:extLst>
                <a:ext uri="{FF2B5EF4-FFF2-40B4-BE49-F238E27FC236}">
                  <a16:creationId xmlns:a16="http://schemas.microsoft.com/office/drawing/2014/main" id="{9C2EDCDA-919C-6FD6-85A4-078E3A1F8842}"/>
                </a:ext>
              </a:extLst>
            </p:cNvPr>
            <p:cNvSpPr/>
            <p:nvPr/>
          </p:nvSpPr>
          <p:spPr>
            <a:xfrm>
              <a:off x="6764212" y="1989104"/>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03" name="Google Shape;1833;p12">
              <a:extLst>
                <a:ext uri="{FF2B5EF4-FFF2-40B4-BE49-F238E27FC236}">
                  <a16:creationId xmlns:a16="http://schemas.microsoft.com/office/drawing/2014/main" id="{FE3F19D9-3407-59C7-21B2-E2AC9C19335E}"/>
                </a:ext>
              </a:extLst>
            </p:cNvPr>
            <p:cNvSpPr/>
            <p:nvPr/>
          </p:nvSpPr>
          <p:spPr>
            <a:xfrm>
              <a:off x="7281168" y="2170342"/>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04" name="Google Shape;1834;p12">
              <a:extLst>
                <a:ext uri="{FF2B5EF4-FFF2-40B4-BE49-F238E27FC236}">
                  <a16:creationId xmlns:a16="http://schemas.microsoft.com/office/drawing/2014/main" id="{A1FE7CA3-B620-E0BE-B48E-3B3109C69E0B}"/>
                </a:ext>
              </a:extLst>
            </p:cNvPr>
            <p:cNvSpPr/>
            <p:nvPr/>
          </p:nvSpPr>
          <p:spPr>
            <a:xfrm>
              <a:off x="6961758" y="2126552"/>
              <a:ext cx="57725" cy="21895"/>
            </a:xfrm>
            <a:custGeom>
              <a:avLst/>
              <a:gdLst/>
              <a:ahLst/>
              <a:cxnLst/>
              <a:rect l="l" t="t" r="r" b="b"/>
              <a:pathLst>
                <a:path w="45" h="18" extrusionOk="0">
                  <a:moveTo>
                    <a:pt x="45" y="18"/>
                  </a:moveTo>
                  <a:lnTo>
                    <a:pt x="45" y="18"/>
                  </a:lnTo>
                  <a:lnTo>
                    <a:pt x="20" y="9"/>
                  </a:lnTo>
                  <a:lnTo>
                    <a:pt x="20" y="9"/>
                  </a:lnTo>
                  <a:lnTo>
                    <a:pt x="0" y="0"/>
                  </a:lnTo>
                  <a:lnTo>
                    <a:pt x="0" y="0"/>
                  </a:lnTo>
                  <a:lnTo>
                    <a:pt x="20" y="9"/>
                  </a:lnTo>
                  <a:lnTo>
                    <a:pt x="20" y="9"/>
                  </a:lnTo>
                  <a:lnTo>
                    <a:pt x="45" y="18"/>
                  </a:lnTo>
                  <a:lnTo>
                    <a:pt x="45" y="18"/>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05" name="Google Shape;1835;p12">
              <a:extLst>
                <a:ext uri="{FF2B5EF4-FFF2-40B4-BE49-F238E27FC236}">
                  <a16:creationId xmlns:a16="http://schemas.microsoft.com/office/drawing/2014/main" id="{D6D9C7B8-2691-B4F1-081E-59EEB47DA261}"/>
                </a:ext>
              </a:extLst>
            </p:cNvPr>
            <p:cNvSpPr/>
            <p:nvPr/>
          </p:nvSpPr>
          <p:spPr>
            <a:xfrm>
              <a:off x="6771908" y="1997618"/>
              <a:ext cx="42332" cy="18246"/>
            </a:xfrm>
            <a:custGeom>
              <a:avLst/>
              <a:gdLst/>
              <a:ahLst/>
              <a:cxnLst/>
              <a:rect l="l" t="t" r="r" b="b"/>
              <a:pathLst>
                <a:path w="33" h="15" extrusionOk="0">
                  <a:moveTo>
                    <a:pt x="33" y="15"/>
                  </a:moveTo>
                  <a:lnTo>
                    <a:pt x="3" y="0"/>
                  </a:lnTo>
                  <a:lnTo>
                    <a:pt x="3" y="0"/>
                  </a:lnTo>
                  <a:lnTo>
                    <a:pt x="0" y="0"/>
                  </a:lnTo>
                  <a:lnTo>
                    <a:pt x="0" y="0"/>
                  </a:lnTo>
                  <a:lnTo>
                    <a:pt x="3" y="0"/>
                  </a:lnTo>
                  <a:lnTo>
                    <a:pt x="33" y="15"/>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06" name="Google Shape;1836;p12">
              <a:extLst>
                <a:ext uri="{FF2B5EF4-FFF2-40B4-BE49-F238E27FC236}">
                  <a16:creationId xmlns:a16="http://schemas.microsoft.com/office/drawing/2014/main" id="{0D295E26-3DE8-CF94-46EB-BD35799A1CA9}"/>
                </a:ext>
              </a:extLst>
            </p:cNvPr>
            <p:cNvSpPr/>
            <p:nvPr/>
          </p:nvSpPr>
          <p:spPr>
            <a:xfrm>
              <a:off x="7338892" y="2184938"/>
              <a:ext cx="3849" cy="3649"/>
            </a:xfrm>
            <a:custGeom>
              <a:avLst/>
              <a:gdLst/>
              <a:ahLst/>
              <a:cxnLst/>
              <a:rect l="l" t="t" r="r" b="b"/>
              <a:pathLst>
                <a:path w="3" h="3" extrusionOk="0">
                  <a:moveTo>
                    <a:pt x="3" y="3"/>
                  </a:moveTo>
                  <a:lnTo>
                    <a:pt x="3" y="3"/>
                  </a:lnTo>
                  <a:lnTo>
                    <a:pt x="0" y="0"/>
                  </a:lnTo>
                  <a:lnTo>
                    <a:pt x="0" y="0"/>
                  </a:lnTo>
                  <a:lnTo>
                    <a:pt x="3" y="3"/>
                  </a:lnTo>
                  <a:lnTo>
                    <a:pt x="3"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07" name="Google Shape;1837;p12">
              <a:extLst>
                <a:ext uri="{FF2B5EF4-FFF2-40B4-BE49-F238E27FC236}">
                  <a16:creationId xmlns:a16="http://schemas.microsoft.com/office/drawing/2014/main" id="{2B1C7108-640B-E74F-8B2E-C33DB21F2428}"/>
                </a:ext>
              </a:extLst>
            </p:cNvPr>
            <p:cNvSpPr/>
            <p:nvPr/>
          </p:nvSpPr>
          <p:spPr>
            <a:xfrm>
              <a:off x="7241402" y="2159395"/>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08" name="Google Shape;1838;p12">
              <a:extLst>
                <a:ext uri="{FF2B5EF4-FFF2-40B4-BE49-F238E27FC236}">
                  <a16:creationId xmlns:a16="http://schemas.microsoft.com/office/drawing/2014/main" id="{F387A852-FC76-F016-C660-8A88631A163C}"/>
                </a:ext>
              </a:extLst>
            </p:cNvPr>
            <p:cNvSpPr/>
            <p:nvPr/>
          </p:nvSpPr>
          <p:spPr>
            <a:xfrm>
              <a:off x="7199071" y="2148447"/>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09" name="Google Shape;1839;p12">
              <a:extLst>
                <a:ext uri="{FF2B5EF4-FFF2-40B4-BE49-F238E27FC236}">
                  <a16:creationId xmlns:a16="http://schemas.microsoft.com/office/drawing/2014/main" id="{4C56A37A-1274-E154-5C10-5455406E8298}"/>
                </a:ext>
              </a:extLst>
            </p:cNvPr>
            <p:cNvSpPr/>
            <p:nvPr/>
          </p:nvSpPr>
          <p:spPr>
            <a:xfrm>
              <a:off x="7274753" y="2166693"/>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10" name="Google Shape;1840;p12">
              <a:extLst>
                <a:ext uri="{FF2B5EF4-FFF2-40B4-BE49-F238E27FC236}">
                  <a16:creationId xmlns:a16="http://schemas.microsoft.com/office/drawing/2014/main" id="{40B3B6C7-D7FD-C2D2-6E77-FB653ECB0DC6}"/>
                </a:ext>
              </a:extLst>
            </p:cNvPr>
            <p:cNvSpPr/>
            <p:nvPr/>
          </p:nvSpPr>
          <p:spPr>
            <a:xfrm>
              <a:off x="7292712" y="2173991"/>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11" name="Google Shape;1841;p12">
              <a:extLst>
                <a:ext uri="{FF2B5EF4-FFF2-40B4-BE49-F238E27FC236}">
                  <a16:creationId xmlns:a16="http://schemas.microsoft.com/office/drawing/2014/main" id="{086074C9-FE9A-3CD0-0436-86CD4FBF4EA7}"/>
                </a:ext>
              </a:extLst>
            </p:cNvPr>
            <p:cNvSpPr/>
            <p:nvPr/>
          </p:nvSpPr>
          <p:spPr>
            <a:xfrm>
              <a:off x="6753950" y="1981805"/>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12" name="Google Shape;1842;p12">
              <a:extLst>
                <a:ext uri="{FF2B5EF4-FFF2-40B4-BE49-F238E27FC236}">
                  <a16:creationId xmlns:a16="http://schemas.microsoft.com/office/drawing/2014/main" id="{F332AE94-AE15-4AB5-0AF9-B2D83CE8D920}"/>
                </a:ext>
              </a:extLst>
            </p:cNvPr>
            <p:cNvSpPr/>
            <p:nvPr/>
          </p:nvSpPr>
          <p:spPr>
            <a:xfrm>
              <a:off x="7335044" y="2184938"/>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13" name="Google Shape;1843;p12">
              <a:extLst>
                <a:ext uri="{FF2B5EF4-FFF2-40B4-BE49-F238E27FC236}">
                  <a16:creationId xmlns:a16="http://schemas.microsoft.com/office/drawing/2014/main" id="{B5984B8D-421B-A2C9-6AE0-303E78779BA6}"/>
                </a:ext>
              </a:extLst>
            </p:cNvPr>
            <p:cNvSpPr/>
            <p:nvPr/>
          </p:nvSpPr>
          <p:spPr>
            <a:xfrm>
              <a:off x="7320933" y="2181289"/>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14" name="Google Shape;1844;p12">
              <a:extLst>
                <a:ext uri="{FF2B5EF4-FFF2-40B4-BE49-F238E27FC236}">
                  <a16:creationId xmlns:a16="http://schemas.microsoft.com/office/drawing/2014/main" id="{764A1374-9396-68C6-4AD6-F97B12F9E4D3}"/>
                </a:ext>
              </a:extLst>
            </p:cNvPr>
            <p:cNvSpPr/>
            <p:nvPr/>
          </p:nvSpPr>
          <p:spPr>
            <a:xfrm>
              <a:off x="7288864" y="2170342"/>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15" name="Google Shape;1845;p12">
              <a:extLst>
                <a:ext uri="{FF2B5EF4-FFF2-40B4-BE49-F238E27FC236}">
                  <a16:creationId xmlns:a16="http://schemas.microsoft.com/office/drawing/2014/main" id="{DBEF5CF3-F7ED-1C0A-B2F8-3506FB4462EA}"/>
                </a:ext>
              </a:extLst>
            </p:cNvPr>
            <p:cNvSpPr/>
            <p:nvPr/>
          </p:nvSpPr>
          <p:spPr>
            <a:xfrm>
              <a:off x="7256795" y="2163043"/>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16" name="Google Shape;1846;p12">
              <a:extLst>
                <a:ext uri="{FF2B5EF4-FFF2-40B4-BE49-F238E27FC236}">
                  <a16:creationId xmlns:a16="http://schemas.microsoft.com/office/drawing/2014/main" id="{E3E1528D-8C1A-218B-A866-E03B10EC3412}"/>
                </a:ext>
              </a:extLst>
            </p:cNvPr>
            <p:cNvSpPr/>
            <p:nvPr/>
          </p:nvSpPr>
          <p:spPr>
            <a:xfrm>
              <a:off x="7263209" y="216304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17" name="Google Shape;1847;p12">
              <a:extLst>
                <a:ext uri="{FF2B5EF4-FFF2-40B4-BE49-F238E27FC236}">
                  <a16:creationId xmlns:a16="http://schemas.microsoft.com/office/drawing/2014/main" id="{B0F6CBB9-64AC-1DA0-58B7-016E9AEE16BE}"/>
                </a:ext>
              </a:extLst>
            </p:cNvPr>
            <p:cNvSpPr/>
            <p:nvPr/>
          </p:nvSpPr>
          <p:spPr>
            <a:xfrm>
              <a:off x="7223443" y="2152096"/>
              <a:ext cx="3849" cy="3649"/>
            </a:xfrm>
            <a:custGeom>
              <a:avLst/>
              <a:gdLst/>
              <a:ahLst/>
              <a:cxnLst/>
              <a:rect l="l" t="t" r="r" b="b"/>
              <a:pathLst>
                <a:path w="3" h="3" extrusionOk="0">
                  <a:moveTo>
                    <a:pt x="0" y="0"/>
                  </a:moveTo>
                  <a:lnTo>
                    <a:pt x="0" y="0"/>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18" name="Google Shape;1848;p12">
              <a:extLst>
                <a:ext uri="{FF2B5EF4-FFF2-40B4-BE49-F238E27FC236}">
                  <a16:creationId xmlns:a16="http://schemas.microsoft.com/office/drawing/2014/main" id="{24CCF811-8853-D614-3B50-638890C6127E}"/>
                </a:ext>
              </a:extLst>
            </p:cNvPr>
            <p:cNvSpPr/>
            <p:nvPr/>
          </p:nvSpPr>
          <p:spPr>
            <a:xfrm>
              <a:off x="7249098" y="2159395"/>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19" name="Google Shape;1849;p12">
              <a:extLst>
                <a:ext uri="{FF2B5EF4-FFF2-40B4-BE49-F238E27FC236}">
                  <a16:creationId xmlns:a16="http://schemas.microsoft.com/office/drawing/2014/main" id="{8A36CF1D-777C-06BA-A9B5-2713CAF4B42D}"/>
                </a:ext>
              </a:extLst>
            </p:cNvPr>
            <p:cNvSpPr/>
            <p:nvPr/>
          </p:nvSpPr>
          <p:spPr>
            <a:xfrm>
              <a:off x="7331195" y="2184938"/>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20" name="Google Shape;1850;p12">
              <a:extLst>
                <a:ext uri="{FF2B5EF4-FFF2-40B4-BE49-F238E27FC236}">
                  <a16:creationId xmlns:a16="http://schemas.microsoft.com/office/drawing/2014/main" id="{9C4D745B-1BB1-BC8B-707A-5CFE2DA53483}"/>
                </a:ext>
              </a:extLst>
            </p:cNvPr>
            <p:cNvSpPr/>
            <p:nvPr/>
          </p:nvSpPr>
          <p:spPr>
            <a:xfrm>
              <a:off x="7267057" y="2166693"/>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21" name="Google Shape;1851;p12">
              <a:extLst>
                <a:ext uri="{FF2B5EF4-FFF2-40B4-BE49-F238E27FC236}">
                  <a16:creationId xmlns:a16="http://schemas.microsoft.com/office/drawing/2014/main" id="{DCEAB1BD-F87B-DF91-12A5-18DED7208F1D}"/>
                </a:ext>
              </a:extLst>
            </p:cNvPr>
            <p:cNvSpPr/>
            <p:nvPr/>
          </p:nvSpPr>
          <p:spPr>
            <a:xfrm>
              <a:off x="7184960" y="2144798"/>
              <a:ext cx="2566" cy="0"/>
            </a:xfrm>
            <a:custGeom>
              <a:avLst/>
              <a:gdLst/>
              <a:ahLst/>
              <a:cxnLst/>
              <a:rect l="l" t="t" r="r" b="b"/>
              <a:pathLst>
                <a:path w="2" h="120000" extrusionOk="0">
                  <a:moveTo>
                    <a:pt x="0" y="0"/>
                  </a:moveTo>
                  <a:lnTo>
                    <a:pt x="0" y="0"/>
                  </a:lnTo>
                  <a:lnTo>
                    <a:pt x="2" y="0"/>
                  </a:lnTo>
                  <a:lnTo>
                    <a:pt x="2"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22" name="Google Shape;1852;p12">
              <a:extLst>
                <a:ext uri="{FF2B5EF4-FFF2-40B4-BE49-F238E27FC236}">
                  <a16:creationId xmlns:a16="http://schemas.microsoft.com/office/drawing/2014/main" id="{A96E7BF3-83D7-83CA-0018-3D373411E747}"/>
                </a:ext>
              </a:extLst>
            </p:cNvPr>
            <p:cNvSpPr/>
            <p:nvPr/>
          </p:nvSpPr>
          <p:spPr>
            <a:xfrm>
              <a:off x="7324782" y="2181289"/>
              <a:ext cx="3849" cy="3649"/>
            </a:xfrm>
            <a:custGeom>
              <a:avLst/>
              <a:gdLst/>
              <a:ahLst/>
              <a:cxnLst/>
              <a:rect l="l" t="t" r="r" b="b"/>
              <a:pathLst>
                <a:path w="3" h="3" extrusionOk="0">
                  <a:moveTo>
                    <a:pt x="0" y="0"/>
                  </a:moveTo>
                  <a:lnTo>
                    <a:pt x="0" y="0"/>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23" name="Google Shape;1853;p12">
              <a:extLst>
                <a:ext uri="{FF2B5EF4-FFF2-40B4-BE49-F238E27FC236}">
                  <a16:creationId xmlns:a16="http://schemas.microsoft.com/office/drawing/2014/main" id="{DEB63844-B7C4-DCD2-3774-535324B137A5}"/>
                </a:ext>
              </a:extLst>
            </p:cNvPr>
            <p:cNvSpPr/>
            <p:nvPr/>
          </p:nvSpPr>
          <p:spPr>
            <a:xfrm>
              <a:off x="7187525" y="2144798"/>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24" name="Google Shape;1854;p12">
              <a:extLst>
                <a:ext uri="{FF2B5EF4-FFF2-40B4-BE49-F238E27FC236}">
                  <a16:creationId xmlns:a16="http://schemas.microsoft.com/office/drawing/2014/main" id="{AC295B0A-E72B-4A4F-E4DF-C906BBE24A10}"/>
                </a:ext>
              </a:extLst>
            </p:cNvPr>
            <p:cNvSpPr/>
            <p:nvPr/>
          </p:nvSpPr>
          <p:spPr>
            <a:xfrm>
              <a:off x="7191374" y="2144798"/>
              <a:ext cx="3849" cy="3649"/>
            </a:xfrm>
            <a:custGeom>
              <a:avLst/>
              <a:gdLst/>
              <a:ahLst/>
              <a:cxnLst/>
              <a:rect l="l" t="t" r="r" b="b"/>
              <a:pathLst>
                <a:path w="3" h="3" extrusionOk="0">
                  <a:moveTo>
                    <a:pt x="0" y="0"/>
                  </a:moveTo>
                  <a:lnTo>
                    <a:pt x="0" y="0"/>
                  </a:lnTo>
                  <a:lnTo>
                    <a:pt x="3" y="3"/>
                  </a:lnTo>
                  <a:lnTo>
                    <a:pt x="3" y="3"/>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25" name="Google Shape;1855;p12">
              <a:extLst>
                <a:ext uri="{FF2B5EF4-FFF2-40B4-BE49-F238E27FC236}">
                  <a16:creationId xmlns:a16="http://schemas.microsoft.com/office/drawing/2014/main" id="{F204B3DA-C033-20FB-C890-39EA463ACD4A}"/>
                </a:ext>
              </a:extLst>
            </p:cNvPr>
            <p:cNvSpPr/>
            <p:nvPr/>
          </p:nvSpPr>
          <p:spPr>
            <a:xfrm>
              <a:off x="7181112" y="2144798"/>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26" name="Google Shape;1856;p12">
              <a:extLst>
                <a:ext uri="{FF2B5EF4-FFF2-40B4-BE49-F238E27FC236}">
                  <a16:creationId xmlns:a16="http://schemas.microsoft.com/office/drawing/2014/main" id="{C5D40410-A022-566A-F914-5631685CAB34}"/>
                </a:ext>
              </a:extLst>
            </p:cNvPr>
            <p:cNvSpPr/>
            <p:nvPr/>
          </p:nvSpPr>
          <p:spPr>
            <a:xfrm>
              <a:off x="7231139" y="2155745"/>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27" name="Google Shape;1857;p12">
              <a:extLst>
                <a:ext uri="{FF2B5EF4-FFF2-40B4-BE49-F238E27FC236}">
                  <a16:creationId xmlns:a16="http://schemas.microsoft.com/office/drawing/2014/main" id="{DDB6C239-4653-ED64-C6D9-8B06B0CC623A}"/>
                </a:ext>
              </a:extLst>
            </p:cNvPr>
            <p:cNvSpPr/>
            <p:nvPr/>
          </p:nvSpPr>
          <p:spPr>
            <a:xfrm>
              <a:off x="7238836" y="2155745"/>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28" name="Google Shape;1858;p12">
              <a:extLst>
                <a:ext uri="{FF2B5EF4-FFF2-40B4-BE49-F238E27FC236}">
                  <a16:creationId xmlns:a16="http://schemas.microsoft.com/office/drawing/2014/main" id="{100C68E9-2976-ACC5-6C53-80A3CD77A575}"/>
                </a:ext>
              </a:extLst>
            </p:cNvPr>
            <p:cNvSpPr/>
            <p:nvPr/>
          </p:nvSpPr>
          <p:spPr>
            <a:xfrm>
              <a:off x="7313237" y="2315089"/>
              <a:ext cx="3849" cy="0"/>
            </a:xfrm>
            <a:custGeom>
              <a:avLst/>
              <a:gdLst/>
              <a:ahLst/>
              <a:cxnLst/>
              <a:rect l="l" t="t" r="r" b="b"/>
              <a:pathLst>
                <a:path w="3" h="120000" extrusionOk="0">
                  <a:moveTo>
                    <a:pt x="0" y="0"/>
                  </a:moveTo>
                  <a:lnTo>
                    <a:pt x="0" y="0"/>
                  </a:lnTo>
                  <a:lnTo>
                    <a:pt x="3" y="0"/>
                  </a:lnTo>
                  <a:lnTo>
                    <a:pt x="3"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29" name="Google Shape;1859;p12">
              <a:extLst>
                <a:ext uri="{FF2B5EF4-FFF2-40B4-BE49-F238E27FC236}">
                  <a16:creationId xmlns:a16="http://schemas.microsoft.com/office/drawing/2014/main" id="{4156842A-08D1-4736-4E17-A5D1E8A3F3C4}"/>
                </a:ext>
              </a:extLst>
            </p:cNvPr>
            <p:cNvSpPr/>
            <p:nvPr/>
          </p:nvSpPr>
          <p:spPr>
            <a:xfrm>
              <a:off x="7320933" y="2289545"/>
              <a:ext cx="17959" cy="18246"/>
            </a:xfrm>
            <a:custGeom>
              <a:avLst/>
              <a:gdLst/>
              <a:ahLst/>
              <a:cxnLst/>
              <a:rect l="l" t="t" r="r" b="b"/>
              <a:pathLst>
                <a:path w="14" h="15" extrusionOk="0">
                  <a:moveTo>
                    <a:pt x="14" y="0"/>
                  </a:moveTo>
                  <a:lnTo>
                    <a:pt x="0" y="15"/>
                  </a:lnTo>
                  <a:lnTo>
                    <a:pt x="0" y="15"/>
                  </a:lnTo>
                  <a:lnTo>
                    <a:pt x="14"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30" name="Google Shape;1860;p12">
              <a:extLst>
                <a:ext uri="{FF2B5EF4-FFF2-40B4-BE49-F238E27FC236}">
                  <a16:creationId xmlns:a16="http://schemas.microsoft.com/office/drawing/2014/main" id="{16FE23C3-AD63-6BBC-192C-9F01522B68F2}"/>
                </a:ext>
              </a:extLst>
            </p:cNvPr>
            <p:cNvSpPr/>
            <p:nvPr/>
          </p:nvSpPr>
          <p:spPr>
            <a:xfrm>
              <a:off x="7374809" y="227373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31" name="Google Shape;1861;p12">
              <a:extLst>
                <a:ext uri="{FF2B5EF4-FFF2-40B4-BE49-F238E27FC236}">
                  <a16:creationId xmlns:a16="http://schemas.microsoft.com/office/drawing/2014/main" id="{60B4A775-FEF7-284E-1197-2EECA5276A32}"/>
                </a:ext>
              </a:extLst>
            </p:cNvPr>
            <p:cNvSpPr/>
            <p:nvPr/>
          </p:nvSpPr>
          <p:spPr>
            <a:xfrm>
              <a:off x="7374809" y="2273733"/>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32" name="Google Shape;1862;p12">
              <a:extLst>
                <a:ext uri="{FF2B5EF4-FFF2-40B4-BE49-F238E27FC236}">
                  <a16:creationId xmlns:a16="http://schemas.microsoft.com/office/drawing/2014/main" id="{34163B30-8E4E-4257-E799-A5E1F9F218B2}"/>
                </a:ext>
              </a:extLst>
            </p:cNvPr>
            <p:cNvSpPr/>
            <p:nvPr/>
          </p:nvSpPr>
          <p:spPr>
            <a:xfrm>
              <a:off x="7317085" y="2311440"/>
              <a:ext cx="0" cy="0"/>
            </a:xfrm>
            <a:custGeom>
              <a:avLst/>
              <a:gdLst/>
              <a:ahLst/>
              <a:cxnLst/>
              <a:rect l="l" t="t" r="r" b="b"/>
              <a:pathLst>
                <a:path w="120000" h="120000" extrusionOk="0">
                  <a:moveTo>
                    <a:pt x="0" y="0"/>
                  </a:move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33" name="Google Shape;1863;p12">
              <a:extLst>
                <a:ext uri="{FF2B5EF4-FFF2-40B4-BE49-F238E27FC236}">
                  <a16:creationId xmlns:a16="http://schemas.microsoft.com/office/drawing/2014/main" id="{2D2755A7-1D5C-210A-BFB5-4A3E79C71807}"/>
                </a:ext>
              </a:extLst>
            </p:cNvPr>
            <p:cNvSpPr/>
            <p:nvPr/>
          </p:nvSpPr>
          <p:spPr>
            <a:xfrm>
              <a:off x="7374809" y="2273733"/>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34" name="Google Shape;1864;p12">
              <a:extLst>
                <a:ext uri="{FF2B5EF4-FFF2-40B4-BE49-F238E27FC236}">
                  <a16:creationId xmlns:a16="http://schemas.microsoft.com/office/drawing/2014/main" id="{2E8A3724-403F-8F9A-724C-F3FAF56417DF}"/>
                </a:ext>
              </a:extLst>
            </p:cNvPr>
            <p:cNvSpPr/>
            <p:nvPr/>
          </p:nvSpPr>
          <p:spPr>
            <a:xfrm>
              <a:off x="7317085" y="2307791"/>
              <a:ext cx="3849" cy="3649"/>
            </a:xfrm>
            <a:custGeom>
              <a:avLst/>
              <a:gdLst/>
              <a:ahLst/>
              <a:cxnLst/>
              <a:rect l="l" t="t" r="r" b="b"/>
              <a:pathLst>
                <a:path w="3" h="3" extrusionOk="0">
                  <a:moveTo>
                    <a:pt x="0" y="3"/>
                  </a:moveTo>
                  <a:lnTo>
                    <a:pt x="3" y="0"/>
                  </a:lnTo>
                  <a:lnTo>
                    <a:pt x="3" y="0"/>
                  </a:lnTo>
                  <a:lnTo>
                    <a:pt x="0" y="3"/>
                  </a:lnTo>
                  <a:lnTo>
                    <a:pt x="0" y="3"/>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35" name="Google Shape;1865;p12">
              <a:extLst>
                <a:ext uri="{FF2B5EF4-FFF2-40B4-BE49-F238E27FC236}">
                  <a16:creationId xmlns:a16="http://schemas.microsoft.com/office/drawing/2014/main" id="{60D46805-AA71-CA4C-21C2-8758B1AF5037}"/>
                </a:ext>
              </a:extLst>
            </p:cNvPr>
            <p:cNvSpPr/>
            <p:nvPr/>
          </p:nvSpPr>
          <p:spPr>
            <a:xfrm>
              <a:off x="7317085" y="2311440"/>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36" name="Google Shape;1866;p12">
              <a:extLst>
                <a:ext uri="{FF2B5EF4-FFF2-40B4-BE49-F238E27FC236}">
                  <a16:creationId xmlns:a16="http://schemas.microsoft.com/office/drawing/2014/main" id="{7BC72555-AA6B-41DE-3EB4-C60814EAA003}"/>
                </a:ext>
              </a:extLst>
            </p:cNvPr>
            <p:cNvSpPr/>
            <p:nvPr/>
          </p:nvSpPr>
          <p:spPr>
            <a:xfrm>
              <a:off x="7374809" y="2273733"/>
              <a:ext cx="3849" cy="0"/>
            </a:xfrm>
            <a:custGeom>
              <a:avLst/>
              <a:gdLst/>
              <a:ahLst/>
              <a:cxnLst/>
              <a:rect l="l" t="t" r="r" b="b"/>
              <a:pathLst>
                <a:path w="3" h="120000" extrusionOk="0">
                  <a:moveTo>
                    <a:pt x="3" y="0"/>
                  </a:moveTo>
                  <a:lnTo>
                    <a:pt x="3" y="0"/>
                  </a:lnTo>
                  <a:lnTo>
                    <a:pt x="0" y="0"/>
                  </a:lnTo>
                  <a:lnTo>
                    <a:pt x="0" y="0"/>
                  </a:lnTo>
                  <a:lnTo>
                    <a:pt x="0" y="0"/>
                  </a:lnTo>
                  <a:lnTo>
                    <a:pt x="0" y="0"/>
                  </a:lnTo>
                  <a:lnTo>
                    <a:pt x="0" y="0"/>
                  </a:lnTo>
                  <a:lnTo>
                    <a:pt x="0" y="0"/>
                  </a:lnTo>
                  <a:lnTo>
                    <a:pt x="3" y="0"/>
                  </a:lnTo>
                  <a:lnTo>
                    <a:pt x="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37" name="Google Shape;1867;p12">
              <a:extLst>
                <a:ext uri="{FF2B5EF4-FFF2-40B4-BE49-F238E27FC236}">
                  <a16:creationId xmlns:a16="http://schemas.microsoft.com/office/drawing/2014/main" id="{EB65444B-29AA-1DF8-9E95-0D6BD10F8DD1}"/>
                </a:ext>
              </a:extLst>
            </p:cNvPr>
            <p:cNvSpPr/>
            <p:nvPr/>
          </p:nvSpPr>
          <p:spPr>
            <a:xfrm>
              <a:off x="7378658" y="2273733"/>
              <a:ext cx="0" cy="0"/>
            </a:xfrm>
            <a:custGeom>
              <a:avLst/>
              <a:gdLst/>
              <a:ahLst/>
              <a:cxnLst/>
              <a:rect l="l" t="t" r="r" b="b"/>
              <a:pathLst>
                <a:path w="120000" h="120000" extrusionOk="0">
                  <a:moveTo>
                    <a:pt x="0" y="0"/>
                  </a:moveTo>
                  <a:lnTo>
                    <a:pt x="0" y="0"/>
                  </a:lnTo>
                  <a:lnTo>
                    <a:pt x="0" y="0"/>
                  </a:lnTo>
                  <a:lnTo>
                    <a:pt x="0" y="0"/>
                  </a:lnTo>
                  <a:lnTo>
                    <a:pt x="0" y="0"/>
                  </a:lnTo>
                  <a:lnTo>
                    <a:pt x="0"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38" name="Google Shape;1868;p12">
              <a:extLst>
                <a:ext uri="{FF2B5EF4-FFF2-40B4-BE49-F238E27FC236}">
                  <a16:creationId xmlns:a16="http://schemas.microsoft.com/office/drawing/2014/main" id="{47AEE036-E3FD-B71D-8F5F-DBF251BA5391}"/>
                </a:ext>
              </a:extLst>
            </p:cNvPr>
            <p:cNvSpPr/>
            <p:nvPr/>
          </p:nvSpPr>
          <p:spPr>
            <a:xfrm>
              <a:off x="11416812" y="2828395"/>
              <a:ext cx="191133" cy="121636"/>
            </a:xfrm>
            <a:custGeom>
              <a:avLst/>
              <a:gdLst/>
              <a:ahLst/>
              <a:cxnLst/>
              <a:rect l="l" t="t" r="r" b="b"/>
              <a:pathLst>
                <a:path w="149" h="100" extrusionOk="0">
                  <a:moveTo>
                    <a:pt x="149" y="21"/>
                  </a:moveTo>
                  <a:lnTo>
                    <a:pt x="149" y="21"/>
                  </a:lnTo>
                  <a:lnTo>
                    <a:pt x="138" y="37"/>
                  </a:lnTo>
                  <a:lnTo>
                    <a:pt x="138" y="37"/>
                  </a:lnTo>
                  <a:lnTo>
                    <a:pt x="135" y="37"/>
                  </a:lnTo>
                  <a:lnTo>
                    <a:pt x="135" y="37"/>
                  </a:lnTo>
                  <a:lnTo>
                    <a:pt x="124" y="46"/>
                  </a:lnTo>
                  <a:lnTo>
                    <a:pt x="112" y="55"/>
                  </a:lnTo>
                  <a:lnTo>
                    <a:pt x="112" y="55"/>
                  </a:lnTo>
                  <a:lnTo>
                    <a:pt x="107" y="61"/>
                  </a:lnTo>
                  <a:lnTo>
                    <a:pt x="98" y="64"/>
                  </a:lnTo>
                  <a:lnTo>
                    <a:pt x="98" y="64"/>
                  </a:lnTo>
                  <a:lnTo>
                    <a:pt x="96" y="67"/>
                  </a:lnTo>
                  <a:lnTo>
                    <a:pt x="96" y="67"/>
                  </a:lnTo>
                  <a:lnTo>
                    <a:pt x="70" y="85"/>
                  </a:lnTo>
                  <a:lnTo>
                    <a:pt x="70" y="85"/>
                  </a:lnTo>
                  <a:lnTo>
                    <a:pt x="65" y="85"/>
                  </a:lnTo>
                  <a:lnTo>
                    <a:pt x="65" y="85"/>
                  </a:lnTo>
                  <a:lnTo>
                    <a:pt x="62" y="79"/>
                  </a:lnTo>
                  <a:lnTo>
                    <a:pt x="62" y="79"/>
                  </a:lnTo>
                  <a:lnTo>
                    <a:pt x="62" y="79"/>
                  </a:lnTo>
                  <a:lnTo>
                    <a:pt x="62" y="79"/>
                  </a:lnTo>
                  <a:lnTo>
                    <a:pt x="59" y="82"/>
                  </a:lnTo>
                  <a:lnTo>
                    <a:pt x="59" y="82"/>
                  </a:lnTo>
                  <a:lnTo>
                    <a:pt x="48" y="85"/>
                  </a:lnTo>
                  <a:lnTo>
                    <a:pt x="40" y="88"/>
                  </a:lnTo>
                  <a:lnTo>
                    <a:pt x="40" y="88"/>
                  </a:lnTo>
                  <a:lnTo>
                    <a:pt x="31" y="91"/>
                  </a:lnTo>
                  <a:lnTo>
                    <a:pt x="23" y="100"/>
                  </a:lnTo>
                  <a:lnTo>
                    <a:pt x="23" y="100"/>
                  </a:lnTo>
                  <a:lnTo>
                    <a:pt x="17" y="100"/>
                  </a:lnTo>
                  <a:lnTo>
                    <a:pt x="17" y="100"/>
                  </a:lnTo>
                  <a:lnTo>
                    <a:pt x="14" y="100"/>
                  </a:lnTo>
                  <a:lnTo>
                    <a:pt x="0" y="91"/>
                  </a:lnTo>
                  <a:lnTo>
                    <a:pt x="0" y="91"/>
                  </a:lnTo>
                  <a:lnTo>
                    <a:pt x="0" y="85"/>
                  </a:lnTo>
                  <a:lnTo>
                    <a:pt x="0" y="85"/>
                  </a:lnTo>
                  <a:lnTo>
                    <a:pt x="0" y="82"/>
                  </a:lnTo>
                  <a:lnTo>
                    <a:pt x="0" y="82"/>
                  </a:lnTo>
                  <a:lnTo>
                    <a:pt x="14" y="67"/>
                  </a:lnTo>
                  <a:lnTo>
                    <a:pt x="14" y="67"/>
                  </a:lnTo>
                  <a:lnTo>
                    <a:pt x="20" y="61"/>
                  </a:lnTo>
                  <a:lnTo>
                    <a:pt x="20" y="61"/>
                  </a:lnTo>
                  <a:lnTo>
                    <a:pt x="28" y="52"/>
                  </a:lnTo>
                  <a:lnTo>
                    <a:pt x="28" y="52"/>
                  </a:lnTo>
                  <a:lnTo>
                    <a:pt x="37" y="49"/>
                  </a:lnTo>
                  <a:lnTo>
                    <a:pt x="42" y="49"/>
                  </a:lnTo>
                  <a:lnTo>
                    <a:pt x="42" y="49"/>
                  </a:lnTo>
                  <a:lnTo>
                    <a:pt x="45" y="49"/>
                  </a:lnTo>
                  <a:lnTo>
                    <a:pt x="45" y="49"/>
                  </a:lnTo>
                  <a:lnTo>
                    <a:pt x="56" y="40"/>
                  </a:lnTo>
                  <a:lnTo>
                    <a:pt x="70" y="34"/>
                  </a:lnTo>
                  <a:lnTo>
                    <a:pt x="82" y="24"/>
                  </a:lnTo>
                  <a:lnTo>
                    <a:pt x="82" y="24"/>
                  </a:lnTo>
                  <a:lnTo>
                    <a:pt x="93" y="18"/>
                  </a:lnTo>
                  <a:lnTo>
                    <a:pt x="101" y="12"/>
                  </a:lnTo>
                  <a:lnTo>
                    <a:pt x="112" y="12"/>
                  </a:lnTo>
                  <a:lnTo>
                    <a:pt x="112" y="12"/>
                  </a:lnTo>
                  <a:lnTo>
                    <a:pt x="118" y="12"/>
                  </a:lnTo>
                  <a:lnTo>
                    <a:pt x="121" y="15"/>
                  </a:lnTo>
                  <a:lnTo>
                    <a:pt x="121" y="15"/>
                  </a:lnTo>
                  <a:lnTo>
                    <a:pt x="126" y="6"/>
                  </a:lnTo>
                  <a:lnTo>
                    <a:pt x="126" y="6"/>
                  </a:lnTo>
                  <a:lnTo>
                    <a:pt x="132" y="3"/>
                  </a:lnTo>
                  <a:lnTo>
                    <a:pt x="138" y="0"/>
                  </a:lnTo>
                  <a:lnTo>
                    <a:pt x="138" y="0"/>
                  </a:lnTo>
                  <a:lnTo>
                    <a:pt x="146" y="6"/>
                  </a:lnTo>
                  <a:lnTo>
                    <a:pt x="146" y="6"/>
                  </a:lnTo>
                  <a:lnTo>
                    <a:pt x="149" y="15"/>
                  </a:lnTo>
                  <a:lnTo>
                    <a:pt x="149" y="18"/>
                  </a:lnTo>
                  <a:lnTo>
                    <a:pt x="149" y="21"/>
                  </a:lnTo>
                  <a:lnTo>
                    <a:pt x="149" y="21"/>
                  </a:lnTo>
                  <a:close/>
                </a:path>
              </a:pathLst>
            </a:custGeom>
            <a:solidFill>
              <a:srgbClr val="C8E6F9"/>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39" name="Google Shape;1869;p12">
              <a:extLst>
                <a:ext uri="{FF2B5EF4-FFF2-40B4-BE49-F238E27FC236}">
                  <a16:creationId xmlns:a16="http://schemas.microsoft.com/office/drawing/2014/main" id="{8AF3E59B-FEED-735D-FBAF-0057B5BB9117}"/>
                </a:ext>
              </a:extLst>
            </p:cNvPr>
            <p:cNvSpPr/>
            <p:nvPr/>
          </p:nvSpPr>
          <p:spPr>
            <a:xfrm>
              <a:off x="11117267" y="3195459"/>
              <a:ext cx="62383" cy="62383"/>
            </a:xfrm>
            <a:custGeom>
              <a:avLst/>
              <a:gdLst/>
              <a:ahLst/>
              <a:cxnLst/>
              <a:rect l="l" t="t" r="r" b="b"/>
              <a:pathLst>
                <a:path w="96666" h="96666" extrusionOk="0">
                  <a:moveTo>
                    <a:pt x="36250" y="60417"/>
                  </a:moveTo>
                  <a:lnTo>
                    <a:pt x="65250" y="36250"/>
                  </a:lnTo>
                  <a:lnTo>
                    <a:pt x="94251" y="79750"/>
                  </a:lnTo>
                  <a:lnTo>
                    <a:pt x="60417" y="103917"/>
                  </a:ln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40" name="Google Shape;1870;p12">
              <a:extLst>
                <a:ext uri="{FF2B5EF4-FFF2-40B4-BE49-F238E27FC236}">
                  <a16:creationId xmlns:a16="http://schemas.microsoft.com/office/drawing/2014/main" id="{F9E4D8A1-A1C7-CA78-EA82-679A0B96E951}"/>
                </a:ext>
              </a:extLst>
            </p:cNvPr>
            <p:cNvSpPr/>
            <p:nvPr/>
          </p:nvSpPr>
          <p:spPr>
            <a:xfrm>
              <a:off x="6530075" y="1989738"/>
              <a:ext cx="844061" cy="721304"/>
            </a:xfrm>
            <a:custGeom>
              <a:avLst/>
              <a:gdLst/>
              <a:ahLst/>
              <a:cxnLst/>
              <a:rect l="l" t="t" r="r" b="b"/>
              <a:pathLst>
                <a:path w="658" h="593" extrusionOk="0">
                  <a:moveTo>
                    <a:pt x="70" y="450"/>
                  </a:moveTo>
                  <a:lnTo>
                    <a:pt x="70" y="450"/>
                  </a:lnTo>
                  <a:lnTo>
                    <a:pt x="81" y="453"/>
                  </a:lnTo>
                  <a:lnTo>
                    <a:pt x="81" y="453"/>
                  </a:lnTo>
                  <a:lnTo>
                    <a:pt x="92" y="456"/>
                  </a:lnTo>
                  <a:lnTo>
                    <a:pt x="123" y="468"/>
                  </a:lnTo>
                  <a:lnTo>
                    <a:pt x="129" y="471"/>
                  </a:lnTo>
                  <a:lnTo>
                    <a:pt x="129" y="471"/>
                  </a:lnTo>
                  <a:lnTo>
                    <a:pt x="174" y="486"/>
                  </a:lnTo>
                  <a:lnTo>
                    <a:pt x="176" y="486"/>
                  </a:lnTo>
                  <a:lnTo>
                    <a:pt x="179" y="486"/>
                  </a:lnTo>
                  <a:lnTo>
                    <a:pt x="179" y="486"/>
                  </a:lnTo>
                  <a:lnTo>
                    <a:pt x="179" y="486"/>
                  </a:lnTo>
                  <a:lnTo>
                    <a:pt x="179" y="486"/>
                  </a:lnTo>
                  <a:lnTo>
                    <a:pt x="179" y="486"/>
                  </a:lnTo>
                  <a:lnTo>
                    <a:pt x="179" y="486"/>
                  </a:lnTo>
                  <a:lnTo>
                    <a:pt x="221" y="502"/>
                  </a:lnTo>
                  <a:lnTo>
                    <a:pt x="221" y="502"/>
                  </a:lnTo>
                  <a:lnTo>
                    <a:pt x="221" y="502"/>
                  </a:lnTo>
                  <a:lnTo>
                    <a:pt x="224" y="502"/>
                  </a:lnTo>
                  <a:lnTo>
                    <a:pt x="224" y="502"/>
                  </a:lnTo>
                  <a:lnTo>
                    <a:pt x="224" y="502"/>
                  </a:lnTo>
                  <a:lnTo>
                    <a:pt x="224" y="502"/>
                  </a:lnTo>
                  <a:lnTo>
                    <a:pt x="224" y="502"/>
                  </a:lnTo>
                  <a:lnTo>
                    <a:pt x="224" y="502"/>
                  </a:lnTo>
                  <a:lnTo>
                    <a:pt x="224" y="502"/>
                  </a:lnTo>
                  <a:lnTo>
                    <a:pt x="224" y="502"/>
                  </a:lnTo>
                  <a:lnTo>
                    <a:pt x="255" y="511"/>
                  </a:lnTo>
                  <a:lnTo>
                    <a:pt x="255" y="511"/>
                  </a:lnTo>
                  <a:lnTo>
                    <a:pt x="255" y="511"/>
                  </a:lnTo>
                  <a:lnTo>
                    <a:pt x="255" y="511"/>
                  </a:lnTo>
                  <a:lnTo>
                    <a:pt x="255" y="511"/>
                  </a:lnTo>
                  <a:lnTo>
                    <a:pt x="255" y="511"/>
                  </a:lnTo>
                  <a:lnTo>
                    <a:pt x="255" y="511"/>
                  </a:lnTo>
                  <a:lnTo>
                    <a:pt x="255" y="511"/>
                  </a:lnTo>
                  <a:lnTo>
                    <a:pt x="260" y="514"/>
                  </a:lnTo>
                  <a:lnTo>
                    <a:pt x="260" y="514"/>
                  </a:lnTo>
                  <a:lnTo>
                    <a:pt x="269" y="517"/>
                  </a:lnTo>
                  <a:lnTo>
                    <a:pt x="274" y="517"/>
                  </a:lnTo>
                  <a:lnTo>
                    <a:pt x="274" y="517"/>
                  </a:lnTo>
                  <a:lnTo>
                    <a:pt x="274" y="517"/>
                  </a:lnTo>
                  <a:lnTo>
                    <a:pt x="274" y="517"/>
                  </a:lnTo>
                  <a:lnTo>
                    <a:pt x="274" y="517"/>
                  </a:lnTo>
                  <a:lnTo>
                    <a:pt x="274" y="517"/>
                  </a:lnTo>
                  <a:lnTo>
                    <a:pt x="291" y="523"/>
                  </a:lnTo>
                  <a:lnTo>
                    <a:pt x="297" y="526"/>
                  </a:lnTo>
                  <a:lnTo>
                    <a:pt x="297" y="526"/>
                  </a:lnTo>
                  <a:lnTo>
                    <a:pt x="297" y="526"/>
                  </a:lnTo>
                  <a:lnTo>
                    <a:pt x="297" y="526"/>
                  </a:lnTo>
                  <a:lnTo>
                    <a:pt x="297" y="526"/>
                  </a:lnTo>
                  <a:lnTo>
                    <a:pt x="305" y="529"/>
                  </a:lnTo>
                  <a:lnTo>
                    <a:pt x="333" y="535"/>
                  </a:lnTo>
                  <a:lnTo>
                    <a:pt x="386" y="553"/>
                  </a:lnTo>
                  <a:lnTo>
                    <a:pt x="386" y="553"/>
                  </a:lnTo>
                  <a:lnTo>
                    <a:pt x="395" y="556"/>
                  </a:lnTo>
                  <a:lnTo>
                    <a:pt x="400" y="556"/>
                  </a:lnTo>
                  <a:lnTo>
                    <a:pt x="400" y="556"/>
                  </a:lnTo>
                  <a:lnTo>
                    <a:pt x="400" y="556"/>
                  </a:lnTo>
                  <a:lnTo>
                    <a:pt x="400" y="556"/>
                  </a:lnTo>
                  <a:lnTo>
                    <a:pt x="445" y="572"/>
                  </a:lnTo>
                  <a:lnTo>
                    <a:pt x="456" y="575"/>
                  </a:lnTo>
                  <a:lnTo>
                    <a:pt x="456" y="575"/>
                  </a:lnTo>
                  <a:lnTo>
                    <a:pt x="459" y="575"/>
                  </a:lnTo>
                  <a:lnTo>
                    <a:pt x="459" y="575"/>
                  </a:lnTo>
                  <a:lnTo>
                    <a:pt x="459" y="575"/>
                  </a:lnTo>
                  <a:lnTo>
                    <a:pt x="459" y="575"/>
                  </a:lnTo>
                  <a:lnTo>
                    <a:pt x="462" y="575"/>
                  </a:lnTo>
                  <a:lnTo>
                    <a:pt x="462" y="575"/>
                  </a:lnTo>
                  <a:lnTo>
                    <a:pt x="473" y="578"/>
                  </a:lnTo>
                  <a:lnTo>
                    <a:pt x="473" y="578"/>
                  </a:lnTo>
                  <a:lnTo>
                    <a:pt x="490" y="584"/>
                  </a:lnTo>
                  <a:lnTo>
                    <a:pt x="493" y="584"/>
                  </a:lnTo>
                  <a:lnTo>
                    <a:pt x="493" y="584"/>
                  </a:lnTo>
                  <a:lnTo>
                    <a:pt x="493" y="584"/>
                  </a:lnTo>
                  <a:lnTo>
                    <a:pt x="493" y="584"/>
                  </a:lnTo>
                  <a:lnTo>
                    <a:pt x="523" y="593"/>
                  </a:lnTo>
                  <a:lnTo>
                    <a:pt x="574" y="414"/>
                  </a:lnTo>
                  <a:lnTo>
                    <a:pt x="574" y="383"/>
                  </a:lnTo>
                  <a:lnTo>
                    <a:pt x="574" y="383"/>
                  </a:lnTo>
                  <a:lnTo>
                    <a:pt x="574" y="380"/>
                  </a:lnTo>
                  <a:lnTo>
                    <a:pt x="574" y="380"/>
                  </a:lnTo>
                  <a:lnTo>
                    <a:pt x="579" y="365"/>
                  </a:lnTo>
                  <a:lnTo>
                    <a:pt x="582" y="350"/>
                  </a:lnTo>
                  <a:lnTo>
                    <a:pt x="582" y="338"/>
                  </a:lnTo>
                  <a:lnTo>
                    <a:pt x="582" y="338"/>
                  </a:lnTo>
                  <a:lnTo>
                    <a:pt x="585" y="325"/>
                  </a:lnTo>
                  <a:lnTo>
                    <a:pt x="588" y="319"/>
                  </a:lnTo>
                  <a:lnTo>
                    <a:pt x="593" y="313"/>
                  </a:lnTo>
                  <a:lnTo>
                    <a:pt x="599" y="310"/>
                  </a:lnTo>
                  <a:lnTo>
                    <a:pt x="607" y="274"/>
                  </a:lnTo>
                  <a:lnTo>
                    <a:pt x="607" y="274"/>
                  </a:lnTo>
                  <a:lnTo>
                    <a:pt x="607" y="274"/>
                  </a:lnTo>
                  <a:lnTo>
                    <a:pt x="607" y="274"/>
                  </a:lnTo>
                  <a:lnTo>
                    <a:pt x="610" y="274"/>
                  </a:lnTo>
                  <a:lnTo>
                    <a:pt x="610" y="274"/>
                  </a:lnTo>
                  <a:lnTo>
                    <a:pt x="610" y="274"/>
                  </a:lnTo>
                  <a:lnTo>
                    <a:pt x="610" y="274"/>
                  </a:lnTo>
                  <a:lnTo>
                    <a:pt x="610" y="271"/>
                  </a:lnTo>
                  <a:lnTo>
                    <a:pt x="610" y="271"/>
                  </a:lnTo>
                  <a:lnTo>
                    <a:pt x="610" y="271"/>
                  </a:lnTo>
                  <a:lnTo>
                    <a:pt x="610" y="271"/>
                  </a:lnTo>
                  <a:lnTo>
                    <a:pt x="613" y="268"/>
                  </a:lnTo>
                  <a:lnTo>
                    <a:pt x="627" y="253"/>
                  </a:lnTo>
                  <a:lnTo>
                    <a:pt x="627" y="253"/>
                  </a:lnTo>
                  <a:lnTo>
                    <a:pt x="630" y="253"/>
                  </a:lnTo>
                  <a:lnTo>
                    <a:pt x="630" y="253"/>
                  </a:lnTo>
                  <a:lnTo>
                    <a:pt x="652" y="240"/>
                  </a:lnTo>
                  <a:lnTo>
                    <a:pt x="652" y="240"/>
                  </a:lnTo>
                  <a:lnTo>
                    <a:pt x="655" y="240"/>
                  </a:lnTo>
                  <a:lnTo>
                    <a:pt x="655" y="240"/>
                  </a:lnTo>
                  <a:lnTo>
                    <a:pt x="655" y="240"/>
                  </a:lnTo>
                  <a:lnTo>
                    <a:pt x="655" y="240"/>
                  </a:lnTo>
                  <a:lnTo>
                    <a:pt x="655" y="240"/>
                  </a:lnTo>
                  <a:lnTo>
                    <a:pt x="655" y="240"/>
                  </a:lnTo>
                  <a:lnTo>
                    <a:pt x="655" y="240"/>
                  </a:lnTo>
                  <a:lnTo>
                    <a:pt x="655" y="240"/>
                  </a:lnTo>
                  <a:lnTo>
                    <a:pt x="658" y="240"/>
                  </a:lnTo>
                  <a:lnTo>
                    <a:pt x="658" y="240"/>
                  </a:lnTo>
                  <a:lnTo>
                    <a:pt x="658" y="237"/>
                  </a:lnTo>
                  <a:lnTo>
                    <a:pt x="658" y="237"/>
                  </a:lnTo>
                  <a:lnTo>
                    <a:pt x="655" y="234"/>
                  </a:lnTo>
                  <a:lnTo>
                    <a:pt x="655" y="234"/>
                  </a:lnTo>
                  <a:lnTo>
                    <a:pt x="647" y="222"/>
                  </a:lnTo>
                  <a:lnTo>
                    <a:pt x="647" y="213"/>
                  </a:lnTo>
                  <a:lnTo>
                    <a:pt x="644" y="204"/>
                  </a:lnTo>
                  <a:lnTo>
                    <a:pt x="644" y="204"/>
                  </a:lnTo>
                  <a:lnTo>
                    <a:pt x="644" y="201"/>
                  </a:lnTo>
                  <a:lnTo>
                    <a:pt x="644" y="201"/>
                  </a:lnTo>
                  <a:lnTo>
                    <a:pt x="644" y="198"/>
                  </a:lnTo>
                  <a:lnTo>
                    <a:pt x="644" y="198"/>
                  </a:lnTo>
                  <a:lnTo>
                    <a:pt x="644" y="198"/>
                  </a:lnTo>
                  <a:lnTo>
                    <a:pt x="644" y="195"/>
                  </a:lnTo>
                  <a:lnTo>
                    <a:pt x="644" y="195"/>
                  </a:lnTo>
                  <a:lnTo>
                    <a:pt x="644" y="195"/>
                  </a:lnTo>
                  <a:lnTo>
                    <a:pt x="641" y="192"/>
                  </a:lnTo>
                  <a:lnTo>
                    <a:pt x="641" y="192"/>
                  </a:lnTo>
                  <a:lnTo>
                    <a:pt x="641" y="192"/>
                  </a:lnTo>
                  <a:lnTo>
                    <a:pt x="641" y="189"/>
                  </a:lnTo>
                  <a:lnTo>
                    <a:pt x="641" y="189"/>
                  </a:lnTo>
                  <a:lnTo>
                    <a:pt x="641" y="189"/>
                  </a:lnTo>
                  <a:lnTo>
                    <a:pt x="641" y="186"/>
                  </a:lnTo>
                  <a:lnTo>
                    <a:pt x="641" y="186"/>
                  </a:lnTo>
                  <a:lnTo>
                    <a:pt x="641" y="186"/>
                  </a:lnTo>
                  <a:lnTo>
                    <a:pt x="641" y="186"/>
                  </a:lnTo>
                  <a:lnTo>
                    <a:pt x="638" y="186"/>
                  </a:lnTo>
                  <a:lnTo>
                    <a:pt x="638" y="186"/>
                  </a:lnTo>
                  <a:lnTo>
                    <a:pt x="638" y="183"/>
                  </a:lnTo>
                  <a:lnTo>
                    <a:pt x="638" y="183"/>
                  </a:lnTo>
                  <a:lnTo>
                    <a:pt x="638" y="183"/>
                  </a:lnTo>
                  <a:lnTo>
                    <a:pt x="638" y="183"/>
                  </a:lnTo>
                  <a:lnTo>
                    <a:pt x="638" y="183"/>
                  </a:lnTo>
                  <a:lnTo>
                    <a:pt x="635" y="180"/>
                  </a:lnTo>
                  <a:lnTo>
                    <a:pt x="635" y="180"/>
                  </a:lnTo>
                  <a:lnTo>
                    <a:pt x="635" y="180"/>
                  </a:lnTo>
                  <a:lnTo>
                    <a:pt x="635" y="180"/>
                  </a:lnTo>
                  <a:lnTo>
                    <a:pt x="635" y="177"/>
                  </a:lnTo>
                  <a:lnTo>
                    <a:pt x="638" y="174"/>
                  </a:lnTo>
                  <a:lnTo>
                    <a:pt x="633" y="177"/>
                  </a:lnTo>
                  <a:lnTo>
                    <a:pt x="633" y="177"/>
                  </a:lnTo>
                  <a:lnTo>
                    <a:pt x="633" y="174"/>
                  </a:lnTo>
                  <a:lnTo>
                    <a:pt x="635" y="174"/>
                  </a:lnTo>
                  <a:lnTo>
                    <a:pt x="635" y="174"/>
                  </a:lnTo>
                  <a:lnTo>
                    <a:pt x="635" y="174"/>
                  </a:lnTo>
                  <a:lnTo>
                    <a:pt x="635" y="174"/>
                  </a:lnTo>
                  <a:lnTo>
                    <a:pt x="633" y="174"/>
                  </a:lnTo>
                  <a:lnTo>
                    <a:pt x="633" y="174"/>
                  </a:lnTo>
                  <a:lnTo>
                    <a:pt x="633" y="174"/>
                  </a:lnTo>
                  <a:lnTo>
                    <a:pt x="633" y="174"/>
                  </a:lnTo>
                  <a:lnTo>
                    <a:pt x="633" y="174"/>
                  </a:lnTo>
                  <a:lnTo>
                    <a:pt x="633" y="174"/>
                  </a:lnTo>
                  <a:lnTo>
                    <a:pt x="633" y="174"/>
                  </a:lnTo>
                  <a:lnTo>
                    <a:pt x="630" y="174"/>
                  </a:lnTo>
                  <a:lnTo>
                    <a:pt x="630" y="174"/>
                  </a:lnTo>
                  <a:lnTo>
                    <a:pt x="630" y="170"/>
                  </a:lnTo>
                  <a:lnTo>
                    <a:pt x="630" y="170"/>
                  </a:lnTo>
                  <a:lnTo>
                    <a:pt x="630" y="170"/>
                  </a:lnTo>
                  <a:lnTo>
                    <a:pt x="630" y="170"/>
                  </a:lnTo>
                  <a:lnTo>
                    <a:pt x="630" y="170"/>
                  </a:lnTo>
                  <a:lnTo>
                    <a:pt x="630" y="170"/>
                  </a:lnTo>
                  <a:lnTo>
                    <a:pt x="630" y="170"/>
                  </a:lnTo>
                  <a:lnTo>
                    <a:pt x="630" y="170"/>
                  </a:lnTo>
                  <a:lnTo>
                    <a:pt x="627" y="167"/>
                  </a:lnTo>
                  <a:lnTo>
                    <a:pt x="627" y="167"/>
                  </a:lnTo>
                  <a:lnTo>
                    <a:pt x="627" y="167"/>
                  </a:lnTo>
                  <a:lnTo>
                    <a:pt x="627" y="167"/>
                  </a:lnTo>
                  <a:lnTo>
                    <a:pt x="624" y="167"/>
                  </a:lnTo>
                  <a:lnTo>
                    <a:pt x="624" y="167"/>
                  </a:lnTo>
                  <a:lnTo>
                    <a:pt x="624" y="167"/>
                  </a:lnTo>
                  <a:lnTo>
                    <a:pt x="624" y="167"/>
                  </a:lnTo>
                  <a:lnTo>
                    <a:pt x="621" y="167"/>
                  </a:lnTo>
                  <a:lnTo>
                    <a:pt x="621" y="167"/>
                  </a:lnTo>
                  <a:lnTo>
                    <a:pt x="619" y="167"/>
                  </a:lnTo>
                  <a:lnTo>
                    <a:pt x="619" y="167"/>
                  </a:lnTo>
                  <a:lnTo>
                    <a:pt x="616" y="164"/>
                  </a:lnTo>
                  <a:lnTo>
                    <a:pt x="616" y="164"/>
                  </a:lnTo>
                  <a:lnTo>
                    <a:pt x="616" y="164"/>
                  </a:lnTo>
                  <a:lnTo>
                    <a:pt x="616" y="164"/>
                  </a:lnTo>
                  <a:lnTo>
                    <a:pt x="613" y="164"/>
                  </a:lnTo>
                  <a:lnTo>
                    <a:pt x="613" y="164"/>
                  </a:lnTo>
                  <a:lnTo>
                    <a:pt x="613" y="164"/>
                  </a:lnTo>
                  <a:lnTo>
                    <a:pt x="613" y="164"/>
                  </a:lnTo>
                  <a:lnTo>
                    <a:pt x="610" y="164"/>
                  </a:lnTo>
                  <a:lnTo>
                    <a:pt x="610" y="164"/>
                  </a:lnTo>
                  <a:lnTo>
                    <a:pt x="607" y="161"/>
                  </a:lnTo>
                  <a:lnTo>
                    <a:pt x="607" y="161"/>
                  </a:lnTo>
                  <a:lnTo>
                    <a:pt x="605" y="161"/>
                  </a:lnTo>
                  <a:lnTo>
                    <a:pt x="605" y="161"/>
                  </a:lnTo>
                  <a:lnTo>
                    <a:pt x="602" y="161"/>
                  </a:lnTo>
                  <a:lnTo>
                    <a:pt x="602" y="161"/>
                  </a:lnTo>
                  <a:lnTo>
                    <a:pt x="602" y="161"/>
                  </a:lnTo>
                  <a:lnTo>
                    <a:pt x="602" y="161"/>
                  </a:lnTo>
                  <a:lnTo>
                    <a:pt x="599" y="158"/>
                  </a:lnTo>
                  <a:lnTo>
                    <a:pt x="599" y="158"/>
                  </a:lnTo>
                  <a:lnTo>
                    <a:pt x="596" y="158"/>
                  </a:lnTo>
                  <a:lnTo>
                    <a:pt x="596" y="158"/>
                  </a:lnTo>
                  <a:lnTo>
                    <a:pt x="593" y="158"/>
                  </a:lnTo>
                  <a:lnTo>
                    <a:pt x="593" y="158"/>
                  </a:lnTo>
                  <a:lnTo>
                    <a:pt x="591" y="158"/>
                  </a:lnTo>
                  <a:lnTo>
                    <a:pt x="591" y="158"/>
                  </a:lnTo>
                  <a:lnTo>
                    <a:pt x="588" y="155"/>
                  </a:lnTo>
                  <a:lnTo>
                    <a:pt x="588" y="155"/>
                  </a:lnTo>
                  <a:lnTo>
                    <a:pt x="588" y="155"/>
                  </a:lnTo>
                  <a:lnTo>
                    <a:pt x="588" y="155"/>
                  </a:lnTo>
                  <a:lnTo>
                    <a:pt x="585" y="155"/>
                  </a:lnTo>
                  <a:lnTo>
                    <a:pt x="585" y="155"/>
                  </a:lnTo>
                  <a:lnTo>
                    <a:pt x="582" y="155"/>
                  </a:lnTo>
                  <a:lnTo>
                    <a:pt x="582" y="155"/>
                  </a:lnTo>
                  <a:lnTo>
                    <a:pt x="579" y="152"/>
                  </a:lnTo>
                  <a:lnTo>
                    <a:pt x="579" y="152"/>
                  </a:lnTo>
                  <a:lnTo>
                    <a:pt x="577" y="152"/>
                  </a:lnTo>
                  <a:lnTo>
                    <a:pt x="577" y="152"/>
                  </a:lnTo>
                  <a:lnTo>
                    <a:pt x="574" y="152"/>
                  </a:lnTo>
                  <a:lnTo>
                    <a:pt x="574" y="152"/>
                  </a:lnTo>
                  <a:lnTo>
                    <a:pt x="571" y="152"/>
                  </a:lnTo>
                  <a:lnTo>
                    <a:pt x="571" y="152"/>
                  </a:lnTo>
                  <a:lnTo>
                    <a:pt x="568" y="149"/>
                  </a:lnTo>
                  <a:lnTo>
                    <a:pt x="568" y="149"/>
                  </a:lnTo>
                  <a:lnTo>
                    <a:pt x="568" y="149"/>
                  </a:lnTo>
                  <a:lnTo>
                    <a:pt x="568" y="149"/>
                  </a:lnTo>
                  <a:lnTo>
                    <a:pt x="565" y="149"/>
                  </a:lnTo>
                  <a:lnTo>
                    <a:pt x="565" y="149"/>
                  </a:lnTo>
                  <a:lnTo>
                    <a:pt x="563" y="149"/>
                  </a:lnTo>
                  <a:lnTo>
                    <a:pt x="563" y="149"/>
                  </a:lnTo>
                  <a:lnTo>
                    <a:pt x="560" y="146"/>
                  </a:lnTo>
                  <a:lnTo>
                    <a:pt x="560" y="146"/>
                  </a:lnTo>
                  <a:lnTo>
                    <a:pt x="557" y="146"/>
                  </a:lnTo>
                  <a:lnTo>
                    <a:pt x="557" y="146"/>
                  </a:lnTo>
                  <a:lnTo>
                    <a:pt x="554" y="146"/>
                  </a:lnTo>
                  <a:lnTo>
                    <a:pt x="554" y="146"/>
                  </a:lnTo>
                  <a:lnTo>
                    <a:pt x="551" y="146"/>
                  </a:lnTo>
                  <a:lnTo>
                    <a:pt x="551" y="146"/>
                  </a:lnTo>
                  <a:lnTo>
                    <a:pt x="549" y="143"/>
                  </a:lnTo>
                  <a:lnTo>
                    <a:pt x="549" y="143"/>
                  </a:lnTo>
                  <a:lnTo>
                    <a:pt x="549" y="143"/>
                  </a:lnTo>
                  <a:lnTo>
                    <a:pt x="549" y="143"/>
                  </a:lnTo>
                  <a:lnTo>
                    <a:pt x="546" y="143"/>
                  </a:lnTo>
                  <a:lnTo>
                    <a:pt x="546" y="143"/>
                  </a:lnTo>
                  <a:lnTo>
                    <a:pt x="543" y="143"/>
                  </a:lnTo>
                  <a:lnTo>
                    <a:pt x="543" y="143"/>
                  </a:lnTo>
                  <a:lnTo>
                    <a:pt x="540" y="143"/>
                  </a:lnTo>
                  <a:lnTo>
                    <a:pt x="540" y="143"/>
                  </a:lnTo>
                  <a:lnTo>
                    <a:pt x="537" y="140"/>
                  </a:lnTo>
                  <a:lnTo>
                    <a:pt x="537" y="140"/>
                  </a:lnTo>
                  <a:lnTo>
                    <a:pt x="535" y="140"/>
                  </a:lnTo>
                  <a:lnTo>
                    <a:pt x="535" y="140"/>
                  </a:lnTo>
                  <a:lnTo>
                    <a:pt x="535" y="140"/>
                  </a:lnTo>
                  <a:lnTo>
                    <a:pt x="535" y="140"/>
                  </a:lnTo>
                  <a:lnTo>
                    <a:pt x="532" y="140"/>
                  </a:lnTo>
                  <a:lnTo>
                    <a:pt x="532" y="140"/>
                  </a:lnTo>
                  <a:lnTo>
                    <a:pt x="529" y="140"/>
                  </a:lnTo>
                  <a:lnTo>
                    <a:pt x="529" y="140"/>
                  </a:lnTo>
                  <a:lnTo>
                    <a:pt x="526" y="137"/>
                  </a:lnTo>
                  <a:lnTo>
                    <a:pt x="526" y="137"/>
                  </a:lnTo>
                  <a:lnTo>
                    <a:pt x="523" y="137"/>
                  </a:lnTo>
                  <a:lnTo>
                    <a:pt x="523" y="137"/>
                  </a:lnTo>
                  <a:lnTo>
                    <a:pt x="523" y="137"/>
                  </a:lnTo>
                  <a:lnTo>
                    <a:pt x="523" y="137"/>
                  </a:lnTo>
                  <a:lnTo>
                    <a:pt x="521" y="137"/>
                  </a:lnTo>
                  <a:lnTo>
                    <a:pt x="521" y="137"/>
                  </a:lnTo>
                  <a:lnTo>
                    <a:pt x="518" y="137"/>
                  </a:lnTo>
                  <a:lnTo>
                    <a:pt x="518" y="137"/>
                  </a:lnTo>
                  <a:lnTo>
                    <a:pt x="518" y="137"/>
                  </a:lnTo>
                  <a:lnTo>
                    <a:pt x="518" y="137"/>
                  </a:lnTo>
                  <a:lnTo>
                    <a:pt x="515" y="137"/>
                  </a:lnTo>
                  <a:lnTo>
                    <a:pt x="515" y="137"/>
                  </a:lnTo>
                  <a:lnTo>
                    <a:pt x="512" y="134"/>
                  </a:lnTo>
                  <a:lnTo>
                    <a:pt x="512" y="134"/>
                  </a:lnTo>
                  <a:lnTo>
                    <a:pt x="512" y="134"/>
                  </a:lnTo>
                  <a:lnTo>
                    <a:pt x="512" y="134"/>
                  </a:lnTo>
                  <a:lnTo>
                    <a:pt x="509" y="134"/>
                  </a:lnTo>
                  <a:lnTo>
                    <a:pt x="509" y="134"/>
                  </a:lnTo>
                  <a:lnTo>
                    <a:pt x="509" y="134"/>
                  </a:lnTo>
                  <a:lnTo>
                    <a:pt x="509" y="134"/>
                  </a:lnTo>
                  <a:lnTo>
                    <a:pt x="507" y="134"/>
                  </a:lnTo>
                  <a:lnTo>
                    <a:pt x="507" y="134"/>
                  </a:lnTo>
                  <a:lnTo>
                    <a:pt x="504" y="134"/>
                  </a:lnTo>
                  <a:lnTo>
                    <a:pt x="504" y="134"/>
                  </a:lnTo>
                  <a:lnTo>
                    <a:pt x="504" y="134"/>
                  </a:lnTo>
                  <a:lnTo>
                    <a:pt x="504" y="134"/>
                  </a:lnTo>
                  <a:lnTo>
                    <a:pt x="504" y="134"/>
                  </a:lnTo>
                  <a:lnTo>
                    <a:pt x="504" y="134"/>
                  </a:lnTo>
                  <a:lnTo>
                    <a:pt x="501" y="134"/>
                  </a:lnTo>
                  <a:lnTo>
                    <a:pt x="501" y="134"/>
                  </a:lnTo>
                  <a:lnTo>
                    <a:pt x="501" y="134"/>
                  </a:lnTo>
                  <a:lnTo>
                    <a:pt x="501" y="134"/>
                  </a:lnTo>
                  <a:lnTo>
                    <a:pt x="498" y="134"/>
                  </a:lnTo>
                  <a:lnTo>
                    <a:pt x="431" y="134"/>
                  </a:lnTo>
                  <a:lnTo>
                    <a:pt x="431" y="134"/>
                  </a:lnTo>
                  <a:lnTo>
                    <a:pt x="389" y="140"/>
                  </a:lnTo>
                  <a:lnTo>
                    <a:pt x="389" y="140"/>
                  </a:lnTo>
                  <a:lnTo>
                    <a:pt x="378" y="137"/>
                  </a:lnTo>
                  <a:lnTo>
                    <a:pt x="378" y="137"/>
                  </a:lnTo>
                  <a:lnTo>
                    <a:pt x="353" y="128"/>
                  </a:lnTo>
                  <a:lnTo>
                    <a:pt x="353" y="128"/>
                  </a:lnTo>
                  <a:lnTo>
                    <a:pt x="333" y="119"/>
                  </a:lnTo>
                  <a:lnTo>
                    <a:pt x="333" y="119"/>
                  </a:lnTo>
                  <a:lnTo>
                    <a:pt x="330" y="119"/>
                  </a:lnTo>
                  <a:lnTo>
                    <a:pt x="308" y="119"/>
                  </a:lnTo>
                  <a:lnTo>
                    <a:pt x="308" y="119"/>
                  </a:lnTo>
                  <a:lnTo>
                    <a:pt x="305" y="119"/>
                  </a:lnTo>
                  <a:lnTo>
                    <a:pt x="302" y="113"/>
                  </a:lnTo>
                  <a:lnTo>
                    <a:pt x="302" y="104"/>
                  </a:lnTo>
                  <a:lnTo>
                    <a:pt x="291" y="104"/>
                  </a:lnTo>
                  <a:lnTo>
                    <a:pt x="291" y="104"/>
                  </a:lnTo>
                  <a:lnTo>
                    <a:pt x="277" y="107"/>
                  </a:lnTo>
                  <a:lnTo>
                    <a:pt x="269" y="107"/>
                  </a:lnTo>
                  <a:lnTo>
                    <a:pt x="269" y="107"/>
                  </a:lnTo>
                  <a:lnTo>
                    <a:pt x="258" y="110"/>
                  </a:lnTo>
                  <a:lnTo>
                    <a:pt x="258" y="110"/>
                  </a:lnTo>
                  <a:lnTo>
                    <a:pt x="246" y="107"/>
                  </a:lnTo>
                  <a:lnTo>
                    <a:pt x="235" y="98"/>
                  </a:lnTo>
                  <a:lnTo>
                    <a:pt x="221" y="85"/>
                  </a:lnTo>
                  <a:lnTo>
                    <a:pt x="221" y="85"/>
                  </a:lnTo>
                  <a:lnTo>
                    <a:pt x="218" y="79"/>
                  </a:lnTo>
                  <a:lnTo>
                    <a:pt x="218" y="28"/>
                  </a:lnTo>
                  <a:lnTo>
                    <a:pt x="188" y="13"/>
                  </a:lnTo>
                  <a:lnTo>
                    <a:pt x="188" y="13"/>
                  </a:lnTo>
                  <a:lnTo>
                    <a:pt x="185" y="13"/>
                  </a:lnTo>
                  <a:lnTo>
                    <a:pt x="185" y="13"/>
                  </a:lnTo>
                  <a:lnTo>
                    <a:pt x="179" y="6"/>
                  </a:lnTo>
                  <a:lnTo>
                    <a:pt x="179" y="6"/>
                  </a:lnTo>
                  <a:lnTo>
                    <a:pt x="179" y="6"/>
                  </a:lnTo>
                  <a:lnTo>
                    <a:pt x="179" y="6"/>
                  </a:lnTo>
                  <a:lnTo>
                    <a:pt x="176" y="6"/>
                  </a:lnTo>
                  <a:lnTo>
                    <a:pt x="176" y="6"/>
                  </a:lnTo>
                  <a:lnTo>
                    <a:pt x="176" y="6"/>
                  </a:lnTo>
                  <a:lnTo>
                    <a:pt x="176" y="6"/>
                  </a:lnTo>
                  <a:lnTo>
                    <a:pt x="174" y="3"/>
                  </a:lnTo>
                  <a:lnTo>
                    <a:pt x="174" y="3"/>
                  </a:lnTo>
                  <a:lnTo>
                    <a:pt x="174" y="3"/>
                  </a:lnTo>
                  <a:lnTo>
                    <a:pt x="174" y="3"/>
                  </a:lnTo>
                  <a:lnTo>
                    <a:pt x="171" y="0"/>
                  </a:lnTo>
                  <a:lnTo>
                    <a:pt x="171" y="0"/>
                  </a:lnTo>
                  <a:lnTo>
                    <a:pt x="171" y="0"/>
                  </a:lnTo>
                  <a:lnTo>
                    <a:pt x="171" y="0"/>
                  </a:lnTo>
                  <a:lnTo>
                    <a:pt x="165" y="13"/>
                  </a:lnTo>
                  <a:lnTo>
                    <a:pt x="165" y="13"/>
                  </a:lnTo>
                  <a:lnTo>
                    <a:pt x="165" y="13"/>
                  </a:lnTo>
                  <a:lnTo>
                    <a:pt x="165" y="13"/>
                  </a:lnTo>
                  <a:lnTo>
                    <a:pt x="157" y="28"/>
                  </a:lnTo>
                  <a:lnTo>
                    <a:pt x="157" y="28"/>
                  </a:lnTo>
                  <a:lnTo>
                    <a:pt x="154" y="40"/>
                  </a:lnTo>
                  <a:lnTo>
                    <a:pt x="154" y="40"/>
                  </a:lnTo>
                  <a:lnTo>
                    <a:pt x="140" y="61"/>
                  </a:lnTo>
                  <a:lnTo>
                    <a:pt x="140" y="61"/>
                  </a:lnTo>
                  <a:lnTo>
                    <a:pt x="123" y="85"/>
                  </a:lnTo>
                  <a:lnTo>
                    <a:pt x="123" y="85"/>
                  </a:lnTo>
                  <a:lnTo>
                    <a:pt x="120" y="91"/>
                  </a:lnTo>
                  <a:lnTo>
                    <a:pt x="120" y="98"/>
                  </a:lnTo>
                  <a:lnTo>
                    <a:pt x="123" y="116"/>
                  </a:lnTo>
                  <a:lnTo>
                    <a:pt x="123" y="116"/>
                  </a:lnTo>
                  <a:lnTo>
                    <a:pt x="123" y="125"/>
                  </a:lnTo>
                  <a:lnTo>
                    <a:pt x="123" y="125"/>
                  </a:lnTo>
                  <a:lnTo>
                    <a:pt x="118" y="140"/>
                  </a:lnTo>
                  <a:lnTo>
                    <a:pt x="109" y="161"/>
                  </a:lnTo>
                  <a:lnTo>
                    <a:pt x="109" y="161"/>
                  </a:lnTo>
                  <a:lnTo>
                    <a:pt x="106" y="164"/>
                  </a:lnTo>
                  <a:lnTo>
                    <a:pt x="106" y="164"/>
                  </a:lnTo>
                  <a:lnTo>
                    <a:pt x="106" y="164"/>
                  </a:lnTo>
                  <a:lnTo>
                    <a:pt x="92" y="186"/>
                  </a:lnTo>
                  <a:lnTo>
                    <a:pt x="92" y="186"/>
                  </a:lnTo>
                  <a:lnTo>
                    <a:pt x="84" y="195"/>
                  </a:lnTo>
                  <a:lnTo>
                    <a:pt x="81" y="204"/>
                  </a:lnTo>
                  <a:lnTo>
                    <a:pt x="84" y="222"/>
                  </a:lnTo>
                  <a:lnTo>
                    <a:pt x="84" y="222"/>
                  </a:lnTo>
                  <a:lnTo>
                    <a:pt x="84" y="234"/>
                  </a:lnTo>
                  <a:lnTo>
                    <a:pt x="84" y="234"/>
                  </a:lnTo>
                  <a:lnTo>
                    <a:pt x="84" y="243"/>
                  </a:lnTo>
                  <a:lnTo>
                    <a:pt x="84" y="243"/>
                  </a:lnTo>
                  <a:lnTo>
                    <a:pt x="81" y="253"/>
                  </a:lnTo>
                  <a:lnTo>
                    <a:pt x="76" y="262"/>
                  </a:lnTo>
                  <a:lnTo>
                    <a:pt x="62" y="280"/>
                  </a:lnTo>
                  <a:lnTo>
                    <a:pt x="45" y="295"/>
                  </a:lnTo>
                  <a:lnTo>
                    <a:pt x="34" y="304"/>
                  </a:lnTo>
                  <a:lnTo>
                    <a:pt x="34" y="304"/>
                  </a:lnTo>
                  <a:lnTo>
                    <a:pt x="22" y="332"/>
                  </a:lnTo>
                  <a:lnTo>
                    <a:pt x="17" y="347"/>
                  </a:lnTo>
                  <a:lnTo>
                    <a:pt x="11" y="359"/>
                  </a:lnTo>
                  <a:lnTo>
                    <a:pt x="11" y="359"/>
                  </a:lnTo>
                  <a:lnTo>
                    <a:pt x="8" y="365"/>
                  </a:lnTo>
                  <a:lnTo>
                    <a:pt x="6" y="374"/>
                  </a:lnTo>
                  <a:lnTo>
                    <a:pt x="6" y="374"/>
                  </a:lnTo>
                  <a:lnTo>
                    <a:pt x="6" y="380"/>
                  </a:lnTo>
                  <a:lnTo>
                    <a:pt x="6" y="380"/>
                  </a:lnTo>
                  <a:lnTo>
                    <a:pt x="3" y="392"/>
                  </a:lnTo>
                  <a:lnTo>
                    <a:pt x="3" y="392"/>
                  </a:lnTo>
                  <a:lnTo>
                    <a:pt x="0" y="401"/>
                  </a:lnTo>
                  <a:lnTo>
                    <a:pt x="0" y="401"/>
                  </a:lnTo>
                  <a:lnTo>
                    <a:pt x="0" y="423"/>
                  </a:lnTo>
                  <a:lnTo>
                    <a:pt x="64" y="447"/>
                  </a:lnTo>
                  <a:lnTo>
                    <a:pt x="64" y="447"/>
                  </a:lnTo>
                  <a:lnTo>
                    <a:pt x="70" y="450"/>
                  </a:lnTo>
                  <a:lnTo>
                    <a:pt x="70" y="450"/>
                  </a:lnTo>
                  <a:close/>
                </a:path>
              </a:pathLst>
            </a:custGeom>
            <a:solidFill>
              <a:schemeClr val="accen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41" name="Google Shape;1871;p12">
              <a:extLst>
                <a:ext uri="{FF2B5EF4-FFF2-40B4-BE49-F238E27FC236}">
                  <a16:creationId xmlns:a16="http://schemas.microsoft.com/office/drawing/2014/main" id="{708B5A8E-2026-C48C-24E0-410F8E26126D}"/>
                </a:ext>
              </a:extLst>
            </p:cNvPr>
            <p:cNvSpPr/>
            <p:nvPr/>
          </p:nvSpPr>
          <p:spPr>
            <a:xfrm>
              <a:off x="6806543" y="2644119"/>
              <a:ext cx="672171" cy="1042424"/>
            </a:xfrm>
            <a:custGeom>
              <a:avLst/>
              <a:gdLst/>
              <a:ahLst/>
              <a:cxnLst/>
              <a:rect l="l" t="t" r="r" b="b"/>
              <a:pathLst>
                <a:path w="524" h="857" extrusionOk="0">
                  <a:moveTo>
                    <a:pt x="496" y="237"/>
                  </a:moveTo>
                  <a:lnTo>
                    <a:pt x="524" y="122"/>
                  </a:lnTo>
                  <a:lnTo>
                    <a:pt x="524" y="122"/>
                  </a:lnTo>
                  <a:lnTo>
                    <a:pt x="524" y="122"/>
                  </a:lnTo>
                  <a:lnTo>
                    <a:pt x="518" y="122"/>
                  </a:lnTo>
                  <a:lnTo>
                    <a:pt x="518" y="122"/>
                  </a:lnTo>
                  <a:lnTo>
                    <a:pt x="510" y="119"/>
                  </a:lnTo>
                  <a:lnTo>
                    <a:pt x="504" y="119"/>
                  </a:lnTo>
                  <a:lnTo>
                    <a:pt x="504" y="119"/>
                  </a:lnTo>
                  <a:lnTo>
                    <a:pt x="504" y="119"/>
                  </a:lnTo>
                  <a:lnTo>
                    <a:pt x="496" y="116"/>
                  </a:lnTo>
                  <a:lnTo>
                    <a:pt x="496" y="116"/>
                  </a:lnTo>
                  <a:lnTo>
                    <a:pt x="496" y="116"/>
                  </a:lnTo>
                  <a:lnTo>
                    <a:pt x="493" y="116"/>
                  </a:lnTo>
                  <a:lnTo>
                    <a:pt x="493" y="116"/>
                  </a:lnTo>
                  <a:lnTo>
                    <a:pt x="487" y="113"/>
                  </a:lnTo>
                  <a:lnTo>
                    <a:pt x="482" y="113"/>
                  </a:lnTo>
                  <a:lnTo>
                    <a:pt x="482" y="113"/>
                  </a:lnTo>
                  <a:lnTo>
                    <a:pt x="482" y="113"/>
                  </a:lnTo>
                  <a:lnTo>
                    <a:pt x="479" y="113"/>
                  </a:lnTo>
                  <a:lnTo>
                    <a:pt x="479" y="113"/>
                  </a:lnTo>
                  <a:lnTo>
                    <a:pt x="471" y="109"/>
                  </a:lnTo>
                  <a:lnTo>
                    <a:pt x="468" y="109"/>
                  </a:lnTo>
                  <a:lnTo>
                    <a:pt x="468" y="109"/>
                  </a:lnTo>
                  <a:lnTo>
                    <a:pt x="462" y="106"/>
                  </a:lnTo>
                  <a:lnTo>
                    <a:pt x="462" y="106"/>
                  </a:lnTo>
                  <a:lnTo>
                    <a:pt x="459" y="106"/>
                  </a:lnTo>
                  <a:lnTo>
                    <a:pt x="459" y="106"/>
                  </a:lnTo>
                  <a:lnTo>
                    <a:pt x="445" y="103"/>
                  </a:lnTo>
                  <a:lnTo>
                    <a:pt x="445" y="103"/>
                  </a:lnTo>
                  <a:lnTo>
                    <a:pt x="443" y="103"/>
                  </a:lnTo>
                  <a:lnTo>
                    <a:pt x="443" y="103"/>
                  </a:lnTo>
                  <a:lnTo>
                    <a:pt x="443" y="103"/>
                  </a:lnTo>
                  <a:lnTo>
                    <a:pt x="440" y="100"/>
                  </a:lnTo>
                  <a:lnTo>
                    <a:pt x="440" y="100"/>
                  </a:lnTo>
                  <a:lnTo>
                    <a:pt x="437" y="100"/>
                  </a:lnTo>
                  <a:lnTo>
                    <a:pt x="415" y="94"/>
                  </a:lnTo>
                  <a:lnTo>
                    <a:pt x="415" y="94"/>
                  </a:lnTo>
                  <a:lnTo>
                    <a:pt x="403" y="91"/>
                  </a:lnTo>
                  <a:lnTo>
                    <a:pt x="398" y="91"/>
                  </a:lnTo>
                  <a:lnTo>
                    <a:pt x="398" y="91"/>
                  </a:lnTo>
                  <a:lnTo>
                    <a:pt x="398" y="91"/>
                  </a:lnTo>
                  <a:lnTo>
                    <a:pt x="389" y="88"/>
                  </a:lnTo>
                  <a:lnTo>
                    <a:pt x="389" y="88"/>
                  </a:lnTo>
                  <a:lnTo>
                    <a:pt x="378" y="85"/>
                  </a:lnTo>
                  <a:lnTo>
                    <a:pt x="375" y="85"/>
                  </a:lnTo>
                  <a:lnTo>
                    <a:pt x="364" y="82"/>
                  </a:lnTo>
                  <a:lnTo>
                    <a:pt x="364" y="82"/>
                  </a:lnTo>
                  <a:lnTo>
                    <a:pt x="361" y="82"/>
                  </a:lnTo>
                  <a:lnTo>
                    <a:pt x="361" y="82"/>
                  </a:lnTo>
                  <a:lnTo>
                    <a:pt x="361" y="82"/>
                  </a:lnTo>
                  <a:lnTo>
                    <a:pt x="356" y="79"/>
                  </a:lnTo>
                  <a:lnTo>
                    <a:pt x="356" y="79"/>
                  </a:lnTo>
                  <a:lnTo>
                    <a:pt x="356" y="79"/>
                  </a:lnTo>
                  <a:lnTo>
                    <a:pt x="308" y="67"/>
                  </a:lnTo>
                  <a:lnTo>
                    <a:pt x="308" y="67"/>
                  </a:lnTo>
                  <a:lnTo>
                    <a:pt x="308" y="67"/>
                  </a:lnTo>
                  <a:lnTo>
                    <a:pt x="308" y="67"/>
                  </a:lnTo>
                  <a:lnTo>
                    <a:pt x="308" y="67"/>
                  </a:lnTo>
                  <a:lnTo>
                    <a:pt x="308" y="67"/>
                  </a:lnTo>
                  <a:lnTo>
                    <a:pt x="308" y="67"/>
                  </a:lnTo>
                  <a:lnTo>
                    <a:pt x="305" y="67"/>
                  </a:lnTo>
                  <a:lnTo>
                    <a:pt x="305" y="67"/>
                  </a:lnTo>
                  <a:lnTo>
                    <a:pt x="300" y="64"/>
                  </a:lnTo>
                  <a:lnTo>
                    <a:pt x="297" y="64"/>
                  </a:lnTo>
                  <a:lnTo>
                    <a:pt x="297" y="64"/>
                  </a:lnTo>
                  <a:lnTo>
                    <a:pt x="297" y="64"/>
                  </a:lnTo>
                  <a:lnTo>
                    <a:pt x="294" y="64"/>
                  </a:lnTo>
                  <a:lnTo>
                    <a:pt x="280" y="61"/>
                  </a:lnTo>
                  <a:lnTo>
                    <a:pt x="280" y="61"/>
                  </a:lnTo>
                  <a:lnTo>
                    <a:pt x="275" y="58"/>
                  </a:lnTo>
                  <a:lnTo>
                    <a:pt x="275" y="58"/>
                  </a:lnTo>
                  <a:lnTo>
                    <a:pt x="275"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52" y="52"/>
                  </a:lnTo>
                  <a:lnTo>
                    <a:pt x="252" y="52"/>
                  </a:lnTo>
                  <a:lnTo>
                    <a:pt x="252" y="52"/>
                  </a:lnTo>
                  <a:lnTo>
                    <a:pt x="252" y="52"/>
                  </a:lnTo>
                  <a:lnTo>
                    <a:pt x="252" y="52"/>
                  </a:lnTo>
                  <a:lnTo>
                    <a:pt x="249" y="52"/>
                  </a:lnTo>
                  <a:lnTo>
                    <a:pt x="249" y="52"/>
                  </a:lnTo>
                  <a:lnTo>
                    <a:pt x="249" y="52"/>
                  </a:lnTo>
                  <a:lnTo>
                    <a:pt x="249" y="52"/>
                  </a:lnTo>
                  <a:lnTo>
                    <a:pt x="249" y="52"/>
                  </a:lnTo>
                  <a:lnTo>
                    <a:pt x="247" y="49"/>
                  </a:lnTo>
                  <a:lnTo>
                    <a:pt x="247" y="49"/>
                  </a:lnTo>
                  <a:lnTo>
                    <a:pt x="247" y="49"/>
                  </a:lnTo>
                  <a:lnTo>
                    <a:pt x="247" y="49"/>
                  </a:lnTo>
                  <a:lnTo>
                    <a:pt x="241" y="49"/>
                  </a:lnTo>
                  <a:lnTo>
                    <a:pt x="241" y="49"/>
                  </a:lnTo>
                  <a:lnTo>
                    <a:pt x="238" y="49"/>
                  </a:lnTo>
                  <a:lnTo>
                    <a:pt x="238" y="49"/>
                  </a:lnTo>
                  <a:lnTo>
                    <a:pt x="238" y="49"/>
                  </a:lnTo>
                  <a:lnTo>
                    <a:pt x="238" y="49"/>
                  </a:lnTo>
                  <a:lnTo>
                    <a:pt x="238" y="49"/>
                  </a:lnTo>
                  <a:lnTo>
                    <a:pt x="238" y="49"/>
                  </a:lnTo>
                  <a:lnTo>
                    <a:pt x="238" y="49"/>
                  </a:lnTo>
                  <a:lnTo>
                    <a:pt x="238" y="49"/>
                  </a:lnTo>
                  <a:lnTo>
                    <a:pt x="235" y="46"/>
                  </a:lnTo>
                  <a:lnTo>
                    <a:pt x="230" y="46"/>
                  </a:lnTo>
                  <a:lnTo>
                    <a:pt x="230" y="46"/>
                  </a:lnTo>
                  <a:lnTo>
                    <a:pt x="227" y="46"/>
                  </a:lnTo>
                  <a:lnTo>
                    <a:pt x="227" y="46"/>
                  </a:lnTo>
                  <a:lnTo>
                    <a:pt x="224" y="43"/>
                  </a:lnTo>
                  <a:lnTo>
                    <a:pt x="221" y="43"/>
                  </a:lnTo>
                  <a:lnTo>
                    <a:pt x="221" y="43"/>
                  </a:lnTo>
                  <a:lnTo>
                    <a:pt x="221" y="43"/>
                  </a:lnTo>
                  <a:lnTo>
                    <a:pt x="221" y="43"/>
                  </a:lnTo>
                  <a:lnTo>
                    <a:pt x="221" y="43"/>
                  </a:lnTo>
                  <a:lnTo>
                    <a:pt x="221" y="43"/>
                  </a:lnTo>
                  <a:lnTo>
                    <a:pt x="221" y="43"/>
                  </a:lnTo>
                  <a:lnTo>
                    <a:pt x="216" y="43"/>
                  </a:lnTo>
                  <a:lnTo>
                    <a:pt x="216" y="43"/>
                  </a:lnTo>
                  <a:lnTo>
                    <a:pt x="216" y="43"/>
                  </a:lnTo>
                  <a:lnTo>
                    <a:pt x="216" y="43"/>
                  </a:lnTo>
                  <a:lnTo>
                    <a:pt x="216" y="43"/>
                  </a:lnTo>
                  <a:lnTo>
                    <a:pt x="216" y="40"/>
                  </a:lnTo>
                  <a:lnTo>
                    <a:pt x="213" y="40"/>
                  </a:lnTo>
                  <a:lnTo>
                    <a:pt x="213" y="40"/>
                  </a:lnTo>
                  <a:lnTo>
                    <a:pt x="193" y="34"/>
                  </a:lnTo>
                  <a:lnTo>
                    <a:pt x="193" y="34"/>
                  </a:lnTo>
                  <a:lnTo>
                    <a:pt x="182" y="30"/>
                  </a:lnTo>
                  <a:lnTo>
                    <a:pt x="182" y="30"/>
                  </a:lnTo>
                  <a:lnTo>
                    <a:pt x="182" y="30"/>
                  </a:lnTo>
                  <a:lnTo>
                    <a:pt x="179" y="30"/>
                  </a:lnTo>
                  <a:lnTo>
                    <a:pt x="179" y="30"/>
                  </a:lnTo>
                  <a:lnTo>
                    <a:pt x="179" y="30"/>
                  </a:lnTo>
                  <a:lnTo>
                    <a:pt x="179" y="30"/>
                  </a:lnTo>
                  <a:lnTo>
                    <a:pt x="177" y="30"/>
                  </a:lnTo>
                  <a:lnTo>
                    <a:pt x="171" y="27"/>
                  </a:lnTo>
                  <a:lnTo>
                    <a:pt x="171" y="27"/>
                  </a:lnTo>
                  <a:lnTo>
                    <a:pt x="160" y="24"/>
                  </a:lnTo>
                  <a:lnTo>
                    <a:pt x="160" y="24"/>
                  </a:lnTo>
                  <a:lnTo>
                    <a:pt x="160" y="24"/>
                  </a:lnTo>
                  <a:lnTo>
                    <a:pt x="160" y="24"/>
                  </a:lnTo>
                  <a:lnTo>
                    <a:pt x="160" y="24"/>
                  </a:lnTo>
                  <a:lnTo>
                    <a:pt x="160" y="24"/>
                  </a:lnTo>
                  <a:lnTo>
                    <a:pt x="154" y="24"/>
                  </a:lnTo>
                  <a:lnTo>
                    <a:pt x="138" y="18"/>
                  </a:lnTo>
                  <a:lnTo>
                    <a:pt x="138" y="18"/>
                  </a:lnTo>
                  <a:lnTo>
                    <a:pt x="138" y="18"/>
                  </a:lnTo>
                  <a:lnTo>
                    <a:pt x="138" y="18"/>
                  </a:lnTo>
                  <a:lnTo>
                    <a:pt x="135" y="15"/>
                  </a:lnTo>
                  <a:lnTo>
                    <a:pt x="135" y="15"/>
                  </a:lnTo>
                  <a:lnTo>
                    <a:pt x="135" y="15"/>
                  </a:lnTo>
                  <a:lnTo>
                    <a:pt x="132" y="15"/>
                  </a:lnTo>
                  <a:lnTo>
                    <a:pt x="126" y="15"/>
                  </a:lnTo>
                  <a:lnTo>
                    <a:pt x="126" y="15"/>
                  </a:lnTo>
                  <a:lnTo>
                    <a:pt x="115" y="12"/>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07" y="9"/>
                  </a:lnTo>
                  <a:lnTo>
                    <a:pt x="107" y="9"/>
                  </a:lnTo>
                  <a:lnTo>
                    <a:pt x="107" y="9"/>
                  </a:lnTo>
                  <a:lnTo>
                    <a:pt x="104" y="6"/>
                  </a:lnTo>
                  <a:lnTo>
                    <a:pt x="104" y="6"/>
                  </a:lnTo>
                  <a:lnTo>
                    <a:pt x="104" y="6"/>
                  </a:lnTo>
                  <a:lnTo>
                    <a:pt x="98" y="6"/>
                  </a:lnTo>
                  <a:lnTo>
                    <a:pt x="93" y="3"/>
                  </a:lnTo>
                  <a:lnTo>
                    <a:pt x="93" y="3"/>
                  </a:lnTo>
                  <a:lnTo>
                    <a:pt x="93" y="3"/>
                  </a:lnTo>
                  <a:lnTo>
                    <a:pt x="93" y="3"/>
                  </a:lnTo>
                  <a:lnTo>
                    <a:pt x="90" y="3"/>
                  </a:lnTo>
                  <a:lnTo>
                    <a:pt x="84" y="0"/>
                  </a:lnTo>
                  <a:lnTo>
                    <a:pt x="84" y="0"/>
                  </a:lnTo>
                  <a:lnTo>
                    <a:pt x="84" y="0"/>
                  </a:lnTo>
                  <a:lnTo>
                    <a:pt x="84" y="0"/>
                  </a:lnTo>
                  <a:lnTo>
                    <a:pt x="84" y="0"/>
                  </a:lnTo>
                  <a:lnTo>
                    <a:pt x="84" y="0"/>
                  </a:lnTo>
                  <a:lnTo>
                    <a:pt x="84" y="0"/>
                  </a:lnTo>
                  <a:lnTo>
                    <a:pt x="84" y="0"/>
                  </a:lnTo>
                  <a:lnTo>
                    <a:pt x="84" y="0"/>
                  </a:lnTo>
                  <a:lnTo>
                    <a:pt x="84" y="0"/>
                  </a:lnTo>
                  <a:lnTo>
                    <a:pt x="84" y="0"/>
                  </a:lnTo>
                  <a:lnTo>
                    <a:pt x="84" y="0"/>
                  </a:lnTo>
                  <a:lnTo>
                    <a:pt x="82" y="0"/>
                  </a:lnTo>
                  <a:lnTo>
                    <a:pt x="82" y="0"/>
                  </a:lnTo>
                  <a:lnTo>
                    <a:pt x="6" y="255"/>
                  </a:lnTo>
                  <a:lnTo>
                    <a:pt x="6" y="255"/>
                  </a:lnTo>
                  <a:lnTo>
                    <a:pt x="6" y="258"/>
                  </a:lnTo>
                  <a:lnTo>
                    <a:pt x="6" y="258"/>
                  </a:lnTo>
                  <a:lnTo>
                    <a:pt x="6" y="258"/>
                  </a:lnTo>
                  <a:lnTo>
                    <a:pt x="6" y="258"/>
                  </a:lnTo>
                  <a:lnTo>
                    <a:pt x="6" y="258"/>
                  </a:lnTo>
                  <a:lnTo>
                    <a:pt x="6" y="258"/>
                  </a:lnTo>
                  <a:lnTo>
                    <a:pt x="3" y="258"/>
                  </a:lnTo>
                  <a:lnTo>
                    <a:pt x="3" y="258"/>
                  </a:lnTo>
                  <a:lnTo>
                    <a:pt x="3" y="258"/>
                  </a:lnTo>
                  <a:lnTo>
                    <a:pt x="3" y="258"/>
                  </a:lnTo>
                  <a:lnTo>
                    <a:pt x="3" y="261"/>
                  </a:lnTo>
                  <a:lnTo>
                    <a:pt x="3" y="261"/>
                  </a:lnTo>
                  <a:lnTo>
                    <a:pt x="3" y="261"/>
                  </a:lnTo>
                  <a:lnTo>
                    <a:pt x="3" y="261"/>
                  </a:lnTo>
                  <a:lnTo>
                    <a:pt x="3" y="261"/>
                  </a:lnTo>
                  <a:lnTo>
                    <a:pt x="3" y="261"/>
                  </a:lnTo>
                  <a:lnTo>
                    <a:pt x="6" y="264"/>
                  </a:lnTo>
                  <a:lnTo>
                    <a:pt x="6" y="264"/>
                  </a:lnTo>
                  <a:lnTo>
                    <a:pt x="12" y="274"/>
                  </a:lnTo>
                  <a:lnTo>
                    <a:pt x="12" y="274"/>
                  </a:lnTo>
                  <a:lnTo>
                    <a:pt x="12" y="277"/>
                  </a:lnTo>
                  <a:lnTo>
                    <a:pt x="9" y="283"/>
                  </a:lnTo>
                  <a:lnTo>
                    <a:pt x="9" y="283"/>
                  </a:lnTo>
                  <a:lnTo>
                    <a:pt x="9" y="283"/>
                  </a:lnTo>
                  <a:lnTo>
                    <a:pt x="9" y="283"/>
                  </a:lnTo>
                  <a:lnTo>
                    <a:pt x="9" y="283"/>
                  </a:lnTo>
                  <a:lnTo>
                    <a:pt x="9" y="283"/>
                  </a:lnTo>
                  <a:lnTo>
                    <a:pt x="9" y="283"/>
                  </a:lnTo>
                  <a:lnTo>
                    <a:pt x="9" y="283"/>
                  </a:lnTo>
                  <a:lnTo>
                    <a:pt x="9" y="283"/>
                  </a:lnTo>
                  <a:lnTo>
                    <a:pt x="6" y="286"/>
                  </a:lnTo>
                  <a:lnTo>
                    <a:pt x="6" y="286"/>
                  </a:lnTo>
                  <a:lnTo>
                    <a:pt x="3" y="286"/>
                  </a:lnTo>
                  <a:lnTo>
                    <a:pt x="3" y="286"/>
                  </a:lnTo>
                  <a:lnTo>
                    <a:pt x="3" y="286"/>
                  </a:lnTo>
                  <a:lnTo>
                    <a:pt x="3" y="286"/>
                  </a:lnTo>
                  <a:lnTo>
                    <a:pt x="3" y="289"/>
                  </a:lnTo>
                  <a:lnTo>
                    <a:pt x="3" y="289"/>
                  </a:lnTo>
                  <a:lnTo>
                    <a:pt x="0" y="289"/>
                  </a:lnTo>
                  <a:lnTo>
                    <a:pt x="0" y="313"/>
                  </a:lnTo>
                  <a:lnTo>
                    <a:pt x="0" y="313"/>
                  </a:lnTo>
                  <a:lnTo>
                    <a:pt x="0" y="316"/>
                  </a:lnTo>
                  <a:lnTo>
                    <a:pt x="0" y="316"/>
                  </a:lnTo>
                  <a:lnTo>
                    <a:pt x="0" y="316"/>
                  </a:lnTo>
                  <a:lnTo>
                    <a:pt x="0" y="316"/>
                  </a:lnTo>
                  <a:lnTo>
                    <a:pt x="0" y="316"/>
                  </a:lnTo>
                  <a:lnTo>
                    <a:pt x="0" y="319"/>
                  </a:lnTo>
                  <a:lnTo>
                    <a:pt x="0" y="319"/>
                  </a:lnTo>
                  <a:lnTo>
                    <a:pt x="0" y="319"/>
                  </a:lnTo>
                  <a:lnTo>
                    <a:pt x="0" y="319"/>
                  </a:lnTo>
                  <a:lnTo>
                    <a:pt x="0" y="319"/>
                  </a:lnTo>
                  <a:lnTo>
                    <a:pt x="0" y="319"/>
                  </a:lnTo>
                  <a:lnTo>
                    <a:pt x="0" y="319"/>
                  </a:lnTo>
                  <a:lnTo>
                    <a:pt x="0" y="319"/>
                  </a:lnTo>
                  <a:lnTo>
                    <a:pt x="6" y="325"/>
                  </a:lnTo>
                  <a:lnTo>
                    <a:pt x="6" y="325"/>
                  </a:lnTo>
                  <a:lnTo>
                    <a:pt x="6" y="325"/>
                  </a:lnTo>
                  <a:lnTo>
                    <a:pt x="6" y="325"/>
                  </a:lnTo>
                  <a:lnTo>
                    <a:pt x="6" y="328"/>
                  </a:lnTo>
                  <a:lnTo>
                    <a:pt x="6" y="328"/>
                  </a:lnTo>
                  <a:lnTo>
                    <a:pt x="14" y="337"/>
                  </a:lnTo>
                  <a:lnTo>
                    <a:pt x="14" y="337"/>
                  </a:lnTo>
                  <a:lnTo>
                    <a:pt x="14" y="340"/>
                  </a:lnTo>
                  <a:lnTo>
                    <a:pt x="14" y="340"/>
                  </a:lnTo>
                  <a:lnTo>
                    <a:pt x="17" y="343"/>
                  </a:lnTo>
                  <a:lnTo>
                    <a:pt x="20" y="349"/>
                  </a:lnTo>
                  <a:lnTo>
                    <a:pt x="20" y="349"/>
                  </a:lnTo>
                  <a:lnTo>
                    <a:pt x="26" y="362"/>
                  </a:lnTo>
                  <a:lnTo>
                    <a:pt x="26" y="362"/>
                  </a:lnTo>
                  <a:lnTo>
                    <a:pt x="26" y="365"/>
                  </a:lnTo>
                  <a:lnTo>
                    <a:pt x="26" y="365"/>
                  </a:lnTo>
                  <a:lnTo>
                    <a:pt x="26" y="365"/>
                  </a:lnTo>
                  <a:lnTo>
                    <a:pt x="26" y="365"/>
                  </a:lnTo>
                  <a:lnTo>
                    <a:pt x="26" y="365"/>
                  </a:lnTo>
                  <a:lnTo>
                    <a:pt x="26" y="365"/>
                  </a:lnTo>
                  <a:lnTo>
                    <a:pt x="26" y="365"/>
                  </a:lnTo>
                  <a:lnTo>
                    <a:pt x="26" y="365"/>
                  </a:lnTo>
                  <a:lnTo>
                    <a:pt x="26" y="368"/>
                  </a:lnTo>
                  <a:lnTo>
                    <a:pt x="26" y="368"/>
                  </a:lnTo>
                  <a:lnTo>
                    <a:pt x="28" y="368"/>
                  </a:lnTo>
                  <a:lnTo>
                    <a:pt x="28" y="368"/>
                  </a:lnTo>
                  <a:lnTo>
                    <a:pt x="28" y="368"/>
                  </a:lnTo>
                  <a:lnTo>
                    <a:pt x="28" y="368"/>
                  </a:lnTo>
                  <a:lnTo>
                    <a:pt x="28" y="371"/>
                  </a:lnTo>
                  <a:lnTo>
                    <a:pt x="28" y="371"/>
                  </a:lnTo>
                  <a:lnTo>
                    <a:pt x="28" y="371"/>
                  </a:lnTo>
                  <a:lnTo>
                    <a:pt x="28" y="371"/>
                  </a:lnTo>
                  <a:lnTo>
                    <a:pt x="112" y="511"/>
                  </a:lnTo>
                  <a:lnTo>
                    <a:pt x="261" y="751"/>
                  </a:lnTo>
                  <a:lnTo>
                    <a:pt x="261" y="751"/>
                  </a:lnTo>
                  <a:lnTo>
                    <a:pt x="266" y="760"/>
                  </a:lnTo>
                  <a:lnTo>
                    <a:pt x="266" y="760"/>
                  </a:lnTo>
                  <a:lnTo>
                    <a:pt x="280" y="781"/>
                  </a:lnTo>
                  <a:lnTo>
                    <a:pt x="280" y="781"/>
                  </a:lnTo>
                  <a:lnTo>
                    <a:pt x="286" y="793"/>
                  </a:lnTo>
                  <a:lnTo>
                    <a:pt x="286" y="793"/>
                  </a:lnTo>
                  <a:lnTo>
                    <a:pt x="300" y="814"/>
                  </a:lnTo>
                  <a:lnTo>
                    <a:pt x="300" y="814"/>
                  </a:lnTo>
                  <a:lnTo>
                    <a:pt x="308" y="830"/>
                  </a:lnTo>
                  <a:lnTo>
                    <a:pt x="308" y="830"/>
                  </a:lnTo>
                  <a:lnTo>
                    <a:pt x="317" y="839"/>
                  </a:lnTo>
                  <a:lnTo>
                    <a:pt x="317" y="839"/>
                  </a:lnTo>
                  <a:lnTo>
                    <a:pt x="317" y="839"/>
                  </a:lnTo>
                  <a:lnTo>
                    <a:pt x="317" y="839"/>
                  </a:lnTo>
                  <a:lnTo>
                    <a:pt x="317" y="842"/>
                  </a:lnTo>
                  <a:lnTo>
                    <a:pt x="317" y="842"/>
                  </a:lnTo>
                  <a:lnTo>
                    <a:pt x="325" y="857"/>
                  </a:lnTo>
                  <a:lnTo>
                    <a:pt x="325" y="857"/>
                  </a:lnTo>
                  <a:lnTo>
                    <a:pt x="331" y="854"/>
                  </a:lnTo>
                  <a:lnTo>
                    <a:pt x="331" y="854"/>
                  </a:lnTo>
                  <a:lnTo>
                    <a:pt x="328" y="848"/>
                  </a:lnTo>
                  <a:lnTo>
                    <a:pt x="325" y="839"/>
                  </a:lnTo>
                  <a:lnTo>
                    <a:pt x="322" y="817"/>
                  </a:lnTo>
                  <a:lnTo>
                    <a:pt x="322" y="817"/>
                  </a:lnTo>
                  <a:lnTo>
                    <a:pt x="322" y="802"/>
                  </a:lnTo>
                  <a:lnTo>
                    <a:pt x="322" y="802"/>
                  </a:lnTo>
                  <a:lnTo>
                    <a:pt x="322" y="790"/>
                  </a:lnTo>
                  <a:lnTo>
                    <a:pt x="322" y="790"/>
                  </a:lnTo>
                  <a:lnTo>
                    <a:pt x="319" y="775"/>
                  </a:lnTo>
                  <a:lnTo>
                    <a:pt x="319" y="775"/>
                  </a:lnTo>
                  <a:lnTo>
                    <a:pt x="319" y="775"/>
                  </a:lnTo>
                  <a:lnTo>
                    <a:pt x="319" y="760"/>
                  </a:lnTo>
                  <a:lnTo>
                    <a:pt x="319" y="760"/>
                  </a:lnTo>
                  <a:lnTo>
                    <a:pt x="319" y="754"/>
                  </a:lnTo>
                  <a:lnTo>
                    <a:pt x="319" y="754"/>
                  </a:lnTo>
                  <a:lnTo>
                    <a:pt x="319" y="751"/>
                  </a:lnTo>
                  <a:lnTo>
                    <a:pt x="319" y="751"/>
                  </a:lnTo>
                  <a:lnTo>
                    <a:pt x="322" y="744"/>
                  </a:lnTo>
                  <a:lnTo>
                    <a:pt x="322" y="744"/>
                  </a:lnTo>
                  <a:lnTo>
                    <a:pt x="322" y="741"/>
                  </a:lnTo>
                  <a:lnTo>
                    <a:pt x="322" y="741"/>
                  </a:lnTo>
                  <a:lnTo>
                    <a:pt x="322" y="741"/>
                  </a:lnTo>
                  <a:lnTo>
                    <a:pt x="322" y="741"/>
                  </a:lnTo>
                  <a:lnTo>
                    <a:pt x="325" y="741"/>
                  </a:lnTo>
                  <a:lnTo>
                    <a:pt x="325" y="738"/>
                  </a:lnTo>
                  <a:lnTo>
                    <a:pt x="325" y="738"/>
                  </a:lnTo>
                  <a:lnTo>
                    <a:pt x="325" y="738"/>
                  </a:lnTo>
                  <a:lnTo>
                    <a:pt x="325" y="738"/>
                  </a:lnTo>
                  <a:lnTo>
                    <a:pt x="328" y="735"/>
                  </a:lnTo>
                  <a:lnTo>
                    <a:pt x="328" y="735"/>
                  </a:lnTo>
                  <a:lnTo>
                    <a:pt x="333" y="729"/>
                  </a:lnTo>
                  <a:lnTo>
                    <a:pt x="333" y="729"/>
                  </a:lnTo>
                  <a:lnTo>
                    <a:pt x="345" y="726"/>
                  </a:lnTo>
                  <a:lnTo>
                    <a:pt x="345" y="726"/>
                  </a:lnTo>
                  <a:lnTo>
                    <a:pt x="350" y="726"/>
                  </a:lnTo>
                  <a:lnTo>
                    <a:pt x="350" y="726"/>
                  </a:lnTo>
                  <a:lnTo>
                    <a:pt x="356" y="726"/>
                  </a:lnTo>
                  <a:lnTo>
                    <a:pt x="356" y="726"/>
                  </a:lnTo>
                  <a:lnTo>
                    <a:pt x="367" y="729"/>
                  </a:lnTo>
                  <a:lnTo>
                    <a:pt x="378" y="732"/>
                  </a:lnTo>
                  <a:lnTo>
                    <a:pt x="378" y="732"/>
                  </a:lnTo>
                  <a:lnTo>
                    <a:pt x="381" y="729"/>
                  </a:lnTo>
                  <a:lnTo>
                    <a:pt x="381" y="729"/>
                  </a:lnTo>
                  <a:lnTo>
                    <a:pt x="384" y="729"/>
                  </a:lnTo>
                  <a:lnTo>
                    <a:pt x="387" y="717"/>
                  </a:lnTo>
                  <a:lnTo>
                    <a:pt x="401" y="650"/>
                  </a:lnTo>
                  <a:lnTo>
                    <a:pt x="496" y="237"/>
                  </a:lnTo>
                  <a:close/>
                </a:path>
              </a:pathLst>
            </a:custGeom>
            <a:solidFill>
              <a:schemeClr val="accen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grpSp>
      <p:grpSp>
        <p:nvGrpSpPr>
          <p:cNvPr id="1649" name="Google Shape;1872;p12">
            <a:extLst>
              <a:ext uri="{FF2B5EF4-FFF2-40B4-BE49-F238E27FC236}">
                <a16:creationId xmlns:a16="http://schemas.microsoft.com/office/drawing/2014/main" id="{69C3FCD5-36FF-F06C-BEC6-A289D80EFCBD}"/>
              </a:ext>
            </a:extLst>
          </p:cNvPr>
          <p:cNvGrpSpPr/>
          <p:nvPr/>
        </p:nvGrpSpPr>
        <p:grpSpPr>
          <a:xfrm>
            <a:off x="6649625" y="1838557"/>
            <a:ext cx="3466833" cy="2108297"/>
            <a:chOff x="1049424" y="2281056"/>
            <a:chExt cx="3466833" cy="2108297"/>
          </a:xfrm>
        </p:grpSpPr>
        <p:sp>
          <p:nvSpPr>
            <p:cNvPr id="1650" name="Google Shape;1873;p12">
              <a:extLst>
                <a:ext uri="{FF2B5EF4-FFF2-40B4-BE49-F238E27FC236}">
                  <a16:creationId xmlns:a16="http://schemas.microsoft.com/office/drawing/2014/main" id="{D9C69F4C-0337-7742-AF60-5BC5EA6A22FE}"/>
                </a:ext>
              </a:extLst>
            </p:cNvPr>
            <p:cNvSpPr/>
            <p:nvPr/>
          </p:nvSpPr>
          <p:spPr>
            <a:xfrm>
              <a:off x="4264430" y="3279635"/>
              <a:ext cx="134850" cy="150445"/>
            </a:xfrm>
            <a:prstGeom prst="rect">
              <a:avLst/>
            </a:prstGeom>
            <a:solidFill>
              <a:schemeClr val="accent1"/>
            </a:solidFill>
            <a:ln>
              <a:noFill/>
            </a:ln>
          </p:spPr>
          <p:txBody>
            <a:bodyPr spcFirstLastPara="1" wrap="square" lIns="0" tIns="45700" rIns="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RI</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51" name="Google Shape;1874;p12">
              <a:extLst>
                <a:ext uri="{FF2B5EF4-FFF2-40B4-BE49-F238E27FC236}">
                  <a16:creationId xmlns:a16="http://schemas.microsoft.com/office/drawing/2014/main" id="{FC75906A-D6D8-70B3-ADE9-02956B341F75}"/>
                </a:ext>
              </a:extLst>
            </p:cNvPr>
            <p:cNvSpPr/>
            <p:nvPr/>
          </p:nvSpPr>
          <p:spPr>
            <a:xfrm>
              <a:off x="4264430" y="3452254"/>
              <a:ext cx="134850" cy="150445"/>
            </a:xfrm>
            <a:prstGeom prst="rect">
              <a:avLst/>
            </a:prstGeom>
            <a:solidFill>
              <a:srgbClr val="C8E6F9"/>
            </a:solidFill>
            <a:ln>
              <a:noFill/>
            </a:ln>
          </p:spPr>
          <p:txBody>
            <a:bodyPr spcFirstLastPara="1" wrap="square" lIns="0" tIns="45700" rIns="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DE</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52" name="Google Shape;1875;p12">
              <a:extLst>
                <a:ext uri="{FF2B5EF4-FFF2-40B4-BE49-F238E27FC236}">
                  <a16:creationId xmlns:a16="http://schemas.microsoft.com/office/drawing/2014/main" id="{D6329C5D-70BA-C0A1-3A91-51F90BD6D8CA}"/>
                </a:ext>
              </a:extLst>
            </p:cNvPr>
            <p:cNvSpPr/>
            <p:nvPr/>
          </p:nvSpPr>
          <p:spPr>
            <a:xfrm>
              <a:off x="4264430" y="3624873"/>
              <a:ext cx="134850" cy="150445"/>
            </a:xfrm>
            <a:prstGeom prst="rect">
              <a:avLst/>
            </a:prstGeom>
            <a:solidFill>
              <a:srgbClr val="C8E6F9"/>
            </a:solidFill>
            <a:ln>
              <a:noFill/>
            </a:ln>
          </p:spPr>
          <p:txBody>
            <a:bodyPr spcFirstLastPara="1" wrap="square" lIns="0" tIns="45700" rIns="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DC</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53" name="Google Shape;1876;p12">
              <a:extLst>
                <a:ext uri="{FF2B5EF4-FFF2-40B4-BE49-F238E27FC236}">
                  <a16:creationId xmlns:a16="http://schemas.microsoft.com/office/drawing/2014/main" id="{DF7E5B92-0EA1-EFC1-87C6-9D284C89979B}"/>
                </a:ext>
              </a:extLst>
            </p:cNvPr>
            <p:cNvSpPr txBox="1"/>
            <p:nvPr/>
          </p:nvSpPr>
          <p:spPr>
            <a:xfrm>
              <a:off x="1205971" y="2281056"/>
              <a:ext cx="340158"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WA</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54" name="Google Shape;1877;p12">
              <a:extLst>
                <a:ext uri="{FF2B5EF4-FFF2-40B4-BE49-F238E27FC236}">
                  <a16:creationId xmlns:a16="http://schemas.microsoft.com/office/drawing/2014/main" id="{4BD406EE-6085-93A4-37DD-DA91B6714A71}"/>
                </a:ext>
              </a:extLst>
            </p:cNvPr>
            <p:cNvSpPr txBox="1"/>
            <p:nvPr/>
          </p:nvSpPr>
          <p:spPr>
            <a:xfrm>
              <a:off x="1078365" y="2571980"/>
              <a:ext cx="311304"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OR</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55" name="Google Shape;1878;p12">
              <a:extLst>
                <a:ext uri="{FF2B5EF4-FFF2-40B4-BE49-F238E27FC236}">
                  <a16:creationId xmlns:a16="http://schemas.microsoft.com/office/drawing/2014/main" id="{E67AA1F9-C92C-1E5C-C683-45EE79450793}"/>
                </a:ext>
              </a:extLst>
            </p:cNvPr>
            <p:cNvSpPr txBox="1"/>
            <p:nvPr/>
          </p:nvSpPr>
          <p:spPr>
            <a:xfrm>
              <a:off x="1484488" y="2692891"/>
              <a:ext cx="276038"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ID</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56" name="Google Shape;1879;p12">
              <a:extLst>
                <a:ext uri="{FF2B5EF4-FFF2-40B4-BE49-F238E27FC236}">
                  <a16:creationId xmlns:a16="http://schemas.microsoft.com/office/drawing/2014/main" id="{22EEEC1B-01DD-A250-7034-0369534C1D04}"/>
                </a:ext>
              </a:extLst>
            </p:cNvPr>
            <p:cNvSpPr txBox="1"/>
            <p:nvPr/>
          </p:nvSpPr>
          <p:spPr>
            <a:xfrm>
              <a:off x="1782453" y="2426519"/>
              <a:ext cx="325730"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MT</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57" name="Google Shape;1880;p12">
              <a:extLst>
                <a:ext uri="{FF2B5EF4-FFF2-40B4-BE49-F238E27FC236}">
                  <a16:creationId xmlns:a16="http://schemas.microsoft.com/office/drawing/2014/main" id="{F404B703-7F24-201A-3453-43C9A990B0BD}"/>
                </a:ext>
              </a:extLst>
            </p:cNvPr>
            <p:cNvSpPr txBox="1"/>
            <p:nvPr/>
          </p:nvSpPr>
          <p:spPr>
            <a:xfrm>
              <a:off x="2303847" y="2445390"/>
              <a:ext cx="316112"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ND</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58" name="Google Shape;1881;p12">
              <a:extLst>
                <a:ext uri="{FF2B5EF4-FFF2-40B4-BE49-F238E27FC236}">
                  <a16:creationId xmlns:a16="http://schemas.microsoft.com/office/drawing/2014/main" id="{7A7DC8CE-1941-528C-FEED-64B13993CFAE}"/>
                </a:ext>
              </a:extLst>
            </p:cNvPr>
            <p:cNvSpPr txBox="1"/>
            <p:nvPr/>
          </p:nvSpPr>
          <p:spPr>
            <a:xfrm>
              <a:off x="2302867" y="2725914"/>
              <a:ext cx="296876"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SD</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59" name="Google Shape;1882;p12">
              <a:extLst>
                <a:ext uri="{FF2B5EF4-FFF2-40B4-BE49-F238E27FC236}">
                  <a16:creationId xmlns:a16="http://schemas.microsoft.com/office/drawing/2014/main" id="{9AF8D92E-8808-E73F-63D2-9637A32758EE}"/>
                </a:ext>
              </a:extLst>
            </p:cNvPr>
            <p:cNvSpPr txBox="1"/>
            <p:nvPr/>
          </p:nvSpPr>
          <p:spPr>
            <a:xfrm>
              <a:off x="2359107" y="2980010"/>
              <a:ext cx="301686"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NE</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60" name="Google Shape;1883;p12">
              <a:extLst>
                <a:ext uri="{FF2B5EF4-FFF2-40B4-BE49-F238E27FC236}">
                  <a16:creationId xmlns:a16="http://schemas.microsoft.com/office/drawing/2014/main" id="{BFBC5A05-1872-B64A-797D-3F8131E17C1F}"/>
                </a:ext>
              </a:extLst>
            </p:cNvPr>
            <p:cNvSpPr txBox="1"/>
            <p:nvPr/>
          </p:nvSpPr>
          <p:spPr>
            <a:xfrm>
              <a:off x="2314564" y="3855990"/>
              <a:ext cx="292068"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TX</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61" name="Google Shape;1884;p12">
              <a:extLst>
                <a:ext uri="{FF2B5EF4-FFF2-40B4-BE49-F238E27FC236}">
                  <a16:creationId xmlns:a16="http://schemas.microsoft.com/office/drawing/2014/main" id="{4B9ACAE3-C6C4-A4AF-FACC-A559A52A5F6F}"/>
                </a:ext>
              </a:extLst>
            </p:cNvPr>
            <p:cNvSpPr txBox="1"/>
            <p:nvPr/>
          </p:nvSpPr>
          <p:spPr>
            <a:xfrm>
              <a:off x="1857555" y="3557626"/>
              <a:ext cx="341760"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NM</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62" name="Google Shape;1885;p12">
              <a:extLst>
                <a:ext uri="{FF2B5EF4-FFF2-40B4-BE49-F238E27FC236}">
                  <a16:creationId xmlns:a16="http://schemas.microsoft.com/office/drawing/2014/main" id="{F0869C40-28FA-C5C6-7BFD-E64A5F7AEA9B}"/>
                </a:ext>
              </a:extLst>
            </p:cNvPr>
            <p:cNvSpPr txBox="1"/>
            <p:nvPr/>
          </p:nvSpPr>
          <p:spPr>
            <a:xfrm>
              <a:off x="1463897" y="3531867"/>
              <a:ext cx="296876"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AZ</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63" name="Google Shape;1886;p12">
              <a:extLst>
                <a:ext uri="{FF2B5EF4-FFF2-40B4-BE49-F238E27FC236}">
                  <a16:creationId xmlns:a16="http://schemas.microsoft.com/office/drawing/2014/main" id="{559F24F8-68D3-7956-AE55-910E279F2FB1}"/>
                </a:ext>
              </a:extLst>
            </p:cNvPr>
            <p:cNvSpPr txBox="1"/>
            <p:nvPr/>
          </p:nvSpPr>
          <p:spPr>
            <a:xfrm>
              <a:off x="1049424" y="3234029"/>
              <a:ext cx="301686"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CA</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64" name="Google Shape;1887;p12">
              <a:extLst>
                <a:ext uri="{FF2B5EF4-FFF2-40B4-BE49-F238E27FC236}">
                  <a16:creationId xmlns:a16="http://schemas.microsoft.com/office/drawing/2014/main" id="{0842A0DD-A3FA-B7E2-48CC-3C7E45E49CC8}"/>
                </a:ext>
              </a:extLst>
            </p:cNvPr>
            <p:cNvSpPr txBox="1"/>
            <p:nvPr/>
          </p:nvSpPr>
          <p:spPr>
            <a:xfrm>
              <a:off x="1239835" y="2967257"/>
              <a:ext cx="312906"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NV</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65" name="Google Shape;1888;p12">
              <a:extLst>
                <a:ext uri="{FF2B5EF4-FFF2-40B4-BE49-F238E27FC236}">
                  <a16:creationId xmlns:a16="http://schemas.microsoft.com/office/drawing/2014/main" id="{44A8FDA8-8A0F-C314-387E-9B8207CB490E}"/>
                </a:ext>
              </a:extLst>
            </p:cNvPr>
            <p:cNvSpPr txBox="1"/>
            <p:nvPr/>
          </p:nvSpPr>
          <p:spPr>
            <a:xfrm>
              <a:off x="1538560" y="3081533"/>
              <a:ext cx="303288"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UT</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66" name="Google Shape;1889;p12">
              <a:extLst>
                <a:ext uri="{FF2B5EF4-FFF2-40B4-BE49-F238E27FC236}">
                  <a16:creationId xmlns:a16="http://schemas.microsoft.com/office/drawing/2014/main" id="{7BB22BD4-482D-9764-13E3-0CF70F71F408}"/>
                </a:ext>
              </a:extLst>
            </p:cNvPr>
            <p:cNvSpPr txBox="1"/>
            <p:nvPr/>
          </p:nvSpPr>
          <p:spPr>
            <a:xfrm>
              <a:off x="1940002" y="3183380"/>
              <a:ext cx="308098"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CO</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67" name="Google Shape;1890;p12">
              <a:extLst>
                <a:ext uri="{FF2B5EF4-FFF2-40B4-BE49-F238E27FC236}">
                  <a16:creationId xmlns:a16="http://schemas.microsoft.com/office/drawing/2014/main" id="{B0CD1528-1AB0-E448-D1A1-9E9C70867D5C}"/>
                </a:ext>
              </a:extLst>
            </p:cNvPr>
            <p:cNvSpPr txBox="1"/>
            <p:nvPr/>
          </p:nvSpPr>
          <p:spPr>
            <a:xfrm>
              <a:off x="1865557" y="2802313"/>
              <a:ext cx="330540"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WY</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68" name="Google Shape;1891;p12">
              <a:extLst>
                <a:ext uri="{FF2B5EF4-FFF2-40B4-BE49-F238E27FC236}">
                  <a16:creationId xmlns:a16="http://schemas.microsoft.com/office/drawing/2014/main" id="{6FA0F98A-B276-F4A5-E4C6-3B201E5D68CB}"/>
                </a:ext>
              </a:extLst>
            </p:cNvPr>
            <p:cNvSpPr txBox="1"/>
            <p:nvPr/>
          </p:nvSpPr>
          <p:spPr>
            <a:xfrm>
              <a:off x="1049424" y="3980600"/>
              <a:ext cx="303288"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AK</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69" name="Google Shape;1892;p12">
              <a:extLst>
                <a:ext uri="{FF2B5EF4-FFF2-40B4-BE49-F238E27FC236}">
                  <a16:creationId xmlns:a16="http://schemas.microsoft.com/office/drawing/2014/main" id="{6E51E4F6-574F-1C98-E090-AA652D7CA161}"/>
                </a:ext>
              </a:extLst>
            </p:cNvPr>
            <p:cNvSpPr txBox="1"/>
            <p:nvPr/>
          </p:nvSpPr>
          <p:spPr>
            <a:xfrm>
              <a:off x="2408605" y="3250720"/>
              <a:ext cx="288862"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KS</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70" name="Google Shape;1893;p12">
              <a:extLst>
                <a:ext uri="{FF2B5EF4-FFF2-40B4-BE49-F238E27FC236}">
                  <a16:creationId xmlns:a16="http://schemas.microsoft.com/office/drawing/2014/main" id="{10CF0368-53CE-5054-47A9-BD1325B66F99}"/>
                </a:ext>
              </a:extLst>
            </p:cNvPr>
            <p:cNvSpPr txBox="1"/>
            <p:nvPr/>
          </p:nvSpPr>
          <p:spPr>
            <a:xfrm>
              <a:off x="2494592" y="3499805"/>
              <a:ext cx="309700"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OK</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71" name="Google Shape;1894;p12">
              <a:extLst>
                <a:ext uri="{FF2B5EF4-FFF2-40B4-BE49-F238E27FC236}">
                  <a16:creationId xmlns:a16="http://schemas.microsoft.com/office/drawing/2014/main" id="{3CFDA097-0B4B-E333-75D7-0883B047E7EA}"/>
                </a:ext>
              </a:extLst>
            </p:cNvPr>
            <p:cNvSpPr txBox="1"/>
            <p:nvPr/>
          </p:nvSpPr>
          <p:spPr>
            <a:xfrm>
              <a:off x="2814816" y="3565841"/>
              <a:ext cx="304892"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AR</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72" name="Google Shape;1895;p12">
              <a:extLst>
                <a:ext uri="{FF2B5EF4-FFF2-40B4-BE49-F238E27FC236}">
                  <a16:creationId xmlns:a16="http://schemas.microsoft.com/office/drawing/2014/main" id="{0DFBCF1D-3CFE-9114-7E51-B158F96DA761}"/>
                </a:ext>
              </a:extLst>
            </p:cNvPr>
            <p:cNvSpPr txBox="1"/>
            <p:nvPr/>
          </p:nvSpPr>
          <p:spPr>
            <a:xfrm>
              <a:off x="2834692" y="3286711"/>
              <a:ext cx="343364"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MO</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73" name="Google Shape;1896;p12">
              <a:extLst>
                <a:ext uri="{FF2B5EF4-FFF2-40B4-BE49-F238E27FC236}">
                  <a16:creationId xmlns:a16="http://schemas.microsoft.com/office/drawing/2014/main" id="{2E04FF4F-7FB8-66A1-9998-A0FE5ED56AA9}"/>
                </a:ext>
              </a:extLst>
            </p:cNvPr>
            <p:cNvSpPr txBox="1"/>
            <p:nvPr/>
          </p:nvSpPr>
          <p:spPr>
            <a:xfrm>
              <a:off x="2840959" y="3855990"/>
              <a:ext cx="290464"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LA</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74" name="Google Shape;1897;p12">
              <a:extLst>
                <a:ext uri="{FF2B5EF4-FFF2-40B4-BE49-F238E27FC236}">
                  <a16:creationId xmlns:a16="http://schemas.microsoft.com/office/drawing/2014/main" id="{6F763444-51F9-9FDD-7B77-0147A83216F4}"/>
                </a:ext>
              </a:extLst>
            </p:cNvPr>
            <p:cNvSpPr txBox="1"/>
            <p:nvPr/>
          </p:nvSpPr>
          <p:spPr>
            <a:xfrm>
              <a:off x="3034164" y="3745113"/>
              <a:ext cx="322524"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MS</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75" name="Google Shape;1898;p12">
              <a:extLst>
                <a:ext uri="{FF2B5EF4-FFF2-40B4-BE49-F238E27FC236}">
                  <a16:creationId xmlns:a16="http://schemas.microsoft.com/office/drawing/2014/main" id="{8604417E-F92F-C74F-A061-6CFF75031927}"/>
                </a:ext>
              </a:extLst>
            </p:cNvPr>
            <p:cNvSpPr txBox="1"/>
            <p:nvPr/>
          </p:nvSpPr>
          <p:spPr>
            <a:xfrm>
              <a:off x="3247913" y="3756908"/>
              <a:ext cx="290464"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AL</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76" name="Google Shape;1899;p12">
              <a:extLst>
                <a:ext uri="{FF2B5EF4-FFF2-40B4-BE49-F238E27FC236}">
                  <a16:creationId xmlns:a16="http://schemas.microsoft.com/office/drawing/2014/main" id="{913FC754-309E-9371-CA44-8F20CFFDC86E}"/>
                </a:ext>
              </a:extLst>
            </p:cNvPr>
            <p:cNvSpPr txBox="1"/>
            <p:nvPr/>
          </p:nvSpPr>
          <p:spPr>
            <a:xfrm>
              <a:off x="3481499" y="3747095"/>
              <a:ext cx="312906"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GA</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77" name="Google Shape;1900;p12">
              <a:extLst>
                <a:ext uri="{FF2B5EF4-FFF2-40B4-BE49-F238E27FC236}">
                  <a16:creationId xmlns:a16="http://schemas.microsoft.com/office/drawing/2014/main" id="{F4AA585F-6610-BC5F-B5FC-7E640EB2CF8A}"/>
                </a:ext>
              </a:extLst>
            </p:cNvPr>
            <p:cNvSpPr txBox="1"/>
            <p:nvPr/>
          </p:nvSpPr>
          <p:spPr>
            <a:xfrm>
              <a:off x="3648999" y="4066187"/>
              <a:ext cx="274434"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FL</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78" name="Google Shape;1901;p12">
              <a:extLst>
                <a:ext uri="{FF2B5EF4-FFF2-40B4-BE49-F238E27FC236}">
                  <a16:creationId xmlns:a16="http://schemas.microsoft.com/office/drawing/2014/main" id="{95CF9E3F-2C38-EDDC-D124-1D3A6B7CD8E7}"/>
                </a:ext>
              </a:extLst>
            </p:cNvPr>
            <p:cNvSpPr txBox="1"/>
            <p:nvPr/>
          </p:nvSpPr>
          <p:spPr>
            <a:xfrm>
              <a:off x="3689664" y="3578422"/>
              <a:ext cx="287258"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SC</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79" name="Google Shape;1902;p12">
              <a:extLst>
                <a:ext uri="{FF2B5EF4-FFF2-40B4-BE49-F238E27FC236}">
                  <a16:creationId xmlns:a16="http://schemas.microsoft.com/office/drawing/2014/main" id="{AEE5D152-8608-5A70-5709-3E46039FE666}"/>
                </a:ext>
              </a:extLst>
            </p:cNvPr>
            <p:cNvSpPr txBox="1"/>
            <p:nvPr/>
          </p:nvSpPr>
          <p:spPr>
            <a:xfrm>
              <a:off x="3720310" y="3431479"/>
              <a:ext cx="306494"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NC</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80" name="Google Shape;1903;p12">
              <a:extLst>
                <a:ext uri="{FF2B5EF4-FFF2-40B4-BE49-F238E27FC236}">
                  <a16:creationId xmlns:a16="http://schemas.microsoft.com/office/drawing/2014/main" id="{BA9ED3BE-0BDE-DAE5-B6AF-25FD252927C5}"/>
                </a:ext>
              </a:extLst>
            </p:cNvPr>
            <p:cNvSpPr txBox="1"/>
            <p:nvPr/>
          </p:nvSpPr>
          <p:spPr>
            <a:xfrm>
              <a:off x="3272947" y="3466164"/>
              <a:ext cx="303288"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TN</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81" name="Google Shape;1904;p12">
              <a:extLst>
                <a:ext uri="{FF2B5EF4-FFF2-40B4-BE49-F238E27FC236}">
                  <a16:creationId xmlns:a16="http://schemas.microsoft.com/office/drawing/2014/main" id="{4302FB16-742A-CF86-A943-B7DBFA54F910}"/>
                </a:ext>
              </a:extLst>
            </p:cNvPr>
            <p:cNvSpPr txBox="1"/>
            <p:nvPr/>
          </p:nvSpPr>
          <p:spPr>
            <a:xfrm>
              <a:off x="3363953" y="3293786"/>
              <a:ext cx="293670"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KY</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82" name="Google Shape;1905;p12">
              <a:extLst>
                <a:ext uri="{FF2B5EF4-FFF2-40B4-BE49-F238E27FC236}">
                  <a16:creationId xmlns:a16="http://schemas.microsoft.com/office/drawing/2014/main" id="{E5A003F5-46E3-5DEB-C540-29A884D50DDE}"/>
                </a:ext>
              </a:extLst>
            </p:cNvPr>
            <p:cNvSpPr txBox="1"/>
            <p:nvPr/>
          </p:nvSpPr>
          <p:spPr>
            <a:xfrm>
              <a:off x="3579162" y="3186764"/>
              <a:ext cx="338554"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WV</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83" name="Google Shape;1906;p12">
              <a:extLst>
                <a:ext uri="{FF2B5EF4-FFF2-40B4-BE49-F238E27FC236}">
                  <a16:creationId xmlns:a16="http://schemas.microsoft.com/office/drawing/2014/main" id="{ED634AF1-D044-1B78-EA44-F6E3D64094F1}"/>
                </a:ext>
              </a:extLst>
            </p:cNvPr>
            <p:cNvSpPr txBox="1"/>
            <p:nvPr/>
          </p:nvSpPr>
          <p:spPr>
            <a:xfrm>
              <a:off x="3759360" y="3258343"/>
              <a:ext cx="308098"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VA</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84" name="Google Shape;1907;p12">
              <a:extLst>
                <a:ext uri="{FF2B5EF4-FFF2-40B4-BE49-F238E27FC236}">
                  <a16:creationId xmlns:a16="http://schemas.microsoft.com/office/drawing/2014/main" id="{6DC39E20-5B43-F0F4-0048-24D1BB807463}"/>
                </a:ext>
              </a:extLst>
            </p:cNvPr>
            <p:cNvSpPr txBox="1"/>
            <p:nvPr/>
          </p:nvSpPr>
          <p:spPr>
            <a:xfrm>
              <a:off x="3444184" y="3054758"/>
              <a:ext cx="317716"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OH</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85" name="Google Shape;1908;p12">
              <a:extLst>
                <a:ext uri="{FF2B5EF4-FFF2-40B4-BE49-F238E27FC236}">
                  <a16:creationId xmlns:a16="http://schemas.microsoft.com/office/drawing/2014/main" id="{E8368D53-97C9-3032-4878-1603247B6DA5}"/>
                </a:ext>
              </a:extLst>
            </p:cNvPr>
            <p:cNvSpPr txBox="1"/>
            <p:nvPr/>
          </p:nvSpPr>
          <p:spPr>
            <a:xfrm>
              <a:off x="3230746" y="3079988"/>
              <a:ext cx="279244"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IN</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86" name="Google Shape;1909;p12">
              <a:extLst>
                <a:ext uri="{FF2B5EF4-FFF2-40B4-BE49-F238E27FC236}">
                  <a16:creationId xmlns:a16="http://schemas.microsoft.com/office/drawing/2014/main" id="{6793FBD3-A3C7-2051-CD76-CF8B3B108273}"/>
                </a:ext>
              </a:extLst>
            </p:cNvPr>
            <p:cNvSpPr txBox="1"/>
            <p:nvPr/>
          </p:nvSpPr>
          <p:spPr>
            <a:xfrm>
              <a:off x="3047856" y="3125557"/>
              <a:ext cx="255198"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IL</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87" name="Google Shape;1910;p12">
              <a:extLst>
                <a:ext uri="{FF2B5EF4-FFF2-40B4-BE49-F238E27FC236}">
                  <a16:creationId xmlns:a16="http://schemas.microsoft.com/office/drawing/2014/main" id="{E0E64AD3-37DC-4801-6E1F-39F1FCEEC7FD}"/>
                </a:ext>
              </a:extLst>
            </p:cNvPr>
            <p:cNvSpPr txBox="1"/>
            <p:nvPr/>
          </p:nvSpPr>
          <p:spPr>
            <a:xfrm>
              <a:off x="2772086" y="2952655"/>
              <a:ext cx="274434"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IA</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88" name="Google Shape;1911;p12">
              <a:extLst>
                <a:ext uri="{FF2B5EF4-FFF2-40B4-BE49-F238E27FC236}">
                  <a16:creationId xmlns:a16="http://schemas.microsoft.com/office/drawing/2014/main" id="{DDAD7FE1-F712-159E-61A8-5B411C61BFF5}"/>
                </a:ext>
              </a:extLst>
            </p:cNvPr>
            <p:cNvSpPr txBox="1"/>
            <p:nvPr/>
          </p:nvSpPr>
          <p:spPr>
            <a:xfrm>
              <a:off x="2706189" y="2581931"/>
              <a:ext cx="341760"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MN</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89" name="Google Shape;1912;p12">
              <a:extLst>
                <a:ext uri="{FF2B5EF4-FFF2-40B4-BE49-F238E27FC236}">
                  <a16:creationId xmlns:a16="http://schemas.microsoft.com/office/drawing/2014/main" id="{DDB2C236-1BDA-8123-ED05-B33EB29FF05C}"/>
                </a:ext>
              </a:extLst>
            </p:cNvPr>
            <p:cNvSpPr txBox="1"/>
            <p:nvPr/>
          </p:nvSpPr>
          <p:spPr>
            <a:xfrm>
              <a:off x="2969919" y="2734692"/>
              <a:ext cx="304892"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WI</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90" name="Google Shape;1913;p12">
              <a:extLst>
                <a:ext uri="{FF2B5EF4-FFF2-40B4-BE49-F238E27FC236}">
                  <a16:creationId xmlns:a16="http://schemas.microsoft.com/office/drawing/2014/main" id="{D8649927-D728-B69A-DB2E-DD83E9EBF46A}"/>
                </a:ext>
              </a:extLst>
            </p:cNvPr>
            <p:cNvSpPr txBox="1"/>
            <p:nvPr/>
          </p:nvSpPr>
          <p:spPr>
            <a:xfrm>
              <a:off x="3281660" y="2815932"/>
              <a:ext cx="301686"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MI</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91" name="Google Shape;1914;p12">
              <a:extLst>
                <a:ext uri="{FF2B5EF4-FFF2-40B4-BE49-F238E27FC236}">
                  <a16:creationId xmlns:a16="http://schemas.microsoft.com/office/drawing/2014/main" id="{624E7A6B-B729-5315-1A2A-DD35D775D21E}"/>
                </a:ext>
              </a:extLst>
            </p:cNvPr>
            <p:cNvSpPr txBox="1"/>
            <p:nvPr/>
          </p:nvSpPr>
          <p:spPr>
            <a:xfrm>
              <a:off x="3771524" y="2952993"/>
              <a:ext cx="301686"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PA</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92" name="Google Shape;1915;p12">
              <a:extLst>
                <a:ext uri="{FF2B5EF4-FFF2-40B4-BE49-F238E27FC236}">
                  <a16:creationId xmlns:a16="http://schemas.microsoft.com/office/drawing/2014/main" id="{81DB8E78-4E18-9BB3-02C6-6440F1BF2070}"/>
                </a:ext>
              </a:extLst>
            </p:cNvPr>
            <p:cNvSpPr txBox="1"/>
            <p:nvPr/>
          </p:nvSpPr>
          <p:spPr>
            <a:xfrm>
              <a:off x="3871066" y="2760204"/>
              <a:ext cx="304892"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NY</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93" name="Google Shape;1916;p12">
              <a:extLst>
                <a:ext uri="{FF2B5EF4-FFF2-40B4-BE49-F238E27FC236}">
                  <a16:creationId xmlns:a16="http://schemas.microsoft.com/office/drawing/2014/main" id="{D5B7AA3C-5946-26BE-43D7-94B3FB897BD2}"/>
                </a:ext>
              </a:extLst>
            </p:cNvPr>
            <p:cNvSpPr txBox="1"/>
            <p:nvPr/>
          </p:nvSpPr>
          <p:spPr>
            <a:xfrm>
              <a:off x="4005656" y="2588265"/>
              <a:ext cx="296876"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VT</a:t>
              </a:r>
              <a:endParaRPr kumimoji="0" sz="1400" b="0" i="0" u="none" strike="noStrike" kern="0" cap="none" spc="0" normalizeH="0" baseline="0" noProof="0" dirty="0">
                <a:ln>
                  <a:noFill/>
                </a:ln>
                <a:solidFill>
                  <a:srgbClr val="FFFFFF"/>
                </a:solidFill>
                <a:effectLst/>
                <a:uLnTx/>
                <a:uFillTx/>
                <a:latin typeface="Arial"/>
                <a:ea typeface="+mn-ea"/>
                <a:cs typeface="Arial"/>
                <a:sym typeface="Arial"/>
              </a:endParaRPr>
            </a:p>
          </p:txBody>
        </p:sp>
        <p:sp>
          <p:nvSpPr>
            <p:cNvPr id="1694" name="Google Shape;1917;p12">
              <a:extLst>
                <a:ext uri="{FF2B5EF4-FFF2-40B4-BE49-F238E27FC236}">
                  <a16:creationId xmlns:a16="http://schemas.microsoft.com/office/drawing/2014/main" id="{C3FA0B34-56F9-BAE2-848F-8779E4BBED17}"/>
                </a:ext>
              </a:extLst>
            </p:cNvPr>
            <p:cNvSpPr txBox="1"/>
            <p:nvPr/>
          </p:nvSpPr>
          <p:spPr>
            <a:xfrm>
              <a:off x="4192129" y="2420746"/>
              <a:ext cx="324128"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FFFFFF"/>
                  </a:solidFill>
                  <a:effectLst/>
                  <a:uLnTx/>
                  <a:uFillTx/>
                  <a:latin typeface="Calibri"/>
                  <a:ea typeface="Calibri"/>
                  <a:cs typeface="Calibri"/>
                  <a:sym typeface="Calibri"/>
                </a:rPr>
                <a:t>ME</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95" name="Google Shape;1918;p12">
              <a:extLst>
                <a:ext uri="{FF2B5EF4-FFF2-40B4-BE49-F238E27FC236}">
                  <a16:creationId xmlns:a16="http://schemas.microsoft.com/office/drawing/2014/main" id="{58D41572-532A-A356-885A-DB5413493683}"/>
                </a:ext>
              </a:extLst>
            </p:cNvPr>
            <p:cNvSpPr txBox="1"/>
            <p:nvPr/>
          </p:nvSpPr>
          <p:spPr>
            <a:xfrm>
              <a:off x="4060493" y="2751209"/>
              <a:ext cx="336952"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MA</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96" name="Google Shape;1919;p12">
              <a:extLst>
                <a:ext uri="{FF2B5EF4-FFF2-40B4-BE49-F238E27FC236}">
                  <a16:creationId xmlns:a16="http://schemas.microsoft.com/office/drawing/2014/main" id="{87424457-F3DA-5532-7856-3D8C0AC75CD0}"/>
                </a:ext>
              </a:extLst>
            </p:cNvPr>
            <p:cNvSpPr txBox="1"/>
            <p:nvPr/>
          </p:nvSpPr>
          <p:spPr>
            <a:xfrm>
              <a:off x="4012837" y="2990258"/>
              <a:ext cx="285656"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NJ</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97" name="Google Shape;1920;p12">
              <a:extLst>
                <a:ext uri="{FF2B5EF4-FFF2-40B4-BE49-F238E27FC236}">
                  <a16:creationId xmlns:a16="http://schemas.microsoft.com/office/drawing/2014/main" id="{387E4F69-C77A-FF00-3F80-2F326D801346}"/>
                </a:ext>
              </a:extLst>
            </p:cNvPr>
            <p:cNvSpPr txBox="1"/>
            <p:nvPr/>
          </p:nvSpPr>
          <p:spPr>
            <a:xfrm>
              <a:off x="3824769" y="3096371"/>
              <a:ext cx="338554"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MD</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98" name="Google Shape;1921;p12">
              <a:extLst>
                <a:ext uri="{FF2B5EF4-FFF2-40B4-BE49-F238E27FC236}">
                  <a16:creationId xmlns:a16="http://schemas.microsoft.com/office/drawing/2014/main" id="{1137D83D-65FC-6768-0120-B98754AFE6C5}"/>
                </a:ext>
              </a:extLst>
            </p:cNvPr>
            <p:cNvSpPr txBox="1"/>
            <p:nvPr/>
          </p:nvSpPr>
          <p:spPr>
            <a:xfrm>
              <a:off x="1683879" y="4173909"/>
              <a:ext cx="276038" cy="21544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0" cap="none" spc="0" normalizeH="0" baseline="0" noProof="0" dirty="0">
                  <a:ln>
                    <a:noFill/>
                  </a:ln>
                  <a:solidFill>
                    <a:srgbClr val="000000"/>
                  </a:solidFill>
                  <a:effectLst/>
                  <a:uLnTx/>
                  <a:uFillTx/>
                  <a:latin typeface="Calibri"/>
                  <a:ea typeface="Calibri"/>
                  <a:cs typeface="Calibri"/>
                  <a:sym typeface="Calibri"/>
                </a:rPr>
                <a:t>HI</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grpSp>
      <p:grpSp>
        <p:nvGrpSpPr>
          <p:cNvPr id="1699" name="Google Shape;1922;p12">
            <a:extLst>
              <a:ext uri="{FF2B5EF4-FFF2-40B4-BE49-F238E27FC236}">
                <a16:creationId xmlns:a16="http://schemas.microsoft.com/office/drawing/2014/main" id="{54D51088-2EC0-6138-DE87-D947F733779B}"/>
              </a:ext>
            </a:extLst>
          </p:cNvPr>
          <p:cNvGrpSpPr/>
          <p:nvPr/>
        </p:nvGrpSpPr>
        <p:grpSpPr>
          <a:xfrm>
            <a:off x="10191399" y="1965477"/>
            <a:ext cx="1732500" cy="1600438"/>
            <a:chOff x="5634540" y="2407976"/>
            <a:chExt cx="1732500" cy="1600438"/>
          </a:xfrm>
        </p:grpSpPr>
        <p:sp>
          <p:nvSpPr>
            <p:cNvPr id="1700" name="Google Shape;1923;p12">
              <a:extLst>
                <a:ext uri="{FF2B5EF4-FFF2-40B4-BE49-F238E27FC236}">
                  <a16:creationId xmlns:a16="http://schemas.microsoft.com/office/drawing/2014/main" id="{633102BF-8645-F9B2-BC46-71FD6A7FF347}"/>
                </a:ext>
              </a:extLst>
            </p:cNvPr>
            <p:cNvSpPr txBox="1"/>
            <p:nvPr/>
          </p:nvSpPr>
          <p:spPr>
            <a:xfrm>
              <a:off x="5748444" y="2407976"/>
              <a:ext cx="1618596" cy="160043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0000"/>
                  </a:solidFill>
                  <a:effectLst/>
                  <a:uLnTx/>
                  <a:uFillTx/>
                  <a:latin typeface="Calibri"/>
                  <a:ea typeface="Calibri"/>
                  <a:cs typeface="Calibri"/>
                  <a:sym typeface="Calibri"/>
                </a:rPr>
                <a:t>Age-Adjusted Rate (cases per 100,000)</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Calibri"/>
                  <a:ea typeface="Calibri"/>
                  <a:cs typeface="Calibri"/>
                  <a:sym typeface="Calibri"/>
                </a:rPr>
                <a:t>92.7-183.2</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Calibri"/>
                  <a:ea typeface="Calibri"/>
                  <a:cs typeface="Calibri"/>
                  <a:sym typeface="Calibri"/>
                </a:rPr>
                <a:t>183.3-227.7</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Calibri"/>
                  <a:ea typeface="Calibri"/>
                  <a:cs typeface="Calibri"/>
                  <a:sym typeface="Calibri"/>
                </a:rPr>
                <a:t>227.8-260.2</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Calibri"/>
                  <a:ea typeface="Calibri"/>
                  <a:cs typeface="Calibri"/>
                  <a:sym typeface="Calibri"/>
                </a:rPr>
                <a:t>260.3-415.8</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Calibri"/>
                  <a:ea typeface="Calibri"/>
                  <a:cs typeface="Calibri"/>
                  <a:sym typeface="Calibri"/>
                </a:rPr>
                <a:t>Data unavailable</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701" name="Google Shape;1924;p12">
              <a:extLst>
                <a:ext uri="{FF2B5EF4-FFF2-40B4-BE49-F238E27FC236}">
                  <a16:creationId xmlns:a16="http://schemas.microsoft.com/office/drawing/2014/main" id="{1C5DF9E4-ED23-0BDD-C9EE-3694BAAC3EF5}"/>
                </a:ext>
              </a:extLst>
            </p:cNvPr>
            <p:cNvSpPr/>
            <p:nvPr/>
          </p:nvSpPr>
          <p:spPr>
            <a:xfrm>
              <a:off x="5634540" y="2903618"/>
              <a:ext cx="147148" cy="147148"/>
            </a:xfrm>
            <a:prstGeom prst="rect">
              <a:avLst/>
            </a:prstGeom>
            <a:solidFill>
              <a:srgbClr val="C8E6F9"/>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02" name="Google Shape;1925;p12">
              <a:extLst>
                <a:ext uri="{FF2B5EF4-FFF2-40B4-BE49-F238E27FC236}">
                  <a16:creationId xmlns:a16="http://schemas.microsoft.com/office/drawing/2014/main" id="{847EC773-80A8-6F73-3844-94442997928B}"/>
                </a:ext>
              </a:extLst>
            </p:cNvPr>
            <p:cNvSpPr/>
            <p:nvPr/>
          </p:nvSpPr>
          <p:spPr>
            <a:xfrm>
              <a:off x="5634540" y="3140176"/>
              <a:ext cx="147148" cy="147148"/>
            </a:xfrm>
            <a:prstGeom prst="rect">
              <a:avLst/>
            </a:prstGeom>
            <a:solidFill>
              <a:srgbClr val="92CEF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03" name="Google Shape;1926;p12">
              <a:extLst>
                <a:ext uri="{FF2B5EF4-FFF2-40B4-BE49-F238E27FC236}">
                  <a16:creationId xmlns:a16="http://schemas.microsoft.com/office/drawing/2014/main" id="{488C1879-A54E-EB61-2508-8759E4FA63AB}"/>
                </a:ext>
              </a:extLst>
            </p:cNvPr>
            <p:cNvSpPr/>
            <p:nvPr/>
          </p:nvSpPr>
          <p:spPr>
            <a:xfrm>
              <a:off x="5634540" y="3345991"/>
              <a:ext cx="147148" cy="14714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04" name="Google Shape;1927;p12">
              <a:extLst>
                <a:ext uri="{FF2B5EF4-FFF2-40B4-BE49-F238E27FC236}">
                  <a16:creationId xmlns:a16="http://schemas.microsoft.com/office/drawing/2014/main" id="{8CA2405C-B39C-CF02-716B-1937E503A7AE}"/>
                </a:ext>
              </a:extLst>
            </p:cNvPr>
            <p:cNvSpPr/>
            <p:nvPr/>
          </p:nvSpPr>
          <p:spPr>
            <a:xfrm>
              <a:off x="5634540" y="3558677"/>
              <a:ext cx="147148" cy="147148"/>
            </a:xfrm>
            <a:prstGeom prst="rect">
              <a:avLst/>
            </a:prstGeom>
            <a:solidFill>
              <a:schemeClr val="accent1">
                <a:lumMod val="75000"/>
              </a:scheme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05" name="Google Shape;1928;p12">
              <a:extLst>
                <a:ext uri="{FF2B5EF4-FFF2-40B4-BE49-F238E27FC236}">
                  <a16:creationId xmlns:a16="http://schemas.microsoft.com/office/drawing/2014/main" id="{432DE784-A325-F729-E78E-C3AEA83DCC8B}"/>
                </a:ext>
              </a:extLst>
            </p:cNvPr>
            <p:cNvSpPr/>
            <p:nvPr/>
          </p:nvSpPr>
          <p:spPr>
            <a:xfrm>
              <a:off x="5634540" y="3771363"/>
              <a:ext cx="147148" cy="147148"/>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grpSp>
      <p:grpSp>
        <p:nvGrpSpPr>
          <p:cNvPr id="1706" name="Google Shape;1929;p12">
            <a:extLst>
              <a:ext uri="{FF2B5EF4-FFF2-40B4-BE49-F238E27FC236}">
                <a16:creationId xmlns:a16="http://schemas.microsoft.com/office/drawing/2014/main" id="{2068CC00-B5F7-3FE2-6F0D-62539AAD7A49}"/>
              </a:ext>
            </a:extLst>
          </p:cNvPr>
          <p:cNvGrpSpPr/>
          <p:nvPr/>
        </p:nvGrpSpPr>
        <p:grpSpPr>
          <a:xfrm>
            <a:off x="4708496" y="4401654"/>
            <a:ext cx="1732500" cy="1169551"/>
            <a:chOff x="5634540" y="2407976"/>
            <a:chExt cx="1732500" cy="1169551"/>
          </a:xfrm>
        </p:grpSpPr>
        <p:sp>
          <p:nvSpPr>
            <p:cNvPr id="1707" name="Google Shape;1930;p12">
              <a:extLst>
                <a:ext uri="{FF2B5EF4-FFF2-40B4-BE49-F238E27FC236}">
                  <a16:creationId xmlns:a16="http://schemas.microsoft.com/office/drawing/2014/main" id="{D5DB0647-775D-6D59-26AD-7555C99394D3}"/>
                </a:ext>
              </a:extLst>
            </p:cNvPr>
            <p:cNvSpPr txBox="1"/>
            <p:nvPr/>
          </p:nvSpPr>
          <p:spPr>
            <a:xfrm>
              <a:off x="5748444" y="2407976"/>
              <a:ext cx="1618596" cy="116955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0000"/>
                  </a:solidFill>
                  <a:effectLst/>
                  <a:uLnTx/>
                  <a:uFillTx/>
                  <a:latin typeface="Calibri"/>
                  <a:ea typeface="Calibri"/>
                  <a:cs typeface="Calibri"/>
                  <a:sym typeface="Calibri"/>
                </a:rPr>
                <a:t>Age-Adjusted Prevalence (%)</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Calibri"/>
                  <a:ea typeface="Calibri"/>
                  <a:cs typeface="Calibri"/>
                  <a:sym typeface="Calibri"/>
                </a:rPr>
                <a:t>Overall</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Calibri"/>
                  <a:ea typeface="Calibri"/>
                  <a:cs typeface="Calibri"/>
                  <a:sym typeface="Calibri"/>
                </a:rPr>
                <a:t>Men</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Calibri"/>
                  <a:ea typeface="Calibri"/>
                  <a:cs typeface="Calibri"/>
                  <a:sym typeface="Calibri"/>
                </a:rPr>
                <a:t>Women</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708" name="Google Shape;1931;p12">
              <a:extLst>
                <a:ext uri="{FF2B5EF4-FFF2-40B4-BE49-F238E27FC236}">
                  <a16:creationId xmlns:a16="http://schemas.microsoft.com/office/drawing/2014/main" id="{408FD909-BFB0-1346-DC3B-CFD8A3F30241}"/>
                </a:ext>
              </a:extLst>
            </p:cNvPr>
            <p:cNvSpPr/>
            <p:nvPr/>
          </p:nvSpPr>
          <p:spPr>
            <a:xfrm>
              <a:off x="5634540" y="2903618"/>
              <a:ext cx="147148" cy="147148"/>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09" name="Google Shape;1932;p12">
              <a:extLst>
                <a:ext uri="{FF2B5EF4-FFF2-40B4-BE49-F238E27FC236}">
                  <a16:creationId xmlns:a16="http://schemas.microsoft.com/office/drawing/2014/main" id="{D9F7BC59-775B-A2B0-67DC-4947453ABDF1}"/>
                </a:ext>
              </a:extLst>
            </p:cNvPr>
            <p:cNvSpPr/>
            <p:nvPr/>
          </p:nvSpPr>
          <p:spPr>
            <a:xfrm>
              <a:off x="5634540" y="3140176"/>
              <a:ext cx="147148" cy="147148"/>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10" name="Google Shape;1933;p12">
              <a:extLst>
                <a:ext uri="{FF2B5EF4-FFF2-40B4-BE49-F238E27FC236}">
                  <a16:creationId xmlns:a16="http://schemas.microsoft.com/office/drawing/2014/main" id="{4167C0E0-C5F7-E14A-7162-91780B43B35A}"/>
                </a:ext>
              </a:extLst>
            </p:cNvPr>
            <p:cNvSpPr/>
            <p:nvPr/>
          </p:nvSpPr>
          <p:spPr>
            <a:xfrm>
              <a:off x="5634540" y="3345991"/>
              <a:ext cx="147148" cy="14714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grpSp>
      <p:sp>
        <p:nvSpPr>
          <p:cNvPr id="1711" name="Google Shape;1934;p12">
            <a:extLst>
              <a:ext uri="{FF2B5EF4-FFF2-40B4-BE49-F238E27FC236}">
                <a16:creationId xmlns:a16="http://schemas.microsoft.com/office/drawing/2014/main" id="{7EB9CBD4-49F8-F059-5348-ACED6019A87C}"/>
              </a:ext>
            </a:extLst>
          </p:cNvPr>
          <p:cNvSpPr txBox="1"/>
          <p:nvPr/>
        </p:nvSpPr>
        <p:spPr>
          <a:xfrm>
            <a:off x="652191" y="3955406"/>
            <a:ext cx="5098160" cy="27699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dirty="0">
                <a:ln>
                  <a:noFill/>
                </a:ln>
                <a:solidFill>
                  <a:srgbClr val="000000"/>
                </a:solidFill>
                <a:effectLst/>
                <a:uLnTx/>
                <a:uFillTx/>
                <a:latin typeface="Calibri"/>
                <a:ea typeface="Calibri"/>
                <a:cs typeface="Calibri"/>
                <a:sym typeface="Calibri"/>
              </a:rPr>
              <a:t>Age-Adjusted Prevalence of COPD Among US Adults Aged ≥18 Yr (2011-2020)</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712" name="Google Shape;1935;p12">
            <a:extLst>
              <a:ext uri="{FF2B5EF4-FFF2-40B4-BE49-F238E27FC236}">
                <a16:creationId xmlns:a16="http://schemas.microsoft.com/office/drawing/2014/main" id="{EBA3E6E5-1F90-E929-9122-0A265D1BE414}"/>
              </a:ext>
            </a:extLst>
          </p:cNvPr>
          <p:cNvSpPr txBox="1"/>
          <p:nvPr/>
        </p:nvSpPr>
        <p:spPr>
          <a:xfrm rot="-5400000">
            <a:off x="-331" y="4699918"/>
            <a:ext cx="1378869" cy="52322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0000"/>
                </a:solidFill>
                <a:effectLst/>
                <a:uLnTx/>
                <a:uFillTx/>
                <a:latin typeface="Calibri"/>
                <a:ea typeface="Calibri"/>
                <a:cs typeface="Calibri"/>
                <a:sym typeface="Calibri"/>
              </a:rPr>
              <a:t>Age-Adjusted Prevalence</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grpSp>
        <p:nvGrpSpPr>
          <p:cNvPr id="1713" name="Google Shape;1936;p12">
            <a:extLst>
              <a:ext uri="{FF2B5EF4-FFF2-40B4-BE49-F238E27FC236}">
                <a16:creationId xmlns:a16="http://schemas.microsoft.com/office/drawing/2014/main" id="{995D6009-C55B-9602-2BA3-C2E9375EC320}"/>
              </a:ext>
            </a:extLst>
          </p:cNvPr>
          <p:cNvGrpSpPr/>
          <p:nvPr/>
        </p:nvGrpSpPr>
        <p:grpSpPr>
          <a:xfrm>
            <a:off x="925402" y="4329526"/>
            <a:ext cx="364202" cy="1289050"/>
            <a:chOff x="948461" y="4749415"/>
            <a:chExt cx="364202" cy="1278097"/>
          </a:xfrm>
        </p:grpSpPr>
        <p:sp>
          <p:nvSpPr>
            <p:cNvPr id="1714" name="Google Shape;1937;p12">
              <a:extLst>
                <a:ext uri="{FF2B5EF4-FFF2-40B4-BE49-F238E27FC236}">
                  <a16:creationId xmlns:a16="http://schemas.microsoft.com/office/drawing/2014/main" id="{03346C8A-8181-1FE6-DD13-B9A818C6A8BE}"/>
                </a:ext>
              </a:extLst>
            </p:cNvPr>
            <p:cNvSpPr txBox="1"/>
            <p:nvPr/>
          </p:nvSpPr>
          <p:spPr>
            <a:xfrm>
              <a:off x="1055862" y="5765902"/>
              <a:ext cx="256801" cy="261610"/>
            </a:xfrm>
            <a:prstGeom prst="rect">
              <a:avLst/>
            </a:prstGeom>
            <a:no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dirty="0">
                  <a:ln>
                    <a:noFill/>
                  </a:ln>
                  <a:solidFill>
                    <a:srgbClr val="000000"/>
                  </a:solidFill>
                  <a:effectLst/>
                  <a:uLnTx/>
                  <a:uFillTx/>
                  <a:latin typeface="Calibri"/>
                  <a:ea typeface="Calibri"/>
                  <a:cs typeface="Calibri"/>
                  <a:sym typeface="Calibri"/>
                </a:rPr>
                <a:t>0</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715" name="Google Shape;1938;p12">
              <a:extLst>
                <a:ext uri="{FF2B5EF4-FFF2-40B4-BE49-F238E27FC236}">
                  <a16:creationId xmlns:a16="http://schemas.microsoft.com/office/drawing/2014/main" id="{EFDFAFD6-4995-0ADE-E318-A9585A8739C5}"/>
                </a:ext>
              </a:extLst>
            </p:cNvPr>
            <p:cNvSpPr txBox="1"/>
            <p:nvPr/>
          </p:nvSpPr>
          <p:spPr>
            <a:xfrm>
              <a:off x="948461" y="5607812"/>
              <a:ext cx="364202" cy="261610"/>
            </a:xfrm>
            <a:prstGeom prst="rect">
              <a:avLst/>
            </a:prstGeom>
            <a:no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dirty="0">
                  <a:ln>
                    <a:noFill/>
                  </a:ln>
                  <a:solidFill>
                    <a:srgbClr val="000000"/>
                  </a:solidFill>
                  <a:effectLst/>
                  <a:uLnTx/>
                  <a:uFillTx/>
                  <a:latin typeface="Calibri"/>
                  <a:ea typeface="Calibri"/>
                  <a:cs typeface="Calibri"/>
                  <a:sym typeface="Calibri"/>
                </a:rPr>
                <a:t>1.0</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716" name="Google Shape;1939;p12">
              <a:extLst>
                <a:ext uri="{FF2B5EF4-FFF2-40B4-BE49-F238E27FC236}">
                  <a16:creationId xmlns:a16="http://schemas.microsoft.com/office/drawing/2014/main" id="{96F14A49-AFBF-A458-0363-EDAD12C322DC}"/>
                </a:ext>
              </a:extLst>
            </p:cNvPr>
            <p:cNvSpPr txBox="1"/>
            <p:nvPr/>
          </p:nvSpPr>
          <p:spPr>
            <a:xfrm>
              <a:off x="948461" y="5464745"/>
              <a:ext cx="364202" cy="261610"/>
            </a:xfrm>
            <a:prstGeom prst="rect">
              <a:avLst/>
            </a:prstGeom>
            <a:no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dirty="0">
                  <a:ln>
                    <a:noFill/>
                  </a:ln>
                  <a:solidFill>
                    <a:srgbClr val="000000"/>
                  </a:solidFill>
                  <a:effectLst/>
                  <a:uLnTx/>
                  <a:uFillTx/>
                  <a:latin typeface="Calibri"/>
                  <a:ea typeface="Calibri"/>
                  <a:cs typeface="Calibri"/>
                  <a:sym typeface="Calibri"/>
                </a:rPr>
                <a:t>2.0</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717" name="Google Shape;1940;p12">
              <a:extLst>
                <a:ext uri="{FF2B5EF4-FFF2-40B4-BE49-F238E27FC236}">
                  <a16:creationId xmlns:a16="http://schemas.microsoft.com/office/drawing/2014/main" id="{2F68114C-E4CC-F2EC-620C-B6E57A03E081}"/>
                </a:ext>
              </a:extLst>
            </p:cNvPr>
            <p:cNvSpPr txBox="1"/>
            <p:nvPr/>
          </p:nvSpPr>
          <p:spPr>
            <a:xfrm>
              <a:off x="948461" y="5321679"/>
              <a:ext cx="364202" cy="261610"/>
            </a:xfrm>
            <a:prstGeom prst="rect">
              <a:avLst/>
            </a:prstGeom>
            <a:no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dirty="0">
                  <a:ln>
                    <a:noFill/>
                  </a:ln>
                  <a:solidFill>
                    <a:srgbClr val="000000"/>
                  </a:solidFill>
                  <a:effectLst/>
                  <a:uLnTx/>
                  <a:uFillTx/>
                  <a:latin typeface="Calibri"/>
                  <a:ea typeface="Calibri"/>
                  <a:cs typeface="Calibri"/>
                  <a:sym typeface="Calibri"/>
                </a:rPr>
                <a:t>3.0</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718" name="Google Shape;1941;p12">
              <a:extLst>
                <a:ext uri="{FF2B5EF4-FFF2-40B4-BE49-F238E27FC236}">
                  <a16:creationId xmlns:a16="http://schemas.microsoft.com/office/drawing/2014/main" id="{1DBD7C7C-5514-2D71-8022-249C52748B8E}"/>
                </a:ext>
              </a:extLst>
            </p:cNvPr>
            <p:cNvSpPr txBox="1"/>
            <p:nvPr/>
          </p:nvSpPr>
          <p:spPr>
            <a:xfrm>
              <a:off x="948461" y="5178613"/>
              <a:ext cx="364202" cy="261610"/>
            </a:xfrm>
            <a:prstGeom prst="rect">
              <a:avLst/>
            </a:prstGeom>
            <a:no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dirty="0">
                  <a:ln>
                    <a:noFill/>
                  </a:ln>
                  <a:solidFill>
                    <a:srgbClr val="000000"/>
                  </a:solidFill>
                  <a:effectLst/>
                  <a:uLnTx/>
                  <a:uFillTx/>
                  <a:latin typeface="Calibri"/>
                  <a:ea typeface="Calibri"/>
                  <a:cs typeface="Calibri"/>
                  <a:sym typeface="Calibri"/>
                </a:rPr>
                <a:t>4.0</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719" name="Google Shape;1942;p12">
              <a:extLst>
                <a:ext uri="{FF2B5EF4-FFF2-40B4-BE49-F238E27FC236}">
                  <a16:creationId xmlns:a16="http://schemas.microsoft.com/office/drawing/2014/main" id="{57435C85-6637-D8C0-E085-56603C2720B4}"/>
                </a:ext>
              </a:extLst>
            </p:cNvPr>
            <p:cNvSpPr txBox="1"/>
            <p:nvPr/>
          </p:nvSpPr>
          <p:spPr>
            <a:xfrm>
              <a:off x="948461" y="5035547"/>
              <a:ext cx="364202" cy="261610"/>
            </a:xfrm>
            <a:prstGeom prst="rect">
              <a:avLst/>
            </a:prstGeom>
            <a:no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dirty="0">
                  <a:ln>
                    <a:noFill/>
                  </a:ln>
                  <a:solidFill>
                    <a:srgbClr val="000000"/>
                  </a:solidFill>
                  <a:effectLst/>
                  <a:uLnTx/>
                  <a:uFillTx/>
                  <a:latin typeface="Calibri"/>
                  <a:ea typeface="Calibri"/>
                  <a:cs typeface="Calibri"/>
                  <a:sym typeface="Calibri"/>
                </a:rPr>
                <a:t>5.0</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720" name="Google Shape;1943;p12">
              <a:extLst>
                <a:ext uri="{FF2B5EF4-FFF2-40B4-BE49-F238E27FC236}">
                  <a16:creationId xmlns:a16="http://schemas.microsoft.com/office/drawing/2014/main" id="{311F1ADA-4601-2F94-24E9-AD84BE5D3123}"/>
                </a:ext>
              </a:extLst>
            </p:cNvPr>
            <p:cNvSpPr txBox="1"/>
            <p:nvPr/>
          </p:nvSpPr>
          <p:spPr>
            <a:xfrm>
              <a:off x="948461" y="4892481"/>
              <a:ext cx="364202" cy="261610"/>
            </a:xfrm>
            <a:prstGeom prst="rect">
              <a:avLst/>
            </a:prstGeom>
            <a:no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dirty="0">
                  <a:ln>
                    <a:noFill/>
                  </a:ln>
                  <a:solidFill>
                    <a:srgbClr val="000000"/>
                  </a:solidFill>
                  <a:effectLst/>
                  <a:uLnTx/>
                  <a:uFillTx/>
                  <a:latin typeface="Calibri"/>
                  <a:ea typeface="Calibri"/>
                  <a:cs typeface="Calibri"/>
                  <a:sym typeface="Calibri"/>
                </a:rPr>
                <a:t>6.0</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721" name="Google Shape;1944;p12">
              <a:extLst>
                <a:ext uri="{FF2B5EF4-FFF2-40B4-BE49-F238E27FC236}">
                  <a16:creationId xmlns:a16="http://schemas.microsoft.com/office/drawing/2014/main" id="{2051AE4B-5624-D8BC-A81D-C6F978BF5DB1}"/>
                </a:ext>
              </a:extLst>
            </p:cNvPr>
            <p:cNvSpPr txBox="1"/>
            <p:nvPr/>
          </p:nvSpPr>
          <p:spPr>
            <a:xfrm>
              <a:off x="948461" y="4749415"/>
              <a:ext cx="364202" cy="261610"/>
            </a:xfrm>
            <a:prstGeom prst="rect">
              <a:avLst/>
            </a:prstGeom>
            <a:no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dirty="0">
                  <a:ln>
                    <a:noFill/>
                  </a:ln>
                  <a:solidFill>
                    <a:srgbClr val="000000"/>
                  </a:solidFill>
                  <a:effectLst/>
                  <a:uLnTx/>
                  <a:uFillTx/>
                  <a:latin typeface="Calibri"/>
                  <a:ea typeface="Calibri"/>
                  <a:cs typeface="Calibri"/>
                  <a:sym typeface="Calibri"/>
                </a:rPr>
                <a:t>7.0</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grpSp>
      <p:grpSp>
        <p:nvGrpSpPr>
          <p:cNvPr id="1722" name="Google Shape;1945;p12">
            <a:extLst>
              <a:ext uri="{FF2B5EF4-FFF2-40B4-BE49-F238E27FC236}">
                <a16:creationId xmlns:a16="http://schemas.microsoft.com/office/drawing/2014/main" id="{9F643953-F3B4-9013-BC05-CE4E3908F2F3}"/>
              </a:ext>
            </a:extLst>
          </p:cNvPr>
          <p:cNvGrpSpPr/>
          <p:nvPr/>
        </p:nvGrpSpPr>
        <p:grpSpPr>
          <a:xfrm>
            <a:off x="1183890" y="5468541"/>
            <a:ext cx="3384563" cy="261610"/>
            <a:chOff x="1181549" y="5889875"/>
            <a:chExt cx="3384563" cy="261610"/>
          </a:xfrm>
        </p:grpSpPr>
        <p:sp>
          <p:nvSpPr>
            <p:cNvPr id="1723" name="Google Shape;1946;p12">
              <a:extLst>
                <a:ext uri="{FF2B5EF4-FFF2-40B4-BE49-F238E27FC236}">
                  <a16:creationId xmlns:a16="http://schemas.microsoft.com/office/drawing/2014/main" id="{9733804F-6717-511E-4B74-2033861DFF01}"/>
                </a:ext>
              </a:extLst>
            </p:cNvPr>
            <p:cNvSpPr txBox="1"/>
            <p:nvPr/>
          </p:nvSpPr>
          <p:spPr>
            <a:xfrm>
              <a:off x="1181549" y="5889875"/>
              <a:ext cx="473206" cy="26161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dirty="0">
                  <a:ln>
                    <a:noFill/>
                  </a:ln>
                  <a:solidFill>
                    <a:srgbClr val="000000"/>
                  </a:solidFill>
                  <a:effectLst/>
                  <a:uLnTx/>
                  <a:uFillTx/>
                  <a:latin typeface="Calibri"/>
                  <a:ea typeface="Calibri"/>
                  <a:cs typeface="Calibri"/>
                  <a:sym typeface="Calibri"/>
                </a:rPr>
                <a:t>2011</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724" name="Google Shape;1947;p12">
              <a:extLst>
                <a:ext uri="{FF2B5EF4-FFF2-40B4-BE49-F238E27FC236}">
                  <a16:creationId xmlns:a16="http://schemas.microsoft.com/office/drawing/2014/main" id="{C2932506-04F3-B9C2-C85C-72C626CB8F6F}"/>
                </a:ext>
              </a:extLst>
            </p:cNvPr>
            <p:cNvSpPr txBox="1"/>
            <p:nvPr/>
          </p:nvSpPr>
          <p:spPr>
            <a:xfrm>
              <a:off x="1507397" y="5889875"/>
              <a:ext cx="473206" cy="26161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dirty="0">
                  <a:ln>
                    <a:noFill/>
                  </a:ln>
                  <a:solidFill>
                    <a:srgbClr val="000000"/>
                  </a:solidFill>
                  <a:effectLst/>
                  <a:uLnTx/>
                  <a:uFillTx/>
                  <a:latin typeface="Calibri"/>
                  <a:ea typeface="Calibri"/>
                  <a:cs typeface="Calibri"/>
                  <a:sym typeface="Calibri"/>
                </a:rPr>
                <a:t>2012</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725" name="Google Shape;1948;p12">
              <a:extLst>
                <a:ext uri="{FF2B5EF4-FFF2-40B4-BE49-F238E27FC236}">
                  <a16:creationId xmlns:a16="http://schemas.microsoft.com/office/drawing/2014/main" id="{C6832E9C-73FB-0171-4D74-4CD0F0BCDA5D}"/>
                </a:ext>
              </a:extLst>
            </p:cNvPr>
            <p:cNvSpPr txBox="1"/>
            <p:nvPr/>
          </p:nvSpPr>
          <p:spPr>
            <a:xfrm>
              <a:off x="1833245" y="5889875"/>
              <a:ext cx="473206" cy="26161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dirty="0">
                  <a:ln>
                    <a:noFill/>
                  </a:ln>
                  <a:solidFill>
                    <a:srgbClr val="000000"/>
                  </a:solidFill>
                  <a:effectLst/>
                  <a:uLnTx/>
                  <a:uFillTx/>
                  <a:latin typeface="Calibri"/>
                  <a:ea typeface="Calibri"/>
                  <a:cs typeface="Calibri"/>
                  <a:sym typeface="Calibri"/>
                </a:rPr>
                <a:t>2013</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726" name="Google Shape;1949;p12">
              <a:extLst>
                <a:ext uri="{FF2B5EF4-FFF2-40B4-BE49-F238E27FC236}">
                  <a16:creationId xmlns:a16="http://schemas.microsoft.com/office/drawing/2014/main" id="{BA5A7369-79A2-17C5-58D8-12800AF04EE3}"/>
                </a:ext>
              </a:extLst>
            </p:cNvPr>
            <p:cNvSpPr txBox="1"/>
            <p:nvPr/>
          </p:nvSpPr>
          <p:spPr>
            <a:xfrm>
              <a:off x="2159092" y="5889875"/>
              <a:ext cx="473206" cy="26161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dirty="0">
                  <a:ln>
                    <a:noFill/>
                  </a:ln>
                  <a:solidFill>
                    <a:srgbClr val="000000"/>
                  </a:solidFill>
                  <a:effectLst/>
                  <a:uLnTx/>
                  <a:uFillTx/>
                  <a:latin typeface="Calibri"/>
                  <a:ea typeface="Calibri"/>
                  <a:cs typeface="Calibri"/>
                  <a:sym typeface="Calibri"/>
                </a:rPr>
                <a:t>2014</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727" name="Google Shape;1950;p12">
              <a:extLst>
                <a:ext uri="{FF2B5EF4-FFF2-40B4-BE49-F238E27FC236}">
                  <a16:creationId xmlns:a16="http://schemas.microsoft.com/office/drawing/2014/main" id="{FD4093B4-7D8A-8013-0728-D88876F42DC0}"/>
                </a:ext>
              </a:extLst>
            </p:cNvPr>
            <p:cNvSpPr txBox="1"/>
            <p:nvPr/>
          </p:nvSpPr>
          <p:spPr>
            <a:xfrm>
              <a:off x="2485768" y="5889875"/>
              <a:ext cx="473206" cy="26161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dirty="0">
                  <a:ln>
                    <a:noFill/>
                  </a:ln>
                  <a:solidFill>
                    <a:srgbClr val="000000"/>
                  </a:solidFill>
                  <a:effectLst/>
                  <a:uLnTx/>
                  <a:uFillTx/>
                  <a:latin typeface="Calibri"/>
                  <a:ea typeface="Calibri"/>
                  <a:cs typeface="Calibri"/>
                  <a:sym typeface="Calibri"/>
                </a:rPr>
                <a:t>2015</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728" name="Google Shape;1951;p12">
              <a:extLst>
                <a:ext uri="{FF2B5EF4-FFF2-40B4-BE49-F238E27FC236}">
                  <a16:creationId xmlns:a16="http://schemas.microsoft.com/office/drawing/2014/main" id="{C1C740C2-7EB2-D258-B17F-2DE61BCF3175}"/>
                </a:ext>
              </a:extLst>
            </p:cNvPr>
            <p:cNvSpPr txBox="1"/>
            <p:nvPr/>
          </p:nvSpPr>
          <p:spPr>
            <a:xfrm>
              <a:off x="2811616" y="5889875"/>
              <a:ext cx="473206" cy="26161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dirty="0">
                  <a:ln>
                    <a:noFill/>
                  </a:ln>
                  <a:solidFill>
                    <a:srgbClr val="000000"/>
                  </a:solidFill>
                  <a:effectLst/>
                  <a:uLnTx/>
                  <a:uFillTx/>
                  <a:latin typeface="Calibri"/>
                  <a:ea typeface="Calibri"/>
                  <a:cs typeface="Calibri"/>
                  <a:sym typeface="Calibri"/>
                </a:rPr>
                <a:t>2016</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729" name="Google Shape;1952;p12">
              <a:extLst>
                <a:ext uri="{FF2B5EF4-FFF2-40B4-BE49-F238E27FC236}">
                  <a16:creationId xmlns:a16="http://schemas.microsoft.com/office/drawing/2014/main" id="{4B606DD8-1357-7D4A-315A-6D56A9548FE9}"/>
                </a:ext>
              </a:extLst>
            </p:cNvPr>
            <p:cNvSpPr txBox="1"/>
            <p:nvPr/>
          </p:nvSpPr>
          <p:spPr>
            <a:xfrm>
              <a:off x="3137464" y="5889875"/>
              <a:ext cx="473206" cy="26161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dirty="0">
                  <a:ln>
                    <a:noFill/>
                  </a:ln>
                  <a:solidFill>
                    <a:srgbClr val="000000"/>
                  </a:solidFill>
                  <a:effectLst/>
                  <a:uLnTx/>
                  <a:uFillTx/>
                  <a:latin typeface="Calibri"/>
                  <a:ea typeface="Calibri"/>
                  <a:cs typeface="Calibri"/>
                  <a:sym typeface="Calibri"/>
                </a:rPr>
                <a:t>2017</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730" name="Google Shape;1953;p12">
              <a:extLst>
                <a:ext uri="{FF2B5EF4-FFF2-40B4-BE49-F238E27FC236}">
                  <a16:creationId xmlns:a16="http://schemas.microsoft.com/office/drawing/2014/main" id="{9280B6E5-CFCA-7D56-5A9D-BFAA56AD1131}"/>
                </a:ext>
              </a:extLst>
            </p:cNvPr>
            <p:cNvSpPr txBox="1"/>
            <p:nvPr/>
          </p:nvSpPr>
          <p:spPr>
            <a:xfrm>
              <a:off x="3463311" y="5889875"/>
              <a:ext cx="473206" cy="26161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dirty="0">
                  <a:ln>
                    <a:noFill/>
                  </a:ln>
                  <a:solidFill>
                    <a:srgbClr val="000000"/>
                  </a:solidFill>
                  <a:effectLst/>
                  <a:uLnTx/>
                  <a:uFillTx/>
                  <a:latin typeface="Calibri"/>
                  <a:ea typeface="Calibri"/>
                  <a:cs typeface="Calibri"/>
                  <a:sym typeface="Calibri"/>
                </a:rPr>
                <a:t>2018</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731" name="Google Shape;1954;p12">
              <a:extLst>
                <a:ext uri="{FF2B5EF4-FFF2-40B4-BE49-F238E27FC236}">
                  <a16:creationId xmlns:a16="http://schemas.microsoft.com/office/drawing/2014/main" id="{C92ABD01-DCF2-7E4C-0207-6EC01653DD82}"/>
                </a:ext>
              </a:extLst>
            </p:cNvPr>
            <p:cNvSpPr txBox="1"/>
            <p:nvPr/>
          </p:nvSpPr>
          <p:spPr>
            <a:xfrm>
              <a:off x="3767059" y="5889875"/>
              <a:ext cx="473206" cy="26161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dirty="0">
                  <a:ln>
                    <a:noFill/>
                  </a:ln>
                  <a:solidFill>
                    <a:srgbClr val="000000"/>
                  </a:solidFill>
                  <a:effectLst/>
                  <a:uLnTx/>
                  <a:uFillTx/>
                  <a:latin typeface="Calibri"/>
                  <a:ea typeface="Calibri"/>
                  <a:cs typeface="Calibri"/>
                  <a:sym typeface="Calibri"/>
                </a:rPr>
                <a:t>2019</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732" name="Google Shape;1955;p12">
              <a:extLst>
                <a:ext uri="{FF2B5EF4-FFF2-40B4-BE49-F238E27FC236}">
                  <a16:creationId xmlns:a16="http://schemas.microsoft.com/office/drawing/2014/main" id="{309B43FB-DA5B-4241-69CB-AFAF844357FD}"/>
                </a:ext>
              </a:extLst>
            </p:cNvPr>
            <p:cNvSpPr txBox="1"/>
            <p:nvPr/>
          </p:nvSpPr>
          <p:spPr>
            <a:xfrm>
              <a:off x="4092906" y="5889875"/>
              <a:ext cx="473206" cy="26161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dirty="0">
                  <a:ln>
                    <a:noFill/>
                  </a:ln>
                  <a:solidFill>
                    <a:srgbClr val="000000"/>
                  </a:solidFill>
                  <a:effectLst/>
                  <a:uLnTx/>
                  <a:uFillTx/>
                  <a:latin typeface="Calibri"/>
                  <a:ea typeface="Calibri"/>
                  <a:cs typeface="Calibri"/>
                  <a:sym typeface="Calibri"/>
                </a:rPr>
                <a:t>2020</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grpSp>
      <p:sp>
        <p:nvSpPr>
          <p:cNvPr id="1733" name="Google Shape;1957;p12">
            <a:extLst>
              <a:ext uri="{FF2B5EF4-FFF2-40B4-BE49-F238E27FC236}">
                <a16:creationId xmlns:a16="http://schemas.microsoft.com/office/drawing/2014/main" id="{BF24CB12-AEBD-CBE6-DA90-4C420B32F1F0}"/>
              </a:ext>
            </a:extLst>
          </p:cNvPr>
          <p:cNvSpPr/>
          <p:nvPr/>
        </p:nvSpPr>
        <p:spPr>
          <a:xfrm>
            <a:off x="1259529" y="4447867"/>
            <a:ext cx="3196279" cy="1013758"/>
          </a:xfrm>
          <a:custGeom>
            <a:avLst/>
            <a:gdLst/>
            <a:ahLst/>
            <a:cxnLst/>
            <a:rect l="l" t="t" r="r" b="b"/>
            <a:pathLst>
              <a:path w="3981450" h="3511550" extrusionOk="0">
                <a:moveTo>
                  <a:pt x="0" y="0"/>
                </a:moveTo>
                <a:lnTo>
                  <a:pt x="0" y="3511550"/>
                </a:lnTo>
                <a:lnTo>
                  <a:pt x="3981450" y="3511550"/>
                </a:lnTo>
              </a:path>
            </a:pathLst>
          </a:custGeom>
          <a:noFill/>
          <a:ln w="2857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grpSp>
        <p:nvGrpSpPr>
          <p:cNvPr id="1734" name="Google Shape;1958;p12">
            <a:extLst>
              <a:ext uri="{FF2B5EF4-FFF2-40B4-BE49-F238E27FC236}">
                <a16:creationId xmlns:a16="http://schemas.microsoft.com/office/drawing/2014/main" id="{C1110CF3-D539-601C-3B59-BC262FC1D09C}"/>
              </a:ext>
            </a:extLst>
          </p:cNvPr>
          <p:cNvGrpSpPr/>
          <p:nvPr/>
        </p:nvGrpSpPr>
        <p:grpSpPr>
          <a:xfrm>
            <a:off x="1208312" y="4457392"/>
            <a:ext cx="51217" cy="1005820"/>
            <a:chOff x="2273749" y="1378929"/>
            <a:chExt cx="946568" cy="4085867"/>
          </a:xfrm>
        </p:grpSpPr>
        <p:cxnSp>
          <p:nvCxnSpPr>
            <p:cNvPr id="1735" name="Google Shape;1959;p12">
              <a:extLst>
                <a:ext uri="{FF2B5EF4-FFF2-40B4-BE49-F238E27FC236}">
                  <a16:creationId xmlns:a16="http://schemas.microsoft.com/office/drawing/2014/main" id="{258E1205-337E-B4CF-3855-DDFE80D50B47}"/>
                </a:ext>
              </a:extLst>
            </p:cNvPr>
            <p:cNvCxnSpPr/>
            <p:nvPr/>
          </p:nvCxnSpPr>
          <p:spPr>
            <a:xfrm>
              <a:off x="2273749" y="1955800"/>
              <a:ext cx="946568" cy="0"/>
            </a:xfrm>
            <a:prstGeom prst="straightConnector1">
              <a:avLst/>
            </a:prstGeom>
            <a:noFill/>
            <a:ln w="28575" cap="flat" cmpd="sng">
              <a:solidFill>
                <a:schemeClr val="dk2"/>
              </a:solidFill>
              <a:prstDash val="solid"/>
              <a:round/>
              <a:headEnd type="none" w="sm" len="sm"/>
              <a:tailEnd type="none" w="sm" len="sm"/>
            </a:ln>
          </p:spPr>
        </p:cxnSp>
        <p:cxnSp>
          <p:nvCxnSpPr>
            <p:cNvPr id="1736" name="Google Shape;1960;p12">
              <a:extLst>
                <a:ext uri="{FF2B5EF4-FFF2-40B4-BE49-F238E27FC236}">
                  <a16:creationId xmlns:a16="http://schemas.microsoft.com/office/drawing/2014/main" id="{8E509781-19C4-5F41-C93B-AC98C9352F3D}"/>
                </a:ext>
              </a:extLst>
            </p:cNvPr>
            <p:cNvCxnSpPr/>
            <p:nvPr/>
          </p:nvCxnSpPr>
          <p:spPr>
            <a:xfrm>
              <a:off x="2273749" y="2540633"/>
              <a:ext cx="946568" cy="0"/>
            </a:xfrm>
            <a:prstGeom prst="straightConnector1">
              <a:avLst/>
            </a:prstGeom>
            <a:noFill/>
            <a:ln w="28575" cap="flat" cmpd="sng">
              <a:solidFill>
                <a:schemeClr val="dk2"/>
              </a:solidFill>
              <a:prstDash val="solid"/>
              <a:round/>
              <a:headEnd type="none" w="sm" len="sm"/>
              <a:tailEnd type="none" w="sm" len="sm"/>
            </a:ln>
          </p:spPr>
        </p:cxnSp>
        <p:cxnSp>
          <p:nvCxnSpPr>
            <p:cNvPr id="1737" name="Google Shape;1961;p12">
              <a:extLst>
                <a:ext uri="{FF2B5EF4-FFF2-40B4-BE49-F238E27FC236}">
                  <a16:creationId xmlns:a16="http://schemas.microsoft.com/office/drawing/2014/main" id="{12794B47-6E25-2974-8270-E2254A033609}"/>
                </a:ext>
              </a:extLst>
            </p:cNvPr>
            <p:cNvCxnSpPr/>
            <p:nvPr/>
          </p:nvCxnSpPr>
          <p:spPr>
            <a:xfrm>
              <a:off x="2273749" y="3125466"/>
              <a:ext cx="946568" cy="0"/>
            </a:xfrm>
            <a:prstGeom prst="straightConnector1">
              <a:avLst/>
            </a:prstGeom>
            <a:noFill/>
            <a:ln w="28575" cap="flat" cmpd="sng">
              <a:solidFill>
                <a:schemeClr val="dk2"/>
              </a:solidFill>
              <a:prstDash val="solid"/>
              <a:round/>
              <a:headEnd type="none" w="sm" len="sm"/>
              <a:tailEnd type="none" w="sm" len="sm"/>
            </a:ln>
          </p:spPr>
        </p:cxnSp>
        <p:cxnSp>
          <p:nvCxnSpPr>
            <p:cNvPr id="1738" name="Google Shape;1962;p12">
              <a:extLst>
                <a:ext uri="{FF2B5EF4-FFF2-40B4-BE49-F238E27FC236}">
                  <a16:creationId xmlns:a16="http://schemas.microsoft.com/office/drawing/2014/main" id="{216EB8C4-2FDF-E0C6-46B1-11AD8B18F7DE}"/>
                </a:ext>
              </a:extLst>
            </p:cNvPr>
            <p:cNvCxnSpPr/>
            <p:nvPr/>
          </p:nvCxnSpPr>
          <p:spPr>
            <a:xfrm>
              <a:off x="2273749" y="3710299"/>
              <a:ext cx="946568" cy="0"/>
            </a:xfrm>
            <a:prstGeom prst="straightConnector1">
              <a:avLst/>
            </a:prstGeom>
            <a:noFill/>
            <a:ln w="28575" cap="flat" cmpd="sng">
              <a:solidFill>
                <a:schemeClr val="dk2"/>
              </a:solidFill>
              <a:prstDash val="solid"/>
              <a:round/>
              <a:headEnd type="none" w="sm" len="sm"/>
              <a:tailEnd type="none" w="sm" len="sm"/>
            </a:ln>
          </p:spPr>
        </p:cxnSp>
        <p:cxnSp>
          <p:nvCxnSpPr>
            <p:cNvPr id="1739" name="Google Shape;1963;p12">
              <a:extLst>
                <a:ext uri="{FF2B5EF4-FFF2-40B4-BE49-F238E27FC236}">
                  <a16:creationId xmlns:a16="http://schemas.microsoft.com/office/drawing/2014/main" id="{8FB2A807-5717-981E-37AC-29AD9A874527}"/>
                </a:ext>
              </a:extLst>
            </p:cNvPr>
            <p:cNvCxnSpPr/>
            <p:nvPr/>
          </p:nvCxnSpPr>
          <p:spPr>
            <a:xfrm>
              <a:off x="2273749" y="4295132"/>
              <a:ext cx="946568" cy="0"/>
            </a:xfrm>
            <a:prstGeom prst="straightConnector1">
              <a:avLst/>
            </a:prstGeom>
            <a:noFill/>
            <a:ln w="28575" cap="flat" cmpd="sng">
              <a:solidFill>
                <a:schemeClr val="dk2"/>
              </a:solidFill>
              <a:prstDash val="solid"/>
              <a:round/>
              <a:headEnd type="none" w="sm" len="sm"/>
              <a:tailEnd type="none" w="sm" len="sm"/>
            </a:ln>
          </p:spPr>
        </p:cxnSp>
        <p:cxnSp>
          <p:nvCxnSpPr>
            <p:cNvPr id="1740" name="Google Shape;1964;p12">
              <a:extLst>
                <a:ext uri="{FF2B5EF4-FFF2-40B4-BE49-F238E27FC236}">
                  <a16:creationId xmlns:a16="http://schemas.microsoft.com/office/drawing/2014/main" id="{C4FB68E6-F63A-3B17-A0E8-C09280E84CF2}"/>
                </a:ext>
              </a:extLst>
            </p:cNvPr>
            <p:cNvCxnSpPr/>
            <p:nvPr/>
          </p:nvCxnSpPr>
          <p:spPr>
            <a:xfrm>
              <a:off x="2273749" y="4879965"/>
              <a:ext cx="946568" cy="0"/>
            </a:xfrm>
            <a:prstGeom prst="straightConnector1">
              <a:avLst/>
            </a:prstGeom>
            <a:noFill/>
            <a:ln w="28575" cap="flat" cmpd="sng">
              <a:solidFill>
                <a:schemeClr val="dk2"/>
              </a:solidFill>
              <a:prstDash val="solid"/>
              <a:round/>
              <a:headEnd type="none" w="sm" len="sm"/>
              <a:tailEnd type="none" w="sm" len="sm"/>
            </a:ln>
          </p:spPr>
        </p:cxnSp>
        <p:cxnSp>
          <p:nvCxnSpPr>
            <p:cNvPr id="1741" name="Google Shape;1965;p12">
              <a:extLst>
                <a:ext uri="{FF2B5EF4-FFF2-40B4-BE49-F238E27FC236}">
                  <a16:creationId xmlns:a16="http://schemas.microsoft.com/office/drawing/2014/main" id="{EE588B28-BCAF-C886-52EF-E41EC6379023}"/>
                </a:ext>
              </a:extLst>
            </p:cNvPr>
            <p:cNvCxnSpPr/>
            <p:nvPr/>
          </p:nvCxnSpPr>
          <p:spPr>
            <a:xfrm>
              <a:off x="2273749" y="5464796"/>
              <a:ext cx="946568" cy="0"/>
            </a:xfrm>
            <a:prstGeom prst="straightConnector1">
              <a:avLst/>
            </a:prstGeom>
            <a:noFill/>
            <a:ln w="28575" cap="flat" cmpd="sng">
              <a:solidFill>
                <a:schemeClr val="dk2"/>
              </a:solidFill>
              <a:prstDash val="solid"/>
              <a:round/>
              <a:headEnd type="none" w="sm" len="sm"/>
              <a:tailEnd type="none" w="sm" len="sm"/>
            </a:ln>
          </p:spPr>
        </p:cxnSp>
        <p:cxnSp>
          <p:nvCxnSpPr>
            <p:cNvPr id="1742" name="Google Shape;1966;p12">
              <a:extLst>
                <a:ext uri="{FF2B5EF4-FFF2-40B4-BE49-F238E27FC236}">
                  <a16:creationId xmlns:a16="http://schemas.microsoft.com/office/drawing/2014/main" id="{1109D424-F436-F48C-3899-14B748FC941A}"/>
                </a:ext>
              </a:extLst>
            </p:cNvPr>
            <p:cNvCxnSpPr/>
            <p:nvPr/>
          </p:nvCxnSpPr>
          <p:spPr>
            <a:xfrm>
              <a:off x="2273749" y="1378929"/>
              <a:ext cx="946568" cy="0"/>
            </a:xfrm>
            <a:prstGeom prst="straightConnector1">
              <a:avLst/>
            </a:prstGeom>
            <a:noFill/>
            <a:ln w="28575" cap="flat" cmpd="sng">
              <a:solidFill>
                <a:schemeClr val="dk2"/>
              </a:solidFill>
              <a:prstDash val="solid"/>
              <a:round/>
              <a:headEnd type="none" w="sm" len="sm"/>
              <a:tailEnd type="none" w="sm" len="sm"/>
            </a:ln>
          </p:spPr>
        </p:cxnSp>
      </p:grpSp>
      <p:grpSp>
        <p:nvGrpSpPr>
          <p:cNvPr id="1743" name="Google Shape;1967;p12">
            <a:extLst>
              <a:ext uri="{FF2B5EF4-FFF2-40B4-BE49-F238E27FC236}">
                <a16:creationId xmlns:a16="http://schemas.microsoft.com/office/drawing/2014/main" id="{DC738197-A510-E1B7-15C6-3D69C49E081B}"/>
              </a:ext>
            </a:extLst>
          </p:cNvPr>
          <p:cNvGrpSpPr/>
          <p:nvPr/>
        </p:nvGrpSpPr>
        <p:grpSpPr>
          <a:xfrm rot="5400000">
            <a:off x="2836317" y="4033127"/>
            <a:ext cx="64875" cy="2921873"/>
            <a:chOff x="2273749" y="179665"/>
            <a:chExt cx="946569" cy="5386810"/>
          </a:xfrm>
        </p:grpSpPr>
        <p:cxnSp>
          <p:nvCxnSpPr>
            <p:cNvPr id="1744" name="Google Shape;1968;p12">
              <a:extLst>
                <a:ext uri="{FF2B5EF4-FFF2-40B4-BE49-F238E27FC236}">
                  <a16:creationId xmlns:a16="http://schemas.microsoft.com/office/drawing/2014/main" id="{2A1EB71D-7256-4D1D-84DA-2C74B8E5C49E}"/>
                </a:ext>
              </a:extLst>
            </p:cNvPr>
            <p:cNvCxnSpPr/>
            <p:nvPr/>
          </p:nvCxnSpPr>
          <p:spPr>
            <a:xfrm>
              <a:off x="2273749" y="1955800"/>
              <a:ext cx="946568" cy="0"/>
            </a:xfrm>
            <a:prstGeom prst="straightConnector1">
              <a:avLst/>
            </a:prstGeom>
            <a:noFill/>
            <a:ln w="28575" cap="flat" cmpd="sng">
              <a:solidFill>
                <a:schemeClr val="dk2"/>
              </a:solidFill>
              <a:prstDash val="solid"/>
              <a:round/>
              <a:headEnd type="none" w="sm" len="sm"/>
              <a:tailEnd type="none" w="sm" len="sm"/>
            </a:ln>
          </p:spPr>
        </p:cxnSp>
        <p:cxnSp>
          <p:nvCxnSpPr>
            <p:cNvPr id="1745" name="Google Shape;1969;p12">
              <a:extLst>
                <a:ext uri="{FF2B5EF4-FFF2-40B4-BE49-F238E27FC236}">
                  <a16:creationId xmlns:a16="http://schemas.microsoft.com/office/drawing/2014/main" id="{EEAC013A-A7A3-CF01-9B2B-304C14650485}"/>
                </a:ext>
              </a:extLst>
            </p:cNvPr>
            <p:cNvCxnSpPr/>
            <p:nvPr/>
          </p:nvCxnSpPr>
          <p:spPr>
            <a:xfrm>
              <a:off x="2273749" y="2540633"/>
              <a:ext cx="946568" cy="0"/>
            </a:xfrm>
            <a:prstGeom prst="straightConnector1">
              <a:avLst/>
            </a:prstGeom>
            <a:noFill/>
            <a:ln w="28575" cap="flat" cmpd="sng">
              <a:solidFill>
                <a:schemeClr val="dk2"/>
              </a:solidFill>
              <a:prstDash val="solid"/>
              <a:round/>
              <a:headEnd type="none" w="sm" len="sm"/>
              <a:tailEnd type="none" w="sm" len="sm"/>
            </a:ln>
          </p:spPr>
        </p:cxnSp>
        <p:cxnSp>
          <p:nvCxnSpPr>
            <p:cNvPr id="1746" name="Google Shape;1970;p12">
              <a:extLst>
                <a:ext uri="{FF2B5EF4-FFF2-40B4-BE49-F238E27FC236}">
                  <a16:creationId xmlns:a16="http://schemas.microsoft.com/office/drawing/2014/main" id="{9F9A944E-56E8-78C9-8B61-DA21ED5B7A4E}"/>
                </a:ext>
              </a:extLst>
            </p:cNvPr>
            <p:cNvCxnSpPr/>
            <p:nvPr/>
          </p:nvCxnSpPr>
          <p:spPr>
            <a:xfrm>
              <a:off x="2273749" y="3125466"/>
              <a:ext cx="946568" cy="0"/>
            </a:xfrm>
            <a:prstGeom prst="straightConnector1">
              <a:avLst/>
            </a:prstGeom>
            <a:noFill/>
            <a:ln w="28575" cap="flat" cmpd="sng">
              <a:solidFill>
                <a:schemeClr val="dk2"/>
              </a:solidFill>
              <a:prstDash val="solid"/>
              <a:round/>
              <a:headEnd type="none" w="sm" len="sm"/>
              <a:tailEnd type="none" w="sm" len="sm"/>
            </a:ln>
          </p:spPr>
        </p:cxnSp>
        <p:cxnSp>
          <p:nvCxnSpPr>
            <p:cNvPr id="1747" name="Google Shape;1971;p12">
              <a:extLst>
                <a:ext uri="{FF2B5EF4-FFF2-40B4-BE49-F238E27FC236}">
                  <a16:creationId xmlns:a16="http://schemas.microsoft.com/office/drawing/2014/main" id="{ED7E7BC0-2B61-5523-4097-E3FBF11F8C7B}"/>
                </a:ext>
              </a:extLst>
            </p:cNvPr>
            <p:cNvCxnSpPr/>
            <p:nvPr/>
          </p:nvCxnSpPr>
          <p:spPr>
            <a:xfrm>
              <a:off x="2273749" y="3710299"/>
              <a:ext cx="946568" cy="0"/>
            </a:xfrm>
            <a:prstGeom prst="straightConnector1">
              <a:avLst/>
            </a:prstGeom>
            <a:noFill/>
            <a:ln w="28575" cap="flat" cmpd="sng">
              <a:solidFill>
                <a:schemeClr val="dk2"/>
              </a:solidFill>
              <a:prstDash val="solid"/>
              <a:round/>
              <a:headEnd type="none" w="sm" len="sm"/>
              <a:tailEnd type="none" w="sm" len="sm"/>
            </a:ln>
          </p:spPr>
        </p:cxnSp>
        <p:cxnSp>
          <p:nvCxnSpPr>
            <p:cNvPr id="1748" name="Google Shape;1972;p12">
              <a:extLst>
                <a:ext uri="{FF2B5EF4-FFF2-40B4-BE49-F238E27FC236}">
                  <a16:creationId xmlns:a16="http://schemas.microsoft.com/office/drawing/2014/main" id="{A5F81AEC-D376-F81F-6405-BBF7F8008160}"/>
                </a:ext>
              </a:extLst>
            </p:cNvPr>
            <p:cNvCxnSpPr/>
            <p:nvPr/>
          </p:nvCxnSpPr>
          <p:spPr>
            <a:xfrm>
              <a:off x="2273749" y="4295132"/>
              <a:ext cx="946568" cy="0"/>
            </a:xfrm>
            <a:prstGeom prst="straightConnector1">
              <a:avLst/>
            </a:prstGeom>
            <a:noFill/>
            <a:ln w="28575" cap="flat" cmpd="sng">
              <a:solidFill>
                <a:schemeClr val="dk2"/>
              </a:solidFill>
              <a:prstDash val="solid"/>
              <a:round/>
              <a:headEnd type="none" w="sm" len="sm"/>
              <a:tailEnd type="none" w="sm" len="sm"/>
            </a:ln>
          </p:spPr>
        </p:cxnSp>
        <p:cxnSp>
          <p:nvCxnSpPr>
            <p:cNvPr id="1749" name="Google Shape;1973;p12">
              <a:extLst>
                <a:ext uri="{FF2B5EF4-FFF2-40B4-BE49-F238E27FC236}">
                  <a16:creationId xmlns:a16="http://schemas.microsoft.com/office/drawing/2014/main" id="{0500836D-99CF-B4F6-D174-50C4A1A64DBB}"/>
                </a:ext>
              </a:extLst>
            </p:cNvPr>
            <p:cNvCxnSpPr/>
            <p:nvPr/>
          </p:nvCxnSpPr>
          <p:spPr>
            <a:xfrm>
              <a:off x="2273749" y="4879965"/>
              <a:ext cx="946568" cy="0"/>
            </a:xfrm>
            <a:prstGeom prst="straightConnector1">
              <a:avLst/>
            </a:prstGeom>
            <a:noFill/>
            <a:ln w="28575" cap="flat" cmpd="sng">
              <a:solidFill>
                <a:schemeClr val="dk2"/>
              </a:solidFill>
              <a:prstDash val="solid"/>
              <a:round/>
              <a:headEnd type="none" w="sm" len="sm"/>
              <a:tailEnd type="none" w="sm" len="sm"/>
            </a:ln>
          </p:spPr>
        </p:cxnSp>
        <p:cxnSp>
          <p:nvCxnSpPr>
            <p:cNvPr id="1750" name="Google Shape;1974;p12">
              <a:extLst>
                <a:ext uri="{FF2B5EF4-FFF2-40B4-BE49-F238E27FC236}">
                  <a16:creationId xmlns:a16="http://schemas.microsoft.com/office/drawing/2014/main" id="{D71323AA-FB95-C021-35FB-1EC25EC06727}"/>
                </a:ext>
              </a:extLst>
            </p:cNvPr>
            <p:cNvCxnSpPr/>
            <p:nvPr/>
          </p:nvCxnSpPr>
          <p:spPr>
            <a:xfrm>
              <a:off x="2273749" y="5566475"/>
              <a:ext cx="946568" cy="0"/>
            </a:xfrm>
            <a:prstGeom prst="straightConnector1">
              <a:avLst/>
            </a:prstGeom>
            <a:noFill/>
            <a:ln w="28575" cap="flat" cmpd="sng">
              <a:solidFill>
                <a:schemeClr val="dk2"/>
              </a:solidFill>
              <a:prstDash val="solid"/>
              <a:round/>
              <a:headEnd type="none" w="sm" len="sm"/>
              <a:tailEnd type="none" w="sm" len="sm"/>
            </a:ln>
          </p:spPr>
        </p:cxnSp>
        <p:cxnSp>
          <p:nvCxnSpPr>
            <p:cNvPr id="1751" name="Google Shape;1975;p12">
              <a:extLst>
                <a:ext uri="{FF2B5EF4-FFF2-40B4-BE49-F238E27FC236}">
                  <a16:creationId xmlns:a16="http://schemas.microsoft.com/office/drawing/2014/main" id="{262D2E78-3889-D25F-94DF-76BFEF3579C4}"/>
                </a:ext>
              </a:extLst>
            </p:cNvPr>
            <p:cNvCxnSpPr/>
            <p:nvPr/>
          </p:nvCxnSpPr>
          <p:spPr>
            <a:xfrm>
              <a:off x="2273750" y="179665"/>
              <a:ext cx="946568" cy="0"/>
            </a:xfrm>
            <a:prstGeom prst="straightConnector1">
              <a:avLst/>
            </a:prstGeom>
            <a:noFill/>
            <a:ln w="28575" cap="flat" cmpd="sng">
              <a:solidFill>
                <a:schemeClr val="dk2"/>
              </a:solidFill>
              <a:prstDash val="solid"/>
              <a:round/>
              <a:headEnd type="none" w="sm" len="sm"/>
              <a:tailEnd type="none" w="sm" len="sm"/>
            </a:ln>
          </p:spPr>
        </p:cxnSp>
        <p:cxnSp>
          <p:nvCxnSpPr>
            <p:cNvPr id="1752" name="Google Shape;1976;p12">
              <a:extLst>
                <a:ext uri="{FF2B5EF4-FFF2-40B4-BE49-F238E27FC236}">
                  <a16:creationId xmlns:a16="http://schemas.microsoft.com/office/drawing/2014/main" id="{91DD2A22-5D48-72FB-02AC-441EFEE350EE}"/>
                </a:ext>
              </a:extLst>
            </p:cNvPr>
            <p:cNvCxnSpPr/>
            <p:nvPr/>
          </p:nvCxnSpPr>
          <p:spPr>
            <a:xfrm>
              <a:off x="2273749" y="764500"/>
              <a:ext cx="946567" cy="0"/>
            </a:xfrm>
            <a:prstGeom prst="straightConnector1">
              <a:avLst/>
            </a:prstGeom>
            <a:noFill/>
            <a:ln w="28575" cap="flat" cmpd="sng">
              <a:solidFill>
                <a:schemeClr val="dk2"/>
              </a:solidFill>
              <a:prstDash val="solid"/>
              <a:round/>
              <a:headEnd type="none" w="sm" len="sm"/>
              <a:tailEnd type="none" w="sm" len="sm"/>
            </a:ln>
          </p:spPr>
        </p:cxnSp>
        <p:cxnSp>
          <p:nvCxnSpPr>
            <p:cNvPr id="1753" name="Google Shape;1977;p12">
              <a:extLst>
                <a:ext uri="{FF2B5EF4-FFF2-40B4-BE49-F238E27FC236}">
                  <a16:creationId xmlns:a16="http://schemas.microsoft.com/office/drawing/2014/main" id="{C9F90AAF-F009-5626-586C-DF8325157AE8}"/>
                </a:ext>
              </a:extLst>
            </p:cNvPr>
            <p:cNvCxnSpPr/>
            <p:nvPr/>
          </p:nvCxnSpPr>
          <p:spPr>
            <a:xfrm>
              <a:off x="2273749" y="1349332"/>
              <a:ext cx="946567" cy="0"/>
            </a:xfrm>
            <a:prstGeom prst="straightConnector1">
              <a:avLst/>
            </a:prstGeom>
            <a:noFill/>
            <a:ln w="28575" cap="flat" cmpd="sng">
              <a:solidFill>
                <a:schemeClr val="dk2"/>
              </a:solidFill>
              <a:prstDash val="solid"/>
              <a:round/>
              <a:headEnd type="none" w="sm" len="sm"/>
              <a:tailEnd type="none" w="sm" len="sm"/>
            </a:ln>
          </p:spPr>
        </p:cxnSp>
      </p:grpSp>
      <p:sp>
        <p:nvSpPr>
          <p:cNvPr id="1754" name="Google Shape;1978;p12">
            <a:extLst>
              <a:ext uri="{FF2B5EF4-FFF2-40B4-BE49-F238E27FC236}">
                <a16:creationId xmlns:a16="http://schemas.microsoft.com/office/drawing/2014/main" id="{25371D66-651F-BABE-E9D6-1ADB1DE8B29F}"/>
              </a:ext>
            </a:extLst>
          </p:cNvPr>
          <p:cNvSpPr/>
          <p:nvPr/>
        </p:nvSpPr>
        <p:spPr>
          <a:xfrm>
            <a:off x="1418391" y="4510501"/>
            <a:ext cx="2933700" cy="107950"/>
          </a:xfrm>
          <a:custGeom>
            <a:avLst/>
            <a:gdLst/>
            <a:ahLst/>
            <a:cxnLst/>
            <a:rect l="l" t="t" r="r" b="b"/>
            <a:pathLst>
              <a:path w="2933700" h="107950" extrusionOk="0">
                <a:moveTo>
                  <a:pt x="0" y="0"/>
                </a:moveTo>
                <a:lnTo>
                  <a:pt x="323850" y="79375"/>
                </a:lnTo>
                <a:lnTo>
                  <a:pt x="654050" y="19050"/>
                </a:lnTo>
                <a:lnTo>
                  <a:pt x="977900" y="22225"/>
                </a:lnTo>
                <a:lnTo>
                  <a:pt x="1301750" y="66675"/>
                </a:lnTo>
                <a:lnTo>
                  <a:pt x="1622425" y="3175"/>
                </a:lnTo>
                <a:lnTo>
                  <a:pt x="1962150" y="6350"/>
                </a:lnTo>
                <a:lnTo>
                  <a:pt x="2289175" y="19050"/>
                </a:lnTo>
                <a:lnTo>
                  <a:pt x="2613025" y="34925"/>
                </a:lnTo>
                <a:lnTo>
                  <a:pt x="2933700" y="107950"/>
                </a:lnTo>
              </a:path>
            </a:pathLst>
          </a:custGeom>
          <a:noFill/>
          <a:ln w="28575"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55" name="Google Shape;1979;p12">
            <a:extLst>
              <a:ext uri="{FF2B5EF4-FFF2-40B4-BE49-F238E27FC236}">
                <a16:creationId xmlns:a16="http://schemas.microsoft.com/office/drawing/2014/main" id="{F496554C-22CE-A12F-BF72-D0EABF139B81}"/>
              </a:ext>
            </a:extLst>
          </p:cNvPr>
          <p:cNvSpPr/>
          <p:nvPr/>
        </p:nvSpPr>
        <p:spPr>
          <a:xfrm>
            <a:off x="1418391" y="4577176"/>
            <a:ext cx="2940050" cy="88900"/>
          </a:xfrm>
          <a:custGeom>
            <a:avLst/>
            <a:gdLst/>
            <a:ahLst/>
            <a:cxnLst/>
            <a:rect l="l" t="t" r="r" b="b"/>
            <a:pathLst>
              <a:path w="2940050" h="88900" extrusionOk="0">
                <a:moveTo>
                  <a:pt x="0" y="44450"/>
                </a:moveTo>
                <a:lnTo>
                  <a:pt x="323850" y="57150"/>
                </a:lnTo>
                <a:lnTo>
                  <a:pt x="654050" y="12700"/>
                </a:lnTo>
                <a:lnTo>
                  <a:pt x="974725" y="15875"/>
                </a:lnTo>
                <a:lnTo>
                  <a:pt x="1304925" y="57150"/>
                </a:lnTo>
                <a:lnTo>
                  <a:pt x="1631950" y="41275"/>
                </a:lnTo>
                <a:lnTo>
                  <a:pt x="1968500" y="44450"/>
                </a:lnTo>
                <a:lnTo>
                  <a:pt x="2279650" y="0"/>
                </a:lnTo>
                <a:lnTo>
                  <a:pt x="2622550" y="28575"/>
                </a:lnTo>
                <a:lnTo>
                  <a:pt x="2940050" y="88900"/>
                </a:lnTo>
              </a:path>
            </a:pathLst>
          </a:custGeom>
          <a:noFill/>
          <a:ln w="2857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56" name="Google Shape;1980;p12">
            <a:extLst>
              <a:ext uri="{FF2B5EF4-FFF2-40B4-BE49-F238E27FC236}">
                <a16:creationId xmlns:a16="http://schemas.microsoft.com/office/drawing/2014/main" id="{77A49987-7548-B2B6-3631-03436E4F79C7}"/>
              </a:ext>
            </a:extLst>
          </p:cNvPr>
          <p:cNvSpPr/>
          <p:nvPr/>
        </p:nvSpPr>
        <p:spPr>
          <a:xfrm>
            <a:off x="1412041" y="4656551"/>
            <a:ext cx="2946400" cy="69850"/>
          </a:xfrm>
          <a:custGeom>
            <a:avLst/>
            <a:gdLst/>
            <a:ahLst/>
            <a:cxnLst/>
            <a:rect l="l" t="t" r="r" b="b"/>
            <a:pathLst>
              <a:path w="2946400" h="69850" extrusionOk="0">
                <a:moveTo>
                  <a:pt x="0" y="53975"/>
                </a:moveTo>
                <a:lnTo>
                  <a:pt x="330200" y="9525"/>
                </a:lnTo>
                <a:lnTo>
                  <a:pt x="657225" y="50800"/>
                </a:lnTo>
                <a:lnTo>
                  <a:pt x="984250" y="28575"/>
                </a:lnTo>
                <a:lnTo>
                  <a:pt x="1311275" y="63500"/>
                </a:lnTo>
                <a:lnTo>
                  <a:pt x="1635125" y="22225"/>
                </a:lnTo>
                <a:lnTo>
                  <a:pt x="1962150" y="34925"/>
                </a:lnTo>
                <a:lnTo>
                  <a:pt x="2292350" y="0"/>
                </a:lnTo>
                <a:lnTo>
                  <a:pt x="2622550" y="57150"/>
                </a:lnTo>
                <a:lnTo>
                  <a:pt x="2946400" y="69850"/>
                </a:lnTo>
              </a:path>
            </a:pathLst>
          </a:custGeom>
          <a:noFill/>
          <a:ln w="28575" cap="flat" cmpd="sng">
            <a:solidFill>
              <a:schemeClr val="accent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grpSp>
        <p:nvGrpSpPr>
          <p:cNvPr id="1757" name="Google Shape;1981;p12">
            <a:extLst>
              <a:ext uri="{FF2B5EF4-FFF2-40B4-BE49-F238E27FC236}">
                <a16:creationId xmlns:a16="http://schemas.microsoft.com/office/drawing/2014/main" id="{569E10C0-AAE5-073F-D973-F7EE78017B12}"/>
              </a:ext>
            </a:extLst>
          </p:cNvPr>
          <p:cNvGrpSpPr/>
          <p:nvPr/>
        </p:nvGrpSpPr>
        <p:grpSpPr>
          <a:xfrm>
            <a:off x="1388800" y="4482854"/>
            <a:ext cx="3000260" cy="163653"/>
            <a:chOff x="1386459" y="4925353"/>
            <a:chExt cx="3000260" cy="163653"/>
          </a:xfrm>
          <a:solidFill>
            <a:schemeClr val="accent4"/>
          </a:solidFill>
        </p:grpSpPr>
        <p:sp>
          <p:nvSpPr>
            <p:cNvPr id="1758" name="Google Shape;1982;p12">
              <a:extLst>
                <a:ext uri="{FF2B5EF4-FFF2-40B4-BE49-F238E27FC236}">
                  <a16:creationId xmlns:a16="http://schemas.microsoft.com/office/drawing/2014/main" id="{323F558E-1F9A-5A54-97D0-55FBA9A498A4}"/>
                </a:ext>
              </a:extLst>
            </p:cNvPr>
            <p:cNvSpPr/>
            <p:nvPr/>
          </p:nvSpPr>
          <p:spPr>
            <a:xfrm>
              <a:off x="1386459" y="4925353"/>
              <a:ext cx="59336" cy="59336"/>
            </a:xfrm>
            <a:prstGeom prst="ellipse">
              <a:avLst/>
            </a:prstGeom>
            <a:grpFill/>
            <a:ln>
              <a:solidFill>
                <a:schemeClr val="accent4"/>
              </a:solid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59" name="Google Shape;1983;p12">
              <a:extLst>
                <a:ext uri="{FF2B5EF4-FFF2-40B4-BE49-F238E27FC236}">
                  <a16:creationId xmlns:a16="http://schemas.microsoft.com/office/drawing/2014/main" id="{1C13C75F-D8E9-D43D-7F33-7122E40C735E}"/>
                </a:ext>
              </a:extLst>
            </p:cNvPr>
            <p:cNvSpPr/>
            <p:nvPr/>
          </p:nvSpPr>
          <p:spPr>
            <a:xfrm>
              <a:off x="1715287" y="4990996"/>
              <a:ext cx="59336" cy="59336"/>
            </a:xfrm>
            <a:prstGeom prst="ellipse">
              <a:avLst/>
            </a:prstGeom>
            <a:grpFill/>
            <a:ln>
              <a:solidFill>
                <a:schemeClr val="accent4"/>
              </a:solid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60" name="Google Shape;1984;p12">
              <a:extLst>
                <a:ext uri="{FF2B5EF4-FFF2-40B4-BE49-F238E27FC236}">
                  <a16:creationId xmlns:a16="http://schemas.microsoft.com/office/drawing/2014/main" id="{48F3E6E8-772A-0C47-F641-592FBB3D536B}"/>
                </a:ext>
              </a:extLst>
            </p:cNvPr>
            <p:cNvSpPr/>
            <p:nvPr/>
          </p:nvSpPr>
          <p:spPr>
            <a:xfrm>
              <a:off x="2035734" y="4944209"/>
              <a:ext cx="59336" cy="59336"/>
            </a:xfrm>
            <a:prstGeom prst="ellipse">
              <a:avLst/>
            </a:prstGeom>
            <a:grpFill/>
            <a:ln>
              <a:solidFill>
                <a:schemeClr val="accent4"/>
              </a:solid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61" name="Google Shape;1985;p12">
              <a:extLst>
                <a:ext uri="{FF2B5EF4-FFF2-40B4-BE49-F238E27FC236}">
                  <a16:creationId xmlns:a16="http://schemas.microsoft.com/office/drawing/2014/main" id="{CF2B22BD-A0DE-A770-7299-B73E57951B18}"/>
                </a:ext>
              </a:extLst>
            </p:cNvPr>
            <p:cNvSpPr/>
            <p:nvPr/>
          </p:nvSpPr>
          <p:spPr>
            <a:xfrm>
              <a:off x="2370728" y="4944209"/>
              <a:ext cx="59336" cy="59336"/>
            </a:xfrm>
            <a:prstGeom prst="ellipse">
              <a:avLst/>
            </a:prstGeom>
            <a:grpFill/>
            <a:ln>
              <a:solidFill>
                <a:schemeClr val="accent4"/>
              </a:solid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62" name="Google Shape;1986;p12">
              <a:extLst>
                <a:ext uri="{FF2B5EF4-FFF2-40B4-BE49-F238E27FC236}">
                  <a16:creationId xmlns:a16="http://schemas.microsoft.com/office/drawing/2014/main" id="{768FBDFC-2D08-4ECB-8A00-368072345401}"/>
                </a:ext>
              </a:extLst>
            </p:cNvPr>
            <p:cNvSpPr/>
            <p:nvPr/>
          </p:nvSpPr>
          <p:spPr>
            <a:xfrm>
              <a:off x="2689606" y="4987524"/>
              <a:ext cx="59336" cy="59336"/>
            </a:xfrm>
            <a:prstGeom prst="ellipse">
              <a:avLst/>
            </a:prstGeom>
            <a:grpFill/>
            <a:ln>
              <a:solidFill>
                <a:schemeClr val="accent4"/>
              </a:solid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63" name="Google Shape;1987;p12">
              <a:extLst>
                <a:ext uri="{FF2B5EF4-FFF2-40B4-BE49-F238E27FC236}">
                  <a16:creationId xmlns:a16="http://schemas.microsoft.com/office/drawing/2014/main" id="{239B5DDE-8415-315D-62FA-D8721DE89399}"/>
                </a:ext>
              </a:extLst>
            </p:cNvPr>
            <p:cNvSpPr/>
            <p:nvPr/>
          </p:nvSpPr>
          <p:spPr>
            <a:xfrm>
              <a:off x="3018188" y="4929451"/>
              <a:ext cx="59336" cy="59336"/>
            </a:xfrm>
            <a:prstGeom prst="ellipse">
              <a:avLst/>
            </a:prstGeom>
            <a:grpFill/>
            <a:ln>
              <a:solidFill>
                <a:schemeClr val="accent4"/>
              </a:solid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64" name="Google Shape;1988;p12">
              <a:extLst>
                <a:ext uri="{FF2B5EF4-FFF2-40B4-BE49-F238E27FC236}">
                  <a16:creationId xmlns:a16="http://schemas.microsoft.com/office/drawing/2014/main" id="{7741391D-7D9F-582A-C217-8C79FFEFDA00}"/>
                </a:ext>
              </a:extLst>
            </p:cNvPr>
            <p:cNvSpPr/>
            <p:nvPr/>
          </p:nvSpPr>
          <p:spPr>
            <a:xfrm>
              <a:off x="3351313" y="4934708"/>
              <a:ext cx="59336" cy="59336"/>
            </a:xfrm>
            <a:prstGeom prst="ellipse">
              <a:avLst/>
            </a:prstGeom>
            <a:grpFill/>
            <a:ln>
              <a:solidFill>
                <a:schemeClr val="accent4"/>
              </a:solid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65" name="Google Shape;1989;p12">
              <a:extLst>
                <a:ext uri="{FF2B5EF4-FFF2-40B4-BE49-F238E27FC236}">
                  <a16:creationId xmlns:a16="http://schemas.microsoft.com/office/drawing/2014/main" id="{D04E0CB4-35FE-91A4-677F-7EAD7B9A4D21}"/>
                </a:ext>
              </a:extLst>
            </p:cNvPr>
            <p:cNvSpPr/>
            <p:nvPr/>
          </p:nvSpPr>
          <p:spPr>
            <a:xfrm>
              <a:off x="3668594" y="4946291"/>
              <a:ext cx="59336" cy="59336"/>
            </a:xfrm>
            <a:prstGeom prst="ellipse">
              <a:avLst/>
            </a:prstGeom>
            <a:grpFill/>
            <a:ln>
              <a:solidFill>
                <a:schemeClr val="accent4"/>
              </a:solid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66" name="Google Shape;1990;p12">
              <a:extLst>
                <a:ext uri="{FF2B5EF4-FFF2-40B4-BE49-F238E27FC236}">
                  <a16:creationId xmlns:a16="http://schemas.microsoft.com/office/drawing/2014/main" id="{EF26807B-20EF-3D11-EE52-82C4ADD1CDED}"/>
                </a:ext>
              </a:extLst>
            </p:cNvPr>
            <p:cNvSpPr/>
            <p:nvPr/>
          </p:nvSpPr>
          <p:spPr>
            <a:xfrm>
              <a:off x="3994046" y="4961865"/>
              <a:ext cx="59336" cy="59336"/>
            </a:xfrm>
            <a:prstGeom prst="ellipse">
              <a:avLst/>
            </a:prstGeom>
            <a:grpFill/>
            <a:ln>
              <a:solidFill>
                <a:schemeClr val="accent4"/>
              </a:solid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67" name="Google Shape;1991;p12">
              <a:extLst>
                <a:ext uri="{FF2B5EF4-FFF2-40B4-BE49-F238E27FC236}">
                  <a16:creationId xmlns:a16="http://schemas.microsoft.com/office/drawing/2014/main" id="{0F52613D-0DB0-F3B6-059E-8C8F6EE44155}"/>
                </a:ext>
              </a:extLst>
            </p:cNvPr>
            <p:cNvSpPr/>
            <p:nvPr/>
          </p:nvSpPr>
          <p:spPr>
            <a:xfrm>
              <a:off x="4327383" y="5029670"/>
              <a:ext cx="59336" cy="59336"/>
            </a:xfrm>
            <a:prstGeom prst="ellipse">
              <a:avLst/>
            </a:prstGeom>
            <a:grpFill/>
            <a:ln>
              <a:solidFill>
                <a:schemeClr val="accent4"/>
              </a:solid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grpSp>
      <p:grpSp>
        <p:nvGrpSpPr>
          <p:cNvPr id="1768" name="Google Shape;1992;p12">
            <a:extLst>
              <a:ext uri="{FF2B5EF4-FFF2-40B4-BE49-F238E27FC236}">
                <a16:creationId xmlns:a16="http://schemas.microsoft.com/office/drawing/2014/main" id="{6732E5DE-4B17-1F0C-5039-54B1795B9D83}"/>
              </a:ext>
            </a:extLst>
          </p:cNvPr>
          <p:cNvGrpSpPr/>
          <p:nvPr/>
        </p:nvGrpSpPr>
        <p:grpSpPr>
          <a:xfrm>
            <a:off x="1386128" y="4551545"/>
            <a:ext cx="2991328" cy="144180"/>
            <a:chOff x="1383787" y="4994044"/>
            <a:chExt cx="2991328" cy="144180"/>
          </a:xfrm>
        </p:grpSpPr>
        <p:sp>
          <p:nvSpPr>
            <p:cNvPr id="1769" name="Google Shape;1993;p12">
              <a:extLst>
                <a:ext uri="{FF2B5EF4-FFF2-40B4-BE49-F238E27FC236}">
                  <a16:creationId xmlns:a16="http://schemas.microsoft.com/office/drawing/2014/main" id="{689A0805-777B-54C7-3988-E902EBA498BA}"/>
                </a:ext>
              </a:extLst>
            </p:cNvPr>
            <p:cNvSpPr/>
            <p:nvPr/>
          </p:nvSpPr>
          <p:spPr>
            <a:xfrm>
              <a:off x="4315779" y="5078888"/>
              <a:ext cx="59336" cy="59336"/>
            </a:xfrm>
            <a:prstGeom prst="ellipse">
              <a:avLst/>
            </a:prstGeom>
            <a:solidFill>
              <a:schemeClr val="accent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70" name="Google Shape;1994;p12">
              <a:extLst>
                <a:ext uri="{FF2B5EF4-FFF2-40B4-BE49-F238E27FC236}">
                  <a16:creationId xmlns:a16="http://schemas.microsoft.com/office/drawing/2014/main" id="{C8B5D668-DBE3-6DDF-1022-1DAB8C932E06}"/>
                </a:ext>
              </a:extLst>
            </p:cNvPr>
            <p:cNvSpPr/>
            <p:nvPr/>
          </p:nvSpPr>
          <p:spPr>
            <a:xfrm>
              <a:off x="3996437" y="5021201"/>
              <a:ext cx="59336" cy="59336"/>
            </a:xfrm>
            <a:prstGeom prst="ellipse">
              <a:avLst/>
            </a:prstGeom>
            <a:solidFill>
              <a:schemeClr val="accent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71" name="Google Shape;1995;p12">
              <a:extLst>
                <a:ext uri="{FF2B5EF4-FFF2-40B4-BE49-F238E27FC236}">
                  <a16:creationId xmlns:a16="http://schemas.microsoft.com/office/drawing/2014/main" id="{E7CD7530-6CC0-FA34-C549-C069554F6DC1}"/>
                </a:ext>
              </a:extLst>
            </p:cNvPr>
            <p:cNvSpPr/>
            <p:nvPr/>
          </p:nvSpPr>
          <p:spPr>
            <a:xfrm>
              <a:off x="3672792" y="4994044"/>
              <a:ext cx="59336" cy="59336"/>
            </a:xfrm>
            <a:prstGeom prst="ellipse">
              <a:avLst/>
            </a:prstGeom>
            <a:solidFill>
              <a:schemeClr val="accent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72" name="Google Shape;1996;p12">
              <a:extLst>
                <a:ext uri="{FF2B5EF4-FFF2-40B4-BE49-F238E27FC236}">
                  <a16:creationId xmlns:a16="http://schemas.microsoft.com/office/drawing/2014/main" id="{4E87E1F5-6EBC-7D13-4E0D-11AB880D3C3A}"/>
                </a:ext>
              </a:extLst>
            </p:cNvPr>
            <p:cNvSpPr/>
            <p:nvPr/>
          </p:nvSpPr>
          <p:spPr>
            <a:xfrm>
              <a:off x="3349147" y="5031329"/>
              <a:ext cx="59336" cy="59336"/>
            </a:xfrm>
            <a:prstGeom prst="ellipse">
              <a:avLst/>
            </a:prstGeom>
            <a:solidFill>
              <a:schemeClr val="accent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73" name="Google Shape;1997;p12">
              <a:extLst>
                <a:ext uri="{FF2B5EF4-FFF2-40B4-BE49-F238E27FC236}">
                  <a16:creationId xmlns:a16="http://schemas.microsoft.com/office/drawing/2014/main" id="{6CA03479-7ADA-5856-4B86-9658E9C778FD}"/>
                </a:ext>
              </a:extLst>
            </p:cNvPr>
            <p:cNvSpPr/>
            <p:nvPr/>
          </p:nvSpPr>
          <p:spPr>
            <a:xfrm>
              <a:off x="3016852" y="5034314"/>
              <a:ext cx="59336" cy="59336"/>
            </a:xfrm>
            <a:prstGeom prst="ellipse">
              <a:avLst/>
            </a:prstGeom>
            <a:solidFill>
              <a:schemeClr val="accent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74" name="Google Shape;1998;p12">
              <a:extLst>
                <a:ext uri="{FF2B5EF4-FFF2-40B4-BE49-F238E27FC236}">
                  <a16:creationId xmlns:a16="http://schemas.microsoft.com/office/drawing/2014/main" id="{9D26F514-BA6C-F442-932D-930A24D3A6DD}"/>
                </a:ext>
              </a:extLst>
            </p:cNvPr>
            <p:cNvSpPr/>
            <p:nvPr/>
          </p:nvSpPr>
          <p:spPr>
            <a:xfrm>
              <a:off x="2692913" y="5049220"/>
              <a:ext cx="59336" cy="59336"/>
            </a:xfrm>
            <a:prstGeom prst="ellipse">
              <a:avLst/>
            </a:prstGeom>
            <a:solidFill>
              <a:schemeClr val="accent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75" name="Google Shape;1999;p12">
              <a:extLst>
                <a:ext uri="{FF2B5EF4-FFF2-40B4-BE49-F238E27FC236}">
                  <a16:creationId xmlns:a16="http://schemas.microsoft.com/office/drawing/2014/main" id="{EB66FCDB-EEFA-0955-C570-525A32910ABB}"/>
                </a:ext>
              </a:extLst>
            </p:cNvPr>
            <p:cNvSpPr/>
            <p:nvPr/>
          </p:nvSpPr>
          <p:spPr>
            <a:xfrm>
              <a:off x="2371030" y="5009640"/>
              <a:ext cx="59336" cy="59336"/>
            </a:xfrm>
            <a:prstGeom prst="ellipse">
              <a:avLst/>
            </a:prstGeom>
            <a:solidFill>
              <a:schemeClr val="accent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76" name="Google Shape;2000;p12">
              <a:extLst>
                <a:ext uri="{FF2B5EF4-FFF2-40B4-BE49-F238E27FC236}">
                  <a16:creationId xmlns:a16="http://schemas.microsoft.com/office/drawing/2014/main" id="{57C0CB5F-CFE0-D490-9AC5-7A7BD667F1E8}"/>
                </a:ext>
              </a:extLst>
            </p:cNvPr>
            <p:cNvSpPr/>
            <p:nvPr/>
          </p:nvSpPr>
          <p:spPr>
            <a:xfrm>
              <a:off x="2035260" y="5003519"/>
              <a:ext cx="59336" cy="59336"/>
            </a:xfrm>
            <a:prstGeom prst="ellipse">
              <a:avLst/>
            </a:prstGeom>
            <a:solidFill>
              <a:schemeClr val="accent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77" name="Google Shape;2001;p12">
              <a:extLst>
                <a:ext uri="{FF2B5EF4-FFF2-40B4-BE49-F238E27FC236}">
                  <a16:creationId xmlns:a16="http://schemas.microsoft.com/office/drawing/2014/main" id="{FECB9B98-6176-B0EB-61D7-FC3B6769032E}"/>
                </a:ext>
              </a:extLst>
            </p:cNvPr>
            <p:cNvSpPr/>
            <p:nvPr/>
          </p:nvSpPr>
          <p:spPr>
            <a:xfrm>
              <a:off x="1720144" y="5047438"/>
              <a:ext cx="59336" cy="59336"/>
            </a:xfrm>
            <a:prstGeom prst="ellipse">
              <a:avLst/>
            </a:prstGeom>
            <a:solidFill>
              <a:schemeClr val="accent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78" name="Google Shape;2002;p12">
              <a:extLst>
                <a:ext uri="{FF2B5EF4-FFF2-40B4-BE49-F238E27FC236}">
                  <a16:creationId xmlns:a16="http://schemas.microsoft.com/office/drawing/2014/main" id="{2C5E29A1-221D-972D-A3E9-F0A94277C36B}"/>
                </a:ext>
              </a:extLst>
            </p:cNvPr>
            <p:cNvSpPr/>
            <p:nvPr/>
          </p:nvSpPr>
          <p:spPr>
            <a:xfrm>
              <a:off x="1383787" y="5034853"/>
              <a:ext cx="59336" cy="59336"/>
            </a:xfrm>
            <a:prstGeom prst="ellipse">
              <a:avLst/>
            </a:prstGeom>
            <a:solidFill>
              <a:schemeClr val="accent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grpSp>
      <p:grpSp>
        <p:nvGrpSpPr>
          <p:cNvPr id="1779" name="Google Shape;2003;p12">
            <a:extLst>
              <a:ext uri="{FF2B5EF4-FFF2-40B4-BE49-F238E27FC236}">
                <a16:creationId xmlns:a16="http://schemas.microsoft.com/office/drawing/2014/main" id="{3CC1D589-EAAE-CAA0-F980-E147AE5E655A}"/>
              </a:ext>
            </a:extLst>
          </p:cNvPr>
          <p:cNvGrpSpPr/>
          <p:nvPr/>
        </p:nvGrpSpPr>
        <p:grpSpPr>
          <a:xfrm>
            <a:off x="1386128" y="4632140"/>
            <a:ext cx="2990800" cy="123929"/>
            <a:chOff x="1383787" y="5074639"/>
            <a:chExt cx="2990800" cy="123929"/>
          </a:xfrm>
        </p:grpSpPr>
        <p:sp>
          <p:nvSpPr>
            <p:cNvPr id="1780" name="Google Shape;2004;p12">
              <a:extLst>
                <a:ext uri="{FF2B5EF4-FFF2-40B4-BE49-F238E27FC236}">
                  <a16:creationId xmlns:a16="http://schemas.microsoft.com/office/drawing/2014/main" id="{9AA1E536-CBFE-63BE-32A8-3E9AA8C4FE28}"/>
                </a:ext>
              </a:extLst>
            </p:cNvPr>
            <p:cNvSpPr/>
            <p:nvPr/>
          </p:nvSpPr>
          <p:spPr>
            <a:xfrm>
              <a:off x="1383787" y="5122332"/>
              <a:ext cx="59336" cy="59336"/>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81" name="Google Shape;2005;p12">
              <a:extLst>
                <a:ext uri="{FF2B5EF4-FFF2-40B4-BE49-F238E27FC236}">
                  <a16:creationId xmlns:a16="http://schemas.microsoft.com/office/drawing/2014/main" id="{F8867437-AADA-B933-5318-5A0ED3C8B190}"/>
                </a:ext>
              </a:extLst>
            </p:cNvPr>
            <p:cNvSpPr/>
            <p:nvPr/>
          </p:nvSpPr>
          <p:spPr>
            <a:xfrm>
              <a:off x="1718142" y="5086465"/>
              <a:ext cx="59336" cy="59336"/>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82" name="Google Shape;2006;p12">
              <a:extLst>
                <a:ext uri="{FF2B5EF4-FFF2-40B4-BE49-F238E27FC236}">
                  <a16:creationId xmlns:a16="http://schemas.microsoft.com/office/drawing/2014/main" id="{DDEB8347-E48C-8F2E-B874-D806469CC5C2}"/>
                </a:ext>
              </a:extLst>
            </p:cNvPr>
            <p:cNvSpPr/>
            <p:nvPr/>
          </p:nvSpPr>
          <p:spPr>
            <a:xfrm>
              <a:off x="2042156" y="5124447"/>
              <a:ext cx="59336" cy="59336"/>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83" name="Google Shape;2007;p12">
              <a:extLst>
                <a:ext uri="{FF2B5EF4-FFF2-40B4-BE49-F238E27FC236}">
                  <a16:creationId xmlns:a16="http://schemas.microsoft.com/office/drawing/2014/main" id="{B4BDF567-B020-2A60-03F2-B29858151319}"/>
                </a:ext>
              </a:extLst>
            </p:cNvPr>
            <p:cNvSpPr/>
            <p:nvPr/>
          </p:nvSpPr>
          <p:spPr>
            <a:xfrm>
              <a:off x="2368056" y="5104307"/>
              <a:ext cx="59336" cy="59336"/>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84" name="Google Shape;2008;p12">
              <a:extLst>
                <a:ext uri="{FF2B5EF4-FFF2-40B4-BE49-F238E27FC236}">
                  <a16:creationId xmlns:a16="http://schemas.microsoft.com/office/drawing/2014/main" id="{B028FC4F-8708-09D0-E8A3-DE0CF7AD58DF}"/>
                </a:ext>
              </a:extLst>
            </p:cNvPr>
            <p:cNvSpPr/>
            <p:nvPr/>
          </p:nvSpPr>
          <p:spPr>
            <a:xfrm>
              <a:off x="2693829" y="5131873"/>
              <a:ext cx="59336" cy="59336"/>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85" name="Google Shape;2009;p12">
              <a:extLst>
                <a:ext uri="{FF2B5EF4-FFF2-40B4-BE49-F238E27FC236}">
                  <a16:creationId xmlns:a16="http://schemas.microsoft.com/office/drawing/2014/main" id="{FF2AF90F-3044-8AF2-9048-1D8E998B4E03}"/>
                </a:ext>
              </a:extLst>
            </p:cNvPr>
            <p:cNvSpPr/>
            <p:nvPr/>
          </p:nvSpPr>
          <p:spPr>
            <a:xfrm>
              <a:off x="3019630" y="5090665"/>
              <a:ext cx="59336" cy="59336"/>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86" name="Google Shape;2010;p12">
              <a:extLst>
                <a:ext uri="{FF2B5EF4-FFF2-40B4-BE49-F238E27FC236}">
                  <a16:creationId xmlns:a16="http://schemas.microsoft.com/office/drawing/2014/main" id="{D6A464AF-998B-9B2B-D90B-CA58E60E2205}"/>
                </a:ext>
              </a:extLst>
            </p:cNvPr>
            <p:cNvSpPr/>
            <p:nvPr/>
          </p:nvSpPr>
          <p:spPr>
            <a:xfrm>
              <a:off x="3346348" y="5110252"/>
              <a:ext cx="59336" cy="59336"/>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87" name="Google Shape;2011;p12">
              <a:extLst>
                <a:ext uri="{FF2B5EF4-FFF2-40B4-BE49-F238E27FC236}">
                  <a16:creationId xmlns:a16="http://schemas.microsoft.com/office/drawing/2014/main" id="{63A6F57A-E60D-9175-40FE-6BF540A6D006}"/>
                </a:ext>
              </a:extLst>
            </p:cNvPr>
            <p:cNvSpPr/>
            <p:nvPr/>
          </p:nvSpPr>
          <p:spPr>
            <a:xfrm>
              <a:off x="3677491" y="5074639"/>
              <a:ext cx="59336" cy="59336"/>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88" name="Google Shape;2012;p12">
              <a:extLst>
                <a:ext uri="{FF2B5EF4-FFF2-40B4-BE49-F238E27FC236}">
                  <a16:creationId xmlns:a16="http://schemas.microsoft.com/office/drawing/2014/main" id="{5022BABE-22A3-0EA5-71AD-B46E941C0FCE}"/>
                </a:ext>
              </a:extLst>
            </p:cNvPr>
            <p:cNvSpPr/>
            <p:nvPr/>
          </p:nvSpPr>
          <p:spPr>
            <a:xfrm>
              <a:off x="3999692" y="5130923"/>
              <a:ext cx="59336" cy="59336"/>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89" name="Google Shape;2013;p12">
              <a:extLst>
                <a:ext uri="{FF2B5EF4-FFF2-40B4-BE49-F238E27FC236}">
                  <a16:creationId xmlns:a16="http://schemas.microsoft.com/office/drawing/2014/main" id="{94CC3793-5CA7-8453-C6C8-AF8F8EA15C12}"/>
                </a:ext>
              </a:extLst>
            </p:cNvPr>
            <p:cNvSpPr/>
            <p:nvPr/>
          </p:nvSpPr>
          <p:spPr>
            <a:xfrm>
              <a:off x="4315251" y="5139232"/>
              <a:ext cx="59336" cy="59336"/>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grpSp>
      <p:sp>
        <p:nvSpPr>
          <p:cNvPr id="1790" name="Google Shape;226;p12">
            <a:extLst>
              <a:ext uri="{FF2B5EF4-FFF2-40B4-BE49-F238E27FC236}">
                <a16:creationId xmlns:a16="http://schemas.microsoft.com/office/drawing/2014/main" id="{FB0F2040-D12B-C854-0F3D-2513FEA33BB2}"/>
              </a:ext>
            </a:extLst>
          </p:cNvPr>
          <p:cNvSpPr txBox="1">
            <a:spLocks/>
          </p:cNvSpPr>
          <p:nvPr/>
        </p:nvSpPr>
        <p:spPr bwMode="auto">
          <a:xfrm>
            <a:off x="6657975" y="4254914"/>
            <a:ext cx="5534025"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rm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0"/>
              </a:spcBef>
              <a:spcAft>
                <a:spcPts val="0"/>
              </a:spcAft>
              <a:buClr>
                <a:srgbClr val="000000"/>
              </a:buClr>
              <a:buSzPts val="1800"/>
              <a:buFont typeface="Noto Sans Symbols"/>
              <a:buChar char="▪"/>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a:sym typeface="Calibri"/>
              </a:rPr>
              <a:t>Estimated to contribute to 3 million deaths globally each year</a:t>
            </a:r>
            <a:endPar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700"/>
              </a:spcBef>
              <a:spcAft>
                <a:spcPts val="0"/>
              </a:spcAft>
              <a:buClr>
                <a:srgbClr val="000000"/>
              </a:buClr>
              <a:buSzPts val="1800"/>
              <a:buFont typeface="Noto Sans Symbols"/>
              <a:buChar char="▪"/>
              <a:tabLst/>
              <a:defRPr/>
            </a:pPr>
            <a:r>
              <a:rPr kumimoji="0" lang="en-US" sz="1800" b="0" i="0" u="none" strike="noStrike" kern="0" cap="none" spc="0" normalizeH="0" baseline="0" noProof="0" dirty="0">
                <a:ln>
                  <a:noFill/>
                </a:ln>
                <a:solidFill>
                  <a:srgbClr val="000000"/>
                </a:solidFill>
                <a:effectLst/>
                <a:uLnTx/>
                <a:uFillTx/>
                <a:latin typeface="Calibri"/>
                <a:ea typeface="Calibri"/>
                <a:cs typeface="Calibri"/>
                <a:sym typeface="Calibri"/>
              </a:rPr>
              <a:t>COPD was fifth-leading cause of death behind </a:t>
            </a:r>
            <a:br>
              <a:rPr kumimoji="0" lang="en-US" sz="1800" b="0" i="0" u="none" strike="noStrike" kern="0" cap="none" spc="0" normalizeH="0" baseline="0" noProof="0" dirty="0">
                <a:ln>
                  <a:noFill/>
                </a:ln>
                <a:solidFill>
                  <a:srgbClr val="000000"/>
                </a:solidFill>
                <a:effectLst/>
                <a:uLnTx/>
                <a:uFillTx/>
                <a:latin typeface="Calibri"/>
                <a:ea typeface="Calibri"/>
                <a:cs typeface="Calibri"/>
                <a:sym typeface="Calibri"/>
              </a:rPr>
            </a:br>
            <a:r>
              <a:rPr kumimoji="0" lang="en-US" sz="1800" b="0" i="0" u="none" strike="noStrike" kern="0" cap="none" spc="0" normalizeH="0" baseline="0" noProof="0" dirty="0">
                <a:ln>
                  <a:noFill/>
                </a:ln>
                <a:solidFill>
                  <a:srgbClr val="000000"/>
                </a:solidFill>
                <a:effectLst/>
                <a:uLnTx/>
                <a:uFillTx/>
                <a:latin typeface="Calibri"/>
                <a:ea typeface="Calibri"/>
                <a:cs typeface="Calibri"/>
                <a:sym typeface="Calibri"/>
              </a:rPr>
              <a:t>heart disease, cancer, COVID-19, and stroke</a:t>
            </a:r>
            <a:endPar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base" latinLnBrk="0" hangingPunct="1">
              <a:lnSpc>
                <a:spcPct val="90000"/>
              </a:lnSpc>
              <a:spcBef>
                <a:spcPts val="1700"/>
              </a:spcBef>
              <a:spcAft>
                <a:spcPts val="0"/>
              </a:spcAft>
              <a:buClr>
                <a:srgbClr val="000000"/>
              </a:buClr>
              <a:buSzPts val="1800"/>
              <a:buFont typeface="Noto Sans Symbols"/>
              <a:buNone/>
              <a:tabLst/>
              <a:defRPr/>
            </a:pPr>
            <a:endParaRPr kumimoji="0" lang="en-US" sz="1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791" name="Google Shape;1956;p12">
            <a:extLst>
              <a:ext uri="{FF2B5EF4-FFF2-40B4-BE49-F238E27FC236}">
                <a16:creationId xmlns:a16="http://schemas.microsoft.com/office/drawing/2014/main" id="{D4B6BC51-2972-8ECF-4C11-74814CA5C571}"/>
              </a:ext>
            </a:extLst>
          </p:cNvPr>
          <p:cNvSpPr txBox="1"/>
          <p:nvPr/>
        </p:nvSpPr>
        <p:spPr>
          <a:xfrm>
            <a:off x="2200031" y="5615154"/>
            <a:ext cx="1378869" cy="30777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0000"/>
                </a:solidFill>
                <a:effectLst/>
                <a:uLnTx/>
                <a:uFillTx/>
                <a:latin typeface="Calibri"/>
                <a:ea typeface="Calibri"/>
                <a:cs typeface="Calibri"/>
                <a:sym typeface="Calibri"/>
              </a:rPr>
              <a:t>Yr</a:t>
            </a:r>
            <a:endParaRPr kumimoji="0" sz="14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034536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EBA10-D5BB-47ED-BB08-7DED15A7FFC0}"/>
              </a:ext>
            </a:extLst>
          </p:cNvPr>
          <p:cNvSpPr>
            <a:spLocks noGrp="1"/>
          </p:cNvSpPr>
          <p:nvPr>
            <p:ph type="title"/>
          </p:nvPr>
        </p:nvSpPr>
        <p:spPr/>
        <p:txBody>
          <a:bodyPr/>
          <a:lstStyle/>
          <a:p>
            <a:r>
              <a:rPr lang="en-US" dirty="0"/>
              <a:t>GOLD Report Updates: Making Progress</a:t>
            </a:r>
          </a:p>
        </p:txBody>
      </p:sp>
      <p:sp>
        <p:nvSpPr>
          <p:cNvPr id="3" name="Content Placeholder 2">
            <a:extLst>
              <a:ext uri="{FF2B5EF4-FFF2-40B4-BE49-F238E27FC236}">
                <a16:creationId xmlns:a16="http://schemas.microsoft.com/office/drawing/2014/main" id="{BDF92514-BB4A-49FE-BA7D-C5FA1BE02DE8}"/>
              </a:ext>
            </a:extLst>
          </p:cNvPr>
          <p:cNvSpPr>
            <a:spLocks noGrp="1"/>
          </p:cNvSpPr>
          <p:nvPr>
            <p:ph sz="half" idx="1"/>
          </p:nvPr>
        </p:nvSpPr>
        <p:spPr>
          <a:xfrm>
            <a:off x="601819" y="1510730"/>
            <a:ext cx="5498943" cy="4678738"/>
          </a:xfrm>
        </p:spPr>
        <p:txBody>
          <a:bodyPr/>
          <a:lstStyle/>
          <a:p>
            <a:r>
              <a:rPr lang="en-US" sz="2400" dirty="0"/>
              <a:t>GOLD 2023 </a:t>
            </a:r>
          </a:p>
          <a:p>
            <a:pPr lvl="1"/>
            <a:r>
              <a:rPr lang="en-US" sz="2200" dirty="0"/>
              <a:t>Challenges (some) accepted dogma of COPD </a:t>
            </a:r>
          </a:p>
          <a:p>
            <a:pPr lvl="1"/>
            <a:r>
              <a:rPr lang="en-US" sz="2200" dirty="0"/>
              <a:t>Calls attention to concept of GETomics</a:t>
            </a:r>
          </a:p>
          <a:p>
            <a:pPr lvl="1"/>
            <a:r>
              <a:rPr lang="en-US" sz="2200" dirty="0"/>
              <a:t>Acknowledges etiotypes as understanding of endotypes and recognition of phenotype advances</a:t>
            </a:r>
          </a:p>
          <a:p>
            <a:pPr lvl="1"/>
            <a:r>
              <a:rPr lang="en-US" sz="2200" dirty="0"/>
              <a:t>Expands COPD diagnostic considerations</a:t>
            </a:r>
          </a:p>
          <a:p>
            <a:pPr lvl="1"/>
            <a:r>
              <a:rPr lang="en-US" sz="2200" dirty="0"/>
              <a:t>Simplifies initial management strategies</a:t>
            </a:r>
          </a:p>
          <a:p>
            <a:endParaRPr lang="en-US" sz="2000" dirty="0"/>
          </a:p>
        </p:txBody>
      </p:sp>
      <p:sp>
        <p:nvSpPr>
          <p:cNvPr id="4" name="Content Placeholder 3">
            <a:extLst>
              <a:ext uri="{FF2B5EF4-FFF2-40B4-BE49-F238E27FC236}">
                <a16:creationId xmlns:a16="http://schemas.microsoft.com/office/drawing/2014/main" id="{B8047EB7-7184-8D1A-8A8D-D793F241BD83}"/>
              </a:ext>
            </a:extLst>
          </p:cNvPr>
          <p:cNvSpPr>
            <a:spLocks noGrp="1"/>
          </p:cNvSpPr>
          <p:nvPr>
            <p:ph sz="half" idx="2"/>
          </p:nvPr>
        </p:nvSpPr>
        <p:spPr>
          <a:xfrm>
            <a:off x="6252633" y="1510730"/>
            <a:ext cx="5337547" cy="4679462"/>
          </a:xfrm>
        </p:spPr>
        <p:txBody>
          <a:bodyPr/>
          <a:lstStyle/>
          <a:p>
            <a:r>
              <a:rPr lang="en-US" sz="2400" dirty="0"/>
              <a:t>GOLD 2024</a:t>
            </a:r>
          </a:p>
          <a:p>
            <a:pPr lvl="1"/>
            <a:r>
              <a:rPr lang="en-US" sz="2200" dirty="0"/>
              <a:t>Continued to refine terminology and taxonomy</a:t>
            </a:r>
          </a:p>
          <a:p>
            <a:pPr lvl="1"/>
            <a:r>
              <a:rPr lang="en-US" sz="2200" dirty="0"/>
              <a:t>Treatment impact on mortality discussed </a:t>
            </a:r>
          </a:p>
          <a:p>
            <a:pPr lvl="1"/>
            <a:r>
              <a:rPr lang="en-US" sz="2200" dirty="0"/>
              <a:t>Adherence considerations discussed </a:t>
            </a:r>
          </a:p>
          <a:p>
            <a:pPr lvl="1"/>
            <a:r>
              <a:rPr lang="en-US" sz="2200" dirty="0"/>
              <a:t>Importance of inhaler/device selection emphasized</a:t>
            </a:r>
          </a:p>
          <a:p>
            <a:pPr lvl="1"/>
            <a:r>
              <a:rPr lang="en-US" sz="2200" dirty="0"/>
              <a:t>Role of CT imaging </a:t>
            </a:r>
          </a:p>
          <a:p>
            <a:pPr lvl="1"/>
            <a:r>
              <a:rPr lang="en-US" sz="2200" dirty="0"/>
              <a:t>Updates added on assessment and management of exacerbations </a:t>
            </a:r>
          </a:p>
        </p:txBody>
      </p:sp>
      <p:sp>
        <p:nvSpPr>
          <p:cNvPr id="5" name="Text Box 15">
            <a:extLst>
              <a:ext uri="{FF2B5EF4-FFF2-40B4-BE49-F238E27FC236}">
                <a16:creationId xmlns:a16="http://schemas.microsoft.com/office/drawing/2014/main" id="{BFAEE16A-3180-B4B7-A038-0CB2B8D36A48}"/>
              </a:ext>
            </a:extLst>
          </p:cNvPr>
          <p:cNvSpPr txBox="1">
            <a:spLocks noChangeArrowheads="1"/>
          </p:cNvSpPr>
          <p:nvPr/>
        </p:nvSpPr>
        <p:spPr bwMode="auto">
          <a:xfrm>
            <a:off x="412751" y="636748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chemeClr val="bg2"/>
                </a:solidFill>
                <a:effectLst/>
                <a:uLnTx/>
                <a:uFillTx/>
                <a:latin typeface="Calibri"/>
                <a:ea typeface="Calibri"/>
                <a:cs typeface="Calibri"/>
                <a:sym typeface="Calibri"/>
              </a:rPr>
              <a:t>goldcopd.org/2024-gold-report.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Stolz. Lancet. 2022;400:921. Agusti. Respir Med. 2023;207:107041. </a:t>
            </a:r>
          </a:p>
        </p:txBody>
      </p:sp>
    </p:spTree>
    <p:extLst>
      <p:ext uri="{BB962C8B-B14F-4D97-AF65-F5344CB8AC3E}">
        <p14:creationId xmlns:p14="http://schemas.microsoft.com/office/powerpoint/2010/main" val="2918288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diagram of a human lungs&#10;&#10;Description automatically generated">
            <a:extLst>
              <a:ext uri="{FF2B5EF4-FFF2-40B4-BE49-F238E27FC236}">
                <a16:creationId xmlns:a16="http://schemas.microsoft.com/office/drawing/2014/main" id="{CCE81643-CFF4-31F8-CC58-C708D60E8FBB}"/>
              </a:ext>
            </a:extLst>
          </p:cNvPr>
          <p:cNvPicPr>
            <a:picLocks noChangeAspect="1"/>
          </p:cNvPicPr>
          <p:nvPr/>
        </p:nvPicPr>
        <p:blipFill rotWithShape="1">
          <a:blip r:embed="rId3">
            <a:extLst>
              <a:ext uri="{28A0092B-C50C-407E-A947-70E740481C1C}">
                <a14:useLocalDpi xmlns:a14="http://schemas.microsoft.com/office/drawing/2010/main" val="0"/>
              </a:ext>
            </a:extLst>
          </a:blip>
          <a:srcRect l="8307" t="6815" r="8455" b="5975"/>
          <a:stretch/>
        </p:blipFill>
        <p:spPr>
          <a:xfrm>
            <a:off x="631215" y="1555336"/>
            <a:ext cx="5552461" cy="4323477"/>
          </a:xfrm>
          <a:prstGeom prst="rect">
            <a:avLst/>
          </a:prstGeom>
        </p:spPr>
      </p:pic>
      <p:sp>
        <p:nvSpPr>
          <p:cNvPr id="3" name="Title 2"/>
          <p:cNvSpPr>
            <a:spLocks noGrp="1"/>
          </p:cNvSpPr>
          <p:nvPr>
            <p:ph type="title"/>
          </p:nvPr>
        </p:nvSpPr>
        <p:spPr/>
        <p:txBody>
          <a:bodyPr/>
          <a:lstStyle/>
          <a:p>
            <a:r>
              <a:rPr lang="en-US" dirty="0"/>
              <a:t>GOLD: Redefining COPD</a:t>
            </a:r>
          </a:p>
        </p:txBody>
      </p:sp>
      <p:sp>
        <p:nvSpPr>
          <p:cNvPr id="5" name="Content Placeholder 4"/>
          <p:cNvSpPr>
            <a:spLocks noGrp="1"/>
          </p:cNvSpPr>
          <p:nvPr>
            <p:ph idx="1"/>
          </p:nvPr>
        </p:nvSpPr>
        <p:spPr>
          <a:xfrm>
            <a:off x="6363516" y="1604433"/>
            <a:ext cx="5145779" cy="2987887"/>
          </a:xfrm>
          <a:solidFill>
            <a:schemeClr val="tx1">
              <a:lumMod val="95000"/>
            </a:schemeClr>
          </a:solidFill>
        </p:spPr>
        <p:txBody>
          <a:bodyPr/>
          <a:lstStyle/>
          <a:p>
            <a:pPr marL="0" indent="0">
              <a:buNone/>
            </a:pPr>
            <a:r>
              <a:rPr lang="en-US" dirty="0"/>
              <a:t>“COPD is a </a:t>
            </a:r>
            <a:r>
              <a:rPr lang="en-US" b="1" u="sng" dirty="0"/>
              <a:t>heterogeneous</a:t>
            </a:r>
            <a:r>
              <a:rPr lang="en-US" dirty="0"/>
              <a:t> lung condition characterized by chronic respiratory symptoms… due to abnormalities of the airways… and/or alveoli… </a:t>
            </a:r>
            <a:br>
              <a:rPr lang="en-US" dirty="0"/>
            </a:br>
            <a:r>
              <a:rPr lang="en-US" dirty="0"/>
              <a:t>that cause persistent, often progressive, airflow obstruction”</a:t>
            </a:r>
          </a:p>
        </p:txBody>
      </p:sp>
      <p:sp>
        <p:nvSpPr>
          <p:cNvPr id="2" name="Text Box 15">
            <a:extLst>
              <a:ext uri="{FF2B5EF4-FFF2-40B4-BE49-F238E27FC236}">
                <a16:creationId xmlns:a16="http://schemas.microsoft.com/office/drawing/2014/main" id="{44972303-24E6-954F-69AA-B8671A7751C2}"/>
              </a:ext>
            </a:extLst>
          </p:cNvPr>
          <p:cNvSpPr txBox="1">
            <a:spLocks noChangeArrowheads="1"/>
          </p:cNvSpPr>
          <p:nvPr/>
        </p:nvSpPr>
        <p:spPr bwMode="auto">
          <a:xfrm>
            <a:off x="428119" y="636787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455560"/>
                </a:solidFill>
                <a:effectLst/>
                <a:uLnTx/>
                <a:uFillTx/>
                <a:latin typeface="Calibri"/>
                <a:ea typeface="Calibri"/>
                <a:cs typeface="Calibri"/>
                <a:sym typeface="Calibri"/>
              </a:rPr>
              <a:t>goldcopd.org/2023-gold-report-2. goldcopd.org/2024-gold-report.</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674036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8D4D0-271A-22EA-EC5F-8CC69E160450}"/>
              </a:ext>
            </a:extLst>
          </p:cNvPr>
          <p:cNvSpPr>
            <a:spLocks noGrp="1"/>
          </p:cNvSpPr>
          <p:nvPr>
            <p:ph type="title"/>
          </p:nvPr>
        </p:nvSpPr>
        <p:spPr/>
        <p:txBody>
          <a:bodyPr/>
          <a:lstStyle/>
          <a:p>
            <a:r>
              <a:rPr lang="en-US" dirty="0"/>
              <a:t>It’s All Fun and Games Until It Overlaps</a:t>
            </a:r>
          </a:p>
        </p:txBody>
      </p:sp>
      <p:sp>
        <p:nvSpPr>
          <p:cNvPr id="28" name="Google Shape;2206;p19">
            <a:extLst>
              <a:ext uri="{FF2B5EF4-FFF2-40B4-BE49-F238E27FC236}">
                <a16:creationId xmlns:a16="http://schemas.microsoft.com/office/drawing/2014/main" id="{BC27CD3E-AD67-3911-30CD-2F904C3253EE}"/>
              </a:ext>
            </a:extLst>
          </p:cNvPr>
          <p:cNvSpPr txBox="1"/>
          <p:nvPr/>
        </p:nvSpPr>
        <p:spPr>
          <a:xfrm>
            <a:off x="471848" y="6379201"/>
            <a:ext cx="7948417" cy="287258"/>
          </a:xfrm>
          <a:prstGeom prst="rect">
            <a:avLst/>
          </a:prstGeom>
          <a:noFill/>
          <a:ln>
            <a:noFill/>
          </a:ln>
        </p:spPr>
        <p:txBody>
          <a:bodyPr spcFirstLastPara="1" wrap="square" lIns="50800" tIns="50800" rIns="50800" bIns="50800" anchor="ctr" anchorCtr="0">
            <a:spAutoFit/>
          </a:bodyPr>
          <a:lstStyle/>
          <a:p>
            <a:pPr marL="0" marR="0" lvl="0" indent="0" algn="l" defTabSz="914400" rtl="0" eaLnBrk="1" fontAlgn="auto" latinLnBrk="0" hangingPunct="1">
              <a:lnSpc>
                <a:spcPct val="100000"/>
              </a:lnSpc>
              <a:spcBef>
                <a:spcPts val="0"/>
              </a:spcBef>
              <a:spcAft>
                <a:spcPts val="0"/>
              </a:spcAft>
              <a:buClr>
                <a:srgbClr val="212121"/>
              </a:buClr>
              <a:buSzPts val="1200"/>
              <a:buFont typeface="Arial"/>
              <a:buNone/>
              <a:tabLst/>
              <a:defRPr/>
            </a:pPr>
            <a:r>
              <a:rPr kumimoji="0" lang="en-US" sz="1200" b="0" i="0" u="none" strike="noStrike" kern="0" cap="none" spc="0" normalizeH="0" baseline="0" noProof="0" dirty="0">
                <a:ln>
                  <a:noFill/>
                </a:ln>
                <a:solidFill>
                  <a:srgbClr val="455560"/>
                </a:solidFill>
                <a:effectLst/>
                <a:uLnTx/>
                <a:uFillTx/>
                <a:latin typeface="Calibri"/>
                <a:ea typeface="Arial"/>
                <a:cs typeface="Arial"/>
                <a:sym typeface="Arial"/>
              </a:rPr>
              <a:t>National Center for Chronic Disease Prevention and Health Promotion (US) Office on Smoking and Health, 2014</a:t>
            </a:r>
            <a:endParaRPr kumimoji="0" sz="1200" b="0" i="0" u="none" strike="noStrike" kern="0" cap="none" spc="0" normalizeH="0" baseline="0" noProof="0" dirty="0">
              <a:ln>
                <a:noFill/>
              </a:ln>
              <a:solidFill>
                <a:srgbClr val="455560"/>
              </a:solidFill>
              <a:effectLst/>
              <a:uLnTx/>
              <a:uFillTx/>
              <a:latin typeface="Calibri"/>
              <a:ea typeface="Calibri"/>
              <a:cs typeface="Calibri"/>
              <a:sym typeface="Calibri"/>
            </a:endParaRPr>
          </a:p>
        </p:txBody>
      </p:sp>
      <p:sp>
        <p:nvSpPr>
          <p:cNvPr id="3" name="Google Shape;2207;p19">
            <a:extLst>
              <a:ext uri="{FF2B5EF4-FFF2-40B4-BE49-F238E27FC236}">
                <a16:creationId xmlns:a16="http://schemas.microsoft.com/office/drawing/2014/main" id="{285A9580-D490-9AB2-5DE5-F0AFAB069A0D}"/>
              </a:ext>
            </a:extLst>
          </p:cNvPr>
          <p:cNvSpPr txBox="1"/>
          <p:nvPr/>
        </p:nvSpPr>
        <p:spPr>
          <a:xfrm>
            <a:off x="2795748" y="1748603"/>
            <a:ext cx="1443790" cy="64633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00000"/>
                </a:solidFill>
                <a:effectLst/>
                <a:uLnTx/>
                <a:uFillTx/>
                <a:latin typeface="Calibri"/>
                <a:ea typeface="Calibri"/>
                <a:cs typeface="Calibri"/>
                <a:sym typeface="Calibri"/>
              </a:rPr>
              <a:t>Chronic bronchitis</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4" name="Google Shape;2208;p19">
            <a:extLst>
              <a:ext uri="{FF2B5EF4-FFF2-40B4-BE49-F238E27FC236}">
                <a16:creationId xmlns:a16="http://schemas.microsoft.com/office/drawing/2014/main" id="{3C666275-7868-B362-0B09-D30CC00C5182}"/>
              </a:ext>
            </a:extLst>
          </p:cNvPr>
          <p:cNvSpPr txBox="1"/>
          <p:nvPr/>
        </p:nvSpPr>
        <p:spPr>
          <a:xfrm>
            <a:off x="6976475" y="1748603"/>
            <a:ext cx="1443790" cy="3693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00000"/>
                </a:solidFill>
                <a:effectLst/>
                <a:uLnTx/>
                <a:uFillTx/>
                <a:latin typeface="Calibri"/>
                <a:ea typeface="Calibri"/>
                <a:cs typeface="Calibri"/>
                <a:sym typeface="Calibri"/>
              </a:rPr>
              <a:t>Emphysema</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5" name="Google Shape;2209;p19">
            <a:extLst>
              <a:ext uri="{FF2B5EF4-FFF2-40B4-BE49-F238E27FC236}">
                <a16:creationId xmlns:a16="http://schemas.microsoft.com/office/drawing/2014/main" id="{01C9D303-1851-3BE5-3D31-455026110EA1}"/>
              </a:ext>
            </a:extLst>
          </p:cNvPr>
          <p:cNvSpPr txBox="1"/>
          <p:nvPr/>
        </p:nvSpPr>
        <p:spPr>
          <a:xfrm>
            <a:off x="7570035" y="2671354"/>
            <a:ext cx="1443790" cy="3693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00000"/>
                </a:solidFill>
                <a:effectLst/>
                <a:uLnTx/>
                <a:uFillTx/>
                <a:latin typeface="Calibri"/>
                <a:ea typeface="Calibri"/>
                <a:cs typeface="Calibri"/>
                <a:sym typeface="Calibri"/>
              </a:rPr>
              <a:t>COPD</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6" name="Google Shape;2210;p19">
            <a:extLst>
              <a:ext uri="{FF2B5EF4-FFF2-40B4-BE49-F238E27FC236}">
                <a16:creationId xmlns:a16="http://schemas.microsoft.com/office/drawing/2014/main" id="{7484BEAA-A3E2-7751-58B4-1D833686AA5B}"/>
              </a:ext>
            </a:extLst>
          </p:cNvPr>
          <p:cNvSpPr txBox="1"/>
          <p:nvPr/>
        </p:nvSpPr>
        <p:spPr>
          <a:xfrm>
            <a:off x="7858793" y="4048343"/>
            <a:ext cx="1443790" cy="64633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00000"/>
                </a:solidFill>
                <a:effectLst/>
                <a:uLnTx/>
                <a:uFillTx/>
                <a:latin typeface="Calibri"/>
                <a:ea typeface="Calibri"/>
                <a:cs typeface="Calibri"/>
                <a:sym typeface="Calibri"/>
              </a:rPr>
              <a:t>Airflow obstruction</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 name="Google Shape;2211;p19">
            <a:extLst>
              <a:ext uri="{FF2B5EF4-FFF2-40B4-BE49-F238E27FC236}">
                <a16:creationId xmlns:a16="http://schemas.microsoft.com/office/drawing/2014/main" id="{A5897DD3-97A0-F16A-3EE6-25D4B4FDCDC1}"/>
              </a:ext>
            </a:extLst>
          </p:cNvPr>
          <p:cNvSpPr txBox="1"/>
          <p:nvPr/>
        </p:nvSpPr>
        <p:spPr>
          <a:xfrm>
            <a:off x="4891004" y="5694628"/>
            <a:ext cx="1094072" cy="36933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00000"/>
                </a:solidFill>
                <a:effectLst/>
                <a:uLnTx/>
                <a:uFillTx/>
                <a:latin typeface="Calibri"/>
                <a:ea typeface="Calibri"/>
                <a:cs typeface="Calibri"/>
                <a:sym typeface="Calibri"/>
              </a:rPr>
              <a:t>Asthma</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8" name="Google Shape;2212;p19">
            <a:extLst>
              <a:ext uri="{FF2B5EF4-FFF2-40B4-BE49-F238E27FC236}">
                <a16:creationId xmlns:a16="http://schemas.microsoft.com/office/drawing/2014/main" id="{772D26F3-A369-EA7E-2D71-AB5B5DDF7B6A}"/>
              </a:ext>
            </a:extLst>
          </p:cNvPr>
          <p:cNvSpPr/>
          <p:nvPr/>
        </p:nvSpPr>
        <p:spPr>
          <a:xfrm>
            <a:off x="4934403" y="2048449"/>
            <a:ext cx="540776" cy="669072"/>
          </a:xfrm>
          <a:custGeom>
            <a:avLst/>
            <a:gdLst/>
            <a:ahLst/>
            <a:cxnLst/>
            <a:rect l="l" t="t" r="r" b="b"/>
            <a:pathLst>
              <a:path w="540776" h="669072" extrusionOk="0">
                <a:moveTo>
                  <a:pt x="540775" y="0"/>
                </a:moveTo>
                <a:lnTo>
                  <a:pt x="540776" y="0"/>
                </a:lnTo>
                <a:lnTo>
                  <a:pt x="517198" y="11358"/>
                </a:lnTo>
                <a:cubicBezTo>
                  <a:pt x="269815" y="145744"/>
                  <a:pt x="82017" y="375916"/>
                  <a:pt x="3580" y="652097"/>
                </a:cubicBezTo>
                <a:lnTo>
                  <a:pt x="1" y="669072"/>
                </a:lnTo>
                <a:lnTo>
                  <a:pt x="0" y="669072"/>
                </a:lnTo>
                <a:lnTo>
                  <a:pt x="3579" y="652097"/>
                </a:lnTo>
                <a:cubicBezTo>
                  <a:pt x="82016" y="375916"/>
                  <a:pt x="269814" y="145744"/>
                  <a:pt x="517197" y="11358"/>
                </a:cubicBezTo>
                <a:lnTo>
                  <a:pt x="540775" y="0"/>
                </a:lnTo>
                <a:close/>
              </a:path>
            </a:pathLst>
          </a:custGeom>
          <a:solidFill>
            <a:srgbClr val="157EC0"/>
          </a:solidFill>
          <a:ln w="25400" cap="flat" cmpd="sng">
            <a:solidFill>
              <a:srgbClr val="0F5B8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9" name="Google Shape;2213;p19">
            <a:extLst>
              <a:ext uri="{FF2B5EF4-FFF2-40B4-BE49-F238E27FC236}">
                <a16:creationId xmlns:a16="http://schemas.microsoft.com/office/drawing/2014/main" id="{B6A17E14-D361-9E2B-EDC3-1CA4A7E1B8D8}"/>
              </a:ext>
            </a:extLst>
          </p:cNvPr>
          <p:cNvSpPr/>
          <p:nvPr/>
        </p:nvSpPr>
        <p:spPr>
          <a:xfrm>
            <a:off x="5475180" y="2048449"/>
            <a:ext cx="540775" cy="669072"/>
          </a:xfrm>
          <a:custGeom>
            <a:avLst/>
            <a:gdLst/>
            <a:ahLst/>
            <a:cxnLst/>
            <a:rect l="l" t="t" r="r" b="b"/>
            <a:pathLst>
              <a:path w="540775" h="669072" extrusionOk="0">
                <a:moveTo>
                  <a:pt x="0" y="0"/>
                </a:moveTo>
                <a:lnTo>
                  <a:pt x="23578" y="11358"/>
                </a:lnTo>
                <a:cubicBezTo>
                  <a:pt x="270961" y="145744"/>
                  <a:pt x="458759" y="375916"/>
                  <a:pt x="537196" y="652097"/>
                </a:cubicBezTo>
                <a:lnTo>
                  <a:pt x="540775" y="669072"/>
                </a:lnTo>
                <a:lnTo>
                  <a:pt x="540774" y="669072"/>
                </a:lnTo>
                <a:lnTo>
                  <a:pt x="537195" y="652097"/>
                </a:lnTo>
                <a:cubicBezTo>
                  <a:pt x="458758" y="375916"/>
                  <a:pt x="270960" y="145744"/>
                  <a:pt x="23577" y="11358"/>
                </a:cubicBezTo>
                <a:lnTo>
                  <a:pt x="0" y="0"/>
                </a:lnTo>
                <a:lnTo>
                  <a:pt x="0" y="0"/>
                </a:lnTo>
                <a:close/>
              </a:path>
            </a:pathLst>
          </a:custGeom>
          <a:solidFill>
            <a:srgbClr val="157EC0"/>
          </a:solidFill>
          <a:ln w="25400" cap="flat" cmpd="sng">
            <a:solidFill>
              <a:srgbClr val="0F5B8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 name="Google Shape;2214;p19">
            <a:extLst>
              <a:ext uri="{FF2B5EF4-FFF2-40B4-BE49-F238E27FC236}">
                <a16:creationId xmlns:a16="http://schemas.microsoft.com/office/drawing/2014/main" id="{1E4D0997-3DA6-A7C5-5666-385E3483DD69}"/>
              </a:ext>
            </a:extLst>
          </p:cNvPr>
          <p:cNvSpPr/>
          <p:nvPr/>
        </p:nvSpPr>
        <p:spPr>
          <a:xfrm>
            <a:off x="3936271" y="2717521"/>
            <a:ext cx="1538909" cy="1330822"/>
          </a:xfrm>
          <a:custGeom>
            <a:avLst/>
            <a:gdLst/>
            <a:ahLst/>
            <a:cxnLst/>
            <a:rect l="l" t="t" r="r" b="b"/>
            <a:pathLst>
              <a:path w="1538909" h="1330822" extrusionOk="0">
                <a:moveTo>
                  <a:pt x="36784" y="0"/>
                </a:moveTo>
                <a:lnTo>
                  <a:pt x="998133" y="0"/>
                </a:lnTo>
                <a:lnTo>
                  <a:pt x="971837" y="124719"/>
                </a:lnTo>
                <a:cubicBezTo>
                  <a:pt x="965070" y="173075"/>
                  <a:pt x="961571" y="222479"/>
                  <a:pt x="961571" y="272699"/>
                </a:cubicBezTo>
                <a:cubicBezTo>
                  <a:pt x="961571" y="674464"/>
                  <a:pt x="1185486" y="1023931"/>
                  <a:pt x="1515330" y="1203112"/>
                </a:cubicBezTo>
                <a:lnTo>
                  <a:pt x="1538908" y="1214470"/>
                </a:lnTo>
                <a:lnTo>
                  <a:pt x="1538909" y="1214470"/>
                </a:lnTo>
                <a:lnTo>
                  <a:pt x="1538909" y="1214470"/>
                </a:lnTo>
                <a:lnTo>
                  <a:pt x="1469992" y="1247669"/>
                </a:lnTo>
                <a:cubicBezTo>
                  <a:pt x="1343400" y="1301214"/>
                  <a:pt x="1204219" y="1330822"/>
                  <a:pt x="1058123" y="1330822"/>
                </a:cubicBezTo>
                <a:cubicBezTo>
                  <a:pt x="473738" y="1330822"/>
                  <a:pt x="0" y="857084"/>
                  <a:pt x="0" y="272699"/>
                </a:cubicBezTo>
                <a:cubicBezTo>
                  <a:pt x="0" y="199651"/>
                  <a:pt x="7402" y="128332"/>
                  <a:pt x="21497" y="59450"/>
                </a:cubicBezTo>
                <a:lnTo>
                  <a:pt x="36784" y="0"/>
                </a:lnTo>
                <a:close/>
              </a:path>
            </a:pathLst>
          </a:custGeom>
          <a:solidFill>
            <a:schemeClr val="accent1">
              <a:lumMod val="75000"/>
            </a:schemeClr>
          </a:solidFill>
          <a:ln w="2540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 name="Google Shape;2215;p19">
            <a:extLst>
              <a:ext uri="{FF2B5EF4-FFF2-40B4-BE49-F238E27FC236}">
                <a16:creationId xmlns:a16="http://schemas.microsoft.com/office/drawing/2014/main" id="{F92B2D1B-A683-C940-C7DC-280B77C0FF76}"/>
              </a:ext>
            </a:extLst>
          </p:cNvPr>
          <p:cNvSpPr/>
          <p:nvPr/>
        </p:nvSpPr>
        <p:spPr>
          <a:xfrm>
            <a:off x="4897843" y="2717521"/>
            <a:ext cx="1154673" cy="1214470"/>
          </a:xfrm>
          <a:custGeom>
            <a:avLst/>
            <a:gdLst/>
            <a:ahLst/>
            <a:cxnLst/>
            <a:rect l="l" t="t" r="r" b="b"/>
            <a:pathLst>
              <a:path w="1154673" h="1214470" extrusionOk="0">
                <a:moveTo>
                  <a:pt x="36562" y="0"/>
                </a:moveTo>
                <a:lnTo>
                  <a:pt x="1118111" y="0"/>
                </a:lnTo>
                <a:lnTo>
                  <a:pt x="1144407" y="124719"/>
                </a:lnTo>
                <a:cubicBezTo>
                  <a:pt x="1151175" y="173075"/>
                  <a:pt x="1154673" y="222479"/>
                  <a:pt x="1154673" y="272699"/>
                </a:cubicBezTo>
                <a:cubicBezTo>
                  <a:pt x="1154673" y="674464"/>
                  <a:pt x="930758" y="1023931"/>
                  <a:pt x="600914" y="1203112"/>
                </a:cubicBezTo>
                <a:lnTo>
                  <a:pt x="577337" y="1214470"/>
                </a:lnTo>
                <a:lnTo>
                  <a:pt x="553759" y="1203112"/>
                </a:lnTo>
                <a:cubicBezTo>
                  <a:pt x="223915" y="1023931"/>
                  <a:pt x="0" y="674464"/>
                  <a:pt x="0" y="272699"/>
                </a:cubicBezTo>
                <a:cubicBezTo>
                  <a:pt x="0" y="222479"/>
                  <a:pt x="3499" y="173075"/>
                  <a:pt x="10266" y="124719"/>
                </a:cubicBezTo>
                <a:lnTo>
                  <a:pt x="36562" y="0"/>
                </a:lnTo>
                <a:close/>
              </a:path>
            </a:pathLst>
          </a:custGeom>
          <a:solidFill>
            <a:srgbClr val="157EC0"/>
          </a:solidFill>
          <a:ln w="254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 name="Google Shape;2216;p19">
            <a:extLst>
              <a:ext uri="{FF2B5EF4-FFF2-40B4-BE49-F238E27FC236}">
                <a16:creationId xmlns:a16="http://schemas.microsoft.com/office/drawing/2014/main" id="{B457CBAC-DF45-4D60-DD14-E8B1517566F9}"/>
              </a:ext>
            </a:extLst>
          </p:cNvPr>
          <p:cNvSpPr/>
          <p:nvPr/>
        </p:nvSpPr>
        <p:spPr>
          <a:xfrm>
            <a:off x="5475180" y="2717521"/>
            <a:ext cx="1538909" cy="1330822"/>
          </a:xfrm>
          <a:custGeom>
            <a:avLst/>
            <a:gdLst/>
            <a:ahLst/>
            <a:cxnLst/>
            <a:rect l="l" t="t" r="r" b="b"/>
            <a:pathLst>
              <a:path w="1538909" h="1330822" extrusionOk="0">
                <a:moveTo>
                  <a:pt x="540775" y="0"/>
                </a:moveTo>
                <a:lnTo>
                  <a:pt x="1502126" y="0"/>
                </a:lnTo>
                <a:lnTo>
                  <a:pt x="1517412" y="59450"/>
                </a:lnTo>
                <a:cubicBezTo>
                  <a:pt x="1531507" y="128332"/>
                  <a:pt x="1538909" y="199651"/>
                  <a:pt x="1538909" y="272699"/>
                </a:cubicBezTo>
                <a:cubicBezTo>
                  <a:pt x="1538909" y="857084"/>
                  <a:pt x="1065171" y="1330822"/>
                  <a:pt x="480786" y="1330822"/>
                </a:cubicBezTo>
                <a:cubicBezTo>
                  <a:pt x="334690" y="1330822"/>
                  <a:pt x="195509" y="1301214"/>
                  <a:pt x="68917" y="1247669"/>
                </a:cubicBezTo>
                <a:lnTo>
                  <a:pt x="0" y="1214470"/>
                </a:lnTo>
                <a:lnTo>
                  <a:pt x="23578" y="1203112"/>
                </a:lnTo>
                <a:cubicBezTo>
                  <a:pt x="353422" y="1023931"/>
                  <a:pt x="577337" y="674464"/>
                  <a:pt x="577337" y="272699"/>
                </a:cubicBezTo>
                <a:cubicBezTo>
                  <a:pt x="577337" y="222479"/>
                  <a:pt x="573839" y="173075"/>
                  <a:pt x="567071" y="124719"/>
                </a:cubicBezTo>
                <a:lnTo>
                  <a:pt x="540775" y="0"/>
                </a:lnTo>
                <a:close/>
              </a:path>
            </a:pathLst>
          </a:custGeom>
          <a:solidFill>
            <a:schemeClr val="accent5">
              <a:lumMod val="75000"/>
            </a:schemeClr>
          </a:solidFill>
          <a:ln w="2540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 name="Google Shape;2217;p19">
            <a:extLst>
              <a:ext uri="{FF2B5EF4-FFF2-40B4-BE49-F238E27FC236}">
                <a16:creationId xmlns:a16="http://schemas.microsoft.com/office/drawing/2014/main" id="{11727110-35D1-B843-01D9-64DB5745B9B1}"/>
              </a:ext>
            </a:extLst>
          </p:cNvPr>
          <p:cNvSpPr/>
          <p:nvPr/>
        </p:nvSpPr>
        <p:spPr>
          <a:xfrm>
            <a:off x="3973055" y="1932097"/>
            <a:ext cx="1502125" cy="785424"/>
          </a:xfrm>
          <a:custGeom>
            <a:avLst/>
            <a:gdLst/>
            <a:ahLst/>
            <a:cxnLst/>
            <a:rect l="l" t="t" r="r" b="b"/>
            <a:pathLst>
              <a:path w="1502125" h="785424" extrusionOk="0">
                <a:moveTo>
                  <a:pt x="1021339" y="0"/>
                </a:moveTo>
                <a:cubicBezTo>
                  <a:pt x="1167435" y="0"/>
                  <a:pt x="1306616" y="29609"/>
                  <a:pt x="1433208" y="83153"/>
                </a:cubicBezTo>
                <a:lnTo>
                  <a:pt x="1502125" y="116352"/>
                </a:lnTo>
                <a:lnTo>
                  <a:pt x="1502125" y="116352"/>
                </a:lnTo>
                <a:lnTo>
                  <a:pt x="1502124" y="116352"/>
                </a:lnTo>
                <a:lnTo>
                  <a:pt x="1478546" y="127710"/>
                </a:lnTo>
                <a:cubicBezTo>
                  <a:pt x="1231163" y="262096"/>
                  <a:pt x="1043365" y="492268"/>
                  <a:pt x="964928" y="768449"/>
                </a:cubicBezTo>
                <a:lnTo>
                  <a:pt x="961349" y="785424"/>
                </a:lnTo>
                <a:lnTo>
                  <a:pt x="0" y="785424"/>
                </a:lnTo>
                <a:lnTo>
                  <a:pt x="10787" y="743470"/>
                </a:lnTo>
                <a:cubicBezTo>
                  <a:pt x="144758" y="312741"/>
                  <a:pt x="546526" y="0"/>
                  <a:pt x="1021339" y="0"/>
                </a:cubicBezTo>
                <a:close/>
              </a:path>
            </a:pathLst>
          </a:custGeom>
          <a:solidFill>
            <a:schemeClr val="accent1"/>
          </a:solidFill>
          <a:ln w="2540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 name="Google Shape;2218;p19">
            <a:extLst>
              <a:ext uri="{FF2B5EF4-FFF2-40B4-BE49-F238E27FC236}">
                <a16:creationId xmlns:a16="http://schemas.microsoft.com/office/drawing/2014/main" id="{E017E14E-6E6C-68DB-3045-7A0A0E4F40F8}"/>
              </a:ext>
            </a:extLst>
          </p:cNvPr>
          <p:cNvSpPr/>
          <p:nvPr/>
        </p:nvSpPr>
        <p:spPr>
          <a:xfrm>
            <a:off x="5475179" y="1932097"/>
            <a:ext cx="1502126" cy="785424"/>
          </a:xfrm>
          <a:custGeom>
            <a:avLst/>
            <a:gdLst/>
            <a:ahLst/>
            <a:cxnLst/>
            <a:rect l="l" t="t" r="r" b="b"/>
            <a:pathLst>
              <a:path w="1502126" h="785424" extrusionOk="0">
                <a:moveTo>
                  <a:pt x="480786" y="0"/>
                </a:moveTo>
                <a:cubicBezTo>
                  <a:pt x="955599" y="0"/>
                  <a:pt x="1357368" y="312741"/>
                  <a:pt x="1491338" y="743470"/>
                </a:cubicBezTo>
                <a:lnTo>
                  <a:pt x="1502126" y="785424"/>
                </a:lnTo>
                <a:lnTo>
                  <a:pt x="540775" y="785424"/>
                </a:lnTo>
                <a:lnTo>
                  <a:pt x="537196" y="768449"/>
                </a:lnTo>
                <a:cubicBezTo>
                  <a:pt x="458759" y="492268"/>
                  <a:pt x="270961" y="262096"/>
                  <a:pt x="23578" y="127710"/>
                </a:cubicBezTo>
                <a:lnTo>
                  <a:pt x="0" y="116352"/>
                </a:lnTo>
                <a:lnTo>
                  <a:pt x="68917" y="83153"/>
                </a:lnTo>
                <a:cubicBezTo>
                  <a:pt x="195509" y="29609"/>
                  <a:pt x="334690" y="0"/>
                  <a:pt x="480786" y="0"/>
                </a:cubicBezTo>
                <a:close/>
              </a:path>
            </a:pathLst>
          </a:custGeom>
          <a:solidFill>
            <a:schemeClr val="accent5"/>
          </a:solidFill>
          <a:ln w="2540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5" name="Google Shape;2219;p19">
            <a:extLst>
              <a:ext uri="{FF2B5EF4-FFF2-40B4-BE49-F238E27FC236}">
                <a16:creationId xmlns:a16="http://schemas.microsoft.com/office/drawing/2014/main" id="{93EF16FD-16C0-5C50-0BFC-1C8958D79DC2}"/>
              </a:ext>
            </a:extLst>
          </p:cNvPr>
          <p:cNvSpPr/>
          <p:nvPr/>
        </p:nvSpPr>
        <p:spPr>
          <a:xfrm>
            <a:off x="4934405" y="2048449"/>
            <a:ext cx="1081549" cy="669072"/>
          </a:xfrm>
          <a:custGeom>
            <a:avLst/>
            <a:gdLst/>
            <a:ahLst/>
            <a:cxnLst/>
            <a:rect l="l" t="t" r="r" b="b"/>
            <a:pathLst>
              <a:path w="1081549" h="669072" extrusionOk="0">
                <a:moveTo>
                  <a:pt x="540775" y="0"/>
                </a:moveTo>
                <a:lnTo>
                  <a:pt x="564352" y="11358"/>
                </a:lnTo>
                <a:cubicBezTo>
                  <a:pt x="811735" y="145744"/>
                  <a:pt x="999533" y="375916"/>
                  <a:pt x="1077970" y="652097"/>
                </a:cubicBezTo>
                <a:lnTo>
                  <a:pt x="1081549" y="669072"/>
                </a:lnTo>
                <a:lnTo>
                  <a:pt x="0" y="669072"/>
                </a:lnTo>
                <a:lnTo>
                  <a:pt x="3579" y="652097"/>
                </a:lnTo>
                <a:cubicBezTo>
                  <a:pt x="82016" y="375916"/>
                  <a:pt x="269814" y="145744"/>
                  <a:pt x="517197" y="11358"/>
                </a:cubicBezTo>
                <a:lnTo>
                  <a:pt x="540775" y="0"/>
                </a:lnTo>
                <a:close/>
              </a:path>
            </a:pathLst>
          </a:custGeom>
          <a:solidFill>
            <a:srgbClr val="157EC0"/>
          </a:solidFill>
          <a:ln w="25400" cap="flat" cmpd="sng">
            <a:solidFill>
              <a:srgbClr val="0F5B8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6" name="Google Shape;2220;p19">
            <a:extLst>
              <a:ext uri="{FF2B5EF4-FFF2-40B4-BE49-F238E27FC236}">
                <a16:creationId xmlns:a16="http://schemas.microsoft.com/office/drawing/2014/main" id="{56ECF0F5-CDAB-7B93-9D3F-0221E41A5F4F}"/>
              </a:ext>
            </a:extLst>
          </p:cNvPr>
          <p:cNvSpPr/>
          <p:nvPr/>
        </p:nvSpPr>
        <p:spPr>
          <a:xfrm>
            <a:off x="4897841" y="2717521"/>
            <a:ext cx="577338" cy="1214470"/>
          </a:xfrm>
          <a:custGeom>
            <a:avLst/>
            <a:gdLst/>
            <a:ahLst/>
            <a:cxnLst/>
            <a:rect l="l" t="t" r="r" b="b"/>
            <a:pathLst>
              <a:path w="577338" h="1214470" extrusionOk="0">
                <a:moveTo>
                  <a:pt x="36562" y="0"/>
                </a:moveTo>
                <a:lnTo>
                  <a:pt x="36563" y="0"/>
                </a:lnTo>
                <a:lnTo>
                  <a:pt x="10267" y="124719"/>
                </a:lnTo>
                <a:cubicBezTo>
                  <a:pt x="3500" y="173075"/>
                  <a:pt x="1" y="222479"/>
                  <a:pt x="1" y="272699"/>
                </a:cubicBezTo>
                <a:cubicBezTo>
                  <a:pt x="1" y="674464"/>
                  <a:pt x="223916" y="1023931"/>
                  <a:pt x="553760" y="1203112"/>
                </a:cubicBezTo>
                <a:lnTo>
                  <a:pt x="577338" y="1214470"/>
                </a:lnTo>
                <a:lnTo>
                  <a:pt x="577337" y="1214470"/>
                </a:lnTo>
                <a:lnTo>
                  <a:pt x="553759" y="1203112"/>
                </a:lnTo>
                <a:cubicBezTo>
                  <a:pt x="223915" y="1023931"/>
                  <a:pt x="0" y="674464"/>
                  <a:pt x="0" y="272699"/>
                </a:cubicBezTo>
                <a:cubicBezTo>
                  <a:pt x="0" y="222479"/>
                  <a:pt x="3499" y="173075"/>
                  <a:pt x="10266" y="124719"/>
                </a:cubicBezTo>
                <a:lnTo>
                  <a:pt x="36562" y="0"/>
                </a:lnTo>
                <a:close/>
              </a:path>
            </a:pathLst>
          </a:custGeom>
          <a:solidFill>
            <a:srgbClr val="157EC0"/>
          </a:solidFill>
          <a:ln w="25400" cap="flat" cmpd="sng">
            <a:solidFill>
              <a:srgbClr val="0F5B8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7" name="Google Shape;2221;p19">
            <a:extLst>
              <a:ext uri="{FF2B5EF4-FFF2-40B4-BE49-F238E27FC236}">
                <a16:creationId xmlns:a16="http://schemas.microsoft.com/office/drawing/2014/main" id="{1F6CF7CF-C109-DFB1-51ED-D96D1BE10D69}"/>
              </a:ext>
            </a:extLst>
          </p:cNvPr>
          <p:cNvSpPr/>
          <p:nvPr/>
        </p:nvSpPr>
        <p:spPr>
          <a:xfrm>
            <a:off x="5475180" y="2717521"/>
            <a:ext cx="577337" cy="1214470"/>
          </a:xfrm>
          <a:custGeom>
            <a:avLst/>
            <a:gdLst/>
            <a:ahLst/>
            <a:cxnLst/>
            <a:rect l="l" t="t" r="r" b="b"/>
            <a:pathLst>
              <a:path w="577337" h="1214470" extrusionOk="0">
                <a:moveTo>
                  <a:pt x="540774" y="0"/>
                </a:moveTo>
                <a:lnTo>
                  <a:pt x="540775" y="0"/>
                </a:lnTo>
                <a:lnTo>
                  <a:pt x="567071" y="124719"/>
                </a:lnTo>
                <a:cubicBezTo>
                  <a:pt x="573839" y="173075"/>
                  <a:pt x="577337" y="222479"/>
                  <a:pt x="577337" y="272699"/>
                </a:cubicBezTo>
                <a:cubicBezTo>
                  <a:pt x="577337" y="674464"/>
                  <a:pt x="353422" y="1023931"/>
                  <a:pt x="23578" y="1203112"/>
                </a:cubicBezTo>
                <a:lnTo>
                  <a:pt x="0" y="1214470"/>
                </a:lnTo>
                <a:lnTo>
                  <a:pt x="0" y="1214470"/>
                </a:lnTo>
                <a:lnTo>
                  <a:pt x="23577" y="1203112"/>
                </a:lnTo>
                <a:cubicBezTo>
                  <a:pt x="353421" y="1023931"/>
                  <a:pt x="577336" y="674464"/>
                  <a:pt x="577336" y="272699"/>
                </a:cubicBezTo>
                <a:cubicBezTo>
                  <a:pt x="577336" y="222479"/>
                  <a:pt x="573838" y="173075"/>
                  <a:pt x="567070" y="124719"/>
                </a:cubicBezTo>
                <a:lnTo>
                  <a:pt x="540774" y="0"/>
                </a:lnTo>
                <a:close/>
              </a:path>
            </a:pathLst>
          </a:custGeom>
          <a:solidFill>
            <a:srgbClr val="157EC0"/>
          </a:solidFill>
          <a:ln w="25400" cap="flat" cmpd="sng">
            <a:solidFill>
              <a:srgbClr val="0F5B8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8" name="Google Shape;2222;p19">
            <a:extLst>
              <a:ext uri="{FF2B5EF4-FFF2-40B4-BE49-F238E27FC236}">
                <a16:creationId xmlns:a16="http://schemas.microsoft.com/office/drawing/2014/main" id="{C0377EC2-049C-7E13-2E53-FE60ADB84031}"/>
              </a:ext>
            </a:extLst>
          </p:cNvPr>
          <p:cNvSpPr/>
          <p:nvPr/>
        </p:nvSpPr>
        <p:spPr>
          <a:xfrm>
            <a:off x="4934405" y="2048449"/>
            <a:ext cx="1081549" cy="669072"/>
          </a:xfrm>
          <a:custGeom>
            <a:avLst/>
            <a:gdLst/>
            <a:ahLst/>
            <a:cxnLst/>
            <a:rect l="l" t="t" r="r" b="b"/>
            <a:pathLst>
              <a:path w="1081549" h="669072" extrusionOk="0">
                <a:moveTo>
                  <a:pt x="540775" y="0"/>
                </a:moveTo>
                <a:lnTo>
                  <a:pt x="564352" y="11358"/>
                </a:lnTo>
                <a:cubicBezTo>
                  <a:pt x="811735" y="145744"/>
                  <a:pt x="999533" y="375916"/>
                  <a:pt x="1077970" y="652097"/>
                </a:cubicBezTo>
                <a:lnTo>
                  <a:pt x="1081549" y="669072"/>
                </a:lnTo>
                <a:lnTo>
                  <a:pt x="0" y="669072"/>
                </a:lnTo>
                <a:lnTo>
                  <a:pt x="3579" y="652097"/>
                </a:lnTo>
                <a:cubicBezTo>
                  <a:pt x="82016" y="375916"/>
                  <a:pt x="269814" y="145744"/>
                  <a:pt x="517197" y="11358"/>
                </a:cubicBezTo>
                <a:lnTo>
                  <a:pt x="540775" y="0"/>
                </a:lnTo>
                <a:close/>
              </a:path>
            </a:pathLst>
          </a:custGeom>
          <a:solidFill>
            <a:schemeClr val="accent1">
              <a:alpha val="80000"/>
            </a:schemeClr>
          </a:solidFill>
          <a:ln w="2540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 name="Google Shape;2223;p19">
            <a:extLst>
              <a:ext uri="{FF2B5EF4-FFF2-40B4-BE49-F238E27FC236}">
                <a16:creationId xmlns:a16="http://schemas.microsoft.com/office/drawing/2014/main" id="{59F4E441-C54C-614B-6040-FF4DB62B96BB}"/>
              </a:ext>
            </a:extLst>
          </p:cNvPr>
          <p:cNvSpPr/>
          <p:nvPr/>
        </p:nvSpPr>
        <p:spPr>
          <a:xfrm>
            <a:off x="4897843" y="2717521"/>
            <a:ext cx="1154673" cy="1214470"/>
          </a:xfrm>
          <a:custGeom>
            <a:avLst/>
            <a:gdLst/>
            <a:ahLst/>
            <a:cxnLst/>
            <a:rect l="l" t="t" r="r" b="b"/>
            <a:pathLst>
              <a:path w="1154673" h="1214470" extrusionOk="0">
                <a:moveTo>
                  <a:pt x="36562" y="0"/>
                </a:moveTo>
                <a:lnTo>
                  <a:pt x="1118111" y="0"/>
                </a:lnTo>
                <a:lnTo>
                  <a:pt x="1144407" y="124719"/>
                </a:lnTo>
                <a:cubicBezTo>
                  <a:pt x="1151175" y="173075"/>
                  <a:pt x="1154673" y="222479"/>
                  <a:pt x="1154673" y="272699"/>
                </a:cubicBezTo>
                <a:cubicBezTo>
                  <a:pt x="1154673" y="674464"/>
                  <a:pt x="930758" y="1023931"/>
                  <a:pt x="600914" y="1203112"/>
                </a:cubicBezTo>
                <a:lnTo>
                  <a:pt x="577337" y="1214470"/>
                </a:lnTo>
                <a:lnTo>
                  <a:pt x="553759" y="1203112"/>
                </a:lnTo>
                <a:cubicBezTo>
                  <a:pt x="223915" y="1023931"/>
                  <a:pt x="0" y="674464"/>
                  <a:pt x="0" y="272699"/>
                </a:cubicBezTo>
                <a:cubicBezTo>
                  <a:pt x="0" y="222479"/>
                  <a:pt x="3499" y="173075"/>
                  <a:pt x="10266" y="124719"/>
                </a:cubicBezTo>
                <a:lnTo>
                  <a:pt x="36562" y="0"/>
                </a:lnTo>
                <a:close/>
              </a:path>
            </a:pathLst>
          </a:custGeom>
          <a:solidFill>
            <a:schemeClr val="accent1">
              <a:lumMod val="75000"/>
              <a:alpha val="49803"/>
            </a:schemeClr>
          </a:solidFill>
          <a:ln w="2540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0" name="Google Shape;2224;p19">
            <a:extLst>
              <a:ext uri="{FF2B5EF4-FFF2-40B4-BE49-F238E27FC236}">
                <a16:creationId xmlns:a16="http://schemas.microsoft.com/office/drawing/2014/main" id="{58E2AC2B-DE3A-855E-76A7-194932731FD7}"/>
              </a:ext>
            </a:extLst>
          </p:cNvPr>
          <p:cNvSpPr/>
          <p:nvPr/>
        </p:nvSpPr>
        <p:spPr>
          <a:xfrm>
            <a:off x="4379917" y="3222427"/>
            <a:ext cx="2116246" cy="2116246"/>
          </a:xfrm>
          <a:prstGeom prst="ellipse">
            <a:avLst/>
          </a:prstGeom>
          <a:solidFill>
            <a:schemeClr val="accent4">
              <a:alpha val="80000"/>
            </a:schemeClr>
          </a:solidFill>
          <a:ln w="2540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1" name="Google Shape;2225;p19">
            <a:extLst>
              <a:ext uri="{FF2B5EF4-FFF2-40B4-BE49-F238E27FC236}">
                <a16:creationId xmlns:a16="http://schemas.microsoft.com/office/drawing/2014/main" id="{B34726C6-FF9D-73FC-E1E2-F9111A7D59F5}"/>
              </a:ext>
            </a:extLst>
          </p:cNvPr>
          <p:cNvSpPr/>
          <p:nvPr/>
        </p:nvSpPr>
        <p:spPr>
          <a:xfrm>
            <a:off x="3368364" y="2717521"/>
            <a:ext cx="4139352" cy="1977153"/>
          </a:xfrm>
          <a:prstGeom prst="rect">
            <a:avLst/>
          </a:prstGeom>
          <a:noFill/>
          <a:ln w="2857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cxnSp>
        <p:nvCxnSpPr>
          <p:cNvPr id="22" name="Google Shape;2226;p19">
            <a:extLst>
              <a:ext uri="{FF2B5EF4-FFF2-40B4-BE49-F238E27FC236}">
                <a16:creationId xmlns:a16="http://schemas.microsoft.com/office/drawing/2014/main" id="{8C340684-8492-B5AC-0DE9-CDB2F708C3FA}"/>
              </a:ext>
            </a:extLst>
          </p:cNvPr>
          <p:cNvCxnSpPr/>
          <p:nvPr/>
        </p:nvCxnSpPr>
        <p:spPr>
          <a:xfrm rot="10800000">
            <a:off x="6697342" y="2856020"/>
            <a:ext cx="901568" cy="0"/>
          </a:xfrm>
          <a:prstGeom prst="straightConnector1">
            <a:avLst/>
          </a:prstGeom>
          <a:noFill/>
          <a:ln w="28575" cap="flat" cmpd="sng">
            <a:solidFill>
              <a:srgbClr val="000000"/>
            </a:solidFill>
            <a:prstDash val="solid"/>
            <a:round/>
            <a:headEnd type="none" w="sm" len="sm"/>
            <a:tailEnd type="triangle" w="med" len="med"/>
          </a:ln>
        </p:spPr>
      </p:cxnSp>
      <p:cxnSp>
        <p:nvCxnSpPr>
          <p:cNvPr id="23" name="Google Shape;2227;p19">
            <a:extLst>
              <a:ext uri="{FF2B5EF4-FFF2-40B4-BE49-F238E27FC236}">
                <a16:creationId xmlns:a16="http://schemas.microsoft.com/office/drawing/2014/main" id="{C1D0508F-7875-210A-A54D-158EF786D5B0}"/>
              </a:ext>
            </a:extLst>
          </p:cNvPr>
          <p:cNvCxnSpPr/>
          <p:nvPr/>
        </p:nvCxnSpPr>
        <p:spPr>
          <a:xfrm flipH="1">
            <a:off x="6553930" y="1933269"/>
            <a:ext cx="422545" cy="159556"/>
          </a:xfrm>
          <a:prstGeom prst="straightConnector1">
            <a:avLst/>
          </a:prstGeom>
          <a:noFill/>
          <a:ln w="28575" cap="flat" cmpd="sng">
            <a:solidFill>
              <a:srgbClr val="000000"/>
            </a:solidFill>
            <a:prstDash val="solid"/>
            <a:round/>
            <a:headEnd type="none" w="sm" len="sm"/>
            <a:tailEnd type="triangle" w="med" len="med"/>
          </a:ln>
        </p:spPr>
      </p:cxnSp>
      <p:cxnSp>
        <p:nvCxnSpPr>
          <p:cNvPr id="24" name="Google Shape;2228;p19">
            <a:extLst>
              <a:ext uri="{FF2B5EF4-FFF2-40B4-BE49-F238E27FC236}">
                <a16:creationId xmlns:a16="http://schemas.microsoft.com/office/drawing/2014/main" id="{045B792E-1E37-C7FE-E4DC-BF713E7AB62C}"/>
              </a:ext>
            </a:extLst>
          </p:cNvPr>
          <p:cNvCxnSpPr/>
          <p:nvPr/>
        </p:nvCxnSpPr>
        <p:spPr>
          <a:xfrm>
            <a:off x="3957372" y="1933269"/>
            <a:ext cx="422545" cy="159556"/>
          </a:xfrm>
          <a:prstGeom prst="straightConnector1">
            <a:avLst/>
          </a:prstGeom>
          <a:noFill/>
          <a:ln w="28575" cap="flat" cmpd="sng">
            <a:solidFill>
              <a:srgbClr val="000000"/>
            </a:solidFill>
            <a:prstDash val="solid"/>
            <a:round/>
            <a:headEnd type="none" w="sm" len="sm"/>
            <a:tailEnd type="triangle" w="med" len="med"/>
          </a:ln>
        </p:spPr>
      </p:cxnSp>
      <p:cxnSp>
        <p:nvCxnSpPr>
          <p:cNvPr id="25" name="Google Shape;2229;p19">
            <a:extLst>
              <a:ext uri="{FF2B5EF4-FFF2-40B4-BE49-F238E27FC236}">
                <a16:creationId xmlns:a16="http://schemas.microsoft.com/office/drawing/2014/main" id="{D3744E5B-8F28-2E73-A762-F98FB14EA4B3}"/>
              </a:ext>
            </a:extLst>
          </p:cNvPr>
          <p:cNvCxnSpPr>
            <a:endCxn id="20" idx="4"/>
          </p:cNvCxnSpPr>
          <p:nvPr/>
        </p:nvCxnSpPr>
        <p:spPr>
          <a:xfrm rot="10800000">
            <a:off x="5438040" y="5338673"/>
            <a:ext cx="0" cy="400500"/>
          </a:xfrm>
          <a:prstGeom prst="straightConnector1">
            <a:avLst/>
          </a:prstGeom>
          <a:noFill/>
          <a:ln w="28575" cap="flat" cmpd="sng">
            <a:solidFill>
              <a:srgbClr val="000000"/>
            </a:solidFill>
            <a:prstDash val="solid"/>
            <a:round/>
            <a:headEnd type="none" w="sm" len="sm"/>
            <a:tailEnd type="triangle" w="med" len="med"/>
          </a:ln>
        </p:spPr>
      </p:cxnSp>
      <p:cxnSp>
        <p:nvCxnSpPr>
          <p:cNvPr id="26" name="Google Shape;2230;p19">
            <a:extLst>
              <a:ext uri="{FF2B5EF4-FFF2-40B4-BE49-F238E27FC236}">
                <a16:creationId xmlns:a16="http://schemas.microsoft.com/office/drawing/2014/main" id="{8FA0A13C-BD2D-CC97-8E15-023B9EE17C89}"/>
              </a:ext>
            </a:extLst>
          </p:cNvPr>
          <p:cNvCxnSpPr/>
          <p:nvPr/>
        </p:nvCxnSpPr>
        <p:spPr>
          <a:xfrm rot="10800000">
            <a:off x="7507716" y="4232425"/>
            <a:ext cx="351077" cy="0"/>
          </a:xfrm>
          <a:prstGeom prst="straightConnector1">
            <a:avLst/>
          </a:prstGeom>
          <a:noFill/>
          <a:ln w="28575" cap="flat" cmpd="sng">
            <a:solidFill>
              <a:srgbClr val="000000"/>
            </a:solidFill>
            <a:prstDash val="solid"/>
            <a:round/>
            <a:headEnd type="none" w="sm" len="sm"/>
            <a:tailEnd type="triangle" w="med" len="med"/>
          </a:ln>
        </p:spPr>
      </p:cxnSp>
      <p:sp>
        <p:nvSpPr>
          <p:cNvPr id="27" name="Google Shape;2222;p19">
            <a:extLst>
              <a:ext uri="{FF2B5EF4-FFF2-40B4-BE49-F238E27FC236}">
                <a16:creationId xmlns:a16="http://schemas.microsoft.com/office/drawing/2014/main" id="{78DB674F-D7FC-F30F-0EA2-11445194E9B7}"/>
              </a:ext>
            </a:extLst>
          </p:cNvPr>
          <p:cNvSpPr/>
          <p:nvPr/>
        </p:nvSpPr>
        <p:spPr>
          <a:xfrm>
            <a:off x="4938197" y="2044725"/>
            <a:ext cx="1081549" cy="669072"/>
          </a:xfrm>
          <a:custGeom>
            <a:avLst/>
            <a:gdLst/>
            <a:ahLst/>
            <a:cxnLst/>
            <a:rect l="l" t="t" r="r" b="b"/>
            <a:pathLst>
              <a:path w="1081549" h="669072" extrusionOk="0">
                <a:moveTo>
                  <a:pt x="540775" y="0"/>
                </a:moveTo>
                <a:lnTo>
                  <a:pt x="564352" y="11358"/>
                </a:lnTo>
                <a:cubicBezTo>
                  <a:pt x="811735" y="145744"/>
                  <a:pt x="999533" y="375916"/>
                  <a:pt x="1077970" y="652097"/>
                </a:cubicBezTo>
                <a:lnTo>
                  <a:pt x="1081549" y="669072"/>
                </a:lnTo>
                <a:lnTo>
                  <a:pt x="0" y="669072"/>
                </a:lnTo>
                <a:lnTo>
                  <a:pt x="3579" y="652097"/>
                </a:lnTo>
                <a:cubicBezTo>
                  <a:pt x="82016" y="375916"/>
                  <a:pt x="269814" y="145744"/>
                  <a:pt x="517197" y="11358"/>
                </a:cubicBezTo>
                <a:lnTo>
                  <a:pt x="540775" y="0"/>
                </a:lnTo>
                <a:close/>
              </a:path>
            </a:pathLst>
          </a:custGeom>
          <a:solidFill>
            <a:schemeClr val="accent5">
              <a:alpha val="52000"/>
            </a:schemeClr>
          </a:solidFill>
          <a:ln w="2540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9" name="Google Shape;2223;p19">
            <a:extLst>
              <a:ext uri="{FF2B5EF4-FFF2-40B4-BE49-F238E27FC236}">
                <a16:creationId xmlns:a16="http://schemas.microsoft.com/office/drawing/2014/main" id="{3C65D5B7-B584-5E6D-E339-630749CF1DDF}"/>
              </a:ext>
            </a:extLst>
          </p:cNvPr>
          <p:cNvSpPr/>
          <p:nvPr/>
        </p:nvSpPr>
        <p:spPr>
          <a:xfrm>
            <a:off x="4903536" y="2707613"/>
            <a:ext cx="1154673" cy="1214470"/>
          </a:xfrm>
          <a:custGeom>
            <a:avLst/>
            <a:gdLst/>
            <a:ahLst/>
            <a:cxnLst/>
            <a:rect l="l" t="t" r="r" b="b"/>
            <a:pathLst>
              <a:path w="1154673" h="1214470" extrusionOk="0">
                <a:moveTo>
                  <a:pt x="36562" y="0"/>
                </a:moveTo>
                <a:lnTo>
                  <a:pt x="1118111" y="0"/>
                </a:lnTo>
                <a:lnTo>
                  <a:pt x="1144407" y="124719"/>
                </a:lnTo>
                <a:cubicBezTo>
                  <a:pt x="1151175" y="173075"/>
                  <a:pt x="1154673" y="222479"/>
                  <a:pt x="1154673" y="272699"/>
                </a:cubicBezTo>
                <a:cubicBezTo>
                  <a:pt x="1154673" y="674464"/>
                  <a:pt x="930758" y="1023931"/>
                  <a:pt x="600914" y="1203112"/>
                </a:cubicBezTo>
                <a:lnTo>
                  <a:pt x="577337" y="1214470"/>
                </a:lnTo>
                <a:lnTo>
                  <a:pt x="553759" y="1203112"/>
                </a:lnTo>
                <a:cubicBezTo>
                  <a:pt x="223915" y="1023931"/>
                  <a:pt x="0" y="674464"/>
                  <a:pt x="0" y="272699"/>
                </a:cubicBezTo>
                <a:cubicBezTo>
                  <a:pt x="0" y="222479"/>
                  <a:pt x="3499" y="173075"/>
                  <a:pt x="10266" y="124719"/>
                </a:cubicBezTo>
                <a:lnTo>
                  <a:pt x="36562" y="0"/>
                </a:lnTo>
                <a:close/>
              </a:path>
            </a:pathLst>
          </a:custGeom>
          <a:solidFill>
            <a:schemeClr val="accent5">
              <a:alpha val="34000"/>
            </a:schemeClr>
          </a:solidFill>
          <a:ln w="2540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716103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1AC247-E1DA-4E0F-A801-FA7AD9F7019C}"/>
              </a:ext>
            </a:extLst>
          </p:cNvPr>
          <p:cNvSpPr>
            <a:spLocks noGrp="1"/>
          </p:cNvSpPr>
          <p:nvPr>
            <p:ph idx="1"/>
          </p:nvPr>
        </p:nvSpPr>
        <p:spPr>
          <a:xfrm>
            <a:off x="604675" y="1513047"/>
            <a:ext cx="10877529" cy="2614839"/>
          </a:xfrm>
        </p:spPr>
        <p:txBody>
          <a:bodyPr>
            <a:normAutofit/>
          </a:bodyPr>
          <a:lstStyle/>
          <a:p>
            <a:r>
              <a:rPr lang="en-US" dirty="0"/>
              <a:t>COPD is not just a self-inflicted disease caused by smoking</a:t>
            </a:r>
          </a:p>
          <a:p>
            <a:endParaRPr lang="en-US" dirty="0">
              <a:highlight>
                <a:srgbClr val="FFFF00"/>
              </a:highlight>
            </a:endParaRPr>
          </a:p>
          <a:p>
            <a:endParaRPr lang="en-US" b="1" dirty="0"/>
          </a:p>
          <a:p>
            <a:endParaRPr lang="en-US" b="1" dirty="0"/>
          </a:p>
          <a:p>
            <a:endParaRPr lang="en-US" dirty="0"/>
          </a:p>
        </p:txBody>
      </p:sp>
      <p:sp>
        <p:nvSpPr>
          <p:cNvPr id="2" name="Title 1">
            <a:extLst>
              <a:ext uri="{FF2B5EF4-FFF2-40B4-BE49-F238E27FC236}">
                <a16:creationId xmlns:a16="http://schemas.microsoft.com/office/drawing/2014/main" id="{AA376454-EA58-4633-978E-F79D1AEB3584}"/>
              </a:ext>
            </a:extLst>
          </p:cNvPr>
          <p:cNvSpPr>
            <a:spLocks noGrp="1"/>
          </p:cNvSpPr>
          <p:nvPr>
            <p:ph type="title"/>
          </p:nvPr>
        </p:nvSpPr>
        <p:spPr/>
        <p:txBody>
          <a:bodyPr/>
          <a:lstStyle/>
          <a:p>
            <a:r>
              <a:rPr lang="en-US" dirty="0"/>
              <a:t>Reframing COPD: Pathogenesis</a:t>
            </a:r>
          </a:p>
        </p:txBody>
      </p:sp>
      <p:sp>
        <p:nvSpPr>
          <p:cNvPr id="5" name="Text Box 15">
            <a:extLst>
              <a:ext uri="{FF2B5EF4-FFF2-40B4-BE49-F238E27FC236}">
                <a16:creationId xmlns:a16="http://schemas.microsoft.com/office/drawing/2014/main" id="{B9690FF0-454E-527B-54A8-DF1CFE78C512}"/>
              </a:ext>
            </a:extLst>
          </p:cNvPr>
          <p:cNvSpPr txBox="1">
            <a:spLocks noChangeArrowheads="1"/>
          </p:cNvSpPr>
          <p:nvPr/>
        </p:nvSpPr>
        <p:spPr bwMode="auto">
          <a:xfrm>
            <a:off x="428119" y="636586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455560"/>
                </a:solidFill>
                <a:effectLst/>
                <a:uLnTx/>
                <a:uFillTx/>
                <a:latin typeface="Calibri"/>
                <a:ea typeface="Calibri"/>
                <a:cs typeface="Calibri"/>
                <a:sym typeface="Calibri"/>
              </a:rPr>
              <a:t>goldcopd.org/2024-gold-report.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Agusti. Lancet Respir Med. 2022;10:512. Cho. Lancet Respir Med. 2022;10:485.   </a:t>
            </a:r>
          </a:p>
        </p:txBody>
      </p:sp>
      <p:sp>
        <p:nvSpPr>
          <p:cNvPr id="4" name="Rectangle 3">
            <a:extLst>
              <a:ext uri="{FF2B5EF4-FFF2-40B4-BE49-F238E27FC236}">
                <a16:creationId xmlns:a16="http://schemas.microsoft.com/office/drawing/2014/main" id="{BB6D35CD-F9AB-6C60-2D02-1950A9C7890A}"/>
              </a:ext>
            </a:extLst>
          </p:cNvPr>
          <p:cNvSpPr/>
          <p:nvPr/>
        </p:nvSpPr>
        <p:spPr bwMode="auto">
          <a:xfrm>
            <a:off x="709796" y="2305878"/>
            <a:ext cx="10772407" cy="1273539"/>
          </a:xfrm>
          <a:prstGeom prst="rect">
            <a:avLst/>
          </a:prstGeom>
          <a:solidFill>
            <a:schemeClr val="accent5">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75AF7102-F15E-ED22-2C44-F9E9E716AE99}"/>
              </a:ext>
            </a:extLst>
          </p:cNvPr>
          <p:cNvSpPr txBox="1"/>
          <p:nvPr/>
        </p:nvSpPr>
        <p:spPr bwMode="auto">
          <a:xfrm>
            <a:off x="802997" y="2502199"/>
            <a:ext cx="1042159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COPD results from the dynamic interplay of genetics (</a:t>
            </a:r>
            <a:r>
              <a:rPr kumimoji="0" lang="en-US" sz="3200" b="1" i="0" u="none" strike="noStrike" kern="1200" cap="none" spc="0" normalizeH="0" baseline="0" noProof="0" dirty="0">
                <a:ln>
                  <a:noFill/>
                </a:ln>
                <a:solidFill>
                  <a:srgbClr val="0054A0"/>
                </a:solidFill>
                <a:effectLst/>
                <a:uLnTx/>
                <a:uFillTx/>
                <a:latin typeface="Calibri" panose="020F0502020204030204" pitchFamily="34" charset="0"/>
                <a:ea typeface="Calibri" panose="020F0502020204030204" pitchFamily="34" charset="0"/>
                <a:cs typeface="Calibri" panose="020F0502020204030204" pitchFamily="34" charset="0"/>
              </a:rPr>
              <a:t>G</a:t>
            </a:r>
            <a:r>
              <a:rPr kumimoji="0" lang="en-US" sz="3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and environmental exposures (</a:t>
            </a:r>
            <a:r>
              <a:rPr kumimoji="0" lang="en-US" sz="3200" b="1" i="0" u="none" strike="noStrike" kern="1200" cap="none" spc="0" normalizeH="0" baseline="0" noProof="0" dirty="0">
                <a:ln>
                  <a:noFill/>
                </a:ln>
                <a:solidFill>
                  <a:srgbClr val="00823B"/>
                </a:solidFill>
                <a:effectLst/>
                <a:uLnTx/>
                <a:uFillTx/>
                <a:latin typeface="Calibri" panose="020F0502020204030204" pitchFamily="34" charset="0"/>
                <a:ea typeface="Calibri" panose="020F0502020204030204" pitchFamily="34" charset="0"/>
                <a:cs typeface="Calibri" panose="020F0502020204030204" pitchFamily="34" charset="0"/>
              </a:rPr>
              <a:t>E</a:t>
            </a:r>
            <a:r>
              <a:rPr kumimoji="0" lang="en-US" sz="3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over time (</a:t>
            </a:r>
            <a:r>
              <a:rPr kumimoji="0" lang="en-US" sz="3200" b="1" i="0" u="none" strike="noStrike" kern="1200" cap="none" spc="0" normalizeH="0" baseline="0" noProof="0" dirty="0">
                <a:ln>
                  <a:noFill/>
                </a:ln>
                <a:solidFill>
                  <a:srgbClr val="E1471D"/>
                </a:solidFill>
                <a:effectLst/>
                <a:uLnTx/>
                <a:uFillTx/>
                <a:latin typeface="Calibri" panose="020F0502020204030204" pitchFamily="34" charset="0"/>
                <a:ea typeface="Calibri" panose="020F0502020204030204" pitchFamily="34" charset="0"/>
                <a:cs typeface="Calibri" panose="020F0502020204030204" pitchFamily="34" charset="0"/>
              </a:rPr>
              <a:t>T</a:t>
            </a:r>
            <a:r>
              <a:rPr kumimoji="0" lang="en-US" sz="3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a:t>
            </a:r>
          </a:p>
        </p:txBody>
      </p:sp>
      <p:sp>
        <p:nvSpPr>
          <p:cNvPr id="9" name="TextBox 8">
            <a:extLst>
              <a:ext uri="{FF2B5EF4-FFF2-40B4-BE49-F238E27FC236}">
                <a16:creationId xmlns:a16="http://schemas.microsoft.com/office/drawing/2014/main" id="{28D0F74F-722C-92B7-0E70-30336DBE37B5}"/>
              </a:ext>
            </a:extLst>
          </p:cNvPr>
          <p:cNvSpPr txBox="1"/>
          <p:nvPr/>
        </p:nvSpPr>
        <p:spPr bwMode="auto">
          <a:xfrm>
            <a:off x="6096000" y="3844816"/>
            <a:ext cx="167415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1" indent="0" algn="l"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1200" cap="none" spc="0" normalizeH="0" baseline="0" noProof="0" dirty="0">
                <a:ln>
                  <a:noFill/>
                </a:ln>
                <a:solidFill>
                  <a:srgbClr val="0054A0"/>
                </a:solidFill>
                <a:effectLst/>
                <a:uLnTx/>
                <a:uFillTx/>
                <a:latin typeface="Calibri" panose="020F0502020204030204" pitchFamily="34" charset="0"/>
                <a:ea typeface="Calibri" panose="020F0502020204030204" pitchFamily="34" charset="0"/>
                <a:cs typeface="Calibri" panose="020F0502020204030204" pitchFamily="34" charset="0"/>
              </a:rPr>
              <a:t>omics</a:t>
            </a:r>
          </a:p>
        </p:txBody>
      </p:sp>
      <p:sp>
        <p:nvSpPr>
          <p:cNvPr id="18" name="Rectangle: Rounded Corners 17">
            <a:extLst>
              <a:ext uri="{FF2B5EF4-FFF2-40B4-BE49-F238E27FC236}">
                <a16:creationId xmlns:a16="http://schemas.microsoft.com/office/drawing/2014/main" id="{72AA77BE-F8D7-814C-3FED-E4D902CD11B6}"/>
              </a:ext>
            </a:extLst>
          </p:cNvPr>
          <p:cNvSpPr/>
          <p:nvPr/>
        </p:nvSpPr>
        <p:spPr bwMode="auto">
          <a:xfrm>
            <a:off x="4039040" y="3881712"/>
            <a:ext cx="695421" cy="1462272"/>
          </a:xfrm>
          <a:prstGeom prst="roundRect">
            <a:avLst/>
          </a:prstGeom>
          <a:solidFill>
            <a:schemeClr val="accent1"/>
          </a:solidFill>
          <a:ln w="0">
            <a:no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4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G</a:t>
            </a:r>
          </a:p>
        </p:txBody>
      </p:sp>
      <p:sp>
        <p:nvSpPr>
          <p:cNvPr id="19" name="Rectangle: Rounded Corners 18">
            <a:extLst>
              <a:ext uri="{FF2B5EF4-FFF2-40B4-BE49-F238E27FC236}">
                <a16:creationId xmlns:a16="http://schemas.microsoft.com/office/drawing/2014/main" id="{534E7333-75B6-7FFE-84D1-DBF226DC96B3}"/>
              </a:ext>
            </a:extLst>
          </p:cNvPr>
          <p:cNvSpPr/>
          <p:nvPr/>
        </p:nvSpPr>
        <p:spPr bwMode="auto">
          <a:xfrm>
            <a:off x="4754633" y="3881711"/>
            <a:ext cx="695421" cy="1462272"/>
          </a:xfrm>
          <a:prstGeom prst="roundRect">
            <a:avLst/>
          </a:prstGeom>
          <a:solidFill>
            <a:schemeClr val="accent4"/>
          </a:solidFill>
          <a:ln w="0">
            <a:no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4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a:t>
            </a:r>
          </a:p>
        </p:txBody>
      </p:sp>
      <p:sp>
        <p:nvSpPr>
          <p:cNvPr id="20" name="Rectangle: Rounded Corners 19">
            <a:extLst>
              <a:ext uri="{FF2B5EF4-FFF2-40B4-BE49-F238E27FC236}">
                <a16:creationId xmlns:a16="http://schemas.microsoft.com/office/drawing/2014/main" id="{BFF916E4-CF59-FEAD-DE65-BF12875EAFB3}"/>
              </a:ext>
            </a:extLst>
          </p:cNvPr>
          <p:cNvSpPr/>
          <p:nvPr/>
        </p:nvSpPr>
        <p:spPr bwMode="auto">
          <a:xfrm>
            <a:off x="5467766" y="3869819"/>
            <a:ext cx="695421" cy="1462272"/>
          </a:xfrm>
          <a:prstGeom prst="roundRect">
            <a:avLst/>
          </a:prstGeom>
          <a:solidFill>
            <a:schemeClr val="accent3"/>
          </a:solidFill>
          <a:ln w="0">
            <a:no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4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a:t>
            </a:r>
          </a:p>
        </p:txBody>
      </p:sp>
      <p:pic>
        <p:nvPicPr>
          <p:cNvPr id="13" name="Graphic 12" descr="DNA with solid fill">
            <a:extLst>
              <a:ext uri="{FF2B5EF4-FFF2-40B4-BE49-F238E27FC236}">
                <a16:creationId xmlns:a16="http://schemas.microsoft.com/office/drawing/2014/main" id="{B9C713AB-0A2E-BC63-9450-6B3F54F4EF7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72114" y="4547447"/>
            <a:ext cx="642826" cy="642826"/>
          </a:xfrm>
          <a:prstGeom prst="rect">
            <a:avLst/>
          </a:prstGeom>
        </p:spPr>
      </p:pic>
      <p:pic>
        <p:nvPicPr>
          <p:cNvPr id="15" name="Graphic 14" descr="Leaf with solid fill">
            <a:extLst>
              <a:ext uri="{FF2B5EF4-FFF2-40B4-BE49-F238E27FC236}">
                <a16:creationId xmlns:a16="http://schemas.microsoft.com/office/drawing/2014/main" id="{3F8B8206-4ECC-0E44-635E-D8807A67AEF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51049" y="4547447"/>
            <a:ext cx="696188" cy="696188"/>
          </a:xfrm>
          <a:prstGeom prst="rect">
            <a:avLst/>
          </a:prstGeom>
        </p:spPr>
      </p:pic>
      <p:pic>
        <p:nvPicPr>
          <p:cNvPr id="17" name="Graphic 16" descr="Stopwatch with solid fill">
            <a:extLst>
              <a:ext uri="{FF2B5EF4-FFF2-40B4-BE49-F238E27FC236}">
                <a16:creationId xmlns:a16="http://schemas.microsoft.com/office/drawing/2014/main" id="{E11A5FFB-CCF1-0E57-6675-31D55DC33E1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475167" y="4547447"/>
            <a:ext cx="696188" cy="696188"/>
          </a:xfrm>
          <a:prstGeom prst="rect">
            <a:avLst/>
          </a:prstGeom>
        </p:spPr>
      </p:pic>
    </p:spTree>
    <p:extLst>
      <p:ext uri="{BB962C8B-B14F-4D97-AF65-F5344CB8AC3E}">
        <p14:creationId xmlns:p14="http://schemas.microsoft.com/office/powerpoint/2010/main" val="18425979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483F8-2AD5-4D2F-A658-FC2A88EFEB05}"/>
              </a:ext>
            </a:extLst>
          </p:cNvPr>
          <p:cNvSpPr>
            <a:spLocks noGrp="1"/>
          </p:cNvSpPr>
          <p:nvPr>
            <p:ph type="title"/>
          </p:nvPr>
        </p:nvSpPr>
        <p:spPr/>
        <p:txBody>
          <a:bodyPr/>
          <a:lstStyle/>
          <a:p>
            <a:r>
              <a:rPr lang="en-US" dirty="0"/>
              <a:t>Reframing COPD: Pathogenesis</a:t>
            </a:r>
          </a:p>
        </p:txBody>
      </p:sp>
      <p:sp>
        <p:nvSpPr>
          <p:cNvPr id="5" name="TextBox 4">
            <a:extLst>
              <a:ext uri="{FF2B5EF4-FFF2-40B4-BE49-F238E27FC236}">
                <a16:creationId xmlns:a16="http://schemas.microsoft.com/office/drawing/2014/main" id="{6FD74802-DD3E-15FF-E01B-6F42C882A551}"/>
              </a:ext>
            </a:extLst>
          </p:cNvPr>
          <p:cNvSpPr txBox="1"/>
          <p:nvPr/>
        </p:nvSpPr>
        <p:spPr>
          <a:xfrm>
            <a:off x="423193" y="6181604"/>
            <a:ext cx="8891938" cy="461665"/>
          </a:xfrm>
          <a:prstGeom prst="rect">
            <a:avLst/>
          </a:prstGeom>
          <a:noFill/>
        </p:spPr>
        <p:txBody>
          <a:bodyPr wrap="square" rtlCol="0">
            <a:spAutoFit/>
          </a:bodyPr>
          <a:lstStyle/>
          <a:p>
            <a:pPr eaLnBrk="1" hangingPunct="1">
              <a:defRPr/>
            </a:pPr>
            <a:r>
              <a:rPr kumimoji="0" lang="en-US" sz="1200" b="0" i="0" u="none" strike="noStrike" kern="0" cap="none" spc="0" normalizeH="0" baseline="0" noProof="0" dirty="0">
                <a:ln>
                  <a:noFill/>
                </a:ln>
                <a:solidFill>
                  <a:srgbClr val="455560"/>
                </a:solidFill>
                <a:effectLst/>
                <a:uLnTx/>
                <a:uFillTx/>
                <a:latin typeface="Calibri"/>
                <a:ea typeface="Calibri"/>
                <a:cs typeface="Calibri"/>
                <a:sym typeface="Calibri"/>
              </a:rPr>
              <a:t>goldcopd.org/2024-gold-report.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Agusti</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Lancet Respir Med. 2022;10:512. Cho. Lancet Respir Med. 2022;10:485.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Yang. Lancet Respir Med. 2022;10:497. Marchetti. Am J Respir Crit Care Med. 2014;190:756.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Agusti</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Lancet Respir Med. 2019;7:358. </a:t>
            </a:r>
          </a:p>
        </p:txBody>
      </p:sp>
      <p:graphicFrame>
        <p:nvGraphicFramePr>
          <p:cNvPr id="7" name="Diagram 6">
            <a:extLst>
              <a:ext uri="{FF2B5EF4-FFF2-40B4-BE49-F238E27FC236}">
                <a16:creationId xmlns:a16="http://schemas.microsoft.com/office/drawing/2014/main" id="{88CD0F1E-F761-0A56-3057-6ADECBE47A26}"/>
              </a:ext>
            </a:extLst>
          </p:cNvPr>
          <p:cNvGraphicFramePr/>
          <p:nvPr>
            <p:extLst>
              <p:ext uri="{D42A27DB-BD31-4B8C-83A1-F6EECF244321}">
                <p14:modId xmlns:p14="http://schemas.microsoft.com/office/powerpoint/2010/main" val="4187696366"/>
              </p:ext>
            </p:extLst>
          </p:nvPr>
        </p:nvGraphicFramePr>
        <p:xfrm>
          <a:off x="719138" y="1520241"/>
          <a:ext cx="10787062" cy="42914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533912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A07A4-27E4-40EA-B134-3C28F1B468C2}"/>
              </a:ext>
            </a:extLst>
          </p:cNvPr>
          <p:cNvSpPr>
            <a:spLocks noGrp="1"/>
          </p:cNvSpPr>
          <p:nvPr>
            <p:ph type="title"/>
          </p:nvPr>
        </p:nvSpPr>
        <p:spPr/>
        <p:txBody>
          <a:bodyPr>
            <a:normAutofit/>
          </a:bodyPr>
          <a:lstStyle/>
          <a:p>
            <a:r>
              <a:rPr lang="en-US" dirty="0"/>
              <a:t>Reframing COPD: Level-Setting Terminology</a:t>
            </a:r>
          </a:p>
        </p:txBody>
      </p:sp>
      <p:sp>
        <p:nvSpPr>
          <p:cNvPr id="3" name="Text Box 15">
            <a:extLst>
              <a:ext uri="{FF2B5EF4-FFF2-40B4-BE49-F238E27FC236}">
                <a16:creationId xmlns:a16="http://schemas.microsoft.com/office/drawing/2014/main" id="{5E8BDDBC-A722-33B0-9919-F9DDA83666F7}"/>
              </a:ext>
            </a:extLst>
          </p:cNvPr>
          <p:cNvSpPr txBox="1">
            <a:spLocks noChangeArrowheads="1"/>
          </p:cNvSpPr>
          <p:nvPr/>
        </p:nvSpPr>
        <p:spPr bwMode="auto">
          <a:xfrm>
            <a:off x="412750" y="6365607"/>
            <a:ext cx="89979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455560"/>
                </a:solidFill>
                <a:effectLst/>
                <a:uLnTx/>
                <a:uFillTx/>
                <a:latin typeface="Calibri"/>
                <a:ea typeface="Calibri"/>
                <a:cs typeface="Calibri"/>
                <a:sym typeface="Calibri"/>
              </a:rPr>
              <a:t>goldcopd.org/2024-gold-report.</a:t>
            </a:r>
            <a:endParaRPr kumimoji="0" lang="en-US" altLang="en-US" sz="1200" b="0" i="0" u="none" strike="noStrike" kern="1200" cap="none" spc="-10" normalizeH="0" baseline="0" noProof="0" dirty="0">
              <a:ln>
                <a:noFill/>
              </a:ln>
              <a:solidFill>
                <a:srgbClr val="455560"/>
              </a:solidFill>
              <a:effectLst/>
              <a:highlight>
                <a:srgbClr val="FFFF00"/>
              </a:highlight>
              <a:uLnTx/>
              <a:uFillTx/>
              <a:latin typeface="Calibri" panose="020F0502020204030204" pitchFamily="34" charset="0"/>
              <a:ea typeface="+mn-ea"/>
              <a:cs typeface="Arial" panose="020B0604020202020204" pitchFamily="34" charset="0"/>
            </a:endParaRPr>
          </a:p>
        </p:txBody>
      </p:sp>
      <p:sp>
        <p:nvSpPr>
          <p:cNvPr id="6" name="Rectangle 5">
            <a:extLst>
              <a:ext uri="{FF2B5EF4-FFF2-40B4-BE49-F238E27FC236}">
                <a16:creationId xmlns:a16="http://schemas.microsoft.com/office/drawing/2014/main" id="{5BBDE0B5-B2C3-ACB4-AB78-6DC218A51D8C}"/>
              </a:ext>
            </a:extLst>
          </p:cNvPr>
          <p:cNvSpPr/>
          <p:nvPr/>
        </p:nvSpPr>
        <p:spPr bwMode="auto">
          <a:xfrm>
            <a:off x="719138" y="2971800"/>
            <a:ext cx="2049462" cy="3136900"/>
          </a:xfrm>
          <a:prstGeom prst="rect">
            <a:avLst/>
          </a:prstGeom>
          <a:solidFill>
            <a:schemeClr val="accent1">
              <a:lumMod val="20000"/>
              <a:lumOff val="80000"/>
            </a:schemeClr>
          </a:solidFill>
          <a:ln w="0">
            <a:noFill/>
            <a:miter lim="800000"/>
            <a:headEnd/>
            <a:tailEnd/>
          </a:ln>
        </p:spPr>
        <p:txBody>
          <a:bodyPr tIns="274320"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Reserved for explanation of “biological” first steps in experimental setting</a:t>
            </a:r>
          </a:p>
        </p:txBody>
      </p:sp>
      <p:sp>
        <p:nvSpPr>
          <p:cNvPr id="8" name="Oval 7">
            <a:extLst>
              <a:ext uri="{FF2B5EF4-FFF2-40B4-BE49-F238E27FC236}">
                <a16:creationId xmlns:a16="http://schemas.microsoft.com/office/drawing/2014/main" id="{384087A4-8849-6B23-29C8-E9F123DDD89E}"/>
              </a:ext>
            </a:extLst>
          </p:cNvPr>
          <p:cNvSpPr/>
          <p:nvPr/>
        </p:nvSpPr>
        <p:spPr bwMode="auto">
          <a:xfrm>
            <a:off x="924719" y="1600200"/>
            <a:ext cx="1638300" cy="1638300"/>
          </a:xfrm>
          <a:prstGeom prst="ellipse">
            <a:avLst/>
          </a:prstGeom>
          <a:solidFill>
            <a:schemeClr val="accent1"/>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8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Early COPD</a:t>
            </a:r>
          </a:p>
        </p:txBody>
      </p:sp>
      <p:sp>
        <p:nvSpPr>
          <p:cNvPr id="15" name="Rectangle 14">
            <a:extLst>
              <a:ext uri="{FF2B5EF4-FFF2-40B4-BE49-F238E27FC236}">
                <a16:creationId xmlns:a16="http://schemas.microsoft.com/office/drawing/2014/main" id="{7F0325AA-8D40-D73E-D985-4C3B9632A2F6}"/>
              </a:ext>
            </a:extLst>
          </p:cNvPr>
          <p:cNvSpPr/>
          <p:nvPr/>
        </p:nvSpPr>
        <p:spPr bwMode="auto">
          <a:xfrm>
            <a:off x="2907459" y="2971800"/>
            <a:ext cx="2049462" cy="3136900"/>
          </a:xfrm>
          <a:prstGeom prst="rect">
            <a:avLst/>
          </a:prstGeom>
          <a:solidFill>
            <a:schemeClr val="accent2">
              <a:lumMod val="20000"/>
              <a:lumOff val="80000"/>
            </a:schemeClr>
          </a:solidFill>
          <a:ln w="0">
            <a:noFill/>
            <a:miter lim="800000"/>
            <a:headEnd/>
            <a:tailEnd/>
          </a:ln>
        </p:spPr>
        <p:txBody>
          <a:bodyPr tIns="274320"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Describes severity of airflow obstruction measured via spirometry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(FEV</a:t>
            </a:r>
            <a:r>
              <a:rPr kumimoji="0" lang="en-US" sz="1800" b="1"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1</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≥80% predicted)</a:t>
            </a:r>
          </a:p>
        </p:txBody>
      </p:sp>
      <p:sp>
        <p:nvSpPr>
          <p:cNvPr id="16" name="Oval 15">
            <a:extLst>
              <a:ext uri="{FF2B5EF4-FFF2-40B4-BE49-F238E27FC236}">
                <a16:creationId xmlns:a16="http://schemas.microsoft.com/office/drawing/2014/main" id="{67F639C4-45BB-C833-20DE-54653F808025}"/>
              </a:ext>
            </a:extLst>
          </p:cNvPr>
          <p:cNvSpPr/>
          <p:nvPr/>
        </p:nvSpPr>
        <p:spPr bwMode="auto">
          <a:xfrm>
            <a:off x="3113040" y="1600200"/>
            <a:ext cx="1638300" cy="1638300"/>
          </a:xfrm>
          <a:prstGeom prst="ellipse">
            <a:avLst/>
          </a:prstGeom>
          <a:solidFill>
            <a:schemeClr val="accent2"/>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8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Mild COPD</a:t>
            </a:r>
          </a:p>
        </p:txBody>
      </p:sp>
      <p:sp>
        <p:nvSpPr>
          <p:cNvPr id="17" name="Rectangle 16">
            <a:extLst>
              <a:ext uri="{FF2B5EF4-FFF2-40B4-BE49-F238E27FC236}">
                <a16:creationId xmlns:a16="http://schemas.microsoft.com/office/drawing/2014/main" id="{819BAE62-4A90-3E98-0A86-71A3551A6724}"/>
              </a:ext>
            </a:extLst>
          </p:cNvPr>
          <p:cNvSpPr/>
          <p:nvPr/>
        </p:nvSpPr>
        <p:spPr bwMode="auto">
          <a:xfrm>
            <a:off x="5095780" y="2971800"/>
            <a:ext cx="2049462" cy="3136900"/>
          </a:xfrm>
          <a:prstGeom prst="rect">
            <a:avLst/>
          </a:prstGeom>
          <a:solidFill>
            <a:schemeClr val="accent3">
              <a:lumMod val="20000"/>
              <a:lumOff val="80000"/>
            </a:schemeClr>
          </a:solidFill>
          <a:ln w="0">
            <a:noFill/>
            <a:miter lim="800000"/>
            <a:headEnd/>
            <a:tailEnd/>
          </a:ln>
        </p:spPr>
        <p:txBody>
          <a:bodyPr tIns="274320"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 aged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20-50 yr, never achieved peak lung function, shorter plateau of and/or earlier-than-predicted decline in lung function</a:t>
            </a:r>
          </a:p>
        </p:txBody>
      </p:sp>
      <p:sp>
        <p:nvSpPr>
          <p:cNvPr id="18" name="Oval 17">
            <a:extLst>
              <a:ext uri="{FF2B5EF4-FFF2-40B4-BE49-F238E27FC236}">
                <a16:creationId xmlns:a16="http://schemas.microsoft.com/office/drawing/2014/main" id="{A7948CC9-993E-CE82-F92D-9A0279345F38}"/>
              </a:ext>
            </a:extLst>
          </p:cNvPr>
          <p:cNvSpPr/>
          <p:nvPr/>
        </p:nvSpPr>
        <p:spPr bwMode="auto">
          <a:xfrm>
            <a:off x="5301361" y="1600200"/>
            <a:ext cx="1638300" cy="1638300"/>
          </a:xfrm>
          <a:prstGeom prst="ellipse">
            <a:avLst/>
          </a:prstGeom>
          <a:solidFill>
            <a:schemeClr val="accent3"/>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8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Young COPD</a:t>
            </a:r>
          </a:p>
        </p:txBody>
      </p:sp>
      <p:sp>
        <p:nvSpPr>
          <p:cNvPr id="19" name="Rectangle 18">
            <a:extLst>
              <a:ext uri="{FF2B5EF4-FFF2-40B4-BE49-F238E27FC236}">
                <a16:creationId xmlns:a16="http://schemas.microsoft.com/office/drawing/2014/main" id="{F72E8040-ADF2-2814-0F69-2F1AE341B737}"/>
              </a:ext>
            </a:extLst>
          </p:cNvPr>
          <p:cNvSpPr/>
          <p:nvPr/>
        </p:nvSpPr>
        <p:spPr bwMode="auto">
          <a:xfrm>
            <a:off x="7284101" y="2971800"/>
            <a:ext cx="2049462" cy="3136900"/>
          </a:xfrm>
          <a:prstGeom prst="rect">
            <a:avLst/>
          </a:prstGeom>
          <a:solidFill>
            <a:schemeClr val="accent4">
              <a:lumMod val="20000"/>
              <a:lumOff val="80000"/>
            </a:schemeClr>
          </a:solidFill>
          <a:ln w="0">
            <a:noFill/>
            <a:miter lim="800000"/>
            <a:headEnd/>
            <a:tailEnd/>
          </a:ln>
        </p:spPr>
        <p:txBody>
          <a:bodyPr tIns="274320"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Respiratory symptoms and/or detectable structural and/or functional abnormality WITHOUT airflow obstruction on forced spirometry</a:t>
            </a:r>
          </a:p>
        </p:txBody>
      </p:sp>
      <p:sp>
        <p:nvSpPr>
          <p:cNvPr id="20" name="Oval 19">
            <a:extLst>
              <a:ext uri="{FF2B5EF4-FFF2-40B4-BE49-F238E27FC236}">
                <a16:creationId xmlns:a16="http://schemas.microsoft.com/office/drawing/2014/main" id="{62A7D798-BF63-A2F4-863F-96F3F514D08C}"/>
              </a:ext>
            </a:extLst>
          </p:cNvPr>
          <p:cNvSpPr/>
          <p:nvPr/>
        </p:nvSpPr>
        <p:spPr bwMode="auto">
          <a:xfrm>
            <a:off x="7489682" y="1600200"/>
            <a:ext cx="1638300" cy="1638300"/>
          </a:xfrm>
          <a:prstGeom prst="ellipse">
            <a:avLst/>
          </a:prstGeom>
          <a:solidFill>
            <a:schemeClr val="accent4"/>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8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Pre COPD</a:t>
            </a:r>
          </a:p>
        </p:txBody>
      </p:sp>
      <p:sp>
        <p:nvSpPr>
          <p:cNvPr id="21" name="Rectangle 20">
            <a:extLst>
              <a:ext uri="{FF2B5EF4-FFF2-40B4-BE49-F238E27FC236}">
                <a16:creationId xmlns:a16="http://schemas.microsoft.com/office/drawing/2014/main" id="{7420A832-BEEA-9E67-7224-959F6BCC2301}"/>
              </a:ext>
            </a:extLst>
          </p:cNvPr>
          <p:cNvSpPr/>
          <p:nvPr/>
        </p:nvSpPr>
        <p:spPr bwMode="auto">
          <a:xfrm>
            <a:off x="9472423" y="2971800"/>
            <a:ext cx="2049462" cy="3136900"/>
          </a:xfrm>
          <a:prstGeom prst="rect">
            <a:avLst/>
          </a:prstGeom>
          <a:solidFill>
            <a:schemeClr val="accent6">
              <a:lumMod val="20000"/>
              <a:lumOff val="80000"/>
            </a:schemeClr>
          </a:solidFill>
          <a:ln w="0">
            <a:noFill/>
            <a:miter lim="800000"/>
            <a:headEnd/>
            <a:tailEnd/>
          </a:ln>
        </p:spPr>
        <p:txBody>
          <a:bodyPr tIns="274320"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Preserved ratio-impaired spirometry; FEV</a:t>
            </a:r>
            <a:r>
              <a:rPr kumimoji="0" lang="en-US" sz="1800" b="1"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1</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/FVC ≥0.7 but FEV</a:t>
            </a:r>
            <a:r>
              <a:rPr kumimoji="0" lang="en-US" sz="1800" b="1"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1</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&lt;80%</a:t>
            </a:r>
          </a:p>
        </p:txBody>
      </p:sp>
      <p:sp>
        <p:nvSpPr>
          <p:cNvPr id="22" name="Oval 21">
            <a:extLst>
              <a:ext uri="{FF2B5EF4-FFF2-40B4-BE49-F238E27FC236}">
                <a16:creationId xmlns:a16="http://schemas.microsoft.com/office/drawing/2014/main" id="{6DC0CD54-B71C-EE7F-7E2F-E02A97367879}"/>
              </a:ext>
            </a:extLst>
          </p:cNvPr>
          <p:cNvSpPr/>
          <p:nvPr/>
        </p:nvSpPr>
        <p:spPr bwMode="auto">
          <a:xfrm>
            <a:off x="9678004" y="1600200"/>
            <a:ext cx="1638300" cy="1638300"/>
          </a:xfrm>
          <a:prstGeom prst="ellipse">
            <a:avLst/>
          </a:prstGeom>
          <a:solidFill>
            <a:schemeClr val="accent6"/>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8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PRISm</a:t>
            </a:r>
          </a:p>
        </p:txBody>
      </p:sp>
      <p:pic>
        <p:nvPicPr>
          <p:cNvPr id="26" name="Graphic 25" descr="DNA with solid fill">
            <a:extLst>
              <a:ext uri="{FF2B5EF4-FFF2-40B4-BE49-F238E27FC236}">
                <a16:creationId xmlns:a16="http://schemas.microsoft.com/office/drawing/2014/main" id="{BB13B295-153B-9473-1716-46BAFA37377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700000">
            <a:off x="1597071" y="4942961"/>
            <a:ext cx="1049898" cy="1049898"/>
          </a:xfrm>
          <a:prstGeom prst="rect">
            <a:avLst/>
          </a:prstGeom>
        </p:spPr>
      </p:pic>
      <p:pic>
        <p:nvPicPr>
          <p:cNvPr id="28" name="Graphic 27" descr="Group of men with solid fill">
            <a:extLst>
              <a:ext uri="{FF2B5EF4-FFF2-40B4-BE49-F238E27FC236}">
                <a16:creationId xmlns:a16="http://schemas.microsoft.com/office/drawing/2014/main" id="{3C2D0BF2-C2A8-9AEA-5D23-631DD9B5A4E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767805" y="5442510"/>
            <a:ext cx="705411" cy="705411"/>
          </a:xfrm>
          <a:prstGeom prst="rect">
            <a:avLst/>
          </a:prstGeom>
        </p:spPr>
      </p:pic>
      <p:grpSp>
        <p:nvGrpSpPr>
          <p:cNvPr id="48" name="Group 47">
            <a:extLst>
              <a:ext uri="{FF2B5EF4-FFF2-40B4-BE49-F238E27FC236}">
                <a16:creationId xmlns:a16="http://schemas.microsoft.com/office/drawing/2014/main" id="{15D0A427-A538-AA3D-27DD-D0BC8C3033E3}"/>
              </a:ext>
            </a:extLst>
          </p:cNvPr>
          <p:cNvGrpSpPr/>
          <p:nvPr/>
        </p:nvGrpSpPr>
        <p:grpSpPr>
          <a:xfrm>
            <a:off x="9959772" y="4881587"/>
            <a:ext cx="1074763" cy="913628"/>
            <a:chOff x="9906837" y="4866537"/>
            <a:chExt cx="1074763" cy="913628"/>
          </a:xfrm>
        </p:grpSpPr>
        <p:grpSp>
          <p:nvGrpSpPr>
            <p:cNvPr id="32" name="Graphic 29">
              <a:extLst>
                <a:ext uri="{FF2B5EF4-FFF2-40B4-BE49-F238E27FC236}">
                  <a16:creationId xmlns:a16="http://schemas.microsoft.com/office/drawing/2014/main" id="{D9BCD47D-03C7-789B-A03F-BD19A62D7624}"/>
                </a:ext>
              </a:extLst>
            </p:cNvPr>
            <p:cNvGrpSpPr/>
            <p:nvPr/>
          </p:nvGrpSpPr>
          <p:grpSpPr>
            <a:xfrm>
              <a:off x="9906837" y="4866537"/>
              <a:ext cx="984466" cy="913628"/>
              <a:chOff x="9906837" y="4866537"/>
              <a:chExt cx="984466" cy="913628"/>
            </a:xfrm>
            <a:noFill/>
          </p:grpSpPr>
          <p:grpSp>
            <p:nvGrpSpPr>
              <p:cNvPr id="33" name="Graphic 29">
                <a:extLst>
                  <a:ext uri="{FF2B5EF4-FFF2-40B4-BE49-F238E27FC236}">
                    <a16:creationId xmlns:a16="http://schemas.microsoft.com/office/drawing/2014/main" id="{226FECBF-699F-8628-AC7E-CFEFB52F0BEE}"/>
                  </a:ext>
                </a:extLst>
              </p:cNvPr>
              <p:cNvGrpSpPr/>
              <p:nvPr/>
            </p:nvGrpSpPr>
            <p:grpSpPr>
              <a:xfrm>
                <a:off x="9906837" y="4866537"/>
                <a:ext cx="568350" cy="711507"/>
                <a:chOff x="9906837" y="4866537"/>
                <a:chExt cx="568350" cy="711507"/>
              </a:xfrm>
              <a:noFill/>
            </p:grpSpPr>
            <p:sp>
              <p:nvSpPr>
                <p:cNvPr id="34" name="Freeform: Shape 33">
                  <a:extLst>
                    <a:ext uri="{FF2B5EF4-FFF2-40B4-BE49-F238E27FC236}">
                      <a16:creationId xmlns:a16="http://schemas.microsoft.com/office/drawing/2014/main" id="{EF4B3D88-87FA-004D-892E-938390D04AC7}"/>
                    </a:ext>
                  </a:extLst>
                </p:cNvPr>
                <p:cNvSpPr/>
                <p:nvPr/>
              </p:nvSpPr>
              <p:spPr>
                <a:xfrm>
                  <a:off x="9906837" y="4866537"/>
                  <a:ext cx="507027" cy="650928"/>
                </a:xfrm>
                <a:custGeom>
                  <a:avLst/>
                  <a:gdLst>
                    <a:gd name="connsiteX0" fmla="*/ 68543 w 507027"/>
                    <a:gd name="connsiteY0" fmla="*/ 650929 h 650928"/>
                    <a:gd name="connsiteX1" fmla="*/ 32348 w 507027"/>
                    <a:gd name="connsiteY1" fmla="*/ 115052 h 650928"/>
                    <a:gd name="connsiteX2" fmla="*/ 326670 w 507027"/>
                    <a:gd name="connsiteY2" fmla="*/ 2086 h 650928"/>
                    <a:gd name="connsiteX3" fmla="*/ 475832 w 507027"/>
                    <a:gd name="connsiteY3" fmla="*/ 107051 h 650928"/>
                  </a:gdLst>
                  <a:ahLst/>
                  <a:cxnLst>
                    <a:cxn ang="0">
                      <a:pos x="connsiteX0" y="connsiteY0"/>
                    </a:cxn>
                    <a:cxn ang="0">
                      <a:pos x="connsiteX1" y="connsiteY1"/>
                    </a:cxn>
                    <a:cxn ang="0">
                      <a:pos x="connsiteX2" y="connsiteY2"/>
                    </a:cxn>
                    <a:cxn ang="0">
                      <a:pos x="connsiteX3" y="connsiteY3"/>
                    </a:cxn>
                  </a:cxnLst>
                  <a:rect l="l" t="t" r="r" b="b"/>
                  <a:pathLst>
                    <a:path w="507027" h="650928">
                      <a:moveTo>
                        <a:pt x="68543" y="650929"/>
                      </a:moveTo>
                      <a:cubicBezTo>
                        <a:pt x="101785" y="466811"/>
                        <a:pt x="-68522" y="324888"/>
                        <a:pt x="32348" y="115052"/>
                      </a:cubicBezTo>
                      <a:cubicBezTo>
                        <a:pt x="88450" y="-1534"/>
                        <a:pt x="198273" y="-4677"/>
                        <a:pt x="326670" y="2086"/>
                      </a:cubicBezTo>
                      <a:cubicBezTo>
                        <a:pt x="419348" y="11420"/>
                        <a:pt x="573368" y="23517"/>
                        <a:pt x="475832" y="107051"/>
                      </a:cubicBezTo>
                    </a:path>
                  </a:pathLst>
                </a:custGeom>
                <a:noFill/>
                <a:ln w="38100" cap="rnd">
                  <a:solidFill>
                    <a:schemeClr val="accent6"/>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 name="Freeform: Shape 34">
                  <a:extLst>
                    <a:ext uri="{FF2B5EF4-FFF2-40B4-BE49-F238E27FC236}">
                      <a16:creationId xmlns:a16="http://schemas.microsoft.com/office/drawing/2014/main" id="{C42386F3-FBA2-8B52-1B78-FEC05598C2A7}"/>
                    </a:ext>
                  </a:extLst>
                </p:cNvPr>
                <p:cNvSpPr/>
                <p:nvPr/>
              </p:nvSpPr>
              <p:spPr>
                <a:xfrm>
                  <a:off x="10251580" y="4973588"/>
                  <a:ext cx="223607" cy="604456"/>
                </a:xfrm>
                <a:custGeom>
                  <a:avLst/>
                  <a:gdLst>
                    <a:gd name="connsiteX0" fmla="*/ 131089 w 223607"/>
                    <a:gd name="connsiteY0" fmla="*/ 0 h 604456"/>
                    <a:gd name="connsiteX1" fmla="*/ 172618 w 223607"/>
                    <a:gd name="connsiteY1" fmla="*/ 211169 h 604456"/>
                    <a:gd name="connsiteX2" fmla="*/ 186334 w 223607"/>
                    <a:gd name="connsiteY2" fmla="*/ 338709 h 604456"/>
                    <a:gd name="connsiteX3" fmla="*/ 175475 w 223607"/>
                    <a:gd name="connsiteY3" fmla="*/ 375285 h 604456"/>
                    <a:gd name="connsiteX4" fmla="*/ 176904 w 223607"/>
                    <a:gd name="connsiteY4" fmla="*/ 413671 h 604456"/>
                    <a:gd name="connsiteX5" fmla="*/ 169760 w 223607"/>
                    <a:gd name="connsiteY5" fmla="*/ 484632 h 604456"/>
                    <a:gd name="connsiteX6" fmla="*/ 4216 w 223607"/>
                    <a:gd name="connsiteY6" fmla="*/ 551879 h 604456"/>
                    <a:gd name="connsiteX7" fmla="*/ 120 w 223607"/>
                    <a:gd name="connsiteY7" fmla="*/ 604457 h 60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607" h="604456">
                      <a:moveTo>
                        <a:pt x="131089" y="0"/>
                      </a:moveTo>
                      <a:cubicBezTo>
                        <a:pt x="219957" y="194310"/>
                        <a:pt x="153473" y="168116"/>
                        <a:pt x="172618" y="211169"/>
                      </a:cubicBezTo>
                      <a:cubicBezTo>
                        <a:pt x="242722" y="336709"/>
                        <a:pt x="233864" y="300419"/>
                        <a:pt x="186334" y="338709"/>
                      </a:cubicBezTo>
                      <a:cubicBezTo>
                        <a:pt x="182810" y="361188"/>
                        <a:pt x="191573" y="368713"/>
                        <a:pt x="175475" y="375285"/>
                      </a:cubicBezTo>
                      <a:cubicBezTo>
                        <a:pt x="147853" y="379095"/>
                        <a:pt x="182714" y="401384"/>
                        <a:pt x="176904" y="413671"/>
                      </a:cubicBezTo>
                      <a:cubicBezTo>
                        <a:pt x="151758" y="455390"/>
                        <a:pt x="187001" y="449771"/>
                        <a:pt x="169760" y="484632"/>
                      </a:cubicBezTo>
                      <a:cubicBezTo>
                        <a:pt x="128898" y="537877"/>
                        <a:pt x="28314" y="446723"/>
                        <a:pt x="4216" y="551879"/>
                      </a:cubicBezTo>
                      <a:cubicBezTo>
                        <a:pt x="501" y="570738"/>
                        <a:pt x="-356" y="588740"/>
                        <a:pt x="120" y="604457"/>
                      </a:cubicBezTo>
                    </a:path>
                  </a:pathLst>
                </a:custGeom>
                <a:noFill/>
                <a:ln w="38100" cap="rnd">
                  <a:solidFill>
                    <a:schemeClr val="accent6"/>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36" name="Freeform: Shape 35">
                <a:extLst>
                  <a:ext uri="{FF2B5EF4-FFF2-40B4-BE49-F238E27FC236}">
                    <a16:creationId xmlns:a16="http://schemas.microsoft.com/office/drawing/2014/main" id="{1ECBD677-502B-EBA1-32DA-2365A9D59240}"/>
                  </a:ext>
                </a:extLst>
              </p:cNvPr>
              <p:cNvSpPr/>
              <p:nvPr/>
            </p:nvSpPr>
            <p:spPr>
              <a:xfrm>
                <a:off x="10838059" y="5443837"/>
                <a:ext cx="9525" cy="49625"/>
              </a:xfrm>
              <a:custGeom>
                <a:avLst/>
                <a:gdLst>
                  <a:gd name="connsiteX0" fmla="*/ 0 w 9525"/>
                  <a:gd name="connsiteY0" fmla="*/ 0 h 49625"/>
                  <a:gd name="connsiteX1" fmla="*/ 0 w 9525"/>
                  <a:gd name="connsiteY1" fmla="*/ 49530 h 49625"/>
                  <a:gd name="connsiteX2" fmla="*/ 0 w 9525"/>
                  <a:gd name="connsiteY2" fmla="*/ 49625 h 49625"/>
                </a:gdLst>
                <a:ahLst/>
                <a:cxnLst>
                  <a:cxn ang="0">
                    <a:pos x="connsiteX0" y="connsiteY0"/>
                  </a:cxn>
                  <a:cxn ang="0">
                    <a:pos x="connsiteX1" y="connsiteY1"/>
                  </a:cxn>
                  <a:cxn ang="0">
                    <a:pos x="connsiteX2" y="connsiteY2"/>
                  </a:cxn>
                </a:cxnLst>
                <a:rect l="l" t="t" r="r" b="b"/>
                <a:pathLst>
                  <a:path w="9525" h="49625">
                    <a:moveTo>
                      <a:pt x="0" y="0"/>
                    </a:moveTo>
                    <a:lnTo>
                      <a:pt x="0" y="49530"/>
                    </a:lnTo>
                    <a:lnTo>
                      <a:pt x="0" y="49625"/>
                    </a:lnTo>
                  </a:path>
                </a:pathLst>
              </a:custGeom>
              <a:noFill/>
              <a:ln w="38100" cap="rnd">
                <a:solidFill>
                  <a:schemeClr val="accent6"/>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 name="Freeform: Shape 36">
                <a:extLst>
                  <a:ext uri="{FF2B5EF4-FFF2-40B4-BE49-F238E27FC236}">
                    <a16:creationId xmlns:a16="http://schemas.microsoft.com/office/drawing/2014/main" id="{83422DB9-1DBA-C88D-65AC-51EF86E24179}"/>
                  </a:ext>
                </a:extLst>
              </p:cNvPr>
              <p:cNvSpPr/>
              <p:nvPr/>
            </p:nvSpPr>
            <p:spPr>
              <a:xfrm>
                <a:off x="10661942" y="5443933"/>
                <a:ext cx="36766" cy="98298"/>
              </a:xfrm>
              <a:custGeom>
                <a:avLst/>
                <a:gdLst>
                  <a:gd name="connsiteX0" fmla="*/ 36766 w 36766"/>
                  <a:gd name="connsiteY0" fmla="*/ 98298 h 98298"/>
                  <a:gd name="connsiteX1" fmla="*/ 0 w 36766"/>
                  <a:gd name="connsiteY1" fmla="*/ 0 h 98298"/>
                </a:gdLst>
                <a:ahLst/>
                <a:cxnLst>
                  <a:cxn ang="0">
                    <a:pos x="connsiteX0" y="connsiteY0"/>
                  </a:cxn>
                  <a:cxn ang="0">
                    <a:pos x="connsiteX1" y="connsiteY1"/>
                  </a:cxn>
                </a:cxnLst>
                <a:rect l="l" t="t" r="r" b="b"/>
                <a:pathLst>
                  <a:path w="36766" h="98298">
                    <a:moveTo>
                      <a:pt x="36766" y="98298"/>
                    </a:moveTo>
                    <a:lnTo>
                      <a:pt x="0" y="0"/>
                    </a:lnTo>
                  </a:path>
                </a:pathLst>
              </a:custGeom>
              <a:ln w="38100" cap="rnd">
                <a:solidFill>
                  <a:schemeClr val="accent6"/>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 name="Freeform: Shape 37">
                <a:extLst>
                  <a:ext uri="{FF2B5EF4-FFF2-40B4-BE49-F238E27FC236}">
                    <a16:creationId xmlns:a16="http://schemas.microsoft.com/office/drawing/2014/main" id="{A2CA6FB2-C7B0-E85F-66BF-66F4F81F0773}"/>
                  </a:ext>
                </a:extLst>
              </p:cNvPr>
              <p:cNvSpPr/>
              <p:nvPr/>
            </p:nvSpPr>
            <p:spPr>
              <a:xfrm>
                <a:off x="10478681" y="5337157"/>
                <a:ext cx="412622" cy="106775"/>
              </a:xfrm>
              <a:custGeom>
                <a:avLst/>
                <a:gdLst>
                  <a:gd name="connsiteX0" fmla="*/ 97441 w 412622"/>
                  <a:gd name="connsiteY0" fmla="*/ 79248 h 106775"/>
                  <a:gd name="connsiteX1" fmla="*/ 25908 w 412622"/>
                  <a:gd name="connsiteY1" fmla="*/ 79248 h 106775"/>
                  <a:gd name="connsiteX2" fmla="*/ 0 w 412622"/>
                  <a:gd name="connsiteY2" fmla="*/ 53340 h 106775"/>
                  <a:gd name="connsiteX3" fmla="*/ 0 w 412622"/>
                  <a:gd name="connsiteY3" fmla="*/ 53340 h 106775"/>
                  <a:gd name="connsiteX4" fmla="*/ 25908 w 412622"/>
                  <a:gd name="connsiteY4" fmla="*/ 27432 h 106775"/>
                  <a:gd name="connsiteX5" fmla="*/ 97441 w 412622"/>
                  <a:gd name="connsiteY5" fmla="*/ 27432 h 106775"/>
                  <a:gd name="connsiteX6" fmla="*/ 145542 w 412622"/>
                  <a:gd name="connsiteY6" fmla="*/ 0 h 106775"/>
                  <a:gd name="connsiteX7" fmla="*/ 387667 w 412622"/>
                  <a:gd name="connsiteY7" fmla="*/ 0 h 106775"/>
                  <a:gd name="connsiteX8" fmla="*/ 412623 w 412622"/>
                  <a:gd name="connsiteY8" fmla="*/ 24955 h 106775"/>
                  <a:gd name="connsiteX9" fmla="*/ 412623 w 412622"/>
                  <a:gd name="connsiteY9" fmla="*/ 81820 h 106775"/>
                  <a:gd name="connsiteX10" fmla="*/ 387667 w 412622"/>
                  <a:gd name="connsiteY10" fmla="*/ 106775 h 106775"/>
                  <a:gd name="connsiteX11" fmla="*/ 145542 w 412622"/>
                  <a:gd name="connsiteY11" fmla="*/ 106775 h 106775"/>
                  <a:gd name="connsiteX12" fmla="*/ 97441 w 412622"/>
                  <a:gd name="connsiteY12" fmla="*/ 79343 h 10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2622" h="106775">
                    <a:moveTo>
                      <a:pt x="97441" y="79248"/>
                    </a:moveTo>
                    <a:lnTo>
                      <a:pt x="25908" y="79248"/>
                    </a:lnTo>
                    <a:cubicBezTo>
                      <a:pt x="11620" y="79248"/>
                      <a:pt x="0" y="67627"/>
                      <a:pt x="0" y="53340"/>
                    </a:cubicBezTo>
                    <a:lnTo>
                      <a:pt x="0" y="53340"/>
                    </a:lnTo>
                    <a:cubicBezTo>
                      <a:pt x="0" y="39052"/>
                      <a:pt x="11620" y="27432"/>
                      <a:pt x="25908" y="27432"/>
                    </a:cubicBezTo>
                    <a:lnTo>
                      <a:pt x="97441" y="27432"/>
                    </a:lnTo>
                    <a:lnTo>
                      <a:pt x="145542" y="0"/>
                    </a:lnTo>
                    <a:lnTo>
                      <a:pt x="387667" y="0"/>
                    </a:lnTo>
                    <a:cubicBezTo>
                      <a:pt x="401479" y="0"/>
                      <a:pt x="412623" y="11144"/>
                      <a:pt x="412623" y="24955"/>
                    </a:cubicBezTo>
                    <a:lnTo>
                      <a:pt x="412623" y="81820"/>
                    </a:lnTo>
                    <a:cubicBezTo>
                      <a:pt x="412623" y="95631"/>
                      <a:pt x="401479" y="106775"/>
                      <a:pt x="387667" y="106775"/>
                    </a:cubicBezTo>
                    <a:lnTo>
                      <a:pt x="145542" y="106775"/>
                    </a:lnTo>
                    <a:lnTo>
                      <a:pt x="97441" y="79343"/>
                    </a:lnTo>
                    <a:close/>
                  </a:path>
                </a:pathLst>
              </a:custGeom>
              <a:noFill/>
              <a:ln w="38100" cap="rnd">
                <a:solidFill>
                  <a:schemeClr val="accent6"/>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 name="Freeform: Shape 38">
                <a:extLst>
                  <a:ext uri="{FF2B5EF4-FFF2-40B4-BE49-F238E27FC236}">
                    <a16:creationId xmlns:a16="http://schemas.microsoft.com/office/drawing/2014/main" id="{3E1860F6-EAF6-4C30-FCC3-6391A386A91D}"/>
                  </a:ext>
                </a:extLst>
              </p:cNvPr>
              <p:cNvSpPr/>
              <p:nvPr/>
            </p:nvSpPr>
            <p:spPr>
              <a:xfrm>
                <a:off x="10623175" y="5337729"/>
                <a:ext cx="9525" cy="105536"/>
              </a:xfrm>
              <a:custGeom>
                <a:avLst/>
                <a:gdLst>
                  <a:gd name="connsiteX0" fmla="*/ 0 w 9525"/>
                  <a:gd name="connsiteY0" fmla="*/ 105537 h 105536"/>
                  <a:gd name="connsiteX1" fmla="*/ 0 w 9525"/>
                  <a:gd name="connsiteY1" fmla="*/ 0 h 105536"/>
                </a:gdLst>
                <a:ahLst/>
                <a:cxnLst>
                  <a:cxn ang="0">
                    <a:pos x="connsiteX0" y="connsiteY0"/>
                  </a:cxn>
                  <a:cxn ang="0">
                    <a:pos x="connsiteX1" y="connsiteY1"/>
                  </a:cxn>
                </a:cxnLst>
                <a:rect l="l" t="t" r="r" b="b"/>
                <a:pathLst>
                  <a:path w="9525" h="105536">
                    <a:moveTo>
                      <a:pt x="0" y="105537"/>
                    </a:moveTo>
                    <a:lnTo>
                      <a:pt x="0" y="0"/>
                    </a:lnTo>
                  </a:path>
                </a:pathLst>
              </a:custGeom>
              <a:ln w="38100" cap="rnd">
                <a:solidFill>
                  <a:schemeClr val="accent6"/>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 name="Freeform: Shape 39">
                <a:extLst>
                  <a:ext uri="{FF2B5EF4-FFF2-40B4-BE49-F238E27FC236}">
                    <a16:creationId xmlns:a16="http://schemas.microsoft.com/office/drawing/2014/main" id="{EB31D900-E916-0CCF-87B0-77A1491F4DC7}"/>
                  </a:ext>
                </a:extLst>
              </p:cNvPr>
              <p:cNvSpPr/>
              <p:nvPr/>
            </p:nvSpPr>
            <p:spPr>
              <a:xfrm>
                <a:off x="10574407" y="5364589"/>
                <a:ext cx="9525" cy="51815"/>
              </a:xfrm>
              <a:custGeom>
                <a:avLst/>
                <a:gdLst>
                  <a:gd name="connsiteX0" fmla="*/ 0 w 9525"/>
                  <a:gd name="connsiteY0" fmla="*/ 51816 h 51815"/>
                  <a:gd name="connsiteX1" fmla="*/ 0 w 9525"/>
                  <a:gd name="connsiteY1" fmla="*/ 0 h 51815"/>
                </a:gdLst>
                <a:ahLst/>
                <a:cxnLst>
                  <a:cxn ang="0">
                    <a:pos x="connsiteX0" y="connsiteY0"/>
                  </a:cxn>
                  <a:cxn ang="0">
                    <a:pos x="connsiteX1" y="connsiteY1"/>
                  </a:cxn>
                </a:cxnLst>
                <a:rect l="l" t="t" r="r" b="b"/>
                <a:pathLst>
                  <a:path w="9525" h="51815">
                    <a:moveTo>
                      <a:pt x="0" y="51816"/>
                    </a:moveTo>
                    <a:lnTo>
                      <a:pt x="0" y="0"/>
                    </a:lnTo>
                  </a:path>
                </a:pathLst>
              </a:custGeom>
              <a:ln w="38100" cap="rnd">
                <a:solidFill>
                  <a:schemeClr val="accent6"/>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1" name="Graphic 29">
                <a:extLst>
                  <a:ext uri="{FF2B5EF4-FFF2-40B4-BE49-F238E27FC236}">
                    <a16:creationId xmlns:a16="http://schemas.microsoft.com/office/drawing/2014/main" id="{F6A09D46-F1A2-5A6D-5345-EEF7F0E41027}"/>
                  </a:ext>
                </a:extLst>
              </p:cNvPr>
              <p:cNvGrpSpPr/>
              <p:nvPr/>
            </p:nvGrpSpPr>
            <p:grpSpPr>
              <a:xfrm>
                <a:off x="10684421" y="5493397"/>
                <a:ext cx="194673" cy="167990"/>
                <a:chOff x="10684421" y="5493397"/>
                <a:chExt cx="194673" cy="167990"/>
              </a:xfrm>
              <a:noFill/>
            </p:grpSpPr>
            <p:sp>
              <p:nvSpPr>
                <p:cNvPr id="42" name="Freeform: Shape 41">
                  <a:extLst>
                    <a:ext uri="{FF2B5EF4-FFF2-40B4-BE49-F238E27FC236}">
                      <a16:creationId xmlns:a16="http://schemas.microsoft.com/office/drawing/2014/main" id="{12C1B47D-49B5-7C2B-88AD-995D45CB2C75}"/>
                    </a:ext>
                  </a:extLst>
                </p:cNvPr>
                <p:cNvSpPr/>
                <p:nvPr/>
              </p:nvSpPr>
              <p:spPr>
                <a:xfrm>
                  <a:off x="10684421" y="5493397"/>
                  <a:ext cx="181242" cy="66930"/>
                </a:xfrm>
                <a:custGeom>
                  <a:avLst/>
                  <a:gdLst>
                    <a:gd name="connsiteX0" fmla="*/ 0 w 181242"/>
                    <a:gd name="connsiteY0" fmla="*/ 53882 h 66930"/>
                    <a:gd name="connsiteX1" fmla="*/ 146494 w 181242"/>
                    <a:gd name="connsiteY1" fmla="*/ 1780 h 66930"/>
                    <a:gd name="connsiteX2" fmla="*/ 179451 w 181242"/>
                    <a:gd name="connsiteY2" fmla="*/ 16067 h 66930"/>
                    <a:gd name="connsiteX3" fmla="*/ 179165 w 181242"/>
                    <a:gd name="connsiteY3" fmla="*/ 35498 h 66930"/>
                    <a:gd name="connsiteX4" fmla="*/ 165164 w 181242"/>
                    <a:gd name="connsiteY4" fmla="*/ 49024 h 66930"/>
                    <a:gd name="connsiteX5" fmla="*/ 153162 w 181242"/>
                    <a:gd name="connsiteY5" fmla="*/ 53786 h 66930"/>
                    <a:gd name="connsiteX6" fmla="*/ 119920 w 181242"/>
                    <a:gd name="connsiteY6" fmla="*/ 66931 h 66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242" h="66930">
                      <a:moveTo>
                        <a:pt x="0" y="53882"/>
                      </a:moveTo>
                      <a:lnTo>
                        <a:pt x="146494" y="1780"/>
                      </a:lnTo>
                      <a:cubicBezTo>
                        <a:pt x="159544" y="-3364"/>
                        <a:pt x="174308" y="3018"/>
                        <a:pt x="179451" y="16067"/>
                      </a:cubicBezTo>
                      <a:cubicBezTo>
                        <a:pt x="182023" y="22544"/>
                        <a:pt x="181737" y="29593"/>
                        <a:pt x="179165" y="35498"/>
                      </a:cubicBezTo>
                      <a:cubicBezTo>
                        <a:pt x="176594" y="41499"/>
                        <a:pt x="171736" y="46452"/>
                        <a:pt x="165164" y="49024"/>
                      </a:cubicBezTo>
                      <a:lnTo>
                        <a:pt x="153162" y="53786"/>
                      </a:lnTo>
                      <a:lnTo>
                        <a:pt x="119920" y="66931"/>
                      </a:lnTo>
                    </a:path>
                  </a:pathLst>
                </a:custGeom>
                <a:noFill/>
                <a:ln w="38100" cap="rnd">
                  <a:solidFill>
                    <a:schemeClr val="accent6"/>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 name="Freeform: Shape 42">
                  <a:extLst>
                    <a:ext uri="{FF2B5EF4-FFF2-40B4-BE49-F238E27FC236}">
                      <a16:creationId xmlns:a16="http://schemas.microsoft.com/office/drawing/2014/main" id="{17D1890A-A135-5B88-3905-BEF9604AE7DF}"/>
                    </a:ext>
                  </a:extLst>
                </p:cNvPr>
                <p:cNvSpPr/>
                <p:nvPr/>
              </p:nvSpPr>
              <p:spPr>
                <a:xfrm>
                  <a:off x="10814818" y="5545404"/>
                  <a:ext cx="57513" cy="65406"/>
                </a:xfrm>
                <a:custGeom>
                  <a:avLst/>
                  <a:gdLst>
                    <a:gd name="connsiteX0" fmla="*/ 22765 w 57513"/>
                    <a:gd name="connsiteY0" fmla="*/ 1780 h 65406"/>
                    <a:gd name="connsiteX1" fmla="*/ 55721 w 57513"/>
                    <a:gd name="connsiteY1" fmla="*/ 16067 h 65406"/>
                    <a:gd name="connsiteX2" fmla="*/ 55435 w 57513"/>
                    <a:gd name="connsiteY2" fmla="*/ 35498 h 65406"/>
                    <a:gd name="connsiteX3" fmla="*/ 41434 w 57513"/>
                    <a:gd name="connsiteY3" fmla="*/ 49024 h 65406"/>
                    <a:gd name="connsiteX4" fmla="*/ 29432 w 57513"/>
                    <a:gd name="connsiteY4" fmla="*/ 53786 h 65406"/>
                    <a:gd name="connsiteX5" fmla="*/ 0 w 57513"/>
                    <a:gd name="connsiteY5" fmla="*/ 65407 h 6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513" h="65406">
                      <a:moveTo>
                        <a:pt x="22765" y="1780"/>
                      </a:moveTo>
                      <a:cubicBezTo>
                        <a:pt x="35814" y="-3364"/>
                        <a:pt x="50578" y="3018"/>
                        <a:pt x="55721" y="16067"/>
                      </a:cubicBezTo>
                      <a:cubicBezTo>
                        <a:pt x="58293" y="22544"/>
                        <a:pt x="58007" y="29498"/>
                        <a:pt x="55435" y="35498"/>
                      </a:cubicBezTo>
                      <a:cubicBezTo>
                        <a:pt x="52864" y="41499"/>
                        <a:pt x="48006" y="46452"/>
                        <a:pt x="41434" y="49024"/>
                      </a:cubicBezTo>
                      <a:lnTo>
                        <a:pt x="29432" y="53786"/>
                      </a:lnTo>
                      <a:lnTo>
                        <a:pt x="0" y="65407"/>
                      </a:lnTo>
                    </a:path>
                  </a:pathLst>
                </a:custGeom>
                <a:noFill/>
                <a:ln w="38100" cap="rnd">
                  <a:solidFill>
                    <a:schemeClr val="accent6"/>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 name="Freeform: Shape 43">
                  <a:extLst>
                    <a:ext uri="{FF2B5EF4-FFF2-40B4-BE49-F238E27FC236}">
                      <a16:creationId xmlns:a16="http://schemas.microsoft.com/office/drawing/2014/main" id="{DCE69B64-7980-5924-3C21-34A6DCBA2FF8}"/>
                    </a:ext>
                  </a:extLst>
                </p:cNvPr>
                <p:cNvSpPr/>
                <p:nvPr/>
              </p:nvSpPr>
              <p:spPr>
                <a:xfrm>
                  <a:off x="10825296" y="5597410"/>
                  <a:ext cx="53798" cy="63978"/>
                </a:xfrm>
                <a:custGeom>
                  <a:avLst/>
                  <a:gdLst>
                    <a:gd name="connsiteX0" fmla="*/ 0 w 53798"/>
                    <a:gd name="connsiteY0" fmla="*/ 63978 h 63978"/>
                    <a:gd name="connsiteX1" fmla="*/ 25717 w 53798"/>
                    <a:gd name="connsiteY1" fmla="*/ 53786 h 63978"/>
                    <a:gd name="connsiteX2" fmla="*/ 37719 w 53798"/>
                    <a:gd name="connsiteY2" fmla="*/ 49024 h 63978"/>
                    <a:gd name="connsiteX3" fmla="*/ 51721 w 53798"/>
                    <a:gd name="connsiteY3" fmla="*/ 35498 h 63978"/>
                    <a:gd name="connsiteX4" fmla="*/ 52006 w 53798"/>
                    <a:gd name="connsiteY4" fmla="*/ 16067 h 63978"/>
                    <a:gd name="connsiteX5" fmla="*/ 19050 w 53798"/>
                    <a:gd name="connsiteY5" fmla="*/ 1780 h 63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98" h="63978">
                      <a:moveTo>
                        <a:pt x="0" y="63978"/>
                      </a:moveTo>
                      <a:lnTo>
                        <a:pt x="25717" y="53786"/>
                      </a:lnTo>
                      <a:lnTo>
                        <a:pt x="37719" y="49024"/>
                      </a:lnTo>
                      <a:cubicBezTo>
                        <a:pt x="44291" y="46452"/>
                        <a:pt x="49054" y="41499"/>
                        <a:pt x="51721" y="35498"/>
                      </a:cubicBezTo>
                      <a:cubicBezTo>
                        <a:pt x="54292" y="29498"/>
                        <a:pt x="54578" y="22544"/>
                        <a:pt x="52006" y="16067"/>
                      </a:cubicBezTo>
                      <a:cubicBezTo>
                        <a:pt x="46863" y="3018"/>
                        <a:pt x="32099" y="-3364"/>
                        <a:pt x="19050" y="1780"/>
                      </a:cubicBezTo>
                    </a:path>
                  </a:pathLst>
                </a:custGeom>
                <a:noFill/>
                <a:ln w="38100" cap="rnd">
                  <a:solidFill>
                    <a:schemeClr val="accent6"/>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45" name="Freeform: Shape 44">
                <a:extLst>
                  <a:ext uri="{FF2B5EF4-FFF2-40B4-BE49-F238E27FC236}">
                    <a16:creationId xmlns:a16="http://schemas.microsoft.com/office/drawing/2014/main" id="{AA92697F-0A6C-5690-E6C1-4770150E9918}"/>
                  </a:ext>
                </a:extLst>
              </p:cNvPr>
              <p:cNvSpPr/>
              <p:nvPr/>
            </p:nvSpPr>
            <p:spPr>
              <a:xfrm>
                <a:off x="10531831" y="5501940"/>
                <a:ext cx="151733" cy="188309"/>
              </a:xfrm>
              <a:custGeom>
                <a:avLst/>
                <a:gdLst>
                  <a:gd name="connsiteX0" fmla="*/ 0 w 151733"/>
                  <a:gd name="connsiteY0" fmla="*/ 188309 h 188309"/>
                  <a:gd name="connsiteX1" fmla="*/ 40100 w 151733"/>
                  <a:gd name="connsiteY1" fmla="*/ 151067 h 188309"/>
                  <a:gd name="connsiteX2" fmla="*/ 81724 w 151733"/>
                  <a:gd name="connsiteY2" fmla="*/ 61817 h 188309"/>
                  <a:gd name="connsiteX3" fmla="*/ 118681 w 151733"/>
                  <a:gd name="connsiteY3" fmla="*/ 20383 h 188309"/>
                  <a:gd name="connsiteX4" fmla="*/ 151733 w 151733"/>
                  <a:gd name="connsiteY4" fmla="*/ 0 h 188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733" h="188309">
                    <a:moveTo>
                      <a:pt x="0" y="188309"/>
                    </a:moveTo>
                    <a:cubicBezTo>
                      <a:pt x="17717" y="181642"/>
                      <a:pt x="32099" y="168307"/>
                      <a:pt x="40100" y="151067"/>
                    </a:cubicBezTo>
                    <a:lnTo>
                      <a:pt x="81724" y="61817"/>
                    </a:lnTo>
                    <a:cubicBezTo>
                      <a:pt x="89725" y="44672"/>
                      <a:pt x="102584" y="30290"/>
                      <a:pt x="118681" y="20383"/>
                    </a:cubicBezTo>
                    <a:lnTo>
                      <a:pt x="151733" y="0"/>
                    </a:lnTo>
                  </a:path>
                </a:pathLst>
              </a:custGeom>
              <a:noFill/>
              <a:ln w="38100" cap="rnd">
                <a:solidFill>
                  <a:schemeClr val="accent6"/>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 name="Freeform: Shape 45">
                <a:extLst>
                  <a:ext uri="{FF2B5EF4-FFF2-40B4-BE49-F238E27FC236}">
                    <a16:creationId xmlns:a16="http://schemas.microsoft.com/office/drawing/2014/main" id="{A92D8B80-A011-6960-AD42-0661E5D086E9}"/>
                  </a:ext>
                </a:extLst>
              </p:cNvPr>
              <p:cNvSpPr/>
              <p:nvPr/>
            </p:nvSpPr>
            <p:spPr>
              <a:xfrm>
                <a:off x="10664514" y="5652530"/>
                <a:ext cx="205538" cy="127635"/>
              </a:xfrm>
              <a:custGeom>
                <a:avLst/>
                <a:gdLst>
                  <a:gd name="connsiteX0" fmla="*/ 183070 w 205538"/>
                  <a:gd name="connsiteY0" fmla="*/ 0 h 127635"/>
                  <a:gd name="connsiteX1" fmla="*/ 204788 w 205538"/>
                  <a:gd name="connsiteY1" fmla="*/ 20479 h 127635"/>
                  <a:gd name="connsiteX2" fmla="*/ 201644 w 205538"/>
                  <a:gd name="connsiteY2" fmla="*/ 42863 h 127635"/>
                  <a:gd name="connsiteX3" fmla="*/ 185452 w 205538"/>
                  <a:gd name="connsiteY3" fmla="*/ 55055 h 127635"/>
                  <a:gd name="connsiteX4" fmla="*/ 0 w 205538"/>
                  <a:gd name="connsiteY4" fmla="*/ 127635 h 127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538" h="127635">
                    <a:moveTo>
                      <a:pt x="183070" y="0"/>
                    </a:moveTo>
                    <a:cubicBezTo>
                      <a:pt x="192500" y="1715"/>
                      <a:pt x="202311" y="10573"/>
                      <a:pt x="204788" y="20479"/>
                    </a:cubicBezTo>
                    <a:cubicBezTo>
                      <a:pt x="206597" y="27337"/>
                      <a:pt x="204978" y="37243"/>
                      <a:pt x="201644" y="42863"/>
                    </a:cubicBezTo>
                    <a:cubicBezTo>
                      <a:pt x="198311" y="48482"/>
                      <a:pt x="192976" y="51721"/>
                      <a:pt x="185452" y="55055"/>
                    </a:cubicBezTo>
                    <a:lnTo>
                      <a:pt x="0" y="127635"/>
                    </a:lnTo>
                  </a:path>
                </a:pathLst>
              </a:custGeom>
              <a:noFill/>
              <a:ln w="38100" cap="rnd">
                <a:solidFill>
                  <a:schemeClr val="accent6"/>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47" name="Freeform: Shape 46">
              <a:extLst>
                <a:ext uri="{FF2B5EF4-FFF2-40B4-BE49-F238E27FC236}">
                  <a16:creationId xmlns:a16="http://schemas.microsoft.com/office/drawing/2014/main" id="{240B4729-DB8E-6A90-1BE9-97D4C622536E}"/>
                </a:ext>
              </a:extLst>
            </p:cNvPr>
            <p:cNvSpPr/>
            <p:nvPr/>
          </p:nvSpPr>
          <p:spPr>
            <a:xfrm>
              <a:off x="10761729" y="5188281"/>
              <a:ext cx="219871" cy="200596"/>
            </a:xfrm>
            <a:custGeom>
              <a:avLst/>
              <a:gdLst>
                <a:gd name="connsiteX0" fmla="*/ 148148 w 219871"/>
                <a:gd name="connsiteY0" fmla="*/ 0 h 200596"/>
                <a:gd name="connsiteX1" fmla="*/ 47183 w 219871"/>
                <a:gd name="connsiteY1" fmla="*/ 0 h 200596"/>
                <a:gd name="connsiteX2" fmla="*/ 701 w 219871"/>
                <a:gd name="connsiteY2" fmla="*/ 37243 h 200596"/>
                <a:gd name="connsiteX3" fmla="*/ 13655 w 219871"/>
                <a:gd name="connsiteY3" fmla="*/ 77153 h 200596"/>
                <a:gd name="connsiteX4" fmla="*/ 45945 w 219871"/>
                <a:gd name="connsiteY4" fmla="*/ 90393 h 200596"/>
                <a:gd name="connsiteX5" fmla="*/ 164817 w 219871"/>
                <a:gd name="connsiteY5" fmla="*/ 90393 h 200596"/>
                <a:gd name="connsiteX6" fmla="*/ 219871 w 219871"/>
                <a:gd name="connsiteY6" fmla="*/ 145542 h 200596"/>
                <a:gd name="connsiteX7" fmla="*/ 219871 w 219871"/>
                <a:gd name="connsiteY7" fmla="*/ 145542 h 200596"/>
                <a:gd name="connsiteX8" fmla="*/ 164817 w 219871"/>
                <a:gd name="connsiteY8" fmla="*/ 200597 h 200596"/>
                <a:gd name="connsiteX9" fmla="*/ 129575 w 219871"/>
                <a:gd name="connsiteY9" fmla="*/ 200597 h 200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9871" h="200596">
                  <a:moveTo>
                    <a:pt x="148148" y="0"/>
                  </a:moveTo>
                  <a:lnTo>
                    <a:pt x="47183" y="0"/>
                  </a:lnTo>
                  <a:cubicBezTo>
                    <a:pt x="24800" y="-95"/>
                    <a:pt x="4606" y="15336"/>
                    <a:pt x="701" y="37243"/>
                  </a:cubicBezTo>
                  <a:cubicBezTo>
                    <a:pt x="-2061" y="52864"/>
                    <a:pt x="3559" y="67247"/>
                    <a:pt x="13655" y="77153"/>
                  </a:cubicBezTo>
                  <a:cubicBezTo>
                    <a:pt x="21942" y="85344"/>
                    <a:pt x="33467" y="90393"/>
                    <a:pt x="45945" y="90393"/>
                  </a:cubicBezTo>
                  <a:lnTo>
                    <a:pt x="164817" y="90393"/>
                  </a:lnTo>
                  <a:cubicBezTo>
                    <a:pt x="195202" y="90488"/>
                    <a:pt x="219871" y="115158"/>
                    <a:pt x="219871" y="145542"/>
                  </a:cubicBezTo>
                  <a:lnTo>
                    <a:pt x="219871" y="145542"/>
                  </a:lnTo>
                  <a:cubicBezTo>
                    <a:pt x="219871" y="175927"/>
                    <a:pt x="195202" y="200597"/>
                    <a:pt x="164817" y="200597"/>
                  </a:cubicBezTo>
                  <a:lnTo>
                    <a:pt x="129575" y="200597"/>
                  </a:lnTo>
                </a:path>
              </a:pathLst>
            </a:custGeom>
            <a:noFill/>
            <a:ln w="38100" cap="rnd">
              <a:solidFill>
                <a:schemeClr val="accent6"/>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8560858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38021-EA51-64F9-E212-1842C7673251}"/>
              </a:ext>
            </a:extLst>
          </p:cNvPr>
          <p:cNvSpPr>
            <a:spLocks noGrp="1"/>
          </p:cNvSpPr>
          <p:nvPr>
            <p:ph type="title"/>
          </p:nvPr>
        </p:nvSpPr>
        <p:spPr/>
        <p:txBody>
          <a:bodyPr/>
          <a:lstStyle/>
          <a:p>
            <a:r>
              <a:rPr lang="en-US" sz="3600" dirty="0"/>
              <a:t>Proposed Taxonomy: Etiotypes for COPD </a:t>
            </a:r>
            <a:endParaRPr lang="en-US" dirty="0"/>
          </a:p>
        </p:txBody>
      </p:sp>
      <p:graphicFrame>
        <p:nvGraphicFramePr>
          <p:cNvPr id="4" name="Group 155">
            <a:extLst>
              <a:ext uri="{FF2B5EF4-FFF2-40B4-BE49-F238E27FC236}">
                <a16:creationId xmlns:a16="http://schemas.microsoft.com/office/drawing/2014/main" id="{E9644B4D-7FD0-2E2E-80BC-62101AEB75E5}"/>
              </a:ext>
            </a:extLst>
          </p:cNvPr>
          <p:cNvGraphicFramePr>
            <a:graphicFrameLocks/>
          </p:cNvGraphicFramePr>
          <p:nvPr>
            <p:extLst>
              <p:ext uri="{D42A27DB-BD31-4B8C-83A1-F6EECF244321}">
                <p14:modId xmlns:p14="http://schemas.microsoft.com/office/powerpoint/2010/main" val="2532030421"/>
              </p:ext>
            </p:extLst>
          </p:nvPr>
        </p:nvGraphicFramePr>
        <p:xfrm>
          <a:off x="724062" y="1610696"/>
          <a:ext cx="10789282" cy="4602588"/>
        </p:xfrm>
        <a:graphic>
          <a:graphicData uri="http://schemas.openxmlformats.org/drawingml/2006/table">
            <a:tbl>
              <a:tblPr/>
              <a:tblGrid>
                <a:gridCol w="5546906">
                  <a:extLst>
                    <a:ext uri="{9D8B030D-6E8A-4147-A177-3AD203B41FA5}">
                      <a16:colId xmlns:a16="http://schemas.microsoft.com/office/drawing/2014/main" val="20000"/>
                    </a:ext>
                  </a:extLst>
                </a:gridCol>
                <a:gridCol w="5242376">
                  <a:extLst>
                    <a:ext uri="{9D8B030D-6E8A-4147-A177-3AD203B41FA5}">
                      <a16:colId xmlns:a16="http://schemas.microsoft.com/office/drawing/2014/main" val="20001"/>
                    </a:ext>
                  </a:extLst>
                </a:gridCol>
              </a:tblGrid>
              <a:tr h="203396">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mn-lt"/>
                        </a:rPr>
                        <a:t>Classification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r>
                        <a:rPr lang="en-US" sz="2000" b="1" dirty="0">
                          <a:solidFill>
                            <a:schemeClr val="tx1"/>
                          </a:solidFill>
                          <a:latin typeface="+mn-lt"/>
                        </a:rPr>
                        <a:t>Description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59639">
                <a:tc>
                  <a:txBody>
                    <a:bodyPr/>
                    <a:lstStyle/>
                    <a:p>
                      <a:r>
                        <a:rPr lang="en-US" sz="2000" b="0" dirty="0">
                          <a:solidFill>
                            <a:schemeClr val="bg1"/>
                          </a:solidFill>
                          <a:latin typeface="+mn-lt"/>
                        </a:rPr>
                        <a:t>Genetically determined COPD (COPD-G)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r>
                        <a:rPr lang="el-GR" sz="2000" b="0" dirty="0">
                          <a:solidFill>
                            <a:schemeClr val="bg1"/>
                          </a:solidFill>
                          <a:latin typeface="Calibri" panose="020F0502020204030204" pitchFamily="34" charset="0"/>
                          <a:cs typeface="Calibri" panose="020F0502020204030204" pitchFamily="34" charset="0"/>
                        </a:rPr>
                        <a:t>α</a:t>
                      </a:r>
                      <a:r>
                        <a:rPr lang="en-US" sz="2000" b="0" dirty="0">
                          <a:solidFill>
                            <a:schemeClr val="bg1"/>
                          </a:solidFill>
                          <a:latin typeface="+mn-lt"/>
                        </a:rPr>
                        <a:t>-1</a:t>
                      </a:r>
                      <a:r>
                        <a:rPr lang="en-US" sz="2000" b="0" dirty="0">
                          <a:solidFill>
                            <a:schemeClr val="bg1"/>
                          </a:solidFill>
                          <a:latin typeface="Calibri" panose="020F0502020204030204" pitchFamily="34" charset="0"/>
                          <a:cs typeface="Calibri" panose="020F0502020204030204" pitchFamily="34" charset="0"/>
                        </a:rPr>
                        <a:t>–</a:t>
                      </a:r>
                      <a:r>
                        <a:rPr lang="en-US" sz="2000" b="0" dirty="0">
                          <a:solidFill>
                            <a:schemeClr val="bg1"/>
                          </a:solidFill>
                          <a:latin typeface="+mn-lt"/>
                        </a:rPr>
                        <a:t>antitrypsin deficiency, </a:t>
                      </a:r>
                      <a:br>
                        <a:rPr lang="en-US" sz="2000" b="0" dirty="0">
                          <a:solidFill>
                            <a:schemeClr val="bg1"/>
                          </a:solidFill>
                          <a:latin typeface="+mn-lt"/>
                        </a:rPr>
                      </a:br>
                      <a:r>
                        <a:rPr lang="en-US" sz="2000" b="0" dirty="0">
                          <a:solidFill>
                            <a:schemeClr val="bg1"/>
                          </a:solidFill>
                          <a:latin typeface="+mn-lt"/>
                        </a:rPr>
                        <a:t>other genetic variants in combination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03274">
                <a:tc>
                  <a:txBody>
                    <a:bodyPr/>
                    <a:lstStyle/>
                    <a:p>
                      <a:r>
                        <a:rPr lang="en-US" sz="2000" b="0" dirty="0">
                          <a:solidFill>
                            <a:schemeClr val="bg1"/>
                          </a:solidFill>
                          <a:latin typeface="+mn-lt"/>
                        </a:rPr>
                        <a:t>COPD due to abnormal lung development (COPD-D)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r>
                        <a:rPr lang="en-US" sz="2000" b="0" dirty="0">
                          <a:solidFill>
                            <a:schemeClr val="bg1"/>
                          </a:solidFill>
                          <a:latin typeface="+mn-lt"/>
                        </a:rPr>
                        <a:t>Premature birth/low birth weight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21005685"/>
                  </a:ext>
                </a:extLst>
              </a:tr>
              <a:tr h="985098">
                <a:tc>
                  <a:txBody>
                    <a:bodyPr/>
                    <a:lstStyle/>
                    <a:p>
                      <a:r>
                        <a:rPr lang="en-US" sz="2000" b="0" dirty="0">
                          <a:solidFill>
                            <a:schemeClr val="bg1"/>
                          </a:solidFill>
                          <a:latin typeface="+mn-lt"/>
                        </a:rPr>
                        <a:t>Environmental COPD</a:t>
                      </a:r>
                    </a:p>
                    <a:p>
                      <a:pPr marL="342900" indent="-342900">
                        <a:buFont typeface="Wingdings" panose="05000000000000000000" pitchFamily="2" charset="2"/>
                        <a:buChar char="§"/>
                      </a:pPr>
                      <a:r>
                        <a:rPr lang="en-US" sz="2000" b="0" dirty="0">
                          <a:solidFill>
                            <a:schemeClr val="bg1"/>
                          </a:solidFill>
                          <a:latin typeface="+mn-lt"/>
                        </a:rPr>
                        <a:t>Cigarette smoking COPD (COPD-C)</a:t>
                      </a:r>
                    </a:p>
                    <a:p>
                      <a:pPr marL="342900" indent="-342900">
                        <a:buFont typeface="Wingdings" panose="05000000000000000000" pitchFamily="2" charset="2"/>
                        <a:buChar char="§"/>
                      </a:pPr>
                      <a:endParaRPr lang="en-US" sz="2000" b="0" dirty="0">
                        <a:solidFill>
                          <a:schemeClr val="bg1"/>
                        </a:solidFill>
                        <a:latin typeface="+mn-lt"/>
                      </a:endParaRPr>
                    </a:p>
                    <a:p>
                      <a:pPr marL="342900" indent="-342900">
                        <a:buFont typeface="Wingdings" panose="05000000000000000000" pitchFamily="2" charset="2"/>
                        <a:buChar char="§"/>
                      </a:pPr>
                      <a:endParaRPr lang="en-US" sz="2000" b="0" dirty="0">
                        <a:solidFill>
                          <a:schemeClr val="bg1"/>
                        </a:solidFill>
                        <a:latin typeface="+mn-lt"/>
                      </a:endParaRPr>
                    </a:p>
                    <a:p>
                      <a:pPr marL="342900" indent="-342900">
                        <a:buFont typeface="Wingdings" panose="05000000000000000000" pitchFamily="2" charset="2"/>
                        <a:buChar char="§"/>
                      </a:pPr>
                      <a:r>
                        <a:rPr lang="en-US" sz="2000" b="0" dirty="0">
                          <a:solidFill>
                            <a:schemeClr val="bg1"/>
                          </a:solidFill>
                          <a:latin typeface="+mn-lt"/>
                        </a:rPr>
                        <a:t>Biomass and pollution exposure COPD (COPD-P)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indent="-285750">
                        <a:buFont typeface="Arial" panose="020B0604020202020204" pitchFamily="34" charset="0"/>
                        <a:buChar char="•"/>
                      </a:pPr>
                      <a:endParaRPr lang="en-US" sz="2000" b="0" dirty="0">
                        <a:solidFill>
                          <a:schemeClr val="bg1"/>
                        </a:solidFill>
                        <a:latin typeface="+mn-lt"/>
                      </a:endParaRPr>
                    </a:p>
                    <a:p>
                      <a:pPr marL="342900" indent="-342900">
                        <a:buFont typeface="Wingdings" panose="05000000000000000000" pitchFamily="2" charset="2"/>
                        <a:buChar char="§"/>
                      </a:pPr>
                      <a:r>
                        <a:rPr lang="en-US" sz="2000" b="0" dirty="0">
                          <a:solidFill>
                            <a:schemeClr val="bg1"/>
                          </a:solidFill>
                          <a:latin typeface="+mn-lt"/>
                        </a:rPr>
                        <a:t>Exposure to tobacco smoke (including </a:t>
                      </a:r>
                      <a:br>
                        <a:rPr lang="en-US" sz="2000" b="0" dirty="0">
                          <a:solidFill>
                            <a:schemeClr val="bg1"/>
                          </a:solidFill>
                          <a:latin typeface="+mn-lt"/>
                        </a:rPr>
                      </a:br>
                      <a:r>
                        <a:rPr lang="en-US" sz="2000" b="0" i="0" dirty="0">
                          <a:solidFill>
                            <a:schemeClr val="bg1"/>
                          </a:solidFill>
                          <a:latin typeface="+mn-lt"/>
                        </a:rPr>
                        <a:t>in utero) or via passive smoke, vaping/electronic cigarette use, cannabis</a:t>
                      </a:r>
                    </a:p>
                    <a:p>
                      <a:pPr marL="342900" indent="-342900">
                        <a:buFont typeface="Wingdings" panose="05000000000000000000" pitchFamily="2" charset="2"/>
                        <a:buChar char="§"/>
                      </a:pPr>
                      <a:r>
                        <a:rPr lang="en-US" sz="2000" b="0" dirty="0">
                          <a:solidFill>
                            <a:schemeClr val="bg1"/>
                          </a:solidFill>
                          <a:latin typeface="+mn-lt"/>
                        </a:rPr>
                        <a:t>Household pollution, occupational hazards, ambient air pollution, wildfire smoke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11019759"/>
                  </a:ext>
                </a:extLst>
              </a:tr>
              <a:tr h="203274">
                <a:tc>
                  <a:txBody>
                    <a:bodyPr/>
                    <a:lstStyle/>
                    <a:p>
                      <a:r>
                        <a:rPr lang="en-US" sz="2000" b="0" dirty="0">
                          <a:solidFill>
                            <a:schemeClr val="bg1"/>
                          </a:solidFill>
                          <a:latin typeface="+mn-lt"/>
                        </a:rPr>
                        <a:t>COPD due to infections (COPD-I)</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r>
                        <a:rPr lang="en-US" sz="2000" b="0" dirty="0">
                          <a:solidFill>
                            <a:schemeClr val="bg1"/>
                          </a:solidFill>
                          <a:latin typeface="+mn-lt"/>
                        </a:rPr>
                        <a:t>Childhood infections, TB/HIV</a:t>
                      </a:r>
                      <a:r>
                        <a:rPr lang="en-US" sz="2000" b="0" dirty="0">
                          <a:solidFill>
                            <a:schemeClr val="bg1"/>
                          </a:solidFill>
                          <a:latin typeface="Calibri" panose="020F0502020204030204" pitchFamily="34" charset="0"/>
                          <a:cs typeface="Calibri" panose="020F0502020204030204" pitchFamily="34" charset="0"/>
                        </a:rPr>
                        <a:t>–</a:t>
                      </a:r>
                      <a:r>
                        <a:rPr lang="en-US" sz="2000" b="0" dirty="0">
                          <a:solidFill>
                            <a:schemeClr val="bg1"/>
                          </a:solidFill>
                          <a:latin typeface="+mn-lt"/>
                        </a:rPr>
                        <a:t>associated COPD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03274">
                <a:tc>
                  <a:txBody>
                    <a:bodyPr/>
                    <a:lstStyle/>
                    <a:p>
                      <a:r>
                        <a:rPr lang="en-US" sz="2000" b="0" dirty="0">
                          <a:solidFill>
                            <a:schemeClr val="bg1"/>
                          </a:solidFill>
                          <a:latin typeface="+mn-lt"/>
                        </a:rPr>
                        <a:t>COPD and asthma (COPD-A)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r>
                        <a:rPr lang="en-US" sz="2000" b="0" dirty="0">
                          <a:solidFill>
                            <a:schemeClr val="bg1"/>
                          </a:solidFill>
                          <a:latin typeface="+mn-lt"/>
                        </a:rPr>
                        <a:t>Particularly in those with childhood asthma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15795463"/>
                  </a:ext>
                </a:extLst>
              </a:tr>
              <a:tr h="203274">
                <a:tc>
                  <a:txBody>
                    <a:bodyPr/>
                    <a:lstStyle/>
                    <a:p>
                      <a:r>
                        <a:rPr lang="en-US" sz="2000" b="0" dirty="0">
                          <a:solidFill>
                            <a:schemeClr val="bg1"/>
                          </a:solidFill>
                          <a:latin typeface="+mn-lt"/>
                        </a:rPr>
                        <a:t>COPD of unknown cause (COPD-U)</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endParaRPr lang="en-US" sz="2000" b="0" dirty="0">
                        <a:solidFill>
                          <a:schemeClr val="bg1"/>
                        </a:solidFill>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18501124"/>
                  </a:ext>
                </a:extLst>
              </a:tr>
            </a:tbl>
          </a:graphicData>
        </a:graphic>
      </p:graphicFrame>
      <p:sp>
        <p:nvSpPr>
          <p:cNvPr id="3" name="Text Box 15">
            <a:extLst>
              <a:ext uri="{FF2B5EF4-FFF2-40B4-BE49-F238E27FC236}">
                <a16:creationId xmlns:a16="http://schemas.microsoft.com/office/drawing/2014/main" id="{52668AEB-E404-E658-2FAD-37F70A906833}"/>
              </a:ext>
            </a:extLst>
          </p:cNvPr>
          <p:cNvSpPr txBox="1">
            <a:spLocks noChangeArrowheads="1"/>
          </p:cNvSpPr>
          <p:nvPr/>
        </p:nvSpPr>
        <p:spPr bwMode="auto">
          <a:xfrm>
            <a:off x="412750" y="6365607"/>
            <a:ext cx="89979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455560"/>
                </a:solidFill>
                <a:effectLst/>
                <a:uLnTx/>
                <a:uFillTx/>
                <a:latin typeface="Calibri"/>
                <a:ea typeface="Calibri"/>
                <a:cs typeface="Calibri"/>
                <a:sym typeface="Calibri"/>
              </a:rPr>
              <a:t>goldcopd.org/2024-gold-report.</a:t>
            </a:r>
            <a:endParaRPr kumimoji="0" lang="en-US" altLang="en-US" sz="1200" b="0" i="0" u="none" strike="noStrike" kern="1200" cap="none" spc="-10" normalizeH="0" baseline="0" noProof="0" dirty="0">
              <a:ln>
                <a:noFill/>
              </a:ln>
              <a:solidFill>
                <a:srgbClr val="455560"/>
              </a:solidFill>
              <a:effectLst/>
              <a:highlight>
                <a:srgbClr val="FFFF00"/>
              </a:highligh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909354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38021-EA51-64F9-E212-1842C7673251}"/>
              </a:ext>
            </a:extLst>
          </p:cNvPr>
          <p:cNvSpPr>
            <a:spLocks noGrp="1"/>
          </p:cNvSpPr>
          <p:nvPr>
            <p:ph type="title"/>
          </p:nvPr>
        </p:nvSpPr>
        <p:spPr/>
        <p:txBody>
          <a:bodyPr/>
          <a:lstStyle/>
          <a:p>
            <a:r>
              <a:rPr lang="en-US" sz="3600" dirty="0"/>
              <a:t>Proposed Taxonomy: Etiotypes for COPD </a:t>
            </a:r>
            <a:endParaRPr lang="en-US" dirty="0"/>
          </a:p>
        </p:txBody>
      </p:sp>
      <p:graphicFrame>
        <p:nvGraphicFramePr>
          <p:cNvPr id="4" name="Group 155">
            <a:extLst>
              <a:ext uri="{FF2B5EF4-FFF2-40B4-BE49-F238E27FC236}">
                <a16:creationId xmlns:a16="http://schemas.microsoft.com/office/drawing/2014/main" id="{E9644B4D-7FD0-2E2E-80BC-62101AEB75E5}"/>
              </a:ext>
            </a:extLst>
          </p:cNvPr>
          <p:cNvGraphicFramePr>
            <a:graphicFrameLocks/>
          </p:cNvGraphicFramePr>
          <p:nvPr>
            <p:extLst>
              <p:ext uri="{D42A27DB-BD31-4B8C-83A1-F6EECF244321}">
                <p14:modId xmlns:p14="http://schemas.microsoft.com/office/powerpoint/2010/main" val="2182111710"/>
              </p:ext>
            </p:extLst>
          </p:nvPr>
        </p:nvGraphicFramePr>
        <p:xfrm>
          <a:off x="719138" y="1610692"/>
          <a:ext cx="10787062" cy="4602718"/>
        </p:xfrm>
        <a:graphic>
          <a:graphicData uri="http://schemas.openxmlformats.org/drawingml/2006/table">
            <a:tbl>
              <a:tblPr/>
              <a:tblGrid>
                <a:gridCol w="5545764">
                  <a:extLst>
                    <a:ext uri="{9D8B030D-6E8A-4147-A177-3AD203B41FA5}">
                      <a16:colId xmlns:a16="http://schemas.microsoft.com/office/drawing/2014/main" val="20000"/>
                    </a:ext>
                  </a:extLst>
                </a:gridCol>
                <a:gridCol w="5241298">
                  <a:extLst>
                    <a:ext uri="{9D8B030D-6E8A-4147-A177-3AD203B41FA5}">
                      <a16:colId xmlns:a16="http://schemas.microsoft.com/office/drawing/2014/main" val="20001"/>
                    </a:ext>
                  </a:extLst>
                </a:gridCol>
              </a:tblGrid>
              <a:tr h="396478">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mn-lt"/>
                        </a:rPr>
                        <a:t>Classification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r>
                        <a:rPr lang="en-US" sz="2000" b="1" dirty="0">
                          <a:solidFill>
                            <a:schemeClr val="tx1"/>
                          </a:solidFill>
                          <a:latin typeface="+mn-lt"/>
                        </a:rPr>
                        <a:t>Description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0">
                <a:tc>
                  <a:txBody>
                    <a:bodyPr/>
                    <a:lstStyle/>
                    <a:p>
                      <a:r>
                        <a:rPr lang="en-US" sz="2000" b="0" dirty="0">
                          <a:solidFill>
                            <a:schemeClr val="bg1"/>
                          </a:solidFill>
                          <a:latin typeface="+mn-lt"/>
                        </a:rPr>
                        <a:t>Genetically determined COPD (COPD-G)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r>
                        <a:rPr lang="el-GR" sz="2000" b="0" dirty="0">
                          <a:solidFill>
                            <a:schemeClr val="bg1"/>
                          </a:solidFill>
                          <a:latin typeface="Calibri" panose="020F0502020204030204" pitchFamily="34" charset="0"/>
                          <a:cs typeface="Calibri" panose="020F0502020204030204" pitchFamily="34" charset="0"/>
                        </a:rPr>
                        <a:t>α</a:t>
                      </a:r>
                      <a:r>
                        <a:rPr lang="en-US" sz="2000" b="0" dirty="0">
                          <a:solidFill>
                            <a:schemeClr val="bg1"/>
                          </a:solidFill>
                          <a:latin typeface="+mn-lt"/>
                        </a:rPr>
                        <a:t>-1</a:t>
                      </a:r>
                      <a:r>
                        <a:rPr lang="en-US" sz="2000" b="0" dirty="0">
                          <a:solidFill>
                            <a:schemeClr val="bg1"/>
                          </a:solidFill>
                          <a:latin typeface="Calibri" panose="020F0502020204030204" pitchFamily="34" charset="0"/>
                          <a:cs typeface="Calibri" panose="020F0502020204030204" pitchFamily="34" charset="0"/>
                        </a:rPr>
                        <a:t>–</a:t>
                      </a:r>
                      <a:r>
                        <a:rPr lang="en-US" sz="2000" b="0" dirty="0">
                          <a:solidFill>
                            <a:schemeClr val="bg1"/>
                          </a:solidFill>
                          <a:latin typeface="+mn-lt"/>
                        </a:rPr>
                        <a:t>antitrypsin deficiency, </a:t>
                      </a:r>
                      <a:br>
                        <a:rPr lang="en-US" sz="2000" b="0" dirty="0">
                          <a:solidFill>
                            <a:schemeClr val="bg1"/>
                          </a:solidFill>
                          <a:latin typeface="+mn-lt"/>
                        </a:rPr>
                      </a:br>
                      <a:r>
                        <a:rPr lang="en-US" sz="2000" b="0" dirty="0">
                          <a:solidFill>
                            <a:schemeClr val="bg1"/>
                          </a:solidFill>
                          <a:latin typeface="+mn-lt"/>
                        </a:rPr>
                        <a:t>other genetic variants in combination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r>
                        <a:rPr lang="en-US" sz="2000" b="0" dirty="0">
                          <a:solidFill>
                            <a:schemeClr val="bg1"/>
                          </a:solidFill>
                          <a:latin typeface="+mn-lt"/>
                        </a:rPr>
                        <a:t>COPD due to abnormal lung development (COPD-D)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r>
                        <a:rPr lang="en-US" sz="2000" b="0" dirty="0">
                          <a:solidFill>
                            <a:schemeClr val="bg1"/>
                          </a:solidFill>
                          <a:latin typeface="+mn-lt"/>
                        </a:rPr>
                        <a:t>Premature birth/low birth weight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21005685"/>
                  </a:ext>
                </a:extLst>
              </a:tr>
              <a:tr h="0">
                <a:tc>
                  <a:txBody>
                    <a:bodyPr/>
                    <a:lstStyle/>
                    <a:p>
                      <a:r>
                        <a:rPr lang="en-US" sz="2000" b="0" dirty="0">
                          <a:solidFill>
                            <a:schemeClr val="bg1"/>
                          </a:solidFill>
                          <a:latin typeface="+mn-lt"/>
                        </a:rPr>
                        <a:t>Environmental COPD</a:t>
                      </a:r>
                    </a:p>
                    <a:p>
                      <a:pPr marL="342900" indent="-342900">
                        <a:buFont typeface="Wingdings" panose="05000000000000000000" pitchFamily="2" charset="2"/>
                        <a:buChar char="§"/>
                      </a:pPr>
                      <a:r>
                        <a:rPr lang="en-US" sz="2000" b="0" dirty="0">
                          <a:solidFill>
                            <a:schemeClr val="bg1"/>
                          </a:solidFill>
                          <a:latin typeface="+mn-lt"/>
                        </a:rPr>
                        <a:t>Cigarette smoking COPD (COPD-C)</a:t>
                      </a:r>
                    </a:p>
                    <a:p>
                      <a:pPr marL="342900" indent="-342900">
                        <a:buFont typeface="Wingdings" panose="05000000000000000000" pitchFamily="2" charset="2"/>
                        <a:buChar char="§"/>
                      </a:pPr>
                      <a:endParaRPr lang="en-US" sz="2000" b="0" dirty="0">
                        <a:solidFill>
                          <a:schemeClr val="bg1"/>
                        </a:solidFill>
                        <a:latin typeface="+mn-lt"/>
                      </a:endParaRPr>
                    </a:p>
                    <a:p>
                      <a:pPr marL="342900" indent="-342900">
                        <a:buFont typeface="Wingdings" panose="05000000000000000000" pitchFamily="2" charset="2"/>
                        <a:buChar char="§"/>
                      </a:pPr>
                      <a:endParaRPr lang="en-US" sz="2000" b="0" dirty="0">
                        <a:solidFill>
                          <a:schemeClr val="bg1"/>
                        </a:solidFill>
                        <a:latin typeface="+mn-lt"/>
                      </a:endParaRPr>
                    </a:p>
                    <a:p>
                      <a:pPr marL="342900" indent="-342900">
                        <a:buFont typeface="Wingdings" panose="05000000000000000000" pitchFamily="2" charset="2"/>
                        <a:buChar char="§"/>
                      </a:pPr>
                      <a:r>
                        <a:rPr lang="en-US" sz="2000" b="0" dirty="0">
                          <a:solidFill>
                            <a:schemeClr val="bg1"/>
                          </a:solidFill>
                          <a:latin typeface="+mn-lt"/>
                        </a:rPr>
                        <a:t>Biomass and pollution exposure COPD (COPD-P)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indent="-285750">
                        <a:buFont typeface="Arial" panose="020B0604020202020204" pitchFamily="34" charset="0"/>
                        <a:buChar char="•"/>
                      </a:pPr>
                      <a:endParaRPr lang="en-US" sz="2000" b="0" dirty="0">
                        <a:solidFill>
                          <a:schemeClr val="bg1"/>
                        </a:solidFill>
                        <a:latin typeface="+mn-lt"/>
                      </a:endParaRPr>
                    </a:p>
                    <a:p>
                      <a:pPr marL="342900" indent="-342900">
                        <a:buFont typeface="Wingdings" panose="05000000000000000000" pitchFamily="2" charset="2"/>
                        <a:buChar char="§"/>
                      </a:pPr>
                      <a:r>
                        <a:rPr lang="en-US" sz="2000" b="0" dirty="0">
                          <a:solidFill>
                            <a:schemeClr val="bg1"/>
                          </a:solidFill>
                          <a:latin typeface="+mn-lt"/>
                        </a:rPr>
                        <a:t>Exposure to tobacco smoke (including </a:t>
                      </a:r>
                      <a:br>
                        <a:rPr lang="en-US" sz="2000" b="0" dirty="0">
                          <a:solidFill>
                            <a:schemeClr val="bg1"/>
                          </a:solidFill>
                          <a:latin typeface="+mn-lt"/>
                        </a:rPr>
                      </a:br>
                      <a:r>
                        <a:rPr lang="en-US" sz="2000" b="0" i="0" dirty="0">
                          <a:solidFill>
                            <a:schemeClr val="bg1"/>
                          </a:solidFill>
                          <a:latin typeface="+mn-lt"/>
                        </a:rPr>
                        <a:t>in utero) or via passive smoke, vaping/electronic cigarette use, cannabis</a:t>
                      </a:r>
                    </a:p>
                    <a:p>
                      <a:pPr marL="342900" indent="-342900">
                        <a:buFont typeface="Wingdings" panose="05000000000000000000" pitchFamily="2" charset="2"/>
                        <a:buChar char="§"/>
                      </a:pPr>
                      <a:r>
                        <a:rPr lang="en-US" sz="2000" b="0" dirty="0">
                          <a:solidFill>
                            <a:schemeClr val="bg1"/>
                          </a:solidFill>
                          <a:latin typeface="+mn-lt"/>
                        </a:rPr>
                        <a:t>Household pollution, occupational hazards, ambient air pollution, wildfire smoke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11019759"/>
                  </a:ext>
                </a:extLst>
              </a:tr>
              <a:tr h="0">
                <a:tc>
                  <a:txBody>
                    <a:bodyPr/>
                    <a:lstStyle/>
                    <a:p>
                      <a:r>
                        <a:rPr lang="en-US" sz="2000" b="0" dirty="0">
                          <a:solidFill>
                            <a:schemeClr val="bg1"/>
                          </a:solidFill>
                          <a:latin typeface="+mn-lt"/>
                        </a:rPr>
                        <a:t>COPD due to infections (COPD-I)</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r>
                        <a:rPr lang="en-US" sz="2000" b="0" dirty="0">
                          <a:solidFill>
                            <a:schemeClr val="bg1"/>
                          </a:solidFill>
                          <a:latin typeface="+mn-lt"/>
                        </a:rPr>
                        <a:t>Childhood infections, TB/HIV</a:t>
                      </a:r>
                      <a:r>
                        <a:rPr lang="en-US" sz="2000" b="0" dirty="0">
                          <a:solidFill>
                            <a:schemeClr val="bg1"/>
                          </a:solidFill>
                          <a:latin typeface="Calibri" panose="020F0502020204030204" pitchFamily="34" charset="0"/>
                          <a:cs typeface="Calibri" panose="020F0502020204030204" pitchFamily="34" charset="0"/>
                        </a:rPr>
                        <a:t>–</a:t>
                      </a:r>
                      <a:r>
                        <a:rPr lang="en-US" sz="2000" b="0" dirty="0">
                          <a:solidFill>
                            <a:schemeClr val="bg1"/>
                          </a:solidFill>
                          <a:latin typeface="+mn-lt"/>
                        </a:rPr>
                        <a:t>associated COPD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r>
                        <a:rPr lang="en-US" sz="2000" b="0" dirty="0">
                          <a:solidFill>
                            <a:schemeClr val="bg1"/>
                          </a:solidFill>
                          <a:latin typeface="+mn-lt"/>
                        </a:rPr>
                        <a:t>COPD and asthma (COPD-A)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r>
                        <a:rPr lang="en-US" sz="2000" b="0" dirty="0">
                          <a:solidFill>
                            <a:schemeClr val="bg1"/>
                          </a:solidFill>
                          <a:latin typeface="+mn-lt"/>
                        </a:rPr>
                        <a:t>Particularly in those with childhood asthma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15795463"/>
                  </a:ext>
                </a:extLst>
              </a:tr>
              <a:tr h="0">
                <a:tc>
                  <a:txBody>
                    <a:bodyPr/>
                    <a:lstStyle/>
                    <a:p>
                      <a:r>
                        <a:rPr lang="en-US" sz="2000" b="0" dirty="0">
                          <a:solidFill>
                            <a:schemeClr val="bg1"/>
                          </a:solidFill>
                          <a:latin typeface="+mn-lt"/>
                        </a:rPr>
                        <a:t>COPD of unknown cause (COPD-U)</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endParaRPr lang="en-US" sz="2000" b="0" dirty="0">
                        <a:solidFill>
                          <a:schemeClr val="bg1"/>
                        </a:solidFill>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18501124"/>
                  </a:ext>
                </a:extLst>
              </a:tr>
            </a:tbl>
          </a:graphicData>
        </a:graphic>
      </p:graphicFrame>
      <p:sp>
        <p:nvSpPr>
          <p:cNvPr id="3" name="Text Box 15">
            <a:extLst>
              <a:ext uri="{FF2B5EF4-FFF2-40B4-BE49-F238E27FC236}">
                <a16:creationId xmlns:a16="http://schemas.microsoft.com/office/drawing/2014/main" id="{52668AEB-E404-E658-2FAD-37F70A906833}"/>
              </a:ext>
            </a:extLst>
          </p:cNvPr>
          <p:cNvSpPr txBox="1">
            <a:spLocks noChangeArrowheads="1"/>
          </p:cNvSpPr>
          <p:nvPr/>
        </p:nvSpPr>
        <p:spPr bwMode="auto">
          <a:xfrm>
            <a:off x="412750" y="6365607"/>
            <a:ext cx="89979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455560"/>
                </a:solidFill>
                <a:effectLst/>
                <a:uLnTx/>
                <a:uFillTx/>
                <a:latin typeface="Calibri"/>
                <a:ea typeface="Calibri"/>
                <a:cs typeface="Calibri"/>
                <a:sym typeface="Calibri"/>
              </a:rPr>
              <a:t>goldcopd.org/2024-gold-report.</a:t>
            </a:r>
            <a:endParaRPr kumimoji="0" lang="en-US" altLang="en-US" sz="1200" b="0" i="0" u="none" strike="noStrike" kern="1200" cap="none" spc="-10" normalizeH="0" baseline="0" noProof="0" dirty="0">
              <a:ln>
                <a:noFill/>
              </a:ln>
              <a:solidFill>
                <a:srgbClr val="455560"/>
              </a:solidFill>
              <a:effectLst/>
              <a:highlight>
                <a:srgbClr val="FFFF00"/>
              </a:highlight>
              <a:uLnTx/>
              <a:uFillTx/>
              <a:latin typeface="Calibri" panose="020F0502020204030204" pitchFamily="34" charset="0"/>
              <a:ea typeface="+mn-ea"/>
              <a:cs typeface="Arial" panose="020B0604020202020204" pitchFamily="34" charset="0"/>
            </a:endParaRPr>
          </a:p>
        </p:txBody>
      </p:sp>
      <p:sp>
        <p:nvSpPr>
          <p:cNvPr id="5" name="Google Shape;2245;p21">
            <a:extLst>
              <a:ext uri="{FF2B5EF4-FFF2-40B4-BE49-F238E27FC236}">
                <a16:creationId xmlns:a16="http://schemas.microsoft.com/office/drawing/2014/main" id="{40F49ECA-0E1A-4B2E-C735-30BE737E3B12}"/>
              </a:ext>
            </a:extLst>
          </p:cNvPr>
          <p:cNvSpPr/>
          <p:nvPr/>
        </p:nvSpPr>
        <p:spPr>
          <a:xfrm>
            <a:off x="733400" y="3121819"/>
            <a:ext cx="10787062" cy="1907381"/>
          </a:xfrm>
          <a:prstGeom prst="rect">
            <a:avLst/>
          </a:prstGeom>
          <a:noFill/>
          <a:ln w="38100" cap="flat" cmpd="sng">
            <a:solidFill>
              <a:srgbClr val="0054A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Tree>
    <p:extLst>
      <p:ext uri="{BB962C8B-B14F-4D97-AF65-F5344CB8AC3E}">
        <p14:creationId xmlns:p14="http://schemas.microsoft.com/office/powerpoint/2010/main" val="29447540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a:extLst>
              <a:ext uri="{FF2B5EF4-FFF2-40B4-BE49-F238E27FC236}">
                <a16:creationId xmlns:a16="http://schemas.microsoft.com/office/drawing/2014/main" id="{C0F182D1-8D59-6D90-E579-B94D57E400C9}"/>
              </a:ext>
            </a:extLst>
          </p:cNvPr>
          <p:cNvGrpSpPr/>
          <p:nvPr/>
        </p:nvGrpSpPr>
        <p:grpSpPr>
          <a:xfrm>
            <a:off x="2598738" y="1905000"/>
            <a:ext cx="1536700" cy="4024603"/>
            <a:chOff x="2794000" y="1905000"/>
            <a:chExt cx="1536700" cy="4024603"/>
          </a:xfrm>
        </p:grpSpPr>
        <p:cxnSp>
          <p:nvCxnSpPr>
            <p:cNvPr id="24" name="Straight Connector 23">
              <a:extLst>
                <a:ext uri="{FF2B5EF4-FFF2-40B4-BE49-F238E27FC236}">
                  <a16:creationId xmlns:a16="http://schemas.microsoft.com/office/drawing/2014/main" id="{4C148901-A9F6-BFDA-EE11-95771C9221EA}"/>
                </a:ext>
              </a:extLst>
            </p:cNvPr>
            <p:cNvCxnSpPr>
              <a:cxnSpLocks/>
            </p:cNvCxnSpPr>
            <p:nvPr/>
          </p:nvCxnSpPr>
          <p:spPr bwMode="auto">
            <a:xfrm flipV="1">
              <a:off x="2794000" y="1905000"/>
              <a:ext cx="1536700" cy="1295400"/>
            </a:xfrm>
            <a:prstGeom prst="line">
              <a:avLst/>
            </a:prstGeom>
            <a:noFill/>
            <a:ln w="57150"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5A4A624-568A-6155-F298-79E4D08A83C8}"/>
                </a:ext>
              </a:extLst>
            </p:cNvPr>
            <p:cNvCxnSpPr>
              <a:cxnSpLocks/>
            </p:cNvCxnSpPr>
            <p:nvPr/>
          </p:nvCxnSpPr>
          <p:spPr bwMode="auto">
            <a:xfrm flipV="1">
              <a:off x="2794000" y="2922979"/>
              <a:ext cx="1536700" cy="664370"/>
            </a:xfrm>
            <a:prstGeom prst="line">
              <a:avLst/>
            </a:prstGeom>
            <a:noFill/>
            <a:ln w="57150"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96C90EA-A5EB-8B15-B405-6DA9858101B4}"/>
                </a:ext>
              </a:extLst>
            </p:cNvPr>
            <p:cNvCxnSpPr>
              <a:cxnSpLocks/>
            </p:cNvCxnSpPr>
            <p:nvPr/>
          </p:nvCxnSpPr>
          <p:spPr bwMode="auto">
            <a:xfrm flipV="1">
              <a:off x="2794000" y="3954850"/>
              <a:ext cx="1536700" cy="49601"/>
            </a:xfrm>
            <a:prstGeom prst="line">
              <a:avLst/>
            </a:prstGeom>
            <a:noFill/>
            <a:ln w="57150"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B53A18C2-0DD0-FDA5-7F02-7706B1C9AC6A}"/>
                </a:ext>
              </a:extLst>
            </p:cNvPr>
            <p:cNvCxnSpPr>
              <a:cxnSpLocks/>
            </p:cNvCxnSpPr>
            <p:nvPr/>
          </p:nvCxnSpPr>
          <p:spPr bwMode="auto">
            <a:xfrm flipH="1" flipV="1">
              <a:off x="2794000" y="4270753"/>
              <a:ext cx="1536700" cy="664370"/>
            </a:xfrm>
            <a:prstGeom prst="line">
              <a:avLst/>
            </a:prstGeom>
            <a:noFill/>
            <a:ln w="57150"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C8E103B4-4B2E-B15A-98AE-6519D9FDD5B5}"/>
                </a:ext>
              </a:extLst>
            </p:cNvPr>
            <p:cNvCxnSpPr>
              <a:cxnSpLocks/>
            </p:cNvCxnSpPr>
            <p:nvPr/>
          </p:nvCxnSpPr>
          <p:spPr bwMode="auto">
            <a:xfrm flipH="1" flipV="1">
              <a:off x="2794000" y="4634203"/>
              <a:ext cx="1536700" cy="1295400"/>
            </a:xfrm>
            <a:prstGeom prst="line">
              <a:avLst/>
            </a:prstGeom>
            <a:noFill/>
            <a:ln w="57150" cap="flat" cmpd="sng" algn="ctr">
              <a:solidFill>
                <a:schemeClr val="bg1"/>
              </a:solidFill>
              <a:prstDash val="solid"/>
              <a:round/>
              <a:headEnd type="none" w="med" len="med"/>
              <a:tailEnd type="none" w="med" len="med"/>
            </a:ln>
            <a:effectLst/>
          </p:spPr>
        </p:cxnSp>
      </p:grpSp>
      <p:sp>
        <p:nvSpPr>
          <p:cNvPr id="2" name="Title 1">
            <a:extLst>
              <a:ext uri="{FF2B5EF4-FFF2-40B4-BE49-F238E27FC236}">
                <a16:creationId xmlns:a16="http://schemas.microsoft.com/office/drawing/2014/main" id="{8DE8EC72-40DC-4832-A09C-EFE29A84DC4B}"/>
              </a:ext>
            </a:extLst>
          </p:cNvPr>
          <p:cNvSpPr>
            <a:spLocks noGrp="1"/>
          </p:cNvSpPr>
          <p:nvPr>
            <p:ph type="title"/>
          </p:nvPr>
        </p:nvSpPr>
        <p:spPr/>
        <p:txBody>
          <a:bodyPr/>
          <a:lstStyle/>
          <a:p>
            <a:r>
              <a:rPr lang="en-US" dirty="0"/>
              <a:t>COPD-P vs COPD-C</a:t>
            </a:r>
          </a:p>
        </p:txBody>
      </p:sp>
      <p:sp>
        <p:nvSpPr>
          <p:cNvPr id="5" name="Oval 4">
            <a:extLst>
              <a:ext uri="{FF2B5EF4-FFF2-40B4-BE49-F238E27FC236}">
                <a16:creationId xmlns:a16="http://schemas.microsoft.com/office/drawing/2014/main" id="{D417CFAF-8E4B-D5F1-645C-44598B94F65F}"/>
              </a:ext>
            </a:extLst>
          </p:cNvPr>
          <p:cNvSpPr/>
          <p:nvPr/>
        </p:nvSpPr>
        <p:spPr bwMode="auto">
          <a:xfrm>
            <a:off x="795338" y="2503487"/>
            <a:ext cx="2844800" cy="2844800"/>
          </a:xfrm>
          <a:prstGeom prst="ellipse">
            <a:avLst/>
          </a:prstGeom>
          <a:solidFill>
            <a:schemeClr val="accent3"/>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8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Nonsmoking COPD</a:t>
            </a:r>
          </a:p>
        </p:txBody>
      </p:sp>
      <p:sp>
        <p:nvSpPr>
          <p:cNvPr id="17" name="Rectangle: Rounded Corners 16">
            <a:extLst>
              <a:ext uri="{FF2B5EF4-FFF2-40B4-BE49-F238E27FC236}">
                <a16:creationId xmlns:a16="http://schemas.microsoft.com/office/drawing/2014/main" id="{BE3B3101-356C-6CAC-E47E-83F52F412453}"/>
              </a:ext>
            </a:extLst>
          </p:cNvPr>
          <p:cNvSpPr/>
          <p:nvPr/>
        </p:nvSpPr>
        <p:spPr bwMode="auto">
          <a:xfrm>
            <a:off x="3983038" y="1600200"/>
            <a:ext cx="7327900" cy="788987"/>
          </a:xfrm>
          <a:prstGeom prst="roundRect">
            <a:avLst/>
          </a:prstGeom>
          <a:solidFill>
            <a:schemeClr val="accent1"/>
          </a:solidFill>
          <a:ln w="0">
            <a:no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More common in younger age groups</a:t>
            </a:r>
          </a:p>
        </p:txBody>
      </p:sp>
      <p:sp>
        <p:nvSpPr>
          <p:cNvPr id="19" name="Rectangle: Rounded Corners 18">
            <a:extLst>
              <a:ext uri="{FF2B5EF4-FFF2-40B4-BE49-F238E27FC236}">
                <a16:creationId xmlns:a16="http://schemas.microsoft.com/office/drawing/2014/main" id="{1A328918-3C34-E05E-D4D4-8740EB568D3F}"/>
              </a:ext>
            </a:extLst>
          </p:cNvPr>
          <p:cNvSpPr/>
          <p:nvPr/>
        </p:nvSpPr>
        <p:spPr bwMode="auto">
          <a:xfrm>
            <a:off x="3983038" y="2555478"/>
            <a:ext cx="7327900" cy="788987"/>
          </a:xfrm>
          <a:prstGeom prst="roundRect">
            <a:avLst/>
          </a:prstGeom>
          <a:solidFill>
            <a:schemeClr val="accent2"/>
          </a:solidFill>
          <a:ln w="0">
            <a:no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More common in females</a:t>
            </a:r>
          </a:p>
        </p:txBody>
      </p:sp>
      <p:sp>
        <p:nvSpPr>
          <p:cNvPr id="20" name="Rectangle: Rounded Corners 19">
            <a:extLst>
              <a:ext uri="{FF2B5EF4-FFF2-40B4-BE49-F238E27FC236}">
                <a16:creationId xmlns:a16="http://schemas.microsoft.com/office/drawing/2014/main" id="{AB49AD91-BE7C-F788-CF96-1C1C758AA6BB}"/>
              </a:ext>
            </a:extLst>
          </p:cNvPr>
          <p:cNvSpPr/>
          <p:nvPr/>
        </p:nvSpPr>
        <p:spPr bwMode="auto">
          <a:xfrm>
            <a:off x="3983038" y="3510756"/>
            <a:ext cx="7327900" cy="788987"/>
          </a:xfrm>
          <a:prstGeom prst="roundRect">
            <a:avLst/>
          </a:prstGeom>
          <a:solidFill>
            <a:schemeClr val="accent1"/>
          </a:solidFill>
          <a:ln w="0">
            <a:no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Symptoms are milder</a:t>
            </a:r>
          </a:p>
        </p:txBody>
      </p:sp>
      <p:sp>
        <p:nvSpPr>
          <p:cNvPr id="21" name="Rectangle: Rounded Corners 20">
            <a:extLst>
              <a:ext uri="{FF2B5EF4-FFF2-40B4-BE49-F238E27FC236}">
                <a16:creationId xmlns:a16="http://schemas.microsoft.com/office/drawing/2014/main" id="{74F75667-58CF-B269-E592-2B2460D08241}"/>
              </a:ext>
            </a:extLst>
          </p:cNvPr>
          <p:cNvSpPr/>
          <p:nvPr/>
        </p:nvSpPr>
        <p:spPr bwMode="auto">
          <a:xfrm>
            <a:off x="3983038" y="4466034"/>
            <a:ext cx="7327900" cy="788987"/>
          </a:xfrm>
          <a:prstGeom prst="roundRect">
            <a:avLst/>
          </a:prstGeom>
          <a:solidFill>
            <a:schemeClr val="accent2"/>
          </a:solidFill>
          <a:ln w="0">
            <a:no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Slower decline in respiratory function</a:t>
            </a:r>
          </a:p>
        </p:txBody>
      </p:sp>
      <p:sp>
        <p:nvSpPr>
          <p:cNvPr id="22" name="Rectangle: Rounded Corners 21">
            <a:extLst>
              <a:ext uri="{FF2B5EF4-FFF2-40B4-BE49-F238E27FC236}">
                <a16:creationId xmlns:a16="http://schemas.microsoft.com/office/drawing/2014/main" id="{8B059312-F682-BAE6-B7D3-2CE061FB6460}"/>
              </a:ext>
            </a:extLst>
          </p:cNvPr>
          <p:cNvSpPr/>
          <p:nvPr/>
        </p:nvSpPr>
        <p:spPr bwMode="auto">
          <a:xfrm>
            <a:off x="3983038" y="5421313"/>
            <a:ext cx="7327900" cy="788987"/>
          </a:xfrm>
          <a:prstGeom prst="roundRect">
            <a:avLst/>
          </a:prstGeom>
          <a:solidFill>
            <a:schemeClr val="accent1"/>
          </a:solidFill>
          <a:ln w="0">
            <a:no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Trend toward greater eosinophilic-driven inflammation</a:t>
            </a:r>
          </a:p>
        </p:txBody>
      </p:sp>
      <p:sp>
        <p:nvSpPr>
          <p:cNvPr id="4" name="Text Box 15">
            <a:extLst>
              <a:ext uri="{FF2B5EF4-FFF2-40B4-BE49-F238E27FC236}">
                <a16:creationId xmlns:a16="http://schemas.microsoft.com/office/drawing/2014/main" id="{D3CAC4FE-10F2-C4E5-CC92-5B1499AEEDD6}"/>
              </a:ext>
            </a:extLst>
          </p:cNvPr>
          <p:cNvSpPr txBox="1">
            <a:spLocks noChangeArrowheads="1"/>
          </p:cNvSpPr>
          <p:nvPr/>
        </p:nvSpPr>
        <p:spPr bwMode="auto">
          <a:xfrm>
            <a:off x="412750" y="6365607"/>
            <a:ext cx="89979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sz="1200" b="0" i="0" u="none" strike="noStrike" kern="0" cap="none" spc="0" normalizeH="0" baseline="0" noProof="0" dirty="0">
                <a:ln>
                  <a:noFill/>
                </a:ln>
                <a:solidFill>
                  <a:srgbClr val="455560"/>
                </a:solidFill>
                <a:effectLst/>
                <a:uLnTx/>
                <a:uFillTx/>
                <a:latin typeface="Calibri"/>
                <a:ea typeface="Calibri"/>
                <a:cs typeface="Calibri"/>
                <a:sym typeface="Calibri"/>
              </a:rPr>
              <a:t>goldcopd.org/2024-gold-report. goldcopd.org/2024-gold-report. Salvi. Respir Res. </a:t>
            </a:r>
            <a:r>
              <a:rPr kumimoji="0" lang="en-US" sz="1200" b="0" i="0" u="none" strike="noStrike" kern="0" cap="none" spc="0" normalizeH="0" baseline="0" noProof="0">
                <a:ln>
                  <a:noFill/>
                </a:ln>
                <a:solidFill>
                  <a:srgbClr val="455560"/>
                </a:solidFill>
                <a:effectLst/>
                <a:uLnTx/>
                <a:uFillTx/>
                <a:latin typeface="Calibri"/>
                <a:ea typeface="Calibri"/>
                <a:cs typeface="Calibri"/>
                <a:sym typeface="Calibri"/>
              </a:rPr>
              <a:t>2020;21:50. </a:t>
            </a:r>
            <a:endParaRPr kumimoji="0" lang="en-US" altLang="en-US" sz="1200" b="0" i="0" u="none" strike="noStrike" kern="1200" cap="none" spc="-10" normalizeH="0" baseline="0" noProof="0">
              <a:ln>
                <a:noFill/>
              </a:ln>
              <a:solidFill>
                <a:srgbClr val="455560"/>
              </a:solidFill>
              <a:effectLst/>
              <a:highlight>
                <a:srgbClr val="FFFF00"/>
              </a:highligh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3274264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972D2-9BE5-45C2-A77A-18272D71571B}"/>
              </a:ext>
            </a:extLst>
          </p:cNvPr>
          <p:cNvSpPr>
            <a:spLocks noGrp="1"/>
          </p:cNvSpPr>
          <p:nvPr>
            <p:ph type="title"/>
          </p:nvPr>
        </p:nvSpPr>
        <p:spPr/>
        <p:txBody>
          <a:bodyPr/>
          <a:lstStyle/>
          <a:p>
            <a:r>
              <a:rPr lang="en-US" dirty="0"/>
              <a:t>A Move to Expand Diagnostic Criteria</a:t>
            </a:r>
          </a:p>
        </p:txBody>
      </p:sp>
      <p:sp>
        <p:nvSpPr>
          <p:cNvPr id="3" name="Content Placeholder 2">
            <a:extLst>
              <a:ext uri="{FF2B5EF4-FFF2-40B4-BE49-F238E27FC236}">
                <a16:creationId xmlns:a16="http://schemas.microsoft.com/office/drawing/2014/main" id="{AA22F591-9DF1-48CD-B96E-964B93A2ACDA}"/>
              </a:ext>
            </a:extLst>
          </p:cNvPr>
          <p:cNvSpPr>
            <a:spLocks noGrp="1"/>
          </p:cNvSpPr>
          <p:nvPr>
            <p:ph sz="half" idx="1"/>
          </p:nvPr>
        </p:nvSpPr>
        <p:spPr/>
        <p:txBody>
          <a:bodyPr/>
          <a:lstStyle/>
          <a:p>
            <a:r>
              <a:rPr lang="en-US" dirty="0"/>
              <a:t>Accepted diagnostic criteria </a:t>
            </a:r>
            <a:br>
              <a:rPr lang="en-US" dirty="0"/>
            </a:br>
            <a:r>
              <a:rPr lang="en-US" dirty="0"/>
              <a:t>for COPD do not capture complexity/heterogeneity of disease</a:t>
            </a:r>
          </a:p>
          <a:p>
            <a:pPr lvl="1"/>
            <a:r>
              <a:rPr lang="en-US" dirty="0"/>
              <a:t>Focus on single disease entity</a:t>
            </a:r>
          </a:p>
          <a:p>
            <a:pPr lvl="1"/>
            <a:r>
              <a:rPr lang="en-US" dirty="0"/>
              <a:t>Fail to identify COPD in early stages</a:t>
            </a:r>
          </a:p>
          <a:p>
            <a:endParaRPr lang="en-US" dirty="0"/>
          </a:p>
        </p:txBody>
      </p:sp>
      <p:sp>
        <p:nvSpPr>
          <p:cNvPr id="4" name="Content Placeholder 3">
            <a:extLst>
              <a:ext uri="{FF2B5EF4-FFF2-40B4-BE49-F238E27FC236}">
                <a16:creationId xmlns:a16="http://schemas.microsoft.com/office/drawing/2014/main" id="{BEB85BCE-AC1F-FD0C-49A6-043136BC5DA4}"/>
              </a:ext>
            </a:extLst>
          </p:cNvPr>
          <p:cNvSpPr>
            <a:spLocks noGrp="1"/>
          </p:cNvSpPr>
          <p:nvPr>
            <p:ph sz="half" idx="2"/>
          </p:nvPr>
        </p:nvSpPr>
        <p:spPr/>
        <p:txBody>
          <a:bodyPr/>
          <a:lstStyle/>
          <a:p>
            <a:r>
              <a:rPr lang="en-US" sz="2400" dirty="0"/>
              <a:t>COPD should be considered in any patient with dyspnea, chronic cough, and/or sputum production who has risk factors</a:t>
            </a:r>
          </a:p>
          <a:p>
            <a:pPr lvl="1"/>
            <a:r>
              <a:rPr lang="en-US" sz="2400" dirty="0"/>
              <a:t>Symptoms should be significant</a:t>
            </a:r>
          </a:p>
          <a:p>
            <a:pPr lvl="1"/>
            <a:r>
              <a:rPr lang="en-US" sz="2400" dirty="0"/>
              <a:t>Active case finding vs screening</a:t>
            </a:r>
          </a:p>
          <a:p>
            <a:r>
              <a:rPr lang="en-US" sz="2400" dirty="0"/>
              <a:t>Forced spirometry remains mandatory</a:t>
            </a:r>
          </a:p>
          <a:p>
            <a:r>
              <a:rPr lang="en-US" sz="2400" dirty="0"/>
              <a:t>CT takes step forward</a:t>
            </a:r>
          </a:p>
          <a:p>
            <a:endParaRPr lang="en-US" sz="2400" dirty="0"/>
          </a:p>
        </p:txBody>
      </p:sp>
      <p:sp>
        <p:nvSpPr>
          <p:cNvPr id="5" name="Text Box 15">
            <a:extLst>
              <a:ext uri="{FF2B5EF4-FFF2-40B4-BE49-F238E27FC236}">
                <a16:creationId xmlns:a16="http://schemas.microsoft.com/office/drawing/2014/main" id="{202D60CC-0C36-9371-5965-0B2D9FB90E1D}"/>
              </a:ext>
            </a:extLst>
          </p:cNvPr>
          <p:cNvSpPr txBox="1">
            <a:spLocks noChangeArrowheads="1"/>
          </p:cNvSpPr>
          <p:nvPr/>
        </p:nvSpPr>
        <p:spPr bwMode="auto">
          <a:xfrm>
            <a:off x="412750" y="6364307"/>
            <a:ext cx="89979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chemeClr val="bg2"/>
                </a:solidFill>
                <a:effectLst/>
                <a:uLnTx/>
                <a:uFillTx/>
                <a:latin typeface="Calibri"/>
                <a:ea typeface="Calibri"/>
                <a:cs typeface="Calibri"/>
                <a:sym typeface="Calibri"/>
              </a:rPr>
              <a:t>goldcopd.org/2024-gold-report.</a:t>
            </a:r>
            <a:endParaRPr kumimoji="0" lang="en-US" altLang="en-US" sz="1200" b="0" i="0" u="none" strike="noStrike" kern="1200" cap="none" spc="-10" normalizeH="0" baseline="0" noProof="0" dirty="0">
              <a:ln>
                <a:noFill/>
              </a:ln>
              <a:solidFill>
                <a:srgbClr val="455560"/>
              </a:solidFill>
              <a:effectLst/>
              <a:highlight>
                <a:srgbClr val="FFFF00"/>
              </a:highligh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223822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5A869-9F6B-4075-9112-42F088658DC9}"/>
              </a:ext>
            </a:extLst>
          </p:cNvPr>
          <p:cNvSpPr>
            <a:spLocks noGrp="1"/>
          </p:cNvSpPr>
          <p:nvPr>
            <p:ph type="title"/>
          </p:nvPr>
        </p:nvSpPr>
        <p:spPr/>
        <p:txBody>
          <a:bodyPr/>
          <a:lstStyle/>
          <a:p>
            <a:r>
              <a:rPr lang="en-US" dirty="0"/>
              <a:t>Use of CT in Diagnosing COPD</a:t>
            </a:r>
          </a:p>
        </p:txBody>
      </p:sp>
      <p:sp>
        <p:nvSpPr>
          <p:cNvPr id="3" name="Content Placeholder 2">
            <a:extLst>
              <a:ext uri="{FF2B5EF4-FFF2-40B4-BE49-F238E27FC236}">
                <a16:creationId xmlns:a16="http://schemas.microsoft.com/office/drawing/2014/main" id="{F4C2DE5F-D307-4E45-B230-704C6A58D9BF}"/>
              </a:ext>
            </a:extLst>
          </p:cNvPr>
          <p:cNvSpPr>
            <a:spLocks noGrp="1"/>
          </p:cNvSpPr>
          <p:nvPr>
            <p:ph idx="1"/>
          </p:nvPr>
        </p:nvSpPr>
        <p:spPr/>
        <p:txBody>
          <a:bodyPr/>
          <a:lstStyle/>
          <a:p>
            <a:r>
              <a:rPr lang="en-US" dirty="0"/>
              <a:t>CT is routinely available and accessible</a:t>
            </a:r>
          </a:p>
          <a:p>
            <a:r>
              <a:rPr lang="en-US" dirty="0"/>
              <a:t>Evaluating thoracic CT for emphysema, air trapping, and/or airway remodeling could substantially increase detection of COPD</a:t>
            </a:r>
          </a:p>
          <a:p>
            <a:r>
              <a:rPr lang="en-US" dirty="0"/>
              <a:t>Advancements in CT have enhanced understanding of disease phenotypes and have led to development of novel disease metrics</a:t>
            </a:r>
          </a:p>
          <a:p>
            <a:r>
              <a:rPr lang="en-US" dirty="0"/>
              <a:t>CT also can provide information related to COPD comorbidities</a:t>
            </a:r>
          </a:p>
        </p:txBody>
      </p:sp>
      <p:sp>
        <p:nvSpPr>
          <p:cNvPr id="5" name="Text Box 15">
            <a:extLst>
              <a:ext uri="{FF2B5EF4-FFF2-40B4-BE49-F238E27FC236}">
                <a16:creationId xmlns:a16="http://schemas.microsoft.com/office/drawing/2014/main" id="{55DF9E55-AAC8-5918-DEBD-C16BA7C15F7E}"/>
              </a:ext>
            </a:extLst>
          </p:cNvPr>
          <p:cNvSpPr txBox="1">
            <a:spLocks noChangeArrowheads="1"/>
          </p:cNvSpPr>
          <p:nvPr/>
        </p:nvSpPr>
        <p:spPr bwMode="auto">
          <a:xfrm>
            <a:off x="427038" y="6179641"/>
            <a:ext cx="8997949"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Haruna. BMC Pulm Med. 2010;10:10. Martinez-Garcia. Clin Infect Dis. 2021;72:403. Smith. JAMA. 2020;323:2268.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Bhatt. Am J Respir Crit Care Med. 2016;194:178. </a:t>
            </a:r>
            <a:r>
              <a:rPr lang="en-US" altLang="en-US" sz="1200" b="0" spc="-10" dirty="0">
                <a:solidFill>
                  <a:srgbClr val="455560"/>
                </a:solidFill>
                <a:latin typeface="Calibri" panose="020F0502020204030204" pitchFamily="34" charset="0"/>
              </a:rPr>
              <a:t>Ezponda. Respirology. 2022;27:286. </a:t>
            </a:r>
            <a:r>
              <a:rPr kumimoji="0" lang="en-US" sz="1200" b="0" i="0" u="none" strike="noStrike" kern="0" cap="none" spc="0" normalizeH="0" baseline="0" noProof="0" dirty="0">
                <a:ln>
                  <a:noFill/>
                </a:ln>
                <a:solidFill>
                  <a:schemeClr val="bg2"/>
                </a:solidFill>
                <a:effectLst/>
                <a:uLnTx/>
                <a:uFillTx/>
                <a:latin typeface="Calibri"/>
                <a:ea typeface="Calibri"/>
                <a:cs typeface="Calibri"/>
                <a:sym typeface="Calibri"/>
              </a:rPr>
              <a:t>goldcopd.org/2024-gold-report.</a:t>
            </a:r>
            <a:endParaRPr kumimoji="0" lang="en-US" altLang="en-US" sz="1200" b="0" i="0" u="none" strike="noStrike" kern="1200" cap="none" spc="-10" normalizeH="0" baseline="0" noProof="0" dirty="0">
              <a:ln>
                <a:noFill/>
              </a:ln>
              <a:solidFill>
                <a:srgbClr val="455560"/>
              </a:solidFill>
              <a:effectLst/>
              <a:highlight>
                <a:srgbClr val="FFFF00"/>
              </a:highligh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72362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 name="Table 50">
            <a:extLst>
              <a:ext uri="{FF2B5EF4-FFF2-40B4-BE49-F238E27FC236}">
                <a16:creationId xmlns:a16="http://schemas.microsoft.com/office/drawing/2014/main" id="{0CC031DC-7EBB-6F75-B321-D5B5EF20F99B}"/>
              </a:ext>
            </a:extLst>
          </p:cNvPr>
          <p:cNvGraphicFramePr>
            <a:graphicFrameLocks noGrp="1"/>
          </p:cNvGraphicFramePr>
          <p:nvPr/>
        </p:nvGraphicFramePr>
        <p:xfrm>
          <a:off x="4664466" y="1622414"/>
          <a:ext cx="4896390" cy="4410088"/>
        </p:xfrm>
        <a:graphic>
          <a:graphicData uri="http://schemas.openxmlformats.org/drawingml/2006/table">
            <a:tbl>
              <a:tblPr firstRow="1" bandRow="1">
                <a:tableStyleId>{93296810-A885-4BE3-A3E7-6D5BEEA58F35}</a:tableStyleId>
              </a:tblPr>
              <a:tblGrid>
                <a:gridCol w="2754673">
                  <a:extLst>
                    <a:ext uri="{9D8B030D-6E8A-4147-A177-3AD203B41FA5}">
                      <a16:colId xmlns:a16="http://schemas.microsoft.com/office/drawing/2014/main" val="3822460124"/>
                    </a:ext>
                  </a:extLst>
                </a:gridCol>
                <a:gridCol w="2141717">
                  <a:extLst>
                    <a:ext uri="{9D8B030D-6E8A-4147-A177-3AD203B41FA5}">
                      <a16:colId xmlns:a16="http://schemas.microsoft.com/office/drawing/2014/main" val="1116471915"/>
                    </a:ext>
                  </a:extLst>
                </a:gridCol>
              </a:tblGrid>
              <a:tr h="1102522">
                <a:tc>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solidFill>
                  </a:tcPr>
                </a:tc>
                <a:tc>
                  <a:txBody>
                    <a:bodyPr/>
                    <a:lstStyle/>
                    <a:p>
                      <a:pPr algn="ctr"/>
                      <a:r>
                        <a:rPr lang="en-US" sz="2400" b="1" dirty="0">
                          <a:solidFill>
                            <a:schemeClr val="bg1"/>
                          </a:solidFill>
                        </a:rPr>
                        <a:t>No COPD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3152295930"/>
                  </a:ext>
                </a:extLst>
              </a:tr>
              <a:tr h="1102522">
                <a:tc>
                  <a:txBody>
                    <a:bodyPr/>
                    <a:lstStyle/>
                    <a:p>
                      <a:endParaRPr lang="en-US"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US" sz="2400" b="1" dirty="0">
                          <a:solidFill>
                            <a:schemeClr val="bg1"/>
                          </a:solidFill>
                        </a:rPr>
                        <a:t>Possible COPD</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2">
                        <a:lumMod val="40000"/>
                        <a:lumOff val="60000"/>
                      </a:schemeClr>
                    </a:solidFill>
                  </a:tcPr>
                </a:tc>
                <a:extLst>
                  <a:ext uri="{0D108BD9-81ED-4DB2-BD59-A6C34878D82A}">
                    <a16:rowId xmlns:a16="http://schemas.microsoft.com/office/drawing/2014/main" val="2333991547"/>
                  </a:ext>
                </a:extLst>
              </a:tr>
              <a:tr h="1102522">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r>
                        <a:rPr lang="en-US" sz="2400" b="1" dirty="0">
                          <a:solidFill>
                            <a:schemeClr val="tx1"/>
                          </a:solidFill>
                        </a:rPr>
                        <a:t>Probable COPD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316787407"/>
                  </a:ext>
                </a:extLst>
              </a:tr>
              <a:tr h="1102522">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2400" b="1" dirty="0">
                          <a:solidFill>
                            <a:schemeClr val="tx1"/>
                          </a:solidFill>
                        </a:rPr>
                        <a:t>Definite COPD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364584483"/>
                  </a:ext>
                </a:extLst>
              </a:tr>
            </a:tbl>
          </a:graphicData>
        </a:graphic>
      </p:graphicFrame>
      <p:sp>
        <p:nvSpPr>
          <p:cNvPr id="2" name="Title 1">
            <a:extLst>
              <a:ext uri="{FF2B5EF4-FFF2-40B4-BE49-F238E27FC236}">
                <a16:creationId xmlns:a16="http://schemas.microsoft.com/office/drawing/2014/main" id="{6FA2B0CC-7CAF-4353-9A16-FAC2542454AE}"/>
              </a:ext>
            </a:extLst>
          </p:cNvPr>
          <p:cNvSpPr>
            <a:spLocks noGrp="1"/>
          </p:cNvSpPr>
          <p:nvPr>
            <p:ph type="title"/>
          </p:nvPr>
        </p:nvSpPr>
        <p:spPr/>
        <p:txBody>
          <a:bodyPr/>
          <a:lstStyle/>
          <a:p>
            <a:r>
              <a:rPr lang="en-US" dirty="0"/>
              <a:t>The Future of COPD Diagnosis?</a:t>
            </a:r>
          </a:p>
        </p:txBody>
      </p:sp>
      <p:sp>
        <p:nvSpPr>
          <p:cNvPr id="3" name="Text Box 15">
            <a:extLst>
              <a:ext uri="{FF2B5EF4-FFF2-40B4-BE49-F238E27FC236}">
                <a16:creationId xmlns:a16="http://schemas.microsoft.com/office/drawing/2014/main" id="{C8121F8D-AB4A-4EB0-3D00-2EBC8C3A3EAB}"/>
              </a:ext>
            </a:extLst>
          </p:cNvPr>
          <p:cNvSpPr txBox="1">
            <a:spLocks noChangeArrowheads="1"/>
          </p:cNvSpPr>
          <p:nvPr/>
        </p:nvSpPr>
        <p:spPr bwMode="auto">
          <a:xfrm>
            <a:off x="420402" y="6371912"/>
            <a:ext cx="89979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Lowe. Chronic Obstr Pulm Dis. 2019;6:384. Thomashow. Am J Physiol Lung Cell Mol Physiol. 2021;321:L983. </a:t>
            </a:r>
          </a:p>
        </p:txBody>
      </p:sp>
      <p:grpSp>
        <p:nvGrpSpPr>
          <p:cNvPr id="10" name="Group 9">
            <a:extLst>
              <a:ext uri="{FF2B5EF4-FFF2-40B4-BE49-F238E27FC236}">
                <a16:creationId xmlns:a16="http://schemas.microsoft.com/office/drawing/2014/main" id="{A1651D80-522E-C6AF-7B97-970F30D5310D}"/>
              </a:ext>
            </a:extLst>
          </p:cNvPr>
          <p:cNvGrpSpPr/>
          <p:nvPr/>
        </p:nvGrpSpPr>
        <p:grpSpPr>
          <a:xfrm>
            <a:off x="719138" y="1744579"/>
            <a:ext cx="3904890" cy="4037159"/>
            <a:chOff x="719138" y="1744579"/>
            <a:chExt cx="3904890" cy="4037159"/>
          </a:xfrm>
        </p:grpSpPr>
        <p:sp>
          <p:nvSpPr>
            <p:cNvPr id="6" name="Diamond 5">
              <a:extLst>
                <a:ext uri="{FF2B5EF4-FFF2-40B4-BE49-F238E27FC236}">
                  <a16:creationId xmlns:a16="http://schemas.microsoft.com/office/drawing/2014/main" id="{995F8194-B9B5-2E6F-68BC-4B12D2E25471}"/>
                </a:ext>
              </a:extLst>
            </p:cNvPr>
            <p:cNvSpPr/>
            <p:nvPr/>
          </p:nvSpPr>
          <p:spPr bwMode="auto">
            <a:xfrm>
              <a:off x="1695361" y="1744579"/>
              <a:ext cx="1952445" cy="2018581"/>
            </a:xfrm>
            <a:prstGeom prst="diamond">
              <a:avLst/>
            </a:prstGeom>
            <a:solidFill>
              <a:schemeClr val="bg2"/>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Exposure</a:t>
              </a:r>
            </a:p>
          </p:txBody>
        </p:sp>
        <p:sp>
          <p:nvSpPr>
            <p:cNvPr id="7" name="Diamond 6">
              <a:extLst>
                <a:ext uri="{FF2B5EF4-FFF2-40B4-BE49-F238E27FC236}">
                  <a16:creationId xmlns:a16="http://schemas.microsoft.com/office/drawing/2014/main" id="{F63153A3-BE54-8BF8-93CA-9D573A037605}"/>
                </a:ext>
              </a:extLst>
            </p:cNvPr>
            <p:cNvSpPr/>
            <p:nvPr/>
          </p:nvSpPr>
          <p:spPr bwMode="auto">
            <a:xfrm>
              <a:off x="2671583" y="2753868"/>
              <a:ext cx="1952445" cy="2018581"/>
            </a:xfrm>
            <a:prstGeom prst="diamond">
              <a:avLst/>
            </a:prstGeom>
            <a:solidFill>
              <a:schemeClr val="accent3"/>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3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Symptoms</a:t>
              </a:r>
            </a:p>
          </p:txBody>
        </p:sp>
        <p:sp>
          <p:nvSpPr>
            <p:cNvPr id="8" name="Diamond 7">
              <a:extLst>
                <a:ext uri="{FF2B5EF4-FFF2-40B4-BE49-F238E27FC236}">
                  <a16:creationId xmlns:a16="http://schemas.microsoft.com/office/drawing/2014/main" id="{A185AB85-9C0F-F11D-C9D5-003E0F80CE86}"/>
                </a:ext>
              </a:extLst>
            </p:cNvPr>
            <p:cNvSpPr/>
            <p:nvPr/>
          </p:nvSpPr>
          <p:spPr bwMode="auto">
            <a:xfrm>
              <a:off x="719138" y="2753869"/>
              <a:ext cx="1952445" cy="2018581"/>
            </a:xfrm>
            <a:prstGeom prst="diamond">
              <a:avLst/>
            </a:prstGeom>
            <a:solidFill>
              <a:schemeClr val="accent6"/>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CT Imaging</a:t>
              </a:r>
            </a:p>
          </p:txBody>
        </p:sp>
        <p:sp>
          <p:nvSpPr>
            <p:cNvPr id="9" name="Diamond 8">
              <a:extLst>
                <a:ext uri="{FF2B5EF4-FFF2-40B4-BE49-F238E27FC236}">
                  <a16:creationId xmlns:a16="http://schemas.microsoft.com/office/drawing/2014/main" id="{6A439F71-AE09-0CEC-07B6-948972AB0087}"/>
                </a:ext>
              </a:extLst>
            </p:cNvPr>
            <p:cNvSpPr/>
            <p:nvPr/>
          </p:nvSpPr>
          <p:spPr bwMode="auto">
            <a:xfrm>
              <a:off x="1695360" y="3763157"/>
              <a:ext cx="1952445" cy="2018581"/>
            </a:xfrm>
            <a:prstGeom prst="diamond">
              <a:avLst/>
            </a:prstGeom>
            <a:solidFill>
              <a:schemeClr val="accent4"/>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700" b="1" i="0" u="none" strike="noStrike" kern="1200" cap="none" spc="-5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Spirometry</a:t>
              </a:r>
            </a:p>
          </p:txBody>
        </p:sp>
      </p:grpSp>
      <p:grpSp>
        <p:nvGrpSpPr>
          <p:cNvPr id="11" name="Group 10">
            <a:extLst>
              <a:ext uri="{FF2B5EF4-FFF2-40B4-BE49-F238E27FC236}">
                <a16:creationId xmlns:a16="http://schemas.microsoft.com/office/drawing/2014/main" id="{8F447D62-B49D-CB3D-78D5-AD521E934323}"/>
              </a:ext>
            </a:extLst>
          </p:cNvPr>
          <p:cNvGrpSpPr/>
          <p:nvPr/>
        </p:nvGrpSpPr>
        <p:grpSpPr>
          <a:xfrm>
            <a:off x="5589652" y="1657952"/>
            <a:ext cx="854185" cy="883118"/>
            <a:chOff x="719138" y="1744579"/>
            <a:chExt cx="3904890" cy="4037159"/>
          </a:xfrm>
        </p:grpSpPr>
        <p:sp>
          <p:nvSpPr>
            <p:cNvPr id="12" name="Diamond 11">
              <a:extLst>
                <a:ext uri="{FF2B5EF4-FFF2-40B4-BE49-F238E27FC236}">
                  <a16:creationId xmlns:a16="http://schemas.microsoft.com/office/drawing/2014/main" id="{EFEB3A2C-0CF4-6FDE-786C-92283AA765B8}"/>
                </a:ext>
              </a:extLst>
            </p:cNvPr>
            <p:cNvSpPr/>
            <p:nvPr/>
          </p:nvSpPr>
          <p:spPr bwMode="auto">
            <a:xfrm>
              <a:off x="1695361" y="1744579"/>
              <a:ext cx="1952445" cy="2018581"/>
            </a:xfrm>
            <a:prstGeom prst="diamond">
              <a:avLst/>
            </a:prstGeom>
            <a:solidFill>
              <a:schemeClr val="bg2"/>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Diamond 12">
              <a:extLst>
                <a:ext uri="{FF2B5EF4-FFF2-40B4-BE49-F238E27FC236}">
                  <a16:creationId xmlns:a16="http://schemas.microsoft.com/office/drawing/2014/main" id="{80D131AF-55D6-086C-0304-3BB2B89054FA}"/>
                </a:ext>
              </a:extLst>
            </p:cNvPr>
            <p:cNvSpPr/>
            <p:nvPr/>
          </p:nvSpPr>
          <p:spPr bwMode="auto">
            <a:xfrm>
              <a:off x="2671583" y="2753868"/>
              <a:ext cx="1952445" cy="2018581"/>
            </a:xfrm>
            <a:prstGeom prst="diamond">
              <a:avLst/>
            </a:prstGeom>
            <a:solidFill>
              <a:schemeClr val="tx1"/>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3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Diamond 13">
              <a:extLst>
                <a:ext uri="{FF2B5EF4-FFF2-40B4-BE49-F238E27FC236}">
                  <a16:creationId xmlns:a16="http://schemas.microsoft.com/office/drawing/2014/main" id="{0359D80C-8DAE-D893-ABB3-4E8183973217}"/>
                </a:ext>
              </a:extLst>
            </p:cNvPr>
            <p:cNvSpPr/>
            <p:nvPr/>
          </p:nvSpPr>
          <p:spPr bwMode="auto">
            <a:xfrm>
              <a:off x="719138" y="2753869"/>
              <a:ext cx="1952445" cy="2018581"/>
            </a:xfrm>
            <a:prstGeom prst="diamond">
              <a:avLst/>
            </a:prstGeom>
            <a:solidFill>
              <a:schemeClr val="tx1"/>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Diamond 14">
              <a:extLst>
                <a:ext uri="{FF2B5EF4-FFF2-40B4-BE49-F238E27FC236}">
                  <a16:creationId xmlns:a16="http://schemas.microsoft.com/office/drawing/2014/main" id="{35A3B8F4-648A-D5EC-357B-69C997FA3265}"/>
                </a:ext>
              </a:extLst>
            </p:cNvPr>
            <p:cNvSpPr/>
            <p:nvPr/>
          </p:nvSpPr>
          <p:spPr bwMode="auto">
            <a:xfrm>
              <a:off x="1695360" y="3763157"/>
              <a:ext cx="1952445" cy="2018581"/>
            </a:xfrm>
            <a:prstGeom prst="diamond">
              <a:avLst/>
            </a:prstGeom>
            <a:solidFill>
              <a:schemeClr val="tx1"/>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700" b="1" i="0" u="none" strike="noStrike" kern="1200" cap="none" spc="-5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6" name="Group 15">
            <a:extLst>
              <a:ext uri="{FF2B5EF4-FFF2-40B4-BE49-F238E27FC236}">
                <a16:creationId xmlns:a16="http://schemas.microsoft.com/office/drawing/2014/main" id="{559AF597-FE15-F043-1932-3664D65399E4}"/>
              </a:ext>
            </a:extLst>
          </p:cNvPr>
          <p:cNvGrpSpPr/>
          <p:nvPr/>
        </p:nvGrpSpPr>
        <p:grpSpPr>
          <a:xfrm>
            <a:off x="4709086" y="2822886"/>
            <a:ext cx="854185" cy="883118"/>
            <a:chOff x="719138" y="1744579"/>
            <a:chExt cx="3904890" cy="4037159"/>
          </a:xfrm>
        </p:grpSpPr>
        <p:sp>
          <p:nvSpPr>
            <p:cNvPr id="17" name="Diamond 16">
              <a:extLst>
                <a:ext uri="{FF2B5EF4-FFF2-40B4-BE49-F238E27FC236}">
                  <a16:creationId xmlns:a16="http://schemas.microsoft.com/office/drawing/2014/main" id="{38306AEB-92D2-99A3-4C5B-D480C3999F95}"/>
                </a:ext>
              </a:extLst>
            </p:cNvPr>
            <p:cNvSpPr/>
            <p:nvPr/>
          </p:nvSpPr>
          <p:spPr bwMode="auto">
            <a:xfrm>
              <a:off x="1695361" y="1744579"/>
              <a:ext cx="1952445" cy="2018581"/>
            </a:xfrm>
            <a:prstGeom prst="diamond">
              <a:avLst/>
            </a:prstGeom>
            <a:solidFill>
              <a:schemeClr val="bg2"/>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Diamond 17">
              <a:extLst>
                <a:ext uri="{FF2B5EF4-FFF2-40B4-BE49-F238E27FC236}">
                  <a16:creationId xmlns:a16="http://schemas.microsoft.com/office/drawing/2014/main" id="{A2387E41-91A5-F973-A6B6-3BCBF2563F77}"/>
                </a:ext>
              </a:extLst>
            </p:cNvPr>
            <p:cNvSpPr/>
            <p:nvPr/>
          </p:nvSpPr>
          <p:spPr bwMode="auto">
            <a:xfrm>
              <a:off x="2671583" y="2753868"/>
              <a:ext cx="1952445" cy="2018581"/>
            </a:xfrm>
            <a:prstGeom prst="diamond">
              <a:avLst/>
            </a:prstGeom>
            <a:solidFill>
              <a:schemeClr val="tx1"/>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3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Diamond 18">
              <a:extLst>
                <a:ext uri="{FF2B5EF4-FFF2-40B4-BE49-F238E27FC236}">
                  <a16:creationId xmlns:a16="http://schemas.microsoft.com/office/drawing/2014/main" id="{9892E9D3-045B-1A6F-66C6-158B9BF3C117}"/>
                </a:ext>
              </a:extLst>
            </p:cNvPr>
            <p:cNvSpPr/>
            <p:nvPr/>
          </p:nvSpPr>
          <p:spPr bwMode="auto">
            <a:xfrm>
              <a:off x="719138" y="2753869"/>
              <a:ext cx="1952445" cy="2018581"/>
            </a:xfrm>
            <a:prstGeom prst="diamond">
              <a:avLst/>
            </a:prstGeom>
            <a:solidFill>
              <a:schemeClr val="accent6"/>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Diamond 19">
              <a:extLst>
                <a:ext uri="{FF2B5EF4-FFF2-40B4-BE49-F238E27FC236}">
                  <a16:creationId xmlns:a16="http://schemas.microsoft.com/office/drawing/2014/main" id="{C0F4ED3B-71D7-0DCC-C402-21647CF0670E}"/>
                </a:ext>
              </a:extLst>
            </p:cNvPr>
            <p:cNvSpPr/>
            <p:nvPr/>
          </p:nvSpPr>
          <p:spPr bwMode="auto">
            <a:xfrm>
              <a:off x="1695360" y="3763157"/>
              <a:ext cx="1952445" cy="2018581"/>
            </a:xfrm>
            <a:prstGeom prst="diamond">
              <a:avLst/>
            </a:prstGeom>
            <a:solidFill>
              <a:schemeClr val="tx1"/>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700" b="1" i="0" u="none" strike="noStrike" kern="1200" cap="none" spc="-5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1" name="Group 20">
            <a:extLst>
              <a:ext uri="{FF2B5EF4-FFF2-40B4-BE49-F238E27FC236}">
                <a16:creationId xmlns:a16="http://schemas.microsoft.com/office/drawing/2014/main" id="{81F96098-9D62-F217-1311-09B9FCA96D9F}"/>
              </a:ext>
            </a:extLst>
          </p:cNvPr>
          <p:cNvGrpSpPr/>
          <p:nvPr/>
        </p:nvGrpSpPr>
        <p:grpSpPr>
          <a:xfrm>
            <a:off x="5589652" y="2822886"/>
            <a:ext cx="854185" cy="883118"/>
            <a:chOff x="719138" y="1744579"/>
            <a:chExt cx="3904890" cy="4037159"/>
          </a:xfrm>
        </p:grpSpPr>
        <p:sp>
          <p:nvSpPr>
            <p:cNvPr id="22" name="Diamond 21">
              <a:extLst>
                <a:ext uri="{FF2B5EF4-FFF2-40B4-BE49-F238E27FC236}">
                  <a16:creationId xmlns:a16="http://schemas.microsoft.com/office/drawing/2014/main" id="{A98DEC9F-1AB0-D7C5-20FE-DF6C38BD966B}"/>
                </a:ext>
              </a:extLst>
            </p:cNvPr>
            <p:cNvSpPr/>
            <p:nvPr/>
          </p:nvSpPr>
          <p:spPr bwMode="auto">
            <a:xfrm>
              <a:off x="1695361" y="1744579"/>
              <a:ext cx="1952445" cy="2018581"/>
            </a:xfrm>
            <a:prstGeom prst="diamond">
              <a:avLst/>
            </a:prstGeom>
            <a:solidFill>
              <a:schemeClr val="bg2"/>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Diamond 22">
              <a:extLst>
                <a:ext uri="{FF2B5EF4-FFF2-40B4-BE49-F238E27FC236}">
                  <a16:creationId xmlns:a16="http://schemas.microsoft.com/office/drawing/2014/main" id="{CB22CC22-329A-57A8-AD96-276F527136F2}"/>
                </a:ext>
              </a:extLst>
            </p:cNvPr>
            <p:cNvSpPr/>
            <p:nvPr/>
          </p:nvSpPr>
          <p:spPr bwMode="auto">
            <a:xfrm>
              <a:off x="2671583" y="2753868"/>
              <a:ext cx="1952445" cy="2018581"/>
            </a:xfrm>
            <a:prstGeom prst="diamond">
              <a:avLst/>
            </a:prstGeom>
            <a:solidFill>
              <a:schemeClr val="accent3"/>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3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Diamond 23">
              <a:extLst>
                <a:ext uri="{FF2B5EF4-FFF2-40B4-BE49-F238E27FC236}">
                  <a16:creationId xmlns:a16="http://schemas.microsoft.com/office/drawing/2014/main" id="{F033C52B-5D57-0FC4-6485-8D04D0FDBA0F}"/>
                </a:ext>
              </a:extLst>
            </p:cNvPr>
            <p:cNvSpPr/>
            <p:nvPr/>
          </p:nvSpPr>
          <p:spPr bwMode="auto">
            <a:xfrm>
              <a:off x="719138" y="2753869"/>
              <a:ext cx="1952445" cy="2018581"/>
            </a:xfrm>
            <a:prstGeom prst="diamond">
              <a:avLst/>
            </a:prstGeom>
            <a:solidFill>
              <a:schemeClr val="tx1"/>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 name="Diamond 24">
              <a:extLst>
                <a:ext uri="{FF2B5EF4-FFF2-40B4-BE49-F238E27FC236}">
                  <a16:creationId xmlns:a16="http://schemas.microsoft.com/office/drawing/2014/main" id="{0A8BB177-5654-1257-555F-6A9CAE03218B}"/>
                </a:ext>
              </a:extLst>
            </p:cNvPr>
            <p:cNvSpPr/>
            <p:nvPr/>
          </p:nvSpPr>
          <p:spPr bwMode="auto">
            <a:xfrm>
              <a:off x="1695360" y="3763157"/>
              <a:ext cx="1952445" cy="2018581"/>
            </a:xfrm>
            <a:prstGeom prst="diamond">
              <a:avLst/>
            </a:prstGeom>
            <a:solidFill>
              <a:schemeClr val="tx1"/>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700" b="1" i="0" u="none" strike="noStrike" kern="1200" cap="none" spc="-5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6" name="Group 25">
            <a:extLst>
              <a:ext uri="{FF2B5EF4-FFF2-40B4-BE49-F238E27FC236}">
                <a16:creationId xmlns:a16="http://schemas.microsoft.com/office/drawing/2014/main" id="{49EAC331-2C00-0E13-4324-4FB3C0684FE5}"/>
              </a:ext>
            </a:extLst>
          </p:cNvPr>
          <p:cNvGrpSpPr/>
          <p:nvPr/>
        </p:nvGrpSpPr>
        <p:grpSpPr>
          <a:xfrm>
            <a:off x="6467352" y="2822886"/>
            <a:ext cx="854185" cy="883118"/>
            <a:chOff x="719138" y="1744579"/>
            <a:chExt cx="3904890" cy="4037159"/>
          </a:xfrm>
        </p:grpSpPr>
        <p:sp>
          <p:nvSpPr>
            <p:cNvPr id="27" name="Diamond 26">
              <a:extLst>
                <a:ext uri="{FF2B5EF4-FFF2-40B4-BE49-F238E27FC236}">
                  <a16:creationId xmlns:a16="http://schemas.microsoft.com/office/drawing/2014/main" id="{EA6D5BC6-919C-C8D1-5B71-039A1F01BC3A}"/>
                </a:ext>
              </a:extLst>
            </p:cNvPr>
            <p:cNvSpPr/>
            <p:nvPr/>
          </p:nvSpPr>
          <p:spPr bwMode="auto">
            <a:xfrm>
              <a:off x="1695361" y="1744579"/>
              <a:ext cx="1952445" cy="2018581"/>
            </a:xfrm>
            <a:prstGeom prst="diamond">
              <a:avLst/>
            </a:prstGeom>
            <a:solidFill>
              <a:schemeClr val="bg2"/>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 name="Diamond 27">
              <a:extLst>
                <a:ext uri="{FF2B5EF4-FFF2-40B4-BE49-F238E27FC236}">
                  <a16:creationId xmlns:a16="http://schemas.microsoft.com/office/drawing/2014/main" id="{C2E60485-7EA1-A473-9759-58593FB77176}"/>
                </a:ext>
              </a:extLst>
            </p:cNvPr>
            <p:cNvSpPr/>
            <p:nvPr/>
          </p:nvSpPr>
          <p:spPr bwMode="auto">
            <a:xfrm>
              <a:off x="2671583" y="2753868"/>
              <a:ext cx="1952445" cy="2018581"/>
            </a:xfrm>
            <a:prstGeom prst="diamond">
              <a:avLst/>
            </a:prstGeom>
            <a:solidFill>
              <a:schemeClr val="tx1"/>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3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Diamond 28">
              <a:extLst>
                <a:ext uri="{FF2B5EF4-FFF2-40B4-BE49-F238E27FC236}">
                  <a16:creationId xmlns:a16="http://schemas.microsoft.com/office/drawing/2014/main" id="{5496624E-7C4D-1CB8-82D0-AEB57D769758}"/>
                </a:ext>
              </a:extLst>
            </p:cNvPr>
            <p:cNvSpPr/>
            <p:nvPr/>
          </p:nvSpPr>
          <p:spPr bwMode="auto">
            <a:xfrm>
              <a:off x="719138" y="2753869"/>
              <a:ext cx="1952445" cy="2018581"/>
            </a:xfrm>
            <a:prstGeom prst="diamond">
              <a:avLst/>
            </a:prstGeom>
            <a:solidFill>
              <a:schemeClr val="tx1"/>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Diamond 29">
              <a:extLst>
                <a:ext uri="{FF2B5EF4-FFF2-40B4-BE49-F238E27FC236}">
                  <a16:creationId xmlns:a16="http://schemas.microsoft.com/office/drawing/2014/main" id="{63B905E2-AA4F-4990-010F-297C75489523}"/>
                </a:ext>
              </a:extLst>
            </p:cNvPr>
            <p:cNvSpPr/>
            <p:nvPr/>
          </p:nvSpPr>
          <p:spPr bwMode="auto">
            <a:xfrm>
              <a:off x="1695360" y="3763157"/>
              <a:ext cx="1952445" cy="2018581"/>
            </a:xfrm>
            <a:prstGeom prst="diamond">
              <a:avLst/>
            </a:prstGeom>
            <a:solidFill>
              <a:schemeClr val="accent4"/>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700" b="1" i="0" u="none" strike="noStrike" kern="1200" cap="none" spc="-5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1" name="Group 30">
            <a:extLst>
              <a:ext uri="{FF2B5EF4-FFF2-40B4-BE49-F238E27FC236}">
                <a16:creationId xmlns:a16="http://schemas.microsoft.com/office/drawing/2014/main" id="{4C2066C5-713A-9394-817B-0495BEF1372C}"/>
              </a:ext>
            </a:extLst>
          </p:cNvPr>
          <p:cNvGrpSpPr/>
          <p:nvPr/>
        </p:nvGrpSpPr>
        <p:grpSpPr>
          <a:xfrm>
            <a:off x="4709086" y="3911107"/>
            <a:ext cx="854185" cy="883118"/>
            <a:chOff x="719138" y="1744579"/>
            <a:chExt cx="3904890" cy="4037159"/>
          </a:xfrm>
        </p:grpSpPr>
        <p:sp>
          <p:nvSpPr>
            <p:cNvPr id="32" name="Diamond 31">
              <a:extLst>
                <a:ext uri="{FF2B5EF4-FFF2-40B4-BE49-F238E27FC236}">
                  <a16:creationId xmlns:a16="http://schemas.microsoft.com/office/drawing/2014/main" id="{2A1B9B29-0724-9F1D-D8FF-B78259F77B81}"/>
                </a:ext>
              </a:extLst>
            </p:cNvPr>
            <p:cNvSpPr/>
            <p:nvPr/>
          </p:nvSpPr>
          <p:spPr bwMode="auto">
            <a:xfrm>
              <a:off x="1695361" y="1744579"/>
              <a:ext cx="1952445" cy="2018581"/>
            </a:xfrm>
            <a:prstGeom prst="diamond">
              <a:avLst/>
            </a:prstGeom>
            <a:solidFill>
              <a:schemeClr val="bg2"/>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 name="Diamond 32">
              <a:extLst>
                <a:ext uri="{FF2B5EF4-FFF2-40B4-BE49-F238E27FC236}">
                  <a16:creationId xmlns:a16="http://schemas.microsoft.com/office/drawing/2014/main" id="{0C12961C-CEBF-84DA-908F-22A7B582F1B5}"/>
                </a:ext>
              </a:extLst>
            </p:cNvPr>
            <p:cNvSpPr/>
            <p:nvPr/>
          </p:nvSpPr>
          <p:spPr bwMode="auto">
            <a:xfrm>
              <a:off x="2671583" y="2753868"/>
              <a:ext cx="1952445" cy="2018581"/>
            </a:xfrm>
            <a:prstGeom prst="diamond">
              <a:avLst/>
            </a:prstGeom>
            <a:solidFill>
              <a:schemeClr val="tx1"/>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3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Diamond 33">
              <a:extLst>
                <a:ext uri="{FF2B5EF4-FFF2-40B4-BE49-F238E27FC236}">
                  <a16:creationId xmlns:a16="http://schemas.microsoft.com/office/drawing/2014/main" id="{84131482-A1FA-CEC1-1A76-FCD35958CACB}"/>
                </a:ext>
              </a:extLst>
            </p:cNvPr>
            <p:cNvSpPr/>
            <p:nvPr/>
          </p:nvSpPr>
          <p:spPr bwMode="auto">
            <a:xfrm>
              <a:off x="719138" y="2753869"/>
              <a:ext cx="1952445" cy="2018581"/>
            </a:xfrm>
            <a:prstGeom prst="diamond">
              <a:avLst/>
            </a:prstGeom>
            <a:solidFill>
              <a:schemeClr val="accent6"/>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Diamond 34">
              <a:extLst>
                <a:ext uri="{FF2B5EF4-FFF2-40B4-BE49-F238E27FC236}">
                  <a16:creationId xmlns:a16="http://schemas.microsoft.com/office/drawing/2014/main" id="{A3DB1F56-1139-0700-6321-0D44CD81168F}"/>
                </a:ext>
              </a:extLst>
            </p:cNvPr>
            <p:cNvSpPr/>
            <p:nvPr/>
          </p:nvSpPr>
          <p:spPr bwMode="auto">
            <a:xfrm>
              <a:off x="1695360" y="3763157"/>
              <a:ext cx="1952445" cy="2018581"/>
            </a:xfrm>
            <a:prstGeom prst="diamond">
              <a:avLst/>
            </a:prstGeom>
            <a:solidFill>
              <a:schemeClr val="accent4"/>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700" b="1" i="0" u="none" strike="noStrike" kern="1200" cap="none" spc="-5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6" name="Group 35">
            <a:extLst>
              <a:ext uri="{FF2B5EF4-FFF2-40B4-BE49-F238E27FC236}">
                <a16:creationId xmlns:a16="http://schemas.microsoft.com/office/drawing/2014/main" id="{D73A647E-21D2-256F-05E2-350F6769A565}"/>
              </a:ext>
            </a:extLst>
          </p:cNvPr>
          <p:cNvGrpSpPr/>
          <p:nvPr/>
        </p:nvGrpSpPr>
        <p:grpSpPr>
          <a:xfrm>
            <a:off x="5589652" y="3911107"/>
            <a:ext cx="854185" cy="883118"/>
            <a:chOff x="719138" y="1744579"/>
            <a:chExt cx="3904890" cy="4037159"/>
          </a:xfrm>
        </p:grpSpPr>
        <p:sp>
          <p:nvSpPr>
            <p:cNvPr id="37" name="Diamond 36">
              <a:extLst>
                <a:ext uri="{FF2B5EF4-FFF2-40B4-BE49-F238E27FC236}">
                  <a16:creationId xmlns:a16="http://schemas.microsoft.com/office/drawing/2014/main" id="{65DBB706-22C4-B43C-D71F-D9B68A9222C9}"/>
                </a:ext>
              </a:extLst>
            </p:cNvPr>
            <p:cNvSpPr/>
            <p:nvPr/>
          </p:nvSpPr>
          <p:spPr bwMode="auto">
            <a:xfrm>
              <a:off x="1695361" y="1744579"/>
              <a:ext cx="1952445" cy="2018581"/>
            </a:xfrm>
            <a:prstGeom prst="diamond">
              <a:avLst/>
            </a:prstGeom>
            <a:solidFill>
              <a:schemeClr val="bg2"/>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Diamond 37">
              <a:extLst>
                <a:ext uri="{FF2B5EF4-FFF2-40B4-BE49-F238E27FC236}">
                  <a16:creationId xmlns:a16="http://schemas.microsoft.com/office/drawing/2014/main" id="{CE227B71-15C2-C31E-AD62-6E693B49D3BA}"/>
                </a:ext>
              </a:extLst>
            </p:cNvPr>
            <p:cNvSpPr/>
            <p:nvPr/>
          </p:nvSpPr>
          <p:spPr bwMode="auto">
            <a:xfrm>
              <a:off x="2671583" y="2753868"/>
              <a:ext cx="1952445" cy="2018581"/>
            </a:xfrm>
            <a:prstGeom prst="diamond">
              <a:avLst/>
            </a:prstGeom>
            <a:solidFill>
              <a:schemeClr val="accent3"/>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3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Diamond 38">
              <a:extLst>
                <a:ext uri="{FF2B5EF4-FFF2-40B4-BE49-F238E27FC236}">
                  <a16:creationId xmlns:a16="http://schemas.microsoft.com/office/drawing/2014/main" id="{54FD916D-0E11-0D3D-E423-3C88214FE6FC}"/>
                </a:ext>
              </a:extLst>
            </p:cNvPr>
            <p:cNvSpPr/>
            <p:nvPr/>
          </p:nvSpPr>
          <p:spPr bwMode="auto">
            <a:xfrm>
              <a:off x="719138" y="2753869"/>
              <a:ext cx="1952445" cy="2018581"/>
            </a:xfrm>
            <a:prstGeom prst="diamond">
              <a:avLst/>
            </a:prstGeom>
            <a:solidFill>
              <a:schemeClr val="tx1"/>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Diamond 39">
              <a:extLst>
                <a:ext uri="{FF2B5EF4-FFF2-40B4-BE49-F238E27FC236}">
                  <a16:creationId xmlns:a16="http://schemas.microsoft.com/office/drawing/2014/main" id="{F3DDC7CB-D949-255B-D86A-254FA3D5E6B8}"/>
                </a:ext>
              </a:extLst>
            </p:cNvPr>
            <p:cNvSpPr/>
            <p:nvPr/>
          </p:nvSpPr>
          <p:spPr bwMode="auto">
            <a:xfrm>
              <a:off x="1695360" y="3763157"/>
              <a:ext cx="1952445" cy="2018581"/>
            </a:xfrm>
            <a:prstGeom prst="diamond">
              <a:avLst/>
            </a:prstGeom>
            <a:solidFill>
              <a:schemeClr val="accent4"/>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700" b="1" i="0" u="none" strike="noStrike" kern="1200" cap="none" spc="-5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41" name="Group 40">
            <a:extLst>
              <a:ext uri="{FF2B5EF4-FFF2-40B4-BE49-F238E27FC236}">
                <a16:creationId xmlns:a16="http://schemas.microsoft.com/office/drawing/2014/main" id="{6DE3D34A-FF52-2DAB-FE78-7A4C27C5AC3A}"/>
              </a:ext>
            </a:extLst>
          </p:cNvPr>
          <p:cNvGrpSpPr/>
          <p:nvPr/>
        </p:nvGrpSpPr>
        <p:grpSpPr>
          <a:xfrm>
            <a:off x="6467352" y="3911107"/>
            <a:ext cx="854185" cy="883118"/>
            <a:chOff x="719138" y="1744579"/>
            <a:chExt cx="3904890" cy="4037159"/>
          </a:xfrm>
        </p:grpSpPr>
        <p:sp>
          <p:nvSpPr>
            <p:cNvPr id="42" name="Diamond 41">
              <a:extLst>
                <a:ext uri="{FF2B5EF4-FFF2-40B4-BE49-F238E27FC236}">
                  <a16:creationId xmlns:a16="http://schemas.microsoft.com/office/drawing/2014/main" id="{1CFC45A5-5FCF-7F61-F289-8F1D7EB1B59E}"/>
                </a:ext>
              </a:extLst>
            </p:cNvPr>
            <p:cNvSpPr/>
            <p:nvPr/>
          </p:nvSpPr>
          <p:spPr bwMode="auto">
            <a:xfrm>
              <a:off x="1695361" y="1744579"/>
              <a:ext cx="1952445" cy="2018581"/>
            </a:xfrm>
            <a:prstGeom prst="diamond">
              <a:avLst/>
            </a:prstGeom>
            <a:solidFill>
              <a:schemeClr val="bg2"/>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Diamond 42">
              <a:extLst>
                <a:ext uri="{FF2B5EF4-FFF2-40B4-BE49-F238E27FC236}">
                  <a16:creationId xmlns:a16="http://schemas.microsoft.com/office/drawing/2014/main" id="{DC8E55F7-3A52-29F3-9F70-A2AE14E1B723}"/>
                </a:ext>
              </a:extLst>
            </p:cNvPr>
            <p:cNvSpPr/>
            <p:nvPr/>
          </p:nvSpPr>
          <p:spPr bwMode="auto">
            <a:xfrm>
              <a:off x="2671583" y="2753868"/>
              <a:ext cx="1952445" cy="2018581"/>
            </a:xfrm>
            <a:prstGeom prst="diamond">
              <a:avLst/>
            </a:prstGeom>
            <a:solidFill>
              <a:schemeClr val="accent3"/>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3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Diamond 43">
              <a:extLst>
                <a:ext uri="{FF2B5EF4-FFF2-40B4-BE49-F238E27FC236}">
                  <a16:creationId xmlns:a16="http://schemas.microsoft.com/office/drawing/2014/main" id="{5AA7BD84-61DE-B7C3-F6BA-3531A47D2BB8}"/>
                </a:ext>
              </a:extLst>
            </p:cNvPr>
            <p:cNvSpPr/>
            <p:nvPr/>
          </p:nvSpPr>
          <p:spPr bwMode="auto">
            <a:xfrm>
              <a:off x="719138" y="2753869"/>
              <a:ext cx="1952445" cy="2018581"/>
            </a:xfrm>
            <a:prstGeom prst="diamond">
              <a:avLst/>
            </a:prstGeom>
            <a:solidFill>
              <a:schemeClr val="accent6"/>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Diamond 44">
              <a:extLst>
                <a:ext uri="{FF2B5EF4-FFF2-40B4-BE49-F238E27FC236}">
                  <a16:creationId xmlns:a16="http://schemas.microsoft.com/office/drawing/2014/main" id="{97564A66-FFC9-B901-37AD-F93E0128EA23}"/>
                </a:ext>
              </a:extLst>
            </p:cNvPr>
            <p:cNvSpPr/>
            <p:nvPr/>
          </p:nvSpPr>
          <p:spPr bwMode="auto">
            <a:xfrm>
              <a:off x="1695360" y="3763157"/>
              <a:ext cx="1952445" cy="2018581"/>
            </a:xfrm>
            <a:prstGeom prst="diamond">
              <a:avLst/>
            </a:prstGeom>
            <a:solidFill>
              <a:schemeClr val="tx1"/>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700" b="1" i="0" u="none" strike="noStrike" kern="1200" cap="none" spc="-5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46" name="Group 45">
            <a:extLst>
              <a:ext uri="{FF2B5EF4-FFF2-40B4-BE49-F238E27FC236}">
                <a16:creationId xmlns:a16="http://schemas.microsoft.com/office/drawing/2014/main" id="{43340EB1-DF85-51F3-080C-27E8D9FA46EC}"/>
              </a:ext>
            </a:extLst>
          </p:cNvPr>
          <p:cNvGrpSpPr/>
          <p:nvPr/>
        </p:nvGrpSpPr>
        <p:grpSpPr>
          <a:xfrm>
            <a:off x="5589652" y="5037685"/>
            <a:ext cx="854185" cy="883118"/>
            <a:chOff x="719138" y="1744579"/>
            <a:chExt cx="3904890" cy="4037159"/>
          </a:xfrm>
        </p:grpSpPr>
        <p:sp>
          <p:nvSpPr>
            <p:cNvPr id="47" name="Diamond 46">
              <a:extLst>
                <a:ext uri="{FF2B5EF4-FFF2-40B4-BE49-F238E27FC236}">
                  <a16:creationId xmlns:a16="http://schemas.microsoft.com/office/drawing/2014/main" id="{D09F81B0-D556-5FC6-1784-87180848F70A}"/>
                </a:ext>
              </a:extLst>
            </p:cNvPr>
            <p:cNvSpPr/>
            <p:nvPr/>
          </p:nvSpPr>
          <p:spPr bwMode="auto">
            <a:xfrm>
              <a:off x="1695361" y="1744579"/>
              <a:ext cx="1952445" cy="2018581"/>
            </a:xfrm>
            <a:prstGeom prst="diamond">
              <a:avLst/>
            </a:prstGeom>
            <a:solidFill>
              <a:schemeClr val="bg2"/>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Diamond 47">
              <a:extLst>
                <a:ext uri="{FF2B5EF4-FFF2-40B4-BE49-F238E27FC236}">
                  <a16:creationId xmlns:a16="http://schemas.microsoft.com/office/drawing/2014/main" id="{DB9F7AB5-8BC2-093D-1BFA-9206CF7FF4F5}"/>
                </a:ext>
              </a:extLst>
            </p:cNvPr>
            <p:cNvSpPr/>
            <p:nvPr/>
          </p:nvSpPr>
          <p:spPr bwMode="auto">
            <a:xfrm>
              <a:off x="2671583" y="2753868"/>
              <a:ext cx="1952445" cy="2018581"/>
            </a:xfrm>
            <a:prstGeom prst="diamond">
              <a:avLst/>
            </a:prstGeom>
            <a:solidFill>
              <a:schemeClr val="accent3"/>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3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Diamond 48">
              <a:extLst>
                <a:ext uri="{FF2B5EF4-FFF2-40B4-BE49-F238E27FC236}">
                  <a16:creationId xmlns:a16="http://schemas.microsoft.com/office/drawing/2014/main" id="{0F364459-9F96-FDF8-0B0C-BD4068CC584E}"/>
                </a:ext>
              </a:extLst>
            </p:cNvPr>
            <p:cNvSpPr/>
            <p:nvPr/>
          </p:nvSpPr>
          <p:spPr bwMode="auto">
            <a:xfrm>
              <a:off x="719138" y="2753869"/>
              <a:ext cx="1952445" cy="2018581"/>
            </a:xfrm>
            <a:prstGeom prst="diamond">
              <a:avLst/>
            </a:prstGeom>
            <a:solidFill>
              <a:schemeClr val="accent6"/>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Diamond 49">
              <a:extLst>
                <a:ext uri="{FF2B5EF4-FFF2-40B4-BE49-F238E27FC236}">
                  <a16:creationId xmlns:a16="http://schemas.microsoft.com/office/drawing/2014/main" id="{8742FFE2-28DE-D128-5E84-EC74D4CFC2FF}"/>
                </a:ext>
              </a:extLst>
            </p:cNvPr>
            <p:cNvSpPr/>
            <p:nvPr/>
          </p:nvSpPr>
          <p:spPr bwMode="auto">
            <a:xfrm>
              <a:off x="1695360" y="3763157"/>
              <a:ext cx="1952445" cy="2018581"/>
            </a:xfrm>
            <a:prstGeom prst="diamond">
              <a:avLst/>
            </a:prstGeom>
            <a:solidFill>
              <a:schemeClr val="accent4"/>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700" b="1" i="0" u="none" strike="noStrike" kern="1200" cap="none" spc="-5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52" name="Rectangle 51">
            <a:extLst>
              <a:ext uri="{FF2B5EF4-FFF2-40B4-BE49-F238E27FC236}">
                <a16:creationId xmlns:a16="http://schemas.microsoft.com/office/drawing/2014/main" id="{58C1F3CF-9D6A-E10C-CE1A-6BEFE789C272}"/>
              </a:ext>
            </a:extLst>
          </p:cNvPr>
          <p:cNvSpPr/>
          <p:nvPr/>
        </p:nvSpPr>
        <p:spPr bwMode="auto">
          <a:xfrm>
            <a:off x="9669594" y="2730501"/>
            <a:ext cx="1654089" cy="330200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Freeform: Shape 52">
            <a:extLst>
              <a:ext uri="{FF2B5EF4-FFF2-40B4-BE49-F238E27FC236}">
                <a16:creationId xmlns:a16="http://schemas.microsoft.com/office/drawing/2014/main" id="{E488D243-AEE9-3581-6C42-699E2E13D900}"/>
              </a:ext>
            </a:extLst>
          </p:cNvPr>
          <p:cNvSpPr/>
          <p:nvPr/>
        </p:nvSpPr>
        <p:spPr bwMode="auto">
          <a:xfrm>
            <a:off x="9664936" y="2717734"/>
            <a:ext cx="1651000" cy="2222565"/>
          </a:xfrm>
          <a:custGeom>
            <a:avLst/>
            <a:gdLst>
              <a:gd name="connsiteX0" fmla="*/ 0 w 1651000"/>
              <a:gd name="connsiteY0" fmla="*/ 2146300 h 2159000"/>
              <a:gd name="connsiteX1" fmla="*/ 1651000 w 1651000"/>
              <a:gd name="connsiteY1" fmla="*/ 381000 h 2159000"/>
              <a:gd name="connsiteX2" fmla="*/ 1651000 w 1651000"/>
              <a:gd name="connsiteY2" fmla="*/ 0 h 2159000"/>
              <a:gd name="connsiteX3" fmla="*/ 12700 w 1651000"/>
              <a:gd name="connsiteY3" fmla="*/ 0 h 2159000"/>
              <a:gd name="connsiteX4" fmla="*/ 12700 w 1651000"/>
              <a:gd name="connsiteY4" fmla="*/ 2159000 h 2159000"/>
              <a:gd name="connsiteX5" fmla="*/ 12700 w 1651000"/>
              <a:gd name="connsiteY5" fmla="*/ 2070100 h 215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51000" h="2159000">
                <a:moveTo>
                  <a:pt x="0" y="2146300"/>
                </a:moveTo>
                <a:lnTo>
                  <a:pt x="1651000" y="381000"/>
                </a:lnTo>
                <a:lnTo>
                  <a:pt x="1651000" y="0"/>
                </a:lnTo>
                <a:lnTo>
                  <a:pt x="12700" y="0"/>
                </a:lnTo>
                <a:lnTo>
                  <a:pt x="12700" y="2159000"/>
                </a:lnTo>
                <a:lnTo>
                  <a:pt x="12700" y="2070100"/>
                </a:lnTo>
              </a:path>
            </a:pathLst>
          </a:custGeom>
          <a:solidFill>
            <a:schemeClr val="accent2"/>
          </a:solidFill>
          <a:ln w="0">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 name="TextBox 53">
            <a:extLst>
              <a:ext uri="{FF2B5EF4-FFF2-40B4-BE49-F238E27FC236}">
                <a16:creationId xmlns:a16="http://schemas.microsoft.com/office/drawing/2014/main" id="{00B1D64E-3F7E-8C42-EE4B-A7DA166904FE}"/>
              </a:ext>
            </a:extLst>
          </p:cNvPr>
          <p:cNvSpPr txBox="1"/>
          <p:nvPr/>
        </p:nvSpPr>
        <p:spPr bwMode="auto">
          <a:xfrm>
            <a:off x="10034542" y="5234548"/>
            <a:ext cx="9117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COPD</a:t>
            </a:r>
          </a:p>
        </p:txBody>
      </p:sp>
      <p:sp>
        <p:nvSpPr>
          <p:cNvPr id="55" name="TextBox 54">
            <a:extLst>
              <a:ext uri="{FF2B5EF4-FFF2-40B4-BE49-F238E27FC236}">
                <a16:creationId xmlns:a16="http://schemas.microsoft.com/office/drawing/2014/main" id="{E1B6F4BF-882E-4A52-492D-757D45B50323}"/>
              </a:ext>
            </a:extLst>
          </p:cNvPr>
          <p:cNvSpPr txBox="1"/>
          <p:nvPr/>
        </p:nvSpPr>
        <p:spPr bwMode="auto">
          <a:xfrm>
            <a:off x="9784999" y="2828310"/>
            <a:ext cx="14309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Pre-COPD</a:t>
            </a:r>
          </a:p>
        </p:txBody>
      </p:sp>
    </p:spTree>
    <p:extLst>
      <p:ext uri="{BB962C8B-B14F-4D97-AF65-F5344CB8AC3E}">
        <p14:creationId xmlns:p14="http://schemas.microsoft.com/office/powerpoint/2010/main" val="20152169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763BEC-E685-080F-BB73-86A2087D55A9}"/>
              </a:ext>
            </a:extLst>
          </p:cNvPr>
          <p:cNvSpPr>
            <a:spLocks noGrp="1"/>
          </p:cNvSpPr>
          <p:nvPr>
            <p:ph type="title"/>
          </p:nvPr>
        </p:nvSpPr>
        <p:spPr/>
        <p:txBody>
          <a:bodyPr/>
          <a:lstStyle/>
          <a:p>
            <a:r>
              <a:rPr lang="en-US" dirty="0"/>
              <a:t>Initial Management of COPD</a:t>
            </a:r>
          </a:p>
        </p:txBody>
      </p:sp>
    </p:spTree>
    <p:extLst>
      <p:ext uri="{BB962C8B-B14F-4D97-AF65-F5344CB8AC3E}">
        <p14:creationId xmlns:p14="http://schemas.microsoft.com/office/powerpoint/2010/main" val="1233278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155">
            <a:extLst>
              <a:ext uri="{FF2B5EF4-FFF2-40B4-BE49-F238E27FC236}">
                <a16:creationId xmlns:a16="http://schemas.microsoft.com/office/drawing/2014/main" id="{CF1D4B40-6785-68C9-217A-39C86A0716BE}"/>
              </a:ext>
            </a:extLst>
          </p:cNvPr>
          <p:cNvGraphicFramePr>
            <a:graphicFrameLocks/>
          </p:cNvGraphicFramePr>
          <p:nvPr>
            <p:extLst>
              <p:ext uri="{D42A27DB-BD31-4B8C-83A1-F6EECF244321}">
                <p14:modId xmlns:p14="http://schemas.microsoft.com/office/powerpoint/2010/main" val="899838220"/>
              </p:ext>
            </p:extLst>
          </p:nvPr>
        </p:nvGraphicFramePr>
        <p:xfrm>
          <a:off x="727076" y="1604963"/>
          <a:ext cx="7612252" cy="4557509"/>
        </p:xfrm>
        <a:graphic>
          <a:graphicData uri="http://schemas.openxmlformats.org/drawingml/2006/table">
            <a:tbl>
              <a:tblPr/>
              <a:tblGrid>
                <a:gridCol w="1113916">
                  <a:extLst>
                    <a:ext uri="{9D8B030D-6E8A-4147-A177-3AD203B41FA5}">
                      <a16:colId xmlns:a16="http://schemas.microsoft.com/office/drawing/2014/main" val="20000"/>
                    </a:ext>
                  </a:extLst>
                </a:gridCol>
                <a:gridCol w="5218176">
                  <a:extLst>
                    <a:ext uri="{9D8B030D-6E8A-4147-A177-3AD203B41FA5}">
                      <a16:colId xmlns:a16="http://schemas.microsoft.com/office/drawing/2014/main" val="935552049"/>
                    </a:ext>
                  </a:extLst>
                </a:gridCol>
                <a:gridCol w="1280160">
                  <a:extLst>
                    <a:ext uri="{9D8B030D-6E8A-4147-A177-3AD203B41FA5}">
                      <a16:colId xmlns:a16="http://schemas.microsoft.com/office/drawing/2014/main" val="3364140471"/>
                    </a:ext>
                  </a:extLst>
                </a:gridCol>
              </a:tblGrid>
              <a:tr h="396478">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Please Tick in the Box That Applies to You (One Box Only)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hMerge="1">
                  <a:txBody>
                    <a:bodyPr/>
                    <a:lstStyle/>
                    <a:p>
                      <a:endParaRPr lang="en-US"/>
                    </a:p>
                  </a:txBody>
                  <a:tcPr>
                    <a:lnL w="12700" cmpd="sng">
                      <a:noFill/>
                      <a:prstDash val="solid"/>
                    </a:lnL>
                  </a:tcPr>
                </a:tc>
                <a:extLst>
                  <a:ext uri="{0D108BD9-81ED-4DB2-BD59-A6C34878D82A}">
                    <a16:rowId xmlns:a16="http://schemas.microsoft.com/office/drawing/2014/main" val="10000"/>
                  </a:ext>
                </a:extLst>
              </a:tr>
              <a:tr h="396478">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mMRC Grade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Description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2006464303"/>
                  </a:ext>
                </a:extLst>
              </a:tr>
              <a:tr h="624811">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r>
                        <a:rPr lang="en-US" sz="1800" dirty="0">
                          <a:solidFill>
                            <a:schemeClr val="bg1"/>
                          </a:solidFill>
                          <a:latin typeface="+mn-lt"/>
                        </a:rPr>
                        <a:t>I only get breathless with strenuous exercise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endParaRPr lang="en-US" sz="1800" dirty="0">
                        <a:solidFill>
                          <a:schemeClr val="bg1"/>
                        </a:solidFill>
                        <a:latin typeface="+mn-lt"/>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478">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r>
                        <a:rPr lang="en-US" sz="1800" dirty="0">
                          <a:solidFill>
                            <a:schemeClr val="bg1"/>
                          </a:solidFill>
                          <a:latin typeface="+mn-lt"/>
                        </a:rPr>
                        <a:t>I get short of breath when hurrying on the level or walking up a slight hill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endParaRPr lang="en-US" sz="1800" dirty="0">
                        <a:solidFill>
                          <a:schemeClr val="bg1"/>
                        </a:solidFill>
                        <a:latin typeface="+mn-lt"/>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96478">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mn-lt"/>
                        </a:rPr>
                        <a:t>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r>
                        <a:rPr lang="en-US" sz="1800" dirty="0">
                          <a:solidFill>
                            <a:schemeClr val="bg1"/>
                          </a:solidFill>
                          <a:latin typeface="+mn-lt"/>
                        </a:rPr>
                        <a:t>I walk slower than people of the same age on the level because of breathlessness, or I have to stop for breath when walking at my own pace on the level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endParaRPr lang="en-US" sz="1800" dirty="0">
                        <a:solidFill>
                          <a:schemeClr val="bg1"/>
                        </a:solidFill>
                        <a:latin typeface="+mn-lt"/>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96478">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r>
                        <a:rPr lang="en-US" sz="1800" dirty="0">
                          <a:solidFill>
                            <a:schemeClr val="bg1"/>
                          </a:solidFill>
                          <a:latin typeface="+mn-lt"/>
                        </a:rPr>
                        <a:t>I stop for breath after walking about 100 meters or after a few minutes on the level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endParaRPr lang="en-US" sz="1800" dirty="0">
                        <a:solidFill>
                          <a:schemeClr val="bg1"/>
                        </a:solidFill>
                        <a:latin typeface="+mn-lt"/>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02038493"/>
                  </a:ext>
                </a:extLst>
              </a:tr>
              <a:tr h="396478">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r>
                        <a:rPr lang="en-US" sz="1800" dirty="0">
                          <a:solidFill>
                            <a:schemeClr val="bg1"/>
                          </a:solidFill>
                          <a:latin typeface="+mn-lt"/>
                        </a:rPr>
                        <a:t>I am too breathless to leave the house or I am breathless when dressing or undressing</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endParaRPr lang="en-US" sz="1800" dirty="0">
                        <a:solidFill>
                          <a:schemeClr val="bg1"/>
                        </a:solidFill>
                        <a:latin typeface="+mn-lt"/>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12903473"/>
                  </a:ext>
                </a:extLst>
              </a:tr>
            </a:tbl>
          </a:graphicData>
        </a:graphic>
      </p:graphicFrame>
      <p:sp>
        <p:nvSpPr>
          <p:cNvPr id="2" name="Title 1">
            <a:extLst>
              <a:ext uri="{FF2B5EF4-FFF2-40B4-BE49-F238E27FC236}">
                <a16:creationId xmlns:a16="http://schemas.microsoft.com/office/drawing/2014/main" id="{7C8B64B6-AEAD-AF06-47C3-99CB8A327AE6}"/>
              </a:ext>
            </a:extLst>
          </p:cNvPr>
          <p:cNvSpPr>
            <a:spLocks noGrp="1"/>
          </p:cNvSpPr>
          <p:nvPr>
            <p:ph type="title"/>
          </p:nvPr>
        </p:nvSpPr>
        <p:spPr/>
        <p:txBody>
          <a:bodyPr/>
          <a:lstStyle/>
          <a:p>
            <a:r>
              <a:rPr lang="en-US" dirty="0"/>
              <a:t>Evaluating Symptoms: mMRC Questionnaire</a:t>
            </a:r>
          </a:p>
        </p:txBody>
      </p:sp>
      <p:sp>
        <p:nvSpPr>
          <p:cNvPr id="5" name="Rectangle 4">
            <a:extLst>
              <a:ext uri="{FF2B5EF4-FFF2-40B4-BE49-F238E27FC236}">
                <a16:creationId xmlns:a16="http://schemas.microsoft.com/office/drawing/2014/main" id="{3DCF1D4F-783E-9CCF-39B7-225C5AD40541}"/>
              </a:ext>
            </a:extLst>
          </p:cNvPr>
          <p:cNvSpPr/>
          <p:nvPr/>
        </p:nvSpPr>
        <p:spPr bwMode="auto">
          <a:xfrm>
            <a:off x="7596096" y="2876996"/>
            <a:ext cx="292127" cy="268224"/>
          </a:xfrm>
          <a:prstGeom prst="rect">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Rectangle 7">
            <a:extLst>
              <a:ext uri="{FF2B5EF4-FFF2-40B4-BE49-F238E27FC236}">
                <a16:creationId xmlns:a16="http://schemas.microsoft.com/office/drawing/2014/main" id="{1CD86503-2E5B-9E75-4643-30EFFC76C8B5}"/>
              </a:ext>
            </a:extLst>
          </p:cNvPr>
          <p:cNvSpPr/>
          <p:nvPr/>
        </p:nvSpPr>
        <p:spPr bwMode="auto">
          <a:xfrm>
            <a:off x="7596093" y="5056250"/>
            <a:ext cx="292127" cy="268224"/>
          </a:xfrm>
          <a:prstGeom prst="rect">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B39A0473-3D0A-C35C-3A73-8315E834434D}"/>
              </a:ext>
            </a:extLst>
          </p:cNvPr>
          <p:cNvSpPr/>
          <p:nvPr/>
        </p:nvSpPr>
        <p:spPr bwMode="auto">
          <a:xfrm>
            <a:off x="7596092" y="5714744"/>
            <a:ext cx="292127" cy="268224"/>
          </a:xfrm>
          <a:prstGeom prst="rect">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Google Shape;2246;p21">
            <a:extLst>
              <a:ext uri="{FF2B5EF4-FFF2-40B4-BE49-F238E27FC236}">
                <a16:creationId xmlns:a16="http://schemas.microsoft.com/office/drawing/2014/main" id="{B3A3B102-67AF-27AB-F50C-7E558D06C8CF}"/>
              </a:ext>
            </a:extLst>
          </p:cNvPr>
          <p:cNvSpPr txBox="1"/>
          <p:nvPr/>
        </p:nvSpPr>
        <p:spPr>
          <a:xfrm>
            <a:off x="432261" y="6370636"/>
            <a:ext cx="8679367" cy="27695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Tx/>
              <a:buNone/>
              <a:tabLst/>
              <a:defRPr/>
            </a:pPr>
            <a:r>
              <a:rPr kumimoji="0" lang="en-US" sz="1200" b="0" i="0" u="none" strike="noStrike" kern="0" cap="none" spc="0" normalizeH="0" baseline="0" noProof="0" dirty="0">
                <a:ln>
                  <a:noFill/>
                </a:ln>
                <a:solidFill>
                  <a:srgbClr val="455560"/>
                </a:solidFill>
                <a:effectLst/>
                <a:uLnTx/>
                <a:uFillTx/>
                <a:latin typeface="Calibri"/>
                <a:ea typeface="Calibri"/>
                <a:cs typeface="Calibri"/>
                <a:sym typeface="Calibri"/>
              </a:rPr>
              <a:t>goldcopd.org/2024-gold-report.</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sym typeface="Calibri"/>
              </a:rPr>
              <a:t> </a:t>
            </a:r>
            <a:r>
              <a:rPr kumimoji="0" lang="en-US" sz="1200" b="0" i="0" u="none" strike="noStrike" kern="0" cap="none" spc="0" normalizeH="0" baseline="0" noProof="0" dirty="0">
                <a:ln>
                  <a:noFill/>
                </a:ln>
                <a:solidFill>
                  <a:srgbClr val="455560"/>
                </a:solidFill>
                <a:effectLst/>
                <a:uLnTx/>
                <a:uFillTx/>
                <a:latin typeface="Calibri"/>
                <a:ea typeface="Calibri"/>
                <a:cs typeface="Calibri"/>
                <a:sym typeface="Calibri"/>
              </a:rPr>
              <a:t>Launois. BMC Pulm Med 2012;12:61. Adapted from Stenton. Occup Med (Lond). 2008;58:226.</a:t>
            </a:r>
            <a:endParaRPr kumimoji="0" sz="1400" b="0" i="0" u="none" strike="noStrike" kern="0" cap="none" spc="0" normalizeH="0" baseline="0" noProof="0" dirty="0">
              <a:ln>
                <a:noFill/>
              </a:ln>
              <a:solidFill>
                <a:srgbClr val="455560"/>
              </a:solidFill>
              <a:effectLst/>
              <a:uLnTx/>
              <a:uFillTx/>
              <a:latin typeface="Arial"/>
              <a:ea typeface="+mn-ea"/>
              <a:cs typeface="Arial"/>
              <a:sym typeface="Arial"/>
            </a:endParaRPr>
          </a:p>
        </p:txBody>
      </p:sp>
      <p:grpSp>
        <p:nvGrpSpPr>
          <p:cNvPr id="17" name="Group 16">
            <a:extLst>
              <a:ext uri="{FF2B5EF4-FFF2-40B4-BE49-F238E27FC236}">
                <a16:creationId xmlns:a16="http://schemas.microsoft.com/office/drawing/2014/main" id="{6C86DC44-5F49-8454-F2C7-24024E2050C2}"/>
              </a:ext>
            </a:extLst>
          </p:cNvPr>
          <p:cNvGrpSpPr/>
          <p:nvPr/>
        </p:nvGrpSpPr>
        <p:grpSpPr>
          <a:xfrm>
            <a:off x="9007475" y="1365052"/>
            <a:ext cx="1749425" cy="1543672"/>
            <a:chOff x="9007475" y="1365052"/>
            <a:chExt cx="1749425" cy="1543672"/>
          </a:xfrm>
        </p:grpSpPr>
        <p:pic>
          <p:nvPicPr>
            <p:cNvPr id="14" name="Graphic 13" descr="Checkbox Checked with solid fill">
              <a:extLst>
                <a:ext uri="{FF2B5EF4-FFF2-40B4-BE49-F238E27FC236}">
                  <a16:creationId xmlns:a16="http://schemas.microsoft.com/office/drawing/2014/main" id="{D6AE093D-F3F5-F729-E8B3-04A25A83EC6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10351" y="1365052"/>
              <a:ext cx="1543672" cy="1543672"/>
            </a:xfrm>
            <a:prstGeom prst="rect">
              <a:avLst/>
            </a:prstGeom>
          </p:spPr>
        </p:pic>
        <p:sp>
          <p:nvSpPr>
            <p:cNvPr id="16" name="TextBox 15">
              <a:extLst>
                <a:ext uri="{FF2B5EF4-FFF2-40B4-BE49-F238E27FC236}">
                  <a16:creationId xmlns:a16="http://schemas.microsoft.com/office/drawing/2014/main" id="{8265F6A5-65E0-A164-3C55-A8A003DA6360}"/>
                </a:ext>
              </a:extLst>
            </p:cNvPr>
            <p:cNvSpPr txBox="1"/>
            <p:nvPr/>
          </p:nvSpPr>
          <p:spPr bwMode="auto">
            <a:xfrm>
              <a:off x="9007475" y="2507664"/>
              <a:ext cx="17494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54A0"/>
                  </a:solidFill>
                  <a:effectLst/>
                  <a:uLnTx/>
                  <a:uFillTx/>
                  <a:latin typeface="Calibri" panose="020F0502020204030204" pitchFamily="34" charset="0"/>
                  <a:ea typeface="+mn-ea"/>
                  <a:cs typeface="Arial" panose="020B0604020202020204" pitchFamily="34" charset="0"/>
                </a:rPr>
                <a:t>(One Box Only) </a:t>
              </a:r>
              <a:endParaRPr kumimoji="0" lang="en-US" sz="1800" b="1" i="0" u="none" strike="noStrike" kern="1200" cap="none" spc="0" normalizeH="0" baseline="0" noProof="0" dirty="0">
                <a:ln>
                  <a:noFill/>
                </a:ln>
                <a:solidFill>
                  <a:srgbClr val="0054A0"/>
                </a:solidFill>
                <a:effectLst/>
                <a:uLnTx/>
                <a:uFillTx/>
                <a:latin typeface="Arial" panose="020B0604020202020204" pitchFamily="34" charset="0"/>
                <a:ea typeface="+mn-ea"/>
                <a:cs typeface="Arial" panose="020B0604020202020204" pitchFamily="34" charset="0"/>
              </a:endParaRPr>
            </a:p>
          </p:txBody>
        </p:sp>
      </p:grpSp>
      <p:sp>
        <p:nvSpPr>
          <p:cNvPr id="3" name="Rectangle 2">
            <a:extLst>
              <a:ext uri="{FF2B5EF4-FFF2-40B4-BE49-F238E27FC236}">
                <a16:creationId xmlns:a16="http://schemas.microsoft.com/office/drawing/2014/main" id="{EF1F8D48-8040-4282-DFCA-555DBA7E9F3F}"/>
              </a:ext>
            </a:extLst>
          </p:cNvPr>
          <p:cNvSpPr/>
          <p:nvPr/>
        </p:nvSpPr>
        <p:spPr bwMode="auto">
          <a:xfrm>
            <a:off x="7596095" y="3519227"/>
            <a:ext cx="292127" cy="268224"/>
          </a:xfrm>
          <a:prstGeom prst="rect">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E903668E-08A7-5831-4A84-A127A1C70E5D}"/>
              </a:ext>
            </a:extLst>
          </p:cNvPr>
          <p:cNvSpPr/>
          <p:nvPr/>
        </p:nvSpPr>
        <p:spPr bwMode="auto">
          <a:xfrm>
            <a:off x="7596093" y="4267532"/>
            <a:ext cx="292127" cy="268224"/>
          </a:xfrm>
          <a:prstGeom prst="rect">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6490507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155">
            <a:extLst>
              <a:ext uri="{FF2B5EF4-FFF2-40B4-BE49-F238E27FC236}">
                <a16:creationId xmlns:a16="http://schemas.microsoft.com/office/drawing/2014/main" id="{35280010-DD4E-D6F9-8D72-D1988487DF32}"/>
              </a:ext>
            </a:extLst>
          </p:cNvPr>
          <p:cNvGraphicFramePr>
            <a:graphicFrameLocks/>
          </p:cNvGraphicFramePr>
          <p:nvPr>
            <p:extLst>
              <p:ext uri="{D42A27DB-BD31-4B8C-83A1-F6EECF244321}">
                <p14:modId xmlns:p14="http://schemas.microsoft.com/office/powerpoint/2010/main" val="4073809365"/>
              </p:ext>
            </p:extLst>
          </p:nvPr>
        </p:nvGraphicFramePr>
        <p:xfrm>
          <a:off x="727076" y="1604963"/>
          <a:ext cx="7612252" cy="4557509"/>
        </p:xfrm>
        <a:graphic>
          <a:graphicData uri="http://schemas.openxmlformats.org/drawingml/2006/table">
            <a:tbl>
              <a:tblPr/>
              <a:tblGrid>
                <a:gridCol w="1113916">
                  <a:extLst>
                    <a:ext uri="{9D8B030D-6E8A-4147-A177-3AD203B41FA5}">
                      <a16:colId xmlns:a16="http://schemas.microsoft.com/office/drawing/2014/main" val="20000"/>
                    </a:ext>
                  </a:extLst>
                </a:gridCol>
                <a:gridCol w="5218176">
                  <a:extLst>
                    <a:ext uri="{9D8B030D-6E8A-4147-A177-3AD203B41FA5}">
                      <a16:colId xmlns:a16="http://schemas.microsoft.com/office/drawing/2014/main" val="935552049"/>
                    </a:ext>
                  </a:extLst>
                </a:gridCol>
                <a:gridCol w="1280160">
                  <a:extLst>
                    <a:ext uri="{9D8B030D-6E8A-4147-A177-3AD203B41FA5}">
                      <a16:colId xmlns:a16="http://schemas.microsoft.com/office/drawing/2014/main" val="3364140471"/>
                    </a:ext>
                  </a:extLst>
                </a:gridCol>
              </a:tblGrid>
              <a:tr h="396478">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Please Tick in the Box That Applies to You (One Box Only)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hMerge="1">
                  <a:txBody>
                    <a:bodyPr/>
                    <a:lstStyle/>
                    <a:p>
                      <a:endParaRPr lang="en-US"/>
                    </a:p>
                  </a:txBody>
                  <a:tcPr>
                    <a:lnL w="12700" cmpd="sng">
                      <a:noFill/>
                      <a:prstDash val="solid"/>
                    </a:lnL>
                  </a:tcPr>
                </a:tc>
                <a:extLst>
                  <a:ext uri="{0D108BD9-81ED-4DB2-BD59-A6C34878D82A}">
                    <a16:rowId xmlns:a16="http://schemas.microsoft.com/office/drawing/2014/main" val="10000"/>
                  </a:ext>
                </a:extLst>
              </a:tr>
              <a:tr h="396478">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mMRC Grade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Description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2006464303"/>
                  </a:ext>
                </a:extLst>
              </a:tr>
              <a:tr h="624811">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r>
                        <a:rPr lang="en-US" sz="1800" dirty="0">
                          <a:solidFill>
                            <a:schemeClr val="bg1"/>
                          </a:solidFill>
                          <a:latin typeface="+mn-lt"/>
                        </a:rPr>
                        <a:t>I only get breathless with strenuous exercise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endParaRPr lang="en-US" sz="1800" dirty="0">
                        <a:solidFill>
                          <a:schemeClr val="bg1"/>
                        </a:solidFill>
                        <a:latin typeface="+mn-lt"/>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478">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r>
                        <a:rPr lang="en-US" sz="1800" dirty="0">
                          <a:solidFill>
                            <a:schemeClr val="bg1"/>
                          </a:solidFill>
                          <a:latin typeface="+mn-lt"/>
                        </a:rPr>
                        <a:t>I get short of breath when hurrying on the level or walking up a slight hill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endParaRPr lang="en-US" sz="1800" dirty="0">
                        <a:solidFill>
                          <a:schemeClr val="bg1"/>
                        </a:solidFill>
                        <a:latin typeface="+mn-lt"/>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96478">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mn-lt"/>
                        </a:rPr>
                        <a:t>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r>
                        <a:rPr lang="en-US" sz="1800" dirty="0">
                          <a:solidFill>
                            <a:schemeClr val="bg1"/>
                          </a:solidFill>
                          <a:latin typeface="+mn-lt"/>
                        </a:rPr>
                        <a:t>I walk slower than people of the same age on the level because of breathlessness, or I have to stop for breath when walking at my own pace on the level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endParaRPr lang="en-US" sz="1800" dirty="0">
                        <a:solidFill>
                          <a:schemeClr val="bg1"/>
                        </a:solidFill>
                        <a:latin typeface="+mn-lt"/>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96478">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r>
                        <a:rPr lang="en-US" sz="1800" dirty="0">
                          <a:solidFill>
                            <a:schemeClr val="bg1"/>
                          </a:solidFill>
                          <a:latin typeface="+mn-lt"/>
                        </a:rPr>
                        <a:t>I stop for breath after walking about 100 meters or after a few minutes on the level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endParaRPr lang="en-US" sz="1800" dirty="0">
                        <a:solidFill>
                          <a:schemeClr val="bg1"/>
                        </a:solidFill>
                        <a:latin typeface="+mn-lt"/>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02038493"/>
                  </a:ext>
                </a:extLst>
              </a:tr>
              <a:tr h="396478">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r>
                        <a:rPr lang="en-US" sz="1800" dirty="0">
                          <a:solidFill>
                            <a:schemeClr val="bg1"/>
                          </a:solidFill>
                          <a:latin typeface="+mn-lt"/>
                        </a:rPr>
                        <a:t>I am too breathless to leave the house or I am breathless when dressing or undressing</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endParaRPr lang="en-US" sz="1800" dirty="0">
                        <a:solidFill>
                          <a:schemeClr val="bg1"/>
                        </a:solidFill>
                        <a:latin typeface="+mn-lt"/>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12903473"/>
                  </a:ext>
                </a:extLst>
              </a:tr>
            </a:tbl>
          </a:graphicData>
        </a:graphic>
      </p:graphicFrame>
      <p:sp>
        <p:nvSpPr>
          <p:cNvPr id="2" name="Title 1">
            <a:extLst>
              <a:ext uri="{FF2B5EF4-FFF2-40B4-BE49-F238E27FC236}">
                <a16:creationId xmlns:a16="http://schemas.microsoft.com/office/drawing/2014/main" id="{7C8B64B6-AEAD-AF06-47C3-99CB8A327AE6}"/>
              </a:ext>
            </a:extLst>
          </p:cNvPr>
          <p:cNvSpPr>
            <a:spLocks noGrp="1"/>
          </p:cNvSpPr>
          <p:nvPr>
            <p:ph type="title"/>
          </p:nvPr>
        </p:nvSpPr>
        <p:spPr/>
        <p:txBody>
          <a:bodyPr/>
          <a:lstStyle/>
          <a:p>
            <a:r>
              <a:rPr lang="en-US" dirty="0"/>
              <a:t>Evaluating Symptoms: mMRC Questionnaire</a:t>
            </a:r>
          </a:p>
        </p:txBody>
      </p:sp>
      <p:sp>
        <p:nvSpPr>
          <p:cNvPr id="5" name="Rectangle 4">
            <a:extLst>
              <a:ext uri="{FF2B5EF4-FFF2-40B4-BE49-F238E27FC236}">
                <a16:creationId xmlns:a16="http://schemas.microsoft.com/office/drawing/2014/main" id="{3DCF1D4F-783E-9CCF-39B7-225C5AD40541}"/>
              </a:ext>
            </a:extLst>
          </p:cNvPr>
          <p:cNvSpPr/>
          <p:nvPr/>
        </p:nvSpPr>
        <p:spPr bwMode="auto">
          <a:xfrm>
            <a:off x="7596096" y="2876996"/>
            <a:ext cx="292127" cy="268224"/>
          </a:xfrm>
          <a:prstGeom prst="rect">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 name="Rectangle 5">
            <a:extLst>
              <a:ext uri="{FF2B5EF4-FFF2-40B4-BE49-F238E27FC236}">
                <a16:creationId xmlns:a16="http://schemas.microsoft.com/office/drawing/2014/main" id="{9F9C894D-95D1-2A5F-74F1-7AC130EA114C}"/>
              </a:ext>
            </a:extLst>
          </p:cNvPr>
          <p:cNvSpPr/>
          <p:nvPr/>
        </p:nvSpPr>
        <p:spPr bwMode="auto">
          <a:xfrm>
            <a:off x="7596095" y="3519227"/>
            <a:ext cx="292127" cy="268224"/>
          </a:xfrm>
          <a:prstGeom prst="rect">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Rectangle 6">
            <a:extLst>
              <a:ext uri="{FF2B5EF4-FFF2-40B4-BE49-F238E27FC236}">
                <a16:creationId xmlns:a16="http://schemas.microsoft.com/office/drawing/2014/main" id="{81781101-C4E3-43EE-ADD6-5165E9B1580E}"/>
              </a:ext>
            </a:extLst>
          </p:cNvPr>
          <p:cNvSpPr/>
          <p:nvPr/>
        </p:nvSpPr>
        <p:spPr bwMode="auto">
          <a:xfrm>
            <a:off x="7596093" y="4267532"/>
            <a:ext cx="292127" cy="268224"/>
          </a:xfrm>
          <a:prstGeom prst="rect">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B39A0473-3D0A-C35C-3A73-8315E834434D}"/>
              </a:ext>
            </a:extLst>
          </p:cNvPr>
          <p:cNvSpPr/>
          <p:nvPr/>
        </p:nvSpPr>
        <p:spPr bwMode="auto">
          <a:xfrm>
            <a:off x="7596092" y="5720355"/>
            <a:ext cx="292127" cy="268224"/>
          </a:xfrm>
          <a:prstGeom prst="rect">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Google Shape;2244;p21">
            <a:extLst>
              <a:ext uri="{FF2B5EF4-FFF2-40B4-BE49-F238E27FC236}">
                <a16:creationId xmlns:a16="http://schemas.microsoft.com/office/drawing/2014/main" id="{E9BD0207-2F39-B240-26B5-9D1A20F69F4D}"/>
              </a:ext>
            </a:extLst>
          </p:cNvPr>
          <p:cNvSpPr txBox="1"/>
          <p:nvPr/>
        </p:nvSpPr>
        <p:spPr>
          <a:xfrm>
            <a:off x="8915371" y="3997561"/>
            <a:ext cx="2549553" cy="841097"/>
          </a:xfrm>
          <a:prstGeom prst="rect">
            <a:avLst/>
          </a:prstGeom>
          <a:solidFill>
            <a:srgbClr val="0054A0"/>
          </a:solidFill>
          <a:ln>
            <a:noFill/>
          </a:ln>
        </p:spPr>
        <p:txBody>
          <a:bodyPr spcFirstLastPara="1" wrap="square" lIns="18287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2133"/>
              <a:buFont typeface="Calibri"/>
              <a:buNone/>
              <a:tabLst/>
              <a:defRPr/>
            </a:pPr>
            <a:r>
              <a:rPr kumimoji="0" lang="en-US" sz="2133" b="1" i="0" u="none" strike="noStrike" kern="0" cap="none" spc="0" normalizeH="0" baseline="0" noProof="0" dirty="0">
                <a:ln>
                  <a:noFill/>
                </a:ln>
                <a:solidFill>
                  <a:srgbClr val="FFFFFF"/>
                </a:solidFill>
                <a:effectLst/>
                <a:uLnTx/>
                <a:uFillTx/>
                <a:latin typeface="Calibri"/>
                <a:ea typeface="Calibri"/>
                <a:cs typeface="Calibri"/>
                <a:sym typeface="Calibri"/>
              </a:rPr>
              <a:t>Can begin with just this question</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1" name="Google Shape;2245;p21">
            <a:extLst>
              <a:ext uri="{FF2B5EF4-FFF2-40B4-BE49-F238E27FC236}">
                <a16:creationId xmlns:a16="http://schemas.microsoft.com/office/drawing/2014/main" id="{A056DA11-06F0-D6AE-7460-F222137F6794}"/>
              </a:ext>
            </a:extLst>
          </p:cNvPr>
          <p:cNvSpPr/>
          <p:nvPr/>
        </p:nvSpPr>
        <p:spPr>
          <a:xfrm>
            <a:off x="531523" y="3947478"/>
            <a:ext cx="7949208" cy="949875"/>
          </a:xfrm>
          <a:prstGeom prst="rect">
            <a:avLst/>
          </a:prstGeom>
          <a:noFill/>
          <a:ln w="38100" cap="flat" cmpd="sng">
            <a:solidFill>
              <a:srgbClr val="0054A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13" name="Google Shape;2246;p21">
            <a:extLst>
              <a:ext uri="{FF2B5EF4-FFF2-40B4-BE49-F238E27FC236}">
                <a16:creationId xmlns:a16="http://schemas.microsoft.com/office/drawing/2014/main" id="{8CCD14BB-C9E2-7628-C299-D6B4491FE8F3}"/>
              </a:ext>
            </a:extLst>
          </p:cNvPr>
          <p:cNvSpPr txBox="1"/>
          <p:nvPr/>
        </p:nvSpPr>
        <p:spPr>
          <a:xfrm>
            <a:off x="430984" y="6370064"/>
            <a:ext cx="8679367" cy="27695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Tx/>
              <a:buNone/>
              <a:tabLst/>
              <a:defRPr/>
            </a:pPr>
            <a:r>
              <a:rPr kumimoji="0" lang="en-US" sz="1200" b="0" i="0" u="none" strike="noStrike" kern="0" cap="none" spc="0" normalizeH="0" baseline="0" noProof="0" dirty="0">
                <a:ln>
                  <a:noFill/>
                </a:ln>
                <a:solidFill>
                  <a:srgbClr val="455560"/>
                </a:solidFill>
                <a:effectLst/>
                <a:uLnTx/>
                <a:uFillTx/>
                <a:latin typeface="Calibri"/>
                <a:ea typeface="Calibri"/>
                <a:cs typeface="Calibri"/>
                <a:sym typeface="Calibri"/>
              </a:rPr>
              <a:t>goldcopd.org/2024-gold-report.</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sym typeface="Calibri"/>
              </a:rPr>
              <a:t> </a:t>
            </a:r>
            <a:r>
              <a:rPr kumimoji="0" lang="en-US" sz="1200" b="0" i="0" u="none" strike="noStrike" kern="0" cap="none" spc="0" normalizeH="0" baseline="0" noProof="0" dirty="0">
                <a:ln>
                  <a:noFill/>
                </a:ln>
                <a:solidFill>
                  <a:srgbClr val="455560"/>
                </a:solidFill>
                <a:effectLst/>
                <a:uLnTx/>
                <a:uFillTx/>
                <a:latin typeface="Calibri"/>
                <a:ea typeface="Calibri"/>
                <a:cs typeface="Calibri"/>
                <a:sym typeface="Calibri"/>
              </a:rPr>
              <a:t>Launois. BMC Pulm Med 2012;12:61. Adapted from Stenton. Occup Med (Lond). 2008;58:226.</a:t>
            </a:r>
            <a:endParaRPr kumimoji="0" sz="1400" b="0" i="0" u="none" strike="noStrike" kern="0" cap="none" spc="0" normalizeH="0" baseline="0" noProof="0" dirty="0">
              <a:ln>
                <a:noFill/>
              </a:ln>
              <a:solidFill>
                <a:srgbClr val="455560"/>
              </a:solidFill>
              <a:effectLst/>
              <a:uLnTx/>
              <a:uFillTx/>
              <a:latin typeface="Arial"/>
              <a:ea typeface="+mn-ea"/>
              <a:cs typeface="Arial"/>
              <a:sym typeface="Arial"/>
            </a:endParaRPr>
          </a:p>
        </p:txBody>
      </p:sp>
      <p:grpSp>
        <p:nvGrpSpPr>
          <p:cNvPr id="3" name="Group 2">
            <a:extLst>
              <a:ext uri="{FF2B5EF4-FFF2-40B4-BE49-F238E27FC236}">
                <a16:creationId xmlns:a16="http://schemas.microsoft.com/office/drawing/2014/main" id="{E84A273A-E492-666E-C49C-C1BB60EB7330}"/>
              </a:ext>
            </a:extLst>
          </p:cNvPr>
          <p:cNvGrpSpPr/>
          <p:nvPr/>
        </p:nvGrpSpPr>
        <p:grpSpPr>
          <a:xfrm>
            <a:off x="9007475" y="1365052"/>
            <a:ext cx="1749425" cy="1543672"/>
            <a:chOff x="9007475" y="1365052"/>
            <a:chExt cx="1749425" cy="1543672"/>
          </a:xfrm>
        </p:grpSpPr>
        <p:pic>
          <p:nvPicPr>
            <p:cNvPr id="14" name="Graphic 13" descr="Checkbox Checked with solid fill">
              <a:extLst>
                <a:ext uri="{FF2B5EF4-FFF2-40B4-BE49-F238E27FC236}">
                  <a16:creationId xmlns:a16="http://schemas.microsoft.com/office/drawing/2014/main" id="{71B085FB-58A6-B678-DEA6-7FD15A5853A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10351" y="1365052"/>
              <a:ext cx="1543672" cy="1543672"/>
            </a:xfrm>
            <a:prstGeom prst="rect">
              <a:avLst/>
            </a:prstGeom>
          </p:spPr>
        </p:pic>
        <p:sp>
          <p:nvSpPr>
            <p:cNvPr id="15" name="TextBox 14">
              <a:extLst>
                <a:ext uri="{FF2B5EF4-FFF2-40B4-BE49-F238E27FC236}">
                  <a16:creationId xmlns:a16="http://schemas.microsoft.com/office/drawing/2014/main" id="{0BECE0B0-BFF0-C67F-1829-ECB0751B3302}"/>
                </a:ext>
              </a:extLst>
            </p:cNvPr>
            <p:cNvSpPr txBox="1"/>
            <p:nvPr/>
          </p:nvSpPr>
          <p:spPr bwMode="auto">
            <a:xfrm>
              <a:off x="9007475" y="2507664"/>
              <a:ext cx="17494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54A0"/>
                  </a:solidFill>
                  <a:effectLst/>
                  <a:uLnTx/>
                  <a:uFillTx/>
                  <a:latin typeface="Calibri" panose="020F0502020204030204" pitchFamily="34" charset="0"/>
                  <a:ea typeface="+mn-ea"/>
                  <a:cs typeface="Arial" panose="020B0604020202020204" pitchFamily="34" charset="0"/>
                </a:rPr>
                <a:t>(One Box Only) </a:t>
              </a:r>
              <a:endParaRPr kumimoji="0" lang="en-US" sz="1800" b="1" i="0" u="none" strike="noStrike" kern="1200" cap="none" spc="0" normalizeH="0" baseline="0" noProof="0" dirty="0">
                <a:ln>
                  <a:noFill/>
                </a:ln>
                <a:solidFill>
                  <a:srgbClr val="0054A0"/>
                </a:solidFill>
                <a:effectLst/>
                <a:uLnTx/>
                <a:uFillTx/>
                <a:latin typeface="Arial" panose="020B0604020202020204" pitchFamily="34" charset="0"/>
                <a:ea typeface="+mn-ea"/>
                <a:cs typeface="Arial" panose="020B0604020202020204" pitchFamily="34" charset="0"/>
              </a:endParaRPr>
            </a:p>
          </p:txBody>
        </p:sp>
      </p:grpSp>
      <p:sp>
        <p:nvSpPr>
          <p:cNvPr id="16" name="Rectangle 15">
            <a:extLst>
              <a:ext uri="{FF2B5EF4-FFF2-40B4-BE49-F238E27FC236}">
                <a16:creationId xmlns:a16="http://schemas.microsoft.com/office/drawing/2014/main" id="{36DD8F3C-F550-054F-7701-E0951635672A}"/>
              </a:ext>
            </a:extLst>
          </p:cNvPr>
          <p:cNvSpPr/>
          <p:nvPr/>
        </p:nvSpPr>
        <p:spPr bwMode="auto">
          <a:xfrm>
            <a:off x="7596093" y="5056250"/>
            <a:ext cx="292127" cy="268224"/>
          </a:xfrm>
          <a:prstGeom prst="rect">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8035911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9A8EB-E724-4BAC-FE93-35DBA9498531}"/>
              </a:ext>
            </a:extLst>
          </p:cNvPr>
          <p:cNvSpPr>
            <a:spLocks noGrp="1"/>
          </p:cNvSpPr>
          <p:nvPr>
            <p:ph type="title"/>
          </p:nvPr>
        </p:nvSpPr>
        <p:spPr/>
        <p:txBody>
          <a:bodyPr/>
          <a:lstStyle/>
          <a:p>
            <a:r>
              <a:rPr lang="en-US" dirty="0"/>
              <a:t>Evaluating Symptoms: CAT</a:t>
            </a:r>
          </a:p>
        </p:txBody>
      </p:sp>
      <p:sp>
        <p:nvSpPr>
          <p:cNvPr id="3" name="Content Placeholder 2">
            <a:extLst>
              <a:ext uri="{FF2B5EF4-FFF2-40B4-BE49-F238E27FC236}">
                <a16:creationId xmlns:a16="http://schemas.microsoft.com/office/drawing/2014/main" id="{12517B39-18C3-81D7-C396-CF8C6E9ED644}"/>
              </a:ext>
            </a:extLst>
          </p:cNvPr>
          <p:cNvSpPr>
            <a:spLocks noGrp="1"/>
          </p:cNvSpPr>
          <p:nvPr>
            <p:ph idx="1"/>
          </p:nvPr>
        </p:nvSpPr>
        <p:spPr>
          <a:xfrm>
            <a:off x="603222" y="1513047"/>
            <a:ext cx="5026104" cy="4650686"/>
          </a:xfrm>
        </p:spPr>
        <p:txBody>
          <a:bodyPr/>
          <a:lstStyle/>
          <a:p>
            <a:pPr lvl="0"/>
            <a:r>
              <a:rPr lang="en-US" sz="2200" dirty="0"/>
              <a:t>One of several validated questionnaires</a:t>
            </a:r>
          </a:p>
          <a:p>
            <a:pPr lvl="0"/>
            <a:r>
              <a:rPr lang="en-US" sz="2200" dirty="0"/>
              <a:t>Patient can fill out on their own</a:t>
            </a:r>
          </a:p>
          <a:p>
            <a:pPr lvl="1"/>
            <a:r>
              <a:rPr lang="en-US" sz="2200" dirty="0"/>
              <a:t>Administer in waiting or exam room</a:t>
            </a:r>
          </a:p>
          <a:p>
            <a:pPr lvl="1"/>
            <a:r>
              <a:rPr lang="en-US" sz="2200" dirty="0"/>
              <a:t>Add to EHR</a:t>
            </a:r>
          </a:p>
          <a:p>
            <a:pPr lvl="0"/>
            <a:r>
              <a:rPr lang="en-US" sz="2200" dirty="0"/>
              <a:t>8 items rating symptoms 0-5; </a:t>
            </a:r>
            <a:br>
              <a:rPr lang="en-US" sz="2200" dirty="0"/>
            </a:br>
            <a:r>
              <a:rPr lang="en-US" sz="2200" dirty="0"/>
              <a:t>total 0-40</a:t>
            </a:r>
          </a:p>
          <a:p>
            <a:pPr lvl="0"/>
            <a:r>
              <a:rPr lang="en-US" sz="2200" dirty="0"/>
              <a:t>CAT scores &lt;10 uncommon in </a:t>
            </a:r>
            <a:br>
              <a:rPr lang="en-US" sz="2200" dirty="0"/>
            </a:br>
            <a:r>
              <a:rPr lang="en-US" sz="2200" dirty="0"/>
              <a:t>patients with COPD</a:t>
            </a:r>
          </a:p>
          <a:p>
            <a:pPr lvl="0"/>
            <a:r>
              <a:rPr lang="en-US" sz="2200" dirty="0"/>
              <a:t>CAT scores ≥10 very uncommon </a:t>
            </a:r>
            <a:br>
              <a:rPr lang="en-US" sz="2200" dirty="0"/>
            </a:br>
            <a:r>
              <a:rPr lang="en-US" sz="2200" dirty="0"/>
              <a:t>in healthy individuals</a:t>
            </a:r>
          </a:p>
          <a:p>
            <a:endParaRPr lang="en-US" sz="2200" dirty="0"/>
          </a:p>
        </p:txBody>
      </p:sp>
      <p:sp>
        <p:nvSpPr>
          <p:cNvPr id="4" name="Google Shape;2252;p22">
            <a:extLst>
              <a:ext uri="{FF2B5EF4-FFF2-40B4-BE49-F238E27FC236}">
                <a16:creationId xmlns:a16="http://schemas.microsoft.com/office/drawing/2014/main" id="{E02D6046-94CD-B5D1-AEE9-0DAE8E25A8A2}"/>
              </a:ext>
            </a:extLst>
          </p:cNvPr>
          <p:cNvSpPr txBox="1">
            <a:spLocks/>
          </p:cNvSpPr>
          <p:nvPr/>
        </p:nvSpPr>
        <p:spPr>
          <a:xfrm>
            <a:off x="478744" y="6442901"/>
            <a:ext cx="9949543" cy="166687"/>
          </a:xfrm>
          <a:prstGeom prst="rect">
            <a:avLst/>
          </a:prstGeom>
          <a:noFill/>
          <a:ln>
            <a:noFill/>
          </a:ln>
        </p:spPr>
        <p:txBody>
          <a:bodyPr spcFirstLastPara="1" wrap="square" lIns="27425" tIns="0" rIns="0" bIns="0" anchor="b" anchorCtr="0">
            <a:no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eaLnBrk="1" fontAlgn="auto" hangingPunct="1">
              <a:spcBef>
                <a:spcPts val="0"/>
              </a:spcBef>
              <a:spcAft>
                <a:spcPts val="0"/>
              </a:spcAft>
              <a:buClr>
                <a:srgbClr val="000000"/>
              </a:buClr>
              <a:buFont typeface="Arial"/>
              <a:buNone/>
            </a:pPr>
            <a:endParaRPr lang="en-US" sz="1200" b="0" kern="0" dirty="0">
              <a:solidFill>
                <a:schemeClr val="bg2"/>
              </a:solidFill>
              <a:latin typeface="Calibri" panose="020F0502020204030204" pitchFamily="34" charset="0"/>
              <a:cs typeface="Calibri" panose="020F0502020204030204" pitchFamily="34" charset="0"/>
              <a:sym typeface="Arial"/>
            </a:endParaRPr>
          </a:p>
          <a:p>
            <a:pPr eaLnBrk="1" fontAlgn="auto" hangingPunct="1">
              <a:spcBef>
                <a:spcPts val="0"/>
              </a:spcBef>
              <a:spcAft>
                <a:spcPts val="0"/>
              </a:spcAft>
              <a:buClr>
                <a:srgbClr val="000000"/>
              </a:buClr>
              <a:buFont typeface="Arial"/>
              <a:buNone/>
            </a:pPr>
            <a:r>
              <a:rPr kumimoji="0" lang="en-US" sz="1200" b="0" i="0" u="none" strike="noStrike" kern="0" cap="none" spc="0" normalizeH="0" baseline="0" noProof="0" dirty="0">
                <a:ln>
                  <a:noFill/>
                </a:ln>
                <a:solidFill>
                  <a:schemeClr val="bg2"/>
                </a:solidFill>
                <a:effectLst/>
                <a:uLnTx/>
                <a:uFillTx/>
                <a:latin typeface="Calibri"/>
                <a:ea typeface="Calibri"/>
                <a:cs typeface="Calibri"/>
                <a:sym typeface="Calibri"/>
              </a:rPr>
              <a:t>goldcopd.org/2024-gold-report.</a:t>
            </a:r>
            <a:r>
              <a:rPr lang="en-US" sz="1200" b="0" spc="-10" dirty="0">
                <a:solidFill>
                  <a:schemeClr val="bg2"/>
                </a:solidFill>
                <a:latin typeface="Calibri" panose="020F0502020204030204" pitchFamily="34" charset="0"/>
                <a:sym typeface="Calibri"/>
              </a:rPr>
              <a:t> </a:t>
            </a:r>
            <a:r>
              <a:rPr lang="en-US" sz="1200" b="0" kern="0" dirty="0">
                <a:solidFill>
                  <a:schemeClr val="bg2"/>
                </a:solidFill>
                <a:latin typeface="Calibri" panose="020F0502020204030204" pitchFamily="34" charset="0"/>
                <a:cs typeface="Calibri" panose="020F0502020204030204" pitchFamily="34" charset="0"/>
                <a:sym typeface="Arial"/>
              </a:rPr>
              <a:t>Jones. BMC Pulm Med. 2011;11:42. catestonline.org. </a:t>
            </a:r>
          </a:p>
        </p:txBody>
      </p:sp>
      <p:graphicFrame>
        <p:nvGraphicFramePr>
          <p:cNvPr id="5" name="Google Shape;2256;p22">
            <a:extLst>
              <a:ext uri="{FF2B5EF4-FFF2-40B4-BE49-F238E27FC236}">
                <a16:creationId xmlns:a16="http://schemas.microsoft.com/office/drawing/2014/main" id="{4AFFC8C0-82E7-368D-9E2E-3DA7A1A9AD14}"/>
              </a:ext>
            </a:extLst>
          </p:cNvPr>
          <p:cNvGraphicFramePr/>
          <p:nvPr>
            <p:extLst>
              <p:ext uri="{D42A27DB-BD31-4B8C-83A1-F6EECF244321}">
                <p14:modId xmlns:p14="http://schemas.microsoft.com/office/powerpoint/2010/main" val="2693320449"/>
              </p:ext>
            </p:extLst>
          </p:nvPr>
        </p:nvGraphicFramePr>
        <p:xfrm>
          <a:off x="5652552" y="1599115"/>
          <a:ext cx="6372533" cy="4391465"/>
        </p:xfrm>
        <a:graphic>
          <a:graphicData uri="http://schemas.openxmlformats.org/drawingml/2006/table">
            <a:tbl>
              <a:tblPr>
                <a:noFill/>
              </a:tblPr>
              <a:tblGrid>
                <a:gridCol w="2583783">
                  <a:extLst>
                    <a:ext uri="{9D8B030D-6E8A-4147-A177-3AD203B41FA5}">
                      <a16:colId xmlns:a16="http://schemas.microsoft.com/office/drawing/2014/main" val="20000"/>
                    </a:ext>
                  </a:extLst>
                </a:gridCol>
                <a:gridCol w="543609">
                  <a:extLst>
                    <a:ext uri="{9D8B030D-6E8A-4147-A177-3AD203B41FA5}">
                      <a16:colId xmlns:a16="http://schemas.microsoft.com/office/drawing/2014/main" val="20001"/>
                    </a:ext>
                  </a:extLst>
                </a:gridCol>
                <a:gridCol w="2722456">
                  <a:extLst>
                    <a:ext uri="{9D8B030D-6E8A-4147-A177-3AD203B41FA5}">
                      <a16:colId xmlns:a16="http://schemas.microsoft.com/office/drawing/2014/main" val="20002"/>
                    </a:ext>
                  </a:extLst>
                </a:gridCol>
                <a:gridCol w="522685">
                  <a:extLst>
                    <a:ext uri="{9D8B030D-6E8A-4147-A177-3AD203B41FA5}">
                      <a16:colId xmlns:a16="http://schemas.microsoft.com/office/drawing/2014/main" val="20003"/>
                    </a:ext>
                  </a:extLst>
                </a:gridCol>
              </a:tblGrid>
              <a:tr h="475302">
                <a:tc gridSpan="4">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rtl="0">
                        <a:spcBef>
                          <a:spcPts val="0"/>
                        </a:spcBef>
                        <a:spcAft>
                          <a:spcPts val="0"/>
                        </a:spcAft>
                        <a:buNone/>
                      </a:pPr>
                      <a:r>
                        <a:rPr lang="en-US" sz="1400" b="1" u="none" strike="noStrike" cap="none" dirty="0">
                          <a:solidFill>
                            <a:schemeClr val="lt1"/>
                          </a:solidFill>
                          <a:latin typeface="+mn-lt"/>
                        </a:rPr>
                        <a:t>COPD Assessment Test (CAT)  </a:t>
                      </a:r>
                      <a:br>
                        <a:rPr lang="en-US" sz="1400" b="1" u="none" strike="noStrike" cap="none" dirty="0">
                          <a:solidFill>
                            <a:schemeClr val="lt1"/>
                          </a:solidFill>
                          <a:latin typeface="+mn-lt"/>
                        </a:rPr>
                      </a:br>
                      <a:r>
                        <a:rPr lang="en-US" sz="1400" i="1" u="none" strike="noStrike" cap="none" dirty="0">
                          <a:solidFill>
                            <a:schemeClr val="lt1"/>
                          </a:solidFill>
                          <a:latin typeface="+mn-lt"/>
                        </a:rPr>
                        <a:t>Rate 0-5 for each item</a:t>
                      </a:r>
                      <a:endParaRPr sz="2000" dirty="0">
                        <a:latin typeface="+mn-lt"/>
                      </a:endParaRPr>
                    </a:p>
                  </a:txBody>
                  <a:tcPr marL="88150" marR="88150" marT="44075" marB="440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0054A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3989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rtl="0">
                        <a:spcBef>
                          <a:spcPts val="0"/>
                        </a:spcBef>
                        <a:spcAft>
                          <a:spcPts val="0"/>
                        </a:spcAft>
                        <a:buNone/>
                      </a:pPr>
                      <a:endParaRPr sz="1400" u="none" strike="noStrike" cap="none" dirty="0">
                        <a:solidFill>
                          <a:schemeClr val="lt1"/>
                        </a:solidFill>
                        <a:latin typeface="+mn-lt"/>
                      </a:endParaRPr>
                    </a:p>
                  </a:txBody>
                  <a:tcPr marL="23250" marR="23250" marT="23250" marB="23250" anchor="ctr">
                    <a:lnL w="12700" cap="flat" cmpd="sng" algn="ctr">
                      <a:solidFill>
                        <a:schemeClr val="tx1"/>
                      </a:solidFill>
                      <a:prstDash val="solid"/>
                      <a:round/>
                      <a:headEnd type="none" w="med" len="med"/>
                      <a:tailEnd type="none" w="med" len="med"/>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0054A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rtl="0">
                        <a:lnSpc>
                          <a:spcPct val="100000"/>
                        </a:lnSpc>
                        <a:spcBef>
                          <a:spcPts val="0"/>
                        </a:spcBef>
                        <a:spcAft>
                          <a:spcPts val="0"/>
                        </a:spcAft>
                        <a:buClr>
                          <a:schemeClr val="lt1"/>
                        </a:buClr>
                        <a:buSzPts val="1200"/>
                        <a:buFont typeface="Calibri"/>
                        <a:buNone/>
                      </a:pPr>
                      <a:r>
                        <a:rPr lang="en-US" sz="1400" b="1" u="none" strike="noStrike" cap="none" dirty="0">
                          <a:solidFill>
                            <a:schemeClr val="lt1"/>
                          </a:solidFill>
                          <a:latin typeface="+mn-lt"/>
                        </a:rPr>
                        <a:t>Score</a:t>
                      </a:r>
                      <a:endParaRPr sz="2000" dirty="0">
                        <a:latin typeface="+mn-lt"/>
                      </a:endParaRPr>
                    </a:p>
                  </a:txBody>
                  <a:tcPr marL="23250" marR="23250" marT="23250" marB="232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0054A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rtl="0">
                        <a:spcBef>
                          <a:spcPts val="0"/>
                        </a:spcBef>
                        <a:spcAft>
                          <a:spcPts val="0"/>
                        </a:spcAft>
                        <a:buNone/>
                      </a:pPr>
                      <a:endParaRPr sz="1400" u="none" strike="noStrike" cap="none" dirty="0">
                        <a:solidFill>
                          <a:schemeClr val="lt1"/>
                        </a:solidFill>
                        <a:latin typeface="+mn-lt"/>
                      </a:endParaRPr>
                    </a:p>
                  </a:txBody>
                  <a:tcPr marL="23250" marR="23250" marT="23250" marB="232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0054A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rtl="0">
                        <a:lnSpc>
                          <a:spcPct val="100000"/>
                        </a:lnSpc>
                        <a:spcBef>
                          <a:spcPts val="0"/>
                        </a:spcBef>
                        <a:spcAft>
                          <a:spcPts val="0"/>
                        </a:spcAft>
                        <a:buClr>
                          <a:schemeClr val="lt1"/>
                        </a:buClr>
                        <a:buSzPts val="1200"/>
                        <a:buFont typeface="Calibri"/>
                        <a:buNone/>
                      </a:pPr>
                      <a:r>
                        <a:rPr lang="en-US" sz="1400" b="1" u="none" strike="noStrike" cap="none" dirty="0">
                          <a:solidFill>
                            <a:schemeClr val="lt1"/>
                          </a:solidFill>
                          <a:latin typeface="+mn-lt"/>
                        </a:rPr>
                        <a:t>Score</a:t>
                      </a:r>
                      <a:endParaRPr sz="2000" dirty="0">
                        <a:latin typeface="+mn-lt"/>
                      </a:endParaRPr>
                    </a:p>
                  </a:txBody>
                  <a:tcPr marL="23250" marR="23250" marT="23250" marB="23250" anchor="ctr">
                    <a:lnL w="9525" cap="flat" cmpd="sng">
                      <a:solidFill>
                        <a:srgbClr val="000000">
                          <a:alpha val="0"/>
                        </a:srgbClr>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0054A0"/>
                    </a:solidFill>
                  </a:tcPr>
                </a:tc>
                <a:extLst>
                  <a:ext uri="{0D108BD9-81ED-4DB2-BD59-A6C34878D82A}">
                    <a16:rowId xmlns:a16="http://schemas.microsoft.com/office/drawing/2014/main" val="10001"/>
                  </a:ext>
                </a:extLst>
              </a:tr>
              <a:tr h="268809">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rtl="0">
                        <a:spcBef>
                          <a:spcPts val="0"/>
                        </a:spcBef>
                        <a:spcAft>
                          <a:spcPts val="0"/>
                        </a:spcAft>
                        <a:buNone/>
                      </a:pPr>
                      <a:r>
                        <a:rPr lang="en-US" sz="1400" u="none" strike="noStrike" cap="none" dirty="0">
                          <a:solidFill>
                            <a:schemeClr val="dk2"/>
                          </a:solidFill>
                          <a:latin typeface="+mn-lt"/>
                        </a:rPr>
                        <a:t>I never cough</a:t>
                      </a:r>
                      <a:endParaRPr sz="2000" dirty="0">
                        <a:latin typeface="+mn-lt"/>
                      </a:endParaRPr>
                    </a:p>
                  </a:txBody>
                  <a:tcPr marL="23250" marR="23250" marT="23250" marB="23250" anchor="ctr">
                    <a:lnL w="12700" cap="flat" cmpd="sng" algn="ctr">
                      <a:solidFill>
                        <a:schemeClr val="tx1"/>
                      </a:solidFill>
                      <a:prstDash val="solid"/>
                      <a:round/>
                      <a:headEnd type="none" w="med" len="med"/>
                      <a:tailEnd type="none" w="med" len="med"/>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rtl="0">
                        <a:spcBef>
                          <a:spcPts val="0"/>
                        </a:spcBef>
                        <a:spcAft>
                          <a:spcPts val="0"/>
                        </a:spcAft>
                        <a:buNone/>
                      </a:pPr>
                      <a:endParaRPr sz="1400" u="none" strike="noStrike" cap="none" dirty="0">
                        <a:solidFill>
                          <a:schemeClr val="dk2"/>
                        </a:solidFill>
                        <a:latin typeface="+mn-lt"/>
                      </a:endParaRPr>
                    </a:p>
                  </a:txBody>
                  <a:tcPr marL="23250" marR="23250" marT="23250" marB="232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92CEF3"/>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rtl="0">
                        <a:spcBef>
                          <a:spcPts val="0"/>
                        </a:spcBef>
                        <a:spcAft>
                          <a:spcPts val="0"/>
                        </a:spcAft>
                        <a:buNone/>
                      </a:pPr>
                      <a:r>
                        <a:rPr lang="en-US" sz="1400" u="none" strike="noStrike" cap="none" dirty="0">
                          <a:solidFill>
                            <a:schemeClr val="dk2"/>
                          </a:solidFill>
                          <a:latin typeface="+mn-lt"/>
                        </a:rPr>
                        <a:t>I cough all the time</a:t>
                      </a:r>
                      <a:endParaRPr sz="2000" dirty="0">
                        <a:latin typeface="+mn-lt"/>
                      </a:endParaRPr>
                    </a:p>
                  </a:txBody>
                  <a:tcPr marL="23250" marR="23250" marT="23250" marB="232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rtl="0">
                        <a:spcBef>
                          <a:spcPts val="0"/>
                        </a:spcBef>
                        <a:spcAft>
                          <a:spcPts val="0"/>
                        </a:spcAft>
                        <a:buNone/>
                      </a:pPr>
                      <a:endParaRPr sz="1400" u="none" strike="noStrike" cap="none" dirty="0">
                        <a:solidFill>
                          <a:schemeClr val="dk2"/>
                        </a:solidFill>
                        <a:latin typeface="+mn-lt"/>
                      </a:endParaRPr>
                    </a:p>
                  </a:txBody>
                  <a:tcPr marL="23250" marR="23250" marT="23250" marB="23250">
                    <a:lnL w="9525" cap="flat" cmpd="sng">
                      <a:solidFill>
                        <a:srgbClr val="000000">
                          <a:alpha val="0"/>
                        </a:srgbClr>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92CEF3"/>
                    </a:solidFill>
                  </a:tcPr>
                </a:tc>
                <a:extLst>
                  <a:ext uri="{0D108BD9-81ED-4DB2-BD59-A6C34878D82A}">
                    <a16:rowId xmlns:a16="http://schemas.microsoft.com/office/drawing/2014/main" val="10002"/>
                  </a:ext>
                </a:extLst>
              </a:tr>
              <a:tr h="43685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rtl="0">
                        <a:spcBef>
                          <a:spcPts val="0"/>
                        </a:spcBef>
                        <a:spcAft>
                          <a:spcPts val="0"/>
                        </a:spcAft>
                        <a:buNone/>
                      </a:pPr>
                      <a:r>
                        <a:rPr lang="en-US" sz="1400" u="none" strike="noStrike" cap="none" dirty="0">
                          <a:solidFill>
                            <a:schemeClr val="dk2"/>
                          </a:solidFill>
                          <a:latin typeface="+mn-lt"/>
                        </a:rPr>
                        <a:t>I have no phlegm (mucus) </a:t>
                      </a:r>
                      <a:br>
                        <a:rPr lang="en-US" sz="1400" u="none" strike="noStrike" cap="none" dirty="0">
                          <a:solidFill>
                            <a:schemeClr val="dk2"/>
                          </a:solidFill>
                          <a:latin typeface="+mn-lt"/>
                        </a:rPr>
                      </a:br>
                      <a:r>
                        <a:rPr lang="en-US" sz="1400" u="none" strike="noStrike" cap="none" dirty="0">
                          <a:solidFill>
                            <a:schemeClr val="dk2"/>
                          </a:solidFill>
                          <a:latin typeface="+mn-lt"/>
                        </a:rPr>
                        <a:t>in my chest at all</a:t>
                      </a:r>
                      <a:endParaRPr sz="2000" dirty="0">
                        <a:latin typeface="+mn-lt"/>
                      </a:endParaRPr>
                    </a:p>
                  </a:txBody>
                  <a:tcPr marL="23250" marR="23250" marT="23250" marB="23250" anchor="ctr">
                    <a:lnL w="12700" cap="flat" cmpd="sng" algn="ctr">
                      <a:solidFill>
                        <a:schemeClr val="tx1"/>
                      </a:solidFill>
                      <a:prstDash val="solid"/>
                      <a:round/>
                      <a:headEnd type="none" w="med" len="med"/>
                      <a:tailEnd type="none" w="med" len="med"/>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rtl="0">
                        <a:spcBef>
                          <a:spcPts val="0"/>
                        </a:spcBef>
                        <a:spcAft>
                          <a:spcPts val="0"/>
                        </a:spcAft>
                        <a:buNone/>
                      </a:pPr>
                      <a:endParaRPr sz="1400" u="none" strike="noStrike" cap="none" dirty="0">
                        <a:solidFill>
                          <a:schemeClr val="dk2"/>
                        </a:solidFill>
                        <a:latin typeface="+mn-lt"/>
                      </a:endParaRPr>
                    </a:p>
                  </a:txBody>
                  <a:tcPr marL="23250" marR="23250" marT="23250" marB="232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C8E6F9"/>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rtl="0">
                        <a:spcBef>
                          <a:spcPts val="0"/>
                        </a:spcBef>
                        <a:spcAft>
                          <a:spcPts val="0"/>
                        </a:spcAft>
                        <a:buNone/>
                      </a:pPr>
                      <a:r>
                        <a:rPr lang="en-US" sz="1400" u="none" strike="noStrike" cap="none" dirty="0">
                          <a:solidFill>
                            <a:schemeClr val="dk2"/>
                          </a:solidFill>
                          <a:latin typeface="+mn-lt"/>
                        </a:rPr>
                        <a:t>My chest is completely full of phlegm (mucus)</a:t>
                      </a:r>
                      <a:endParaRPr sz="2000" dirty="0">
                        <a:latin typeface="+mn-lt"/>
                      </a:endParaRPr>
                    </a:p>
                  </a:txBody>
                  <a:tcPr marL="23250" marR="23250" marT="23250" marB="232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rtl="0">
                        <a:spcBef>
                          <a:spcPts val="0"/>
                        </a:spcBef>
                        <a:spcAft>
                          <a:spcPts val="0"/>
                        </a:spcAft>
                        <a:buNone/>
                      </a:pPr>
                      <a:endParaRPr sz="1400" u="none" strike="noStrike" cap="none" dirty="0">
                        <a:solidFill>
                          <a:schemeClr val="dk2"/>
                        </a:solidFill>
                        <a:latin typeface="+mn-lt"/>
                      </a:endParaRPr>
                    </a:p>
                  </a:txBody>
                  <a:tcPr marL="23250" marR="23250" marT="23250" marB="23250">
                    <a:lnL w="9525" cap="flat" cmpd="sng">
                      <a:solidFill>
                        <a:srgbClr val="000000">
                          <a:alpha val="0"/>
                        </a:srgbClr>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C8E6F9"/>
                    </a:solidFill>
                  </a:tcPr>
                </a:tc>
                <a:extLst>
                  <a:ext uri="{0D108BD9-81ED-4DB2-BD59-A6C34878D82A}">
                    <a16:rowId xmlns:a16="http://schemas.microsoft.com/office/drawing/2014/main" val="10003"/>
                  </a:ext>
                </a:extLst>
              </a:tr>
              <a:tr h="25705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rtl="0">
                        <a:spcBef>
                          <a:spcPts val="0"/>
                        </a:spcBef>
                        <a:spcAft>
                          <a:spcPts val="0"/>
                        </a:spcAft>
                        <a:buNone/>
                      </a:pPr>
                      <a:r>
                        <a:rPr lang="en-US" sz="1400" u="none" strike="noStrike" cap="none" dirty="0">
                          <a:solidFill>
                            <a:schemeClr val="dk2"/>
                          </a:solidFill>
                          <a:latin typeface="+mn-lt"/>
                        </a:rPr>
                        <a:t>My chest does not feel tight at all</a:t>
                      </a:r>
                      <a:endParaRPr sz="2000" dirty="0">
                        <a:latin typeface="+mn-lt"/>
                      </a:endParaRPr>
                    </a:p>
                  </a:txBody>
                  <a:tcPr marL="23250" marR="23250" marT="23250" marB="23250" anchor="ctr">
                    <a:lnL w="12700" cap="flat" cmpd="sng" algn="ctr">
                      <a:solidFill>
                        <a:schemeClr val="tx1"/>
                      </a:solidFill>
                      <a:prstDash val="solid"/>
                      <a:round/>
                      <a:headEnd type="none" w="med" len="med"/>
                      <a:tailEnd type="none" w="med" len="med"/>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rtl="0">
                        <a:spcBef>
                          <a:spcPts val="0"/>
                        </a:spcBef>
                        <a:spcAft>
                          <a:spcPts val="0"/>
                        </a:spcAft>
                        <a:buNone/>
                      </a:pPr>
                      <a:endParaRPr sz="1400" u="none" strike="noStrike" cap="none" dirty="0">
                        <a:solidFill>
                          <a:schemeClr val="dk2"/>
                        </a:solidFill>
                        <a:latin typeface="+mn-lt"/>
                      </a:endParaRPr>
                    </a:p>
                  </a:txBody>
                  <a:tcPr marL="23250" marR="23250" marT="23250" marB="232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92CEF3"/>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rtl="0">
                        <a:spcBef>
                          <a:spcPts val="0"/>
                        </a:spcBef>
                        <a:spcAft>
                          <a:spcPts val="0"/>
                        </a:spcAft>
                        <a:buNone/>
                      </a:pPr>
                      <a:r>
                        <a:rPr lang="en-US" sz="1400" u="none" strike="noStrike" cap="none" dirty="0">
                          <a:solidFill>
                            <a:schemeClr val="dk2"/>
                          </a:solidFill>
                          <a:latin typeface="+mn-lt"/>
                        </a:rPr>
                        <a:t>My chest feels very tight</a:t>
                      </a:r>
                      <a:endParaRPr sz="2000" dirty="0">
                        <a:latin typeface="+mn-lt"/>
                      </a:endParaRPr>
                    </a:p>
                  </a:txBody>
                  <a:tcPr marL="23250" marR="23250" marT="23250" marB="232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rtl="0">
                        <a:spcBef>
                          <a:spcPts val="0"/>
                        </a:spcBef>
                        <a:spcAft>
                          <a:spcPts val="0"/>
                        </a:spcAft>
                        <a:buNone/>
                      </a:pPr>
                      <a:endParaRPr sz="1400" u="none" strike="noStrike" cap="none" dirty="0">
                        <a:solidFill>
                          <a:schemeClr val="dk2"/>
                        </a:solidFill>
                        <a:latin typeface="+mn-lt"/>
                      </a:endParaRPr>
                    </a:p>
                  </a:txBody>
                  <a:tcPr marL="23250" marR="23250" marT="23250" marB="23250">
                    <a:lnL w="9525" cap="flat" cmpd="sng">
                      <a:solidFill>
                        <a:srgbClr val="000000">
                          <a:alpha val="0"/>
                        </a:srgbClr>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92CEF3"/>
                    </a:solidFill>
                  </a:tcPr>
                </a:tc>
                <a:extLst>
                  <a:ext uri="{0D108BD9-81ED-4DB2-BD59-A6C34878D82A}">
                    <a16:rowId xmlns:a16="http://schemas.microsoft.com/office/drawing/2014/main" val="10004"/>
                  </a:ext>
                </a:extLst>
              </a:tr>
              <a:tr h="633816">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rtl="0">
                        <a:spcBef>
                          <a:spcPts val="0"/>
                        </a:spcBef>
                        <a:spcAft>
                          <a:spcPts val="0"/>
                        </a:spcAft>
                        <a:buNone/>
                      </a:pPr>
                      <a:r>
                        <a:rPr lang="en-US" sz="1400" u="none" strike="noStrike" cap="none" dirty="0">
                          <a:solidFill>
                            <a:schemeClr val="dk2"/>
                          </a:solidFill>
                          <a:latin typeface="+mn-lt"/>
                        </a:rPr>
                        <a:t>When I walk up a hill or 1 flight of stairs I am not breathless</a:t>
                      </a:r>
                      <a:endParaRPr sz="2000" dirty="0">
                        <a:latin typeface="+mn-lt"/>
                      </a:endParaRPr>
                    </a:p>
                  </a:txBody>
                  <a:tcPr marL="23250" marR="23250" marT="23250" marB="23250" anchor="ctr">
                    <a:lnL w="12700" cap="flat" cmpd="sng" algn="ctr">
                      <a:solidFill>
                        <a:schemeClr val="tx1"/>
                      </a:solidFill>
                      <a:prstDash val="solid"/>
                      <a:round/>
                      <a:headEnd type="none" w="med" len="med"/>
                      <a:tailEnd type="none" w="med" len="med"/>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rtl="0">
                        <a:spcBef>
                          <a:spcPts val="0"/>
                        </a:spcBef>
                        <a:spcAft>
                          <a:spcPts val="0"/>
                        </a:spcAft>
                        <a:buNone/>
                      </a:pPr>
                      <a:endParaRPr sz="1400" u="none" strike="noStrike" cap="none" dirty="0">
                        <a:solidFill>
                          <a:schemeClr val="dk2"/>
                        </a:solidFill>
                        <a:latin typeface="+mn-lt"/>
                      </a:endParaRPr>
                    </a:p>
                  </a:txBody>
                  <a:tcPr marL="23250" marR="23250" marT="23250" marB="232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C8E6F9"/>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rtl="0">
                        <a:spcBef>
                          <a:spcPts val="0"/>
                        </a:spcBef>
                        <a:spcAft>
                          <a:spcPts val="0"/>
                        </a:spcAft>
                        <a:buNone/>
                      </a:pPr>
                      <a:r>
                        <a:rPr lang="en-US" sz="1400" u="none" strike="noStrike" cap="none" dirty="0">
                          <a:solidFill>
                            <a:schemeClr val="dk2"/>
                          </a:solidFill>
                          <a:latin typeface="+mn-lt"/>
                        </a:rPr>
                        <a:t>When I walk up a hill or 1 flight of stairs I am very breathless</a:t>
                      </a:r>
                      <a:endParaRPr sz="2000" dirty="0">
                        <a:latin typeface="+mn-lt"/>
                      </a:endParaRPr>
                    </a:p>
                  </a:txBody>
                  <a:tcPr marL="23250" marR="23250" marT="23250" marB="232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rtl="0">
                        <a:spcBef>
                          <a:spcPts val="0"/>
                        </a:spcBef>
                        <a:spcAft>
                          <a:spcPts val="0"/>
                        </a:spcAft>
                        <a:buNone/>
                      </a:pPr>
                      <a:endParaRPr sz="1400" u="none" strike="noStrike" cap="none" dirty="0">
                        <a:solidFill>
                          <a:schemeClr val="dk2"/>
                        </a:solidFill>
                        <a:latin typeface="+mn-lt"/>
                      </a:endParaRPr>
                    </a:p>
                  </a:txBody>
                  <a:tcPr marL="23250" marR="23250" marT="23250" marB="23250">
                    <a:lnL w="9525" cap="flat" cmpd="sng">
                      <a:solidFill>
                        <a:srgbClr val="000000">
                          <a:alpha val="0"/>
                        </a:srgbClr>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C8E6F9"/>
                    </a:solidFill>
                  </a:tcPr>
                </a:tc>
                <a:extLst>
                  <a:ext uri="{0D108BD9-81ED-4DB2-BD59-A6C34878D82A}">
                    <a16:rowId xmlns:a16="http://schemas.microsoft.com/office/drawing/2014/main" val="10005"/>
                  </a:ext>
                </a:extLst>
              </a:tr>
              <a:tr h="43685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rtl="0">
                        <a:spcBef>
                          <a:spcPts val="0"/>
                        </a:spcBef>
                        <a:spcAft>
                          <a:spcPts val="0"/>
                        </a:spcAft>
                        <a:buNone/>
                      </a:pPr>
                      <a:r>
                        <a:rPr lang="en-US" sz="1400" u="none" strike="noStrike" cap="none" dirty="0">
                          <a:solidFill>
                            <a:schemeClr val="dk2"/>
                          </a:solidFill>
                          <a:latin typeface="+mn-lt"/>
                        </a:rPr>
                        <a:t>I am not limited doing any </a:t>
                      </a:r>
                      <a:br>
                        <a:rPr lang="en-US" sz="1400" u="none" strike="noStrike" cap="none" dirty="0">
                          <a:solidFill>
                            <a:schemeClr val="dk2"/>
                          </a:solidFill>
                          <a:latin typeface="+mn-lt"/>
                        </a:rPr>
                      </a:br>
                      <a:r>
                        <a:rPr lang="en-US" sz="1400" u="none" strike="noStrike" cap="none" dirty="0">
                          <a:solidFill>
                            <a:schemeClr val="dk2"/>
                          </a:solidFill>
                          <a:latin typeface="+mn-lt"/>
                        </a:rPr>
                        <a:t>activities at home</a:t>
                      </a:r>
                      <a:endParaRPr sz="2000" dirty="0">
                        <a:latin typeface="+mn-lt"/>
                      </a:endParaRPr>
                    </a:p>
                  </a:txBody>
                  <a:tcPr marL="23250" marR="23250" marT="23250" marB="23250" anchor="ctr">
                    <a:lnL w="12700" cap="flat" cmpd="sng" algn="ctr">
                      <a:solidFill>
                        <a:schemeClr val="tx1"/>
                      </a:solidFill>
                      <a:prstDash val="solid"/>
                      <a:round/>
                      <a:headEnd type="none" w="med" len="med"/>
                      <a:tailEnd type="none" w="med" len="med"/>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rtl="0">
                        <a:spcBef>
                          <a:spcPts val="0"/>
                        </a:spcBef>
                        <a:spcAft>
                          <a:spcPts val="0"/>
                        </a:spcAft>
                        <a:buNone/>
                      </a:pPr>
                      <a:endParaRPr sz="1400" u="none" strike="noStrike" cap="none" dirty="0">
                        <a:solidFill>
                          <a:schemeClr val="dk2"/>
                        </a:solidFill>
                        <a:latin typeface="+mn-lt"/>
                      </a:endParaRPr>
                    </a:p>
                  </a:txBody>
                  <a:tcPr marL="23250" marR="23250" marT="23250" marB="232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92CEF3"/>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rtl="0">
                        <a:spcBef>
                          <a:spcPts val="0"/>
                        </a:spcBef>
                        <a:spcAft>
                          <a:spcPts val="0"/>
                        </a:spcAft>
                        <a:buNone/>
                      </a:pPr>
                      <a:r>
                        <a:rPr lang="en-US" sz="1400" u="none" strike="noStrike" cap="none" dirty="0">
                          <a:solidFill>
                            <a:schemeClr val="dk2"/>
                          </a:solidFill>
                          <a:latin typeface="+mn-lt"/>
                        </a:rPr>
                        <a:t>I am very limited doing activities at home</a:t>
                      </a:r>
                      <a:endParaRPr sz="2000" dirty="0">
                        <a:latin typeface="+mn-lt"/>
                      </a:endParaRPr>
                    </a:p>
                  </a:txBody>
                  <a:tcPr marL="23250" marR="23250" marT="23250" marB="232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rtl="0">
                        <a:spcBef>
                          <a:spcPts val="0"/>
                        </a:spcBef>
                        <a:spcAft>
                          <a:spcPts val="0"/>
                        </a:spcAft>
                        <a:buNone/>
                      </a:pPr>
                      <a:endParaRPr sz="1400" u="none" strike="noStrike" cap="none" dirty="0">
                        <a:solidFill>
                          <a:schemeClr val="dk2"/>
                        </a:solidFill>
                        <a:latin typeface="+mn-lt"/>
                      </a:endParaRPr>
                    </a:p>
                  </a:txBody>
                  <a:tcPr marL="23250" marR="23250" marT="23250" marB="23250">
                    <a:lnL w="9525" cap="flat" cmpd="sng">
                      <a:solidFill>
                        <a:srgbClr val="000000">
                          <a:alpha val="0"/>
                        </a:srgbClr>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92CEF3"/>
                    </a:solidFill>
                  </a:tcPr>
                </a:tc>
                <a:extLst>
                  <a:ext uri="{0D108BD9-81ED-4DB2-BD59-A6C34878D82A}">
                    <a16:rowId xmlns:a16="http://schemas.microsoft.com/office/drawing/2014/main" val="10006"/>
                  </a:ext>
                </a:extLst>
              </a:tr>
              <a:tr h="43685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rtl="0">
                        <a:spcBef>
                          <a:spcPts val="0"/>
                        </a:spcBef>
                        <a:spcAft>
                          <a:spcPts val="0"/>
                        </a:spcAft>
                        <a:buNone/>
                      </a:pPr>
                      <a:r>
                        <a:rPr lang="en-US" sz="1400" u="none" strike="noStrike" cap="none" dirty="0">
                          <a:solidFill>
                            <a:schemeClr val="dk2"/>
                          </a:solidFill>
                          <a:latin typeface="+mn-lt"/>
                        </a:rPr>
                        <a:t>I am confident leaving my</a:t>
                      </a:r>
                      <a:br>
                        <a:rPr lang="en-US" sz="1400" u="none" strike="noStrike" cap="none" dirty="0">
                          <a:solidFill>
                            <a:schemeClr val="dk2"/>
                          </a:solidFill>
                          <a:latin typeface="+mn-lt"/>
                        </a:rPr>
                      </a:br>
                      <a:r>
                        <a:rPr lang="en-US" sz="1400" u="none" strike="noStrike" cap="none" dirty="0">
                          <a:solidFill>
                            <a:schemeClr val="dk2"/>
                          </a:solidFill>
                          <a:latin typeface="+mn-lt"/>
                        </a:rPr>
                        <a:t> home despite my condition</a:t>
                      </a:r>
                      <a:endParaRPr sz="2000" dirty="0">
                        <a:latin typeface="+mn-lt"/>
                      </a:endParaRPr>
                    </a:p>
                  </a:txBody>
                  <a:tcPr marL="23250" marR="23250" marT="23250" marB="23250" anchor="ctr">
                    <a:lnL w="12700" cap="flat" cmpd="sng" algn="ctr">
                      <a:solidFill>
                        <a:schemeClr val="tx1"/>
                      </a:solidFill>
                      <a:prstDash val="solid"/>
                      <a:round/>
                      <a:headEnd type="none" w="med" len="med"/>
                      <a:tailEnd type="none" w="med" len="med"/>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rtl="0">
                        <a:spcBef>
                          <a:spcPts val="0"/>
                        </a:spcBef>
                        <a:spcAft>
                          <a:spcPts val="0"/>
                        </a:spcAft>
                        <a:buNone/>
                      </a:pPr>
                      <a:endParaRPr sz="1400" u="none" strike="noStrike" cap="none" dirty="0">
                        <a:solidFill>
                          <a:schemeClr val="dk2"/>
                        </a:solidFill>
                        <a:latin typeface="+mn-lt"/>
                      </a:endParaRPr>
                    </a:p>
                  </a:txBody>
                  <a:tcPr marL="23250" marR="23250" marT="23250" marB="232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C8E6F9"/>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rtl="0">
                        <a:spcBef>
                          <a:spcPts val="0"/>
                        </a:spcBef>
                        <a:spcAft>
                          <a:spcPts val="0"/>
                        </a:spcAft>
                        <a:buNone/>
                      </a:pPr>
                      <a:r>
                        <a:rPr lang="en-US" sz="1400" u="none" strike="noStrike" cap="none" dirty="0">
                          <a:solidFill>
                            <a:schemeClr val="dk2"/>
                          </a:solidFill>
                          <a:latin typeface="+mn-lt"/>
                        </a:rPr>
                        <a:t>I am not at all confident leaving my home because of my condition</a:t>
                      </a:r>
                      <a:endParaRPr sz="2000" dirty="0">
                        <a:latin typeface="+mn-lt"/>
                      </a:endParaRPr>
                    </a:p>
                  </a:txBody>
                  <a:tcPr marL="23250" marR="23250" marT="23250" marB="232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rtl="0">
                        <a:spcBef>
                          <a:spcPts val="0"/>
                        </a:spcBef>
                        <a:spcAft>
                          <a:spcPts val="0"/>
                        </a:spcAft>
                        <a:buNone/>
                      </a:pPr>
                      <a:endParaRPr sz="1400" u="none" strike="noStrike" cap="none" dirty="0">
                        <a:solidFill>
                          <a:schemeClr val="dk2"/>
                        </a:solidFill>
                        <a:latin typeface="+mn-lt"/>
                      </a:endParaRPr>
                    </a:p>
                  </a:txBody>
                  <a:tcPr marL="23250" marR="23250" marT="23250" marB="23250">
                    <a:lnL w="9525" cap="flat" cmpd="sng">
                      <a:solidFill>
                        <a:srgbClr val="000000">
                          <a:alpha val="0"/>
                        </a:srgbClr>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C8E6F9"/>
                    </a:solidFill>
                  </a:tcPr>
                </a:tc>
                <a:extLst>
                  <a:ext uri="{0D108BD9-81ED-4DB2-BD59-A6C34878D82A}">
                    <a16:rowId xmlns:a16="http://schemas.microsoft.com/office/drawing/2014/main" val="10007"/>
                  </a:ext>
                </a:extLst>
              </a:tr>
              <a:tr h="43685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rtl="0">
                        <a:spcBef>
                          <a:spcPts val="0"/>
                        </a:spcBef>
                        <a:spcAft>
                          <a:spcPts val="0"/>
                        </a:spcAft>
                        <a:buNone/>
                      </a:pPr>
                      <a:r>
                        <a:rPr lang="en-US" sz="1400" u="none" strike="noStrike" cap="none" dirty="0">
                          <a:solidFill>
                            <a:schemeClr val="dk2"/>
                          </a:solidFill>
                          <a:latin typeface="+mn-lt"/>
                        </a:rPr>
                        <a:t>I sleep soundly</a:t>
                      </a:r>
                      <a:endParaRPr sz="2000" dirty="0">
                        <a:latin typeface="+mn-lt"/>
                      </a:endParaRPr>
                    </a:p>
                  </a:txBody>
                  <a:tcPr marL="23250" marR="23250" marT="23250" marB="23250" anchor="ctr">
                    <a:lnL w="12700" cap="flat" cmpd="sng" algn="ctr">
                      <a:solidFill>
                        <a:schemeClr val="tx1"/>
                      </a:solidFill>
                      <a:prstDash val="solid"/>
                      <a:round/>
                      <a:headEnd type="none" w="med" len="med"/>
                      <a:tailEnd type="none" w="med" len="med"/>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rtl="0">
                        <a:spcBef>
                          <a:spcPts val="0"/>
                        </a:spcBef>
                        <a:spcAft>
                          <a:spcPts val="0"/>
                        </a:spcAft>
                        <a:buNone/>
                      </a:pPr>
                      <a:endParaRPr sz="1400" u="none" strike="noStrike" cap="none" dirty="0">
                        <a:solidFill>
                          <a:schemeClr val="dk2"/>
                        </a:solidFill>
                        <a:latin typeface="+mn-lt"/>
                      </a:endParaRPr>
                    </a:p>
                  </a:txBody>
                  <a:tcPr marL="23250" marR="23250" marT="23250" marB="232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92CEF3"/>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rtl="0">
                        <a:spcBef>
                          <a:spcPts val="0"/>
                        </a:spcBef>
                        <a:spcAft>
                          <a:spcPts val="0"/>
                        </a:spcAft>
                        <a:buNone/>
                      </a:pPr>
                      <a:r>
                        <a:rPr lang="en-US" sz="1400" u="none" strike="noStrike" cap="none" dirty="0">
                          <a:solidFill>
                            <a:schemeClr val="dk2"/>
                          </a:solidFill>
                          <a:latin typeface="+mn-lt"/>
                        </a:rPr>
                        <a:t>I do not sleep soundly because </a:t>
                      </a:r>
                      <a:br>
                        <a:rPr lang="en-US" sz="1400" u="none" strike="noStrike" cap="none" dirty="0">
                          <a:solidFill>
                            <a:schemeClr val="dk2"/>
                          </a:solidFill>
                          <a:latin typeface="+mn-lt"/>
                        </a:rPr>
                      </a:br>
                      <a:r>
                        <a:rPr lang="en-US" sz="1400" u="none" strike="noStrike" cap="none" dirty="0">
                          <a:solidFill>
                            <a:schemeClr val="dk2"/>
                          </a:solidFill>
                          <a:latin typeface="+mn-lt"/>
                        </a:rPr>
                        <a:t>of my condition</a:t>
                      </a:r>
                      <a:endParaRPr sz="2000" dirty="0">
                        <a:latin typeface="+mn-lt"/>
                      </a:endParaRPr>
                    </a:p>
                  </a:txBody>
                  <a:tcPr marL="23250" marR="23250" marT="23250" marB="232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rtl="0">
                        <a:spcBef>
                          <a:spcPts val="0"/>
                        </a:spcBef>
                        <a:spcAft>
                          <a:spcPts val="0"/>
                        </a:spcAft>
                        <a:buNone/>
                      </a:pPr>
                      <a:endParaRPr sz="1400" u="none" strike="noStrike" cap="none" dirty="0">
                        <a:solidFill>
                          <a:schemeClr val="dk2"/>
                        </a:solidFill>
                        <a:latin typeface="+mn-lt"/>
                      </a:endParaRPr>
                    </a:p>
                  </a:txBody>
                  <a:tcPr marL="23250" marR="23250" marT="23250" marB="23250">
                    <a:lnL w="9525" cap="flat" cmpd="sng">
                      <a:solidFill>
                        <a:srgbClr val="000000">
                          <a:alpha val="0"/>
                        </a:srgbClr>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92CEF3"/>
                    </a:solidFill>
                  </a:tcPr>
                </a:tc>
                <a:extLst>
                  <a:ext uri="{0D108BD9-81ED-4DB2-BD59-A6C34878D82A}">
                    <a16:rowId xmlns:a16="http://schemas.microsoft.com/office/drawing/2014/main" val="10008"/>
                  </a:ext>
                </a:extLst>
              </a:tr>
              <a:tr h="24025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rtl="0">
                        <a:spcBef>
                          <a:spcPts val="0"/>
                        </a:spcBef>
                        <a:spcAft>
                          <a:spcPts val="0"/>
                        </a:spcAft>
                        <a:buNone/>
                      </a:pPr>
                      <a:r>
                        <a:rPr lang="en-US" sz="1400" u="none" strike="noStrike" cap="none" dirty="0">
                          <a:solidFill>
                            <a:schemeClr val="dk2"/>
                          </a:solidFill>
                          <a:latin typeface="+mn-lt"/>
                        </a:rPr>
                        <a:t>I have lots of energy</a:t>
                      </a:r>
                      <a:endParaRPr sz="2000" dirty="0">
                        <a:latin typeface="+mn-lt"/>
                      </a:endParaRPr>
                    </a:p>
                  </a:txBody>
                  <a:tcPr marL="23250" marR="23250" marT="23250" marB="23250" anchor="ctr">
                    <a:lnL w="12700" cap="flat" cmpd="sng" algn="ctr">
                      <a:solidFill>
                        <a:schemeClr val="tx1"/>
                      </a:solidFill>
                      <a:prstDash val="solid"/>
                      <a:round/>
                      <a:headEnd type="none" w="med" len="med"/>
                      <a:tailEnd type="none" w="med" len="med"/>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rtl="0">
                        <a:spcBef>
                          <a:spcPts val="0"/>
                        </a:spcBef>
                        <a:spcAft>
                          <a:spcPts val="0"/>
                        </a:spcAft>
                        <a:buNone/>
                      </a:pPr>
                      <a:endParaRPr sz="1400" u="none" strike="noStrike" cap="none" dirty="0">
                        <a:solidFill>
                          <a:schemeClr val="dk2"/>
                        </a:solidFill>
                        <a:latin typeface="+mn-lt"/>
                      </a:endParaRPr>
                    </a:p>
                  </a:txBody>
                  <a:tcPr marL="23250" marR="23250" marT="23250" marB="232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C8E6F9"/>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rtl="0">
                        <a:spcBef>
                          <a:spcPts val="0"/>
                        </a:spcBef>
                        <a:spcAft>
                          <a:spcPts val="0"/>
                        </a:spcAft>
                        <a:buNone/>
                      </a:pPr>
                      <a:r>
                        <a:rPr lang="en-US" sz="1400" u="none" strike="noStrike" cap="none" dirty="0">
                          <a:solidFill>
                            <a:schemeClr val="dk2"/>
                          </a:solidFill>
                          <a:latin typeface="+mn-lt"/>
                        </a:rPr>
                        <a:t>I have no energy at all</a:t>
                      </a:r>
                      <a:endParaRPr sz="2000" dirty="0">
                        <a:latin typeface="+mn-lt"/>
                      </a:endParaRPr>
                    </a:p>
                  </a:txBody>
                  <a:tcPr marL="23250" marR="23250" marT="23250" marB="2325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rtl="0">
                        <a:spcBef>
                          <a:spcPts val="0"/>
                        </a:spcBef>
                        <a:spcAft>
                          <a:spcPts val="0"/>
                        </a:spcAft>
                        <a:buNone/>
                      </a:pPr>
                      <a:endParaRPr sz="1400" u="none" strike="noStrike" cap="none" dirty="0">
                        <a:solidFill>
                          <a:schemeClr val="dk2"/>
                        </a:solidFill>
                        <a:latin typeface="+mn-lt"/>
                      </a:endParaRPr>
                    </a:p>
                  </a:txBody>
                  <a:tcPr marL="23250" marR="23250" marT="23250" marB="23250">
                    <a:lnL w="9525" cap="flat" cmpd="sng">
                      <a:solidFill>
                        <a:srgbClr val="000000">
                          <a:alpha val="0"/>
                        </a:srgbClr>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C8E6F9"/>
                    </a:solidFill>
                  </a:tcPr>
                </a:tc>
                <a:extLst>
                  <a:ext uri="{0D108BD9-81ED-4DB2-BD59-A6C34878D82A}">
                    <a16:rowId xmlns:a16="http://schemas.microsoft.com/office/drawing/2014/main" val="10009"/>
                  </a:ext>
                </a:extLst>
              </a:tr>
              <a:tr h="278339">
                <a:tc gridSpan="3">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r" rtl="0">
                        <a:spcBef>
                          <a:spcPts val="0"/>
                        </a:spcBef>
                        <a:spcAft>
                          <a:spcPts val="0"/>
                        </a:spcAft>
                        <a:buNone/>
                      </a:pPr>
                      <a:r>
                        <a:rPr lang="en-US" sz="1400" b="1" u="none" strike="noStrike" cap="none" dirty="0">
                          <a:solidFill>
                            <a:schemeClr val="lt1"/>
                          </a:solidFill>
                          <a:latin typeface="+mn-lt"/>
                        </a:rPr>
                        <a:t>Total Score:</a:t>
                      </a:r>
                      <a:endParaRPr sz="2000" dirty="0">
                        <a:latin typeface="+mn-lt"/>
                      </a:endParaRPr>
                    </a:p>
                  </a:txBody>
                  <a:tcPr marL="88150" marR="88150" marT="44075" marB="44075">
                    <a:lnL w="12700" cap="flat" cmpd="sng" algn="ctr">
                      <a:solidFill>
                        <a:schemeClr val="tx1"/>
                      </a:solidFill>
                      <a:prstDash val="solid"/>
                      <a:round/>
                      <a:headEnd type="none" w="med" len="med"/>
                      <a:tailEnd type="none" w="med" len="med"/>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54A0"/>
                    </a:solidFill>
                  </a:tcPr>
                </a:tc>
                <a:tc hMerge="1">
                  <a:txBody>
                    <a:bodyPr/>
                    <a:lstStyle/>
                    <a:p>
                      <a:endParaRPr lang="en-US"/>
                    </a:p>
                  </a:txBody>
                  <a:tcPr/>
                </a:tc>
                <a:tc hMerge="1">
                  <a:txBody>
                    <a:bodyPr/>
                    <a:lstStyle/>
                    <a:p>
                      <a:endParaRPr lang="en-US"/>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rtl="0">
                        <a:spcBef>
                          <a:spcPts val="0"/>
                        </a:spcBef>
                        <a:spcAft>
                          <a:spcPts val="0"/>
                        </a:spcAft>
                        <a:buNone/>
                      </a:pPr>
                      <a:endParaRPr sz="1400" b="1" u="none" strike="noStrike" cap="none" dirty="0">
                        <a:solidFill>
                          <a:schemeClr val="lt1"/>
                        </a:solidFill>
                        <a:latin typeface="+mn-lt"/>
                      </a:endParaRPr>
                    </a:p>
                  </a:txBody>
                  <a:tcPr marL="23250" marR="23250" marT="23250" marB="23250">
                    <a:lnL w="9525" cap="flat" cmpd="sng">
                      <a:solidFill>
                        <a:srgbClr val="000000">
                          <a:alpha val="0"/>
                        </a:srgbClr>
                      </a:solidFill>
                      <a:prstDash val="solid"/>
                      <a:round/>
                      <a:headEnd type="none" w="sm" len="sm"/>
                      <a:tailEnd type="none" w="sm" len="sm"/>
                    </a:lnL>
                    <a:lnR w="12700" cap="flat" cmpd="sng" algn="ctr">
                      <a:solidFill>
                        <a:schemeClr val="tx1"/>
                      </a:solidFill>
                      <a:prstDash val="solid"/>
                      <a:round/>
                      <a:headEnd type="none" w="med" len="med"/>
                      <a:tailEnd type="none" w="med" len="med"/>
                    </a:lnR>
                    <a:lnT w="9525" cap="flat" cmpd="sng">
                      <a:solidFill>
                        <a:srgbClr val="000000">
                          <a:alpha val="0"/>
                        </a:srgbClr>
                      </a:solid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54A0"/>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4850933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F9682-7878-C598-D905-DDDCDDDF9002}"/>
              </a:ext>
            </a:extLst>
          </p:cNvPr>
          <p:cNvSpPr>
            <a:spLocks noGrp="1"/>
          </p:cNvSpPr>
          <p:nvPr>
            <p:ph type="title"/>
          </p:nvPr>
        </p:nvSpPr>
        <p:spPr/>
        <p:txBody>
          <a:bodyPr/>
          <a:lstStyle/>
          <a:p>
            <a:r>
              <a:rPr lang="en-US" dirty="0"/>
              <a:t>GOLD 2024: Choosing Initial Therapy </a:t>
            </a:r>
          </a:p>
        </p:txBody>
      </p:sp>
      <p:sp>
        <p:nvSpPr>
          <p:cNvPr id="4" name="Google Shape;2264;p23">
            <a:extLst>
              <a:ext uri="{FF2B5EF4-FFF2-40B4-BE49-F238E27FC236}">
                <a16:creationId xmlns:a16="http://schemas.microsoft.com/office/drawing/2014/main" id="{66BBCB71-6D26-3892-277F-85FE6BED92DD}"/>
              </a:ext>
            </a:extLst>
          </p:cNvPr>
          <p:cNvSpPr/>
          <p:nvPr/>
        </p:nvSpPr>
        <p:spPr>
          <a:xfrm>
            <a:off x="5139771" y="3012071"/>
            <a:ext cx="2112956" cy="1191932"/>
          </a:xfrm>
          <a:prstGeom prst="roundRect">
            <a:avLst>
              <a:gd name="adj" fmla="val 16667"/>
            </a:avLst>
          </a:prstGeom>
          <a:solidFill>
            <a:srgbClr val="E1471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FFFFFF"/>
                </a:solidFill>
                <a:effectLst/>
                <a:uLnTx/>
                <a:uFillTx/>
                <a:latin typeface="Calibri"/>
                <a:ea typeface="Calibri"/>
                <a:cs typeface="Calibri"/>
                <a:sym typeface="Calibri"/>
              </a:rPr>
              <a:t>≥2 moderate exacerbations or </a:t>
            </a:r>
            <a:br>
              <a:rPr kumimoji="0" lang="en-US" sz="1800" b="0" i="0" u="none" strike="noStrike" kern="0" cap="none" spc="0" normalizeH="0" baseline="0" noProof="0" dirty="0">
                <a:ln>
                  <a:noFill/>
                </a:ln>
                <a:solidFill>
                  <a:srgbClr val="FFFFFF"/>
                </a:solidFill>
                <a:effectLst/>
                <a:uLnTx/>
                <a:uFillTx/>
                <a:latin typeface="Calibri"/>
                <a:ea typeface="Calibri"/>
                <a:cs typeface="Calibri"/>
                <a:sym typeface="Calibri"/>
              </a:rPr>
            </a:br>
            <a:r>
              <a:rPr kumimoji="0" lang="en-US" sz="1800" b="0" i="0" u="none" strike="noStrike" kern="0" cap="none" spc="0" normalizeH="0" baseline="0" noProof="0" dirty="0">
                <a:ln>
                  <a:noFill/>
                </a:ln>
                <a:solidFill>
                  <a:srgbClr val="FFFFFF"/>
                </a:solidFill>
                <a:effectLst/>
                <a:uLnTx/>
                <a:uFillTx/>
                <a:latin typeface="Calibri"/>
                <a:ea typeface="Calibri"/>
                <a:cs typeface="Calibri"/>
                <a:sym typeface="Calibri"/>
              </a:rPr>
              <a:t>≥1 leading to hospitalization</a:t>
            </a: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 name="Google Shape;2265;p23">
            <a:extLst>
              <a:ext uri="{FF2B5EF4-FFF2-40B4-BE49-F238E27FC236}">
                <a16:creationId xmlns:a16="http://schemas.microsoft.com/office/drawing/2014/main" id="{57B342C2-F742-D99D-720B-F62E1206A144}"/>
              </a:ext>
            </a:extLst>
          </p:cNvPr>
          <p:cNvSpPr/>
          <p:nvPr/>
        </p:nvSpPr>
        <p:spPr>
          <a:xfrm>
            <a:off x="5139771" y="4284706"/>
            <a:ext cx="2136162" cy="1191932"/>
          </a:xfrm>
          <a:prstGeom prst="roundRect">
            <a:avLst>
              <a:gd name="adj" fmla="val 16667"/>
            </a:avLst>
          </a:prstGeom>
          <a:solidFill>
            <a:srgbClr val="E1471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FFFFFF"/>
                </a:solidFill>
                <a:effectLst/>
                <a:uLnTx/>
                <a:uFillTx/>
                <a:latin typeface="Calibri"/>
                <a:ea typeface="Calibri"/>
                <a:cs typeface="Calibri"/>
                <a:sym typeface="Calibri"/>
              </a:rPr>
              <a:t>0 or 1 moderate exacerbation </a:t>
            </a:r>
            <a:br>
              <a:rPr kumimoji="0" lang="en-US" sz="1800" b="0" i="0" u="none" strike="noStrike" kern="0" cap="none" spc="0" normalizeH="0" baseline="0" noProof="0" dirty="0">
                <a:ln>
                  <a:noFill/>
                </a:ln>
                <a:solidFill>
                  <a:srgbClr val="FFFFFF"/>
                </a:solidFill>
                <a:effectLst/>
                <a:uLnTx/>
                <a:uFillTx/>
                <a:latin typeface="Calibri"/>
                <a:ea typeface="Calibri"/>
                <a:cs typeface="Calibri"/>
                <a:sym typeface="Calibri"/>
              </a:rPr>
            </a:br>
            <a:r>
              <a:rPr kumimoji="0" lang="en-US" sz="1800" b="0" i="0" u="none" strike="noStrike" kern="0" cap="none" spc="0" normalizeH="0" baseline="0" noProof="0" dirty="0">
                <a:ln>
                  <a:noFill/>
                </a:ln>
                <a:solidFill>
                  <a:srgbClr val="FFFFFF"/>
                </a:solidFill>
                <a:effectLst/>
                <a:uLnTx/>
                <a:uFillTx/>
                <a:latin typeface="Calibri"/>
                <a:ea typeface="Calibri"/>
                <a:cs typeface="Calibri"/>
                <a:sym typeface="Calibri"/>
              </a:rPr>
              <a:t>(not leading to hospitalization) </a:t>
            </a: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 name="Google Shape;2266;p23">
            <a:extLst>
              <a:ext uri="{FF2B5EF4-FFF2-40B4-BE49-F238E27FC236}">
                <a16:creationId xmlns:a16="http://schemas.microsoft.com/office/drawing/2014/main" id="{C21FB0D0-BC3A-FD1C-4C25-4BCB94F91C58}"/>
              </a:ext>
            </a:extLst>
          </p:cNvPr>
          <p:cNvSpPr/>
          <p:nvPr/>
        </p:nvSpPr>
        <p:spPr>
          <a:xfrm>
            <a:off x="7364841" y="3012994"/>
            <a:ext cx="4464746" cy="1203376"/>
          </a:xfrm>
          <a:prstGeom prst="roundRect">
            <a:avLst>
              <a:gd name="adj" fmla="val 16667"/>
            </a:avLst>
          </a:prstGeom>
          <a:solidFill>
            <a:srgbClr val="0054A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FFFFFF"/>
                </a:solidFill>
                <a:effectLst/>
                <a:uLnTx/>
                <a:uFillTx/>
                <a:latin typeface="Calibri"/>
                <a:ea typeface="Calibri"/>
                <a:cs typeface="Calibri"/>
                <a:sym typeface="Calibri"/>
              </a:rPr>
              <a:t>LABA/LAMA*</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FFFFFF"/>
                </a:solidFill>
                <a:effectLst/>
                <a:uLnTx/>
                <a:uFillTx/>
                <a:latin typeface="Calibri"/>
                <a:ea typeface="Calibri"/>
                <a:cs typeface="Calibri"/>
                <a:sym typeface="Calibri"/>
              </a:rPr>
              <a:t>Consider LABA/LAMA + ICS* if </a:t>
            </a:r>
            <a:br>
              <a:rPr kumimoji="0" lang="en-US" sz="1600" b="0" i="0" u="none" strike="noStrike" kern="0" cap="none" spc="0" normalizeH="0" baseline="0" noProof="0" dirty="0">
                <a:ln>
                  <a:noFill/>
                </a:ln>
                <a:solidFill>
                  <a:srgbClr val="FFFFFF"/>
                </a:solidFill>
                <a:effectLst/>
                <a:uLnTx/>
                <a:uFillTx/>
                <a:latin typeface="Calibri"/>
                <a:ea typeface="Calibri"/>
                <a:cs typeface="Calibri"/>
                <a:sym typeface="Calibri"/>
              </a:rPr>
            </a:br>
            <a:r>
              <a:rPr kumimoji="0" lang="en-US" sz="1600" b="0" i="0" u="none" strike="noStrike" kern="0" cap="none" spc="0" normalizeH="0" baseline="0" noProof="0" dirty="0">
                <a:ln>
                  <a:noFill/>
                </a:ln>
                <a:solidFill>
                  <a:srgbClr val="FFFFFF"/>
                </a:solidFill>
                <a:effectLst/>
                <a:uLnTx/>
                <a:uFillTx/>
                <a:latin typeface="Calibri"/>
                <a:ea typeface="Calibri"/>
                <a:cs typeface="Calibri"/>
                <a:sym typeface="Calibri"/>
              </a:rPr>
              <a:t>blood eosinophils ≥300 cells/µL</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 name="Google Shape;2267;p23">
            <a:extLst>
              <a:ext uri="{FF2B5EF4-FFF2-40B4-BE49-F238E27FC236}">
                <a16:creationId xmlns:a16="http://schemas.microsoft.com/office/drawing/2014/main" id="{3EEA2513-8D2E-ABCE-F7B6-5CCD8D6EE709}"/>
              </a:ext>
            </a:extLst>
          </p:cNvPr>
          <p:cNvSpPr/>
          <p:nvPr/>
        </p:nvSpPr>
        <p:spPr>
          <a:xfrm>
            <a:off x="7364841" y="4273262"/>
            <a:ext cx="2213426" cy="1203376"/>
          </a:xfrm>
          <a:prstGeom prst="roundRect">
            <a:avLst>
              <a:gd name="adj" fmla="val 16667"/>
            </a:avLst>
          </a:prstGeom>
          <a:solidFill>
            <a:srgbClr val="0054A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2000" b="0" kern="0" dirty="0">
                <a:solidFill>
                  <a:srgbClr val="FFFFFF"/>
                </a:solidFill>
                <a:latin typeface="Calibri"/>
                <a:ea typeface="Calibri"/>
                <a:cs typeface="Calibri"/>
                <a:sym typeface="Calibri"/>
              </a:rPr>
              <a:t>B</a:t>
            </a:r>
            <a:r>
              <a:rPr kumimoji="0" lang="en-US" sz="2000" b="0" i="0" u="none" strike="noStrike" kern="0" cap="none" spc="0" normalizeH="0" baseline="0" noProof="0" dirty="0">
                <a:ln>
                  <a:noFill/>
                </a:ln>
                <a:solidFill>
                  <a:srgbClr val="FFFFFF"/>
                </a:solidFill>
                <a:effectLst/>
                <a:uLnTx/>
                <a:uFillTx/>
                <a:latin typeface="Calibri"/>
                <a:ea typeface="Calibri"/>
                <a:cs typeface="Calibri"/>
                <a:sym typeface="Calibri"/>
              </a:rPr>
              <a:t>ronchodilator</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8" name="Google Shape;2268;p23">
            <a:extLst>
              <a:ext uri="{FF2B5EF4-FFF2-40B4-BE49-F238E27FC236}">
                <a16:creationId xmlns:a16="http://schemas.microsoft.com/office/drawing/2014/main" id="{EF360B33-9522-C786-6507-7AABDCE484E9}"/>
              </a:ext>
            </a:extLst>
          </p:cNvPr>
          <p:cNvSpPr/>
          <p:nvPr/>
        </p:nvSpPr>
        <p:spPr>
          <a:xfrm>
            <a:off x="9678506" y="4273262"/>
            <a:ext cx="2121266" cy="1203376"/>
          </a:xfrm>
          <a:prstGeom prst="roundRect">
            <a:avLst>
              <a:gd name="adj" fmla="val 16667"/>
            </a:avLst>
          </a:prstGeom>
          <a:solidFill>
            <a:srgbClr val="0054A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FFFFFF"/>
                </a:solidFill>
                <a:effectLst/>
                <a:uLnTx/>
                <a:uFillTx/>
                <a:latin typeface="Calibri"/>
                <a:ea typeface="Calibri"/>
                <a:cs typeface="Calibri"/>
                <a:sym typeface="Calibri"/>
              </a:rPr>
              <a:t>LABA/LAMA*</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9" name="Google Shape;2270;p23">
            <a:extLst>
              <a:ext uri="{FF2B5EF4-FFF2-40B4-BE49-F238E27FC236}">
                <a16:creationId xmlns:a16="http://schemas.microsoft.com/office/drawing/2014/main" id="{216F4089-496E-1264-AF5F-E4549CEDFEBB}"/>
              </a:ext>
            </a:extLst>
          </p:cNvPr>
          <p:cNvSpPr/>
          <p:nvPr/>
        </p:nvSpPr>
        <p:spPr>
          <a:xfrm>
            <a:off x="7364841" y="5566954"/>
            <a:ext cx="2213426" cy="435596"/>
          </a:xfrm>
          <a:prstGeom prst="roundRect">
            <a:avLst>
              <a:gd name="adj" fmla="val 16667"/>
            </a:avLst>
          </a:prstGeom>
          <a:solidFill>
            <a:srgbClr val="E1471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FFFFFF"/>
                </a:solidFill>
                <a:effectLst/>
                <a:uLnTx/>
                <a:uFillTx/>
                <a:latin typeface="Calibri"/>
                <a:ea typeface="Calibri"/>
                <a:cs typeface="Calibri"/>
                <a:sym typeface="Calibri"/>
              </a:rPr>
              <a:t>mMRC 0-1, CAT &lt;10</a:t>
            </a: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 name="Google Shape;2271;p23">
            <a:extLst>
              <a:ext uri="{FF2B5EF4-FFF2-40B4-BE49-F238E27FC236}">
                <a16:creationId xmlns:a16="http://schemas.microsoft.com/office/drawing/2014/main" id="{ADCD3A58-4FD2-DA7E-1779-0A08F8D78C12}"/>
              </a:ext>
            </a:extLst>
          </p:cNvPr>
          <p:cNvSpPr/>
          <p:nvPr/>
        </p:nvSpPr>
        <p:spPr>
          <a:xfrm>
            <a:off x="9678506" y="5562861"/>
            <a:ext cx="2121267" cy="435596"/>
          </a:xfrm>
          <a:prstGeom prst="roundRect">
            <a:avLst>
              <a:gd name="adj" fmla="val 16667"/>
            </a:avLst>
          </a:prstGeom>
          <a:solidFill>
            <a:srgbClr val="E1471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FFFFFF"/>
                </a:solidFill>
                <a:effectLst/>
                <a:uLnTx/>
                <a:uFillTx/>
                <a:latin typeface="Calibri"/>
                <a:ea typeface="Calibri"/>
                <a:cs typeface="Calibri"/>
                <a:sym typeface="Calibri"/>
              </a:rPr>
              <a:t>mMRC ≥2, CAT ≥10</a:t>
            </a: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1" name="Google Shape;2273;p23">
            <a:extLst>
              <a:ext uri="{FF2B5EF4-FFF2-40B4-BE49-F238E27FC236}">
                <a16:creationId xmlns:a16="http://schemas.microsoft.com/office/drawing/2014/main" id="{6B955AFC-3EE3-E336-7D63-AC534C42200E}"/>
              </a:ext>
            </a:extLst>
          </p:cNvPr>
          <p:cNvSpPr txBox="1"/>
          <p:nvPr/>
        </p:nvSpPr>
        <p:spPr>
          <a:xfrm>
            <a:off x="7364841" y="4305898"/>
            <a:ext cx="1139669" cy="3693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FFFF"/>
                </a:solidFill>
                <a:effectLst/>
                <a:uLnTx/>
                <a:uFillTx/>
                <a:latin typeface="Calibri"/>
                <a:ea typeface="Calibri"/>
                <a:cs typeface="Calibri"/>
                <a:sym typeface="Calibri"/>
              </a:rPr>
              <a:t>Group A </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2" name="Google Shape;2274;p23">
            <a:extLst>
              <a:ext uri="{FF2B5EF4-FFF2-40B4-BE49-F238E27FC236}">
                <a16:creationId xmlns:a16="http://schemas.microsoft.com/office/drawing/2014/main" id="{989721BC-6D40-2C79-0F77-AF456CDA3D9A}"/>
              </a:ext>
            </a:extLst>
          </p:cNvPr>
          <p:cNvSpPr txBox="1"/>
          <p:nvPr/>
        </p:nvSpPr>
        <p:spPr>
          <a:xfrm>
            <a:off x="9678506" y="4305898"/>
            <a:ext cx="1139669" cy="3693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FFFF"/>
                </a:solidFill>
                <a:effectLst/>
                <a:uLnTx/>
                <a:uFillTx/>
                <a:latin typeface="Calibri"/>
                <a:ea typeface="Calibri"/>
                <a:cs typeface="Calibri"/>
                <a:sym typeface="Calibri"/>
              </a:rPr>
              <a:t>Group B </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3" name="Google Shape;2275;p23">
            <a:extLst>
              <a:ext uri="{FF2B5EF4-FFF2-40B4-BE49-F238E27FC236}">
                <a16:creationId xmlns:a16="http://schemas.microsoft.com/office/drawing/2014/main" id="{64C6B832-3957-15BC-AF83-60A65B90EF65}"/>
              </a:ext>
            </a:extLst>
          </p:cNvPr>
          <p:cNvSpPr txBox="1"/>
          <p:nvPr/>
        </p:nvSpPr>
        <p:spPr>
          <a:xfrm>
            <a:off x="7364841" y="3012071"/>
            <a:ext cx="1139669" cy="3693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FFFF"/>
                </a:solidFill>
                <a:effectLst/>
                <a:uLnTx/>
                <a:uFillTx/>
                <a:latin typeface="Calibri"/>
                <a:ea typeface="Calibri"/>
                <a:cs typeface="Calibri"/>
                <a:sym typeface="Calibri"/>
              </a:rPr>
              <a:t>Group E </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5" name="Google Shape;2269;p23">
            <a:extLst>
              <a:ext uri="{FF2B5EF4-FFF2-40B4-BE49-F238E27FC236}">
                <a16:creationId xmlns:a16="http://schemas.microsoft.com/office/drawing/2014/main" id="{7CEA7578-D008-8E94-9826-A427B119077E}"/>
              </a:ext>
            </a:extLst>
          </p:cNvPr>
          <p:cNvSpPr txBox="1"/>
          <p:nvPr/>
        </p:nvSpPr>
        <p:spPr>
          <a:xfrm>
            <a:off x="431111" y="6358930"/>
            <a:ext cx="8722168" cy="276959"/>
          </a:xfrm>
          <a:prstGeom prst="rect">
            <a:avLst/>
          </a:prstGeom>
          <a:noFill/>
          <a:ln>
            <a:noFill/>
          </a:ln>
        </p:spPr>
        <p:txBody>
          <a:bodyPr spcFirstLastPara="1" wrap="square" lIns="91425" tIns="45700" rIns="91425" bIns="45700" anchor="b"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r>
              <a:rPr kumimoji="0" lang="en-US" sz="1200" b="0" i="0" u="none" strike="noStrike" kern="0" cap="none" spc="0" normalizeH="0" baseline="0" noProof="0" dirty="0">
                <a:ln>
                  <a:noFill/>
                </a:ln>
                <a:solidFill>
                  <a:srgbClr val="455560"/>
                </a:solidFill>
                <a:effectLst/>
                <a:uLnTx/>
                <a:uFillTx/>
                <a:latin typeface="Calibri"/>
                <a:ea typeface="Calibri"/>
                <a:cs typeface="Calibri"/>
                <a:sym typeface="Calibri"/>
              </a:rPr>
              <a:t>goldcopd.org/2024-gold-report.</a:t>
            </a:r>
            <a:endParaRPr kumimoji="0" sz="1400" b="0" i="0" u="none" strike="noStrike" kern="0" cap="none" spc="0" normalizeH="0" baseline="0" noProof="0" dirty="0">
              <a:ln>
                <a:noFill/>
              </a:ln>
              <a:solidFill>
                <a:srgbClr val="455560"/>
              </a:solidFill>
              <a:effectLst/>
              <a:uLnTx/>
              <a:uFillTx/>
              <a:latin typeface="Arial"/>
              <a:ea typeface="+mn-ea"/>
              <a:cs typeface="Arial"/>
              <a:sym typeface="Arial"/>
            </a:endParaRPr>
          </a:p>
        </p:txBody>
      </p:sp>
      <p:sp>
        <p:nvSpPr>
          <p:cNvPr id="3" name="TextBox 2">
            <a:extLst>
              <a:ext uri="{FF2B5EF4-FFF2-40B4-BE49-F238E27FC236}">
                <a16:creationId xmlns:a16="http://schemas.microsoft.com/office/drawing/2014/main" id="{0D442BC8-54A8-B12C-8A5F-E42758DAF70A}"/>
              </a:ext>
            </a:extLst>
          </p:cNvPr>
          <p:cNvSpPr txBox="1"/>
          <p:nvPr/>
        </p:nvSpPr>
        <p:spPr>
          <a:xfrm>
            <a:off x="5170948" y="2488851"/>
            <a:ext cx="2050602" cy="523220"/>
          </a:xfrm>
          <a:prstGeom prst="rect">
            <a:avLst/>
          </a:prstGeom>
          <a:noFill/>
        </p:spPr>
        <p:txBody>
          <a:bodyPr wrap="square" rtlCol="0" anchor="ctr" anchorCtr="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Exacerbation History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(per yr)</a:t>
            </a:r>
          </a:p>
        </p:txBody>
      </p:sp>
      <p:sp>
        <p:nvSpPr>
          <p:cNvPr id="16" name="TextBox 15">
            <a:extLst>
              <a:ext uri="{FF2B5EF4-FFF2-40B4-BE49-F238E27FC236}">
                <a16:creationId xmlns:a16="http://schemas.microsoft.com/office/drawing/2014/main" id="{9086BA5B-9CCB-1AE5-5180-94FAE5F89AA8}"/>
              </a:ext>
            </a:extLst>
          </p:cNvPr>
          <p:cNvSpPr txBox="1"/>
          <p:nvPr/>
        </p:nvSpPr>
        <p:spPr>
          <a:xfrm>
            <a:off x="8326212" y="5948965"/>
            <a:ext cx="2704587" cy="307777"/>
          </a:xfrm>
          <a:prstGeom prst="rect">
            <a:avLst/>
          </a:prstGeom>
          <a:noFill/>
        </p:spPr>
        <p:txBody>
          <a:bodyPr wrap="square" rtlCol="0" anchor="ctr" anchorCtr="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Symptoms</a:t>
            </a:r>
          </a:p>
        </p:txBody>
      </p:sp>
      <p:sp>
        <p:nvSpPr>
          <p:cNvPr id="17" name="Google Shape;2264;p23">
            <a:extLst>
              <a:ext uri="{FF2B5EF4-FFF2-40B4-BE49-F238E27FC236}">
                <a16:creationId xmlns:a16="http://schemas.microsoft.com/office/drawing/2014/main" id="{9A808169-C622-4B8C-83B9-B155E8161DCC}"/>
              </a:ext>
            </a:extLst>
          </p:cNvPr>
          <p:cNvSpPr/>
          <p:nvPr/>
        </p:nvSpPr>
        <p:spPr>
          <a:xfrm>
            <a:off x="2883524" y="2721618"/>
            <a:ext cx="2112956" cy="2755019"/>
          </a:xfrm>
          <a:prstGeom prst="roundRect">
            <a:avLst>
              <a:gd name="adj" fmla="val 16667"/>
            </a:avLst>
          </a:prstGeom>
          <a:solidFill>
            <a:srgbClr val="00823B"/>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graphicFrame>
        <p:nvGraphicFramePr>
          <p:cNvPr id="18" name="Table 18">
            <a:extLst>
              <a:ext uri="{FF2B5EF4-FFF2-40B4-BE49-F238E27FC236}">
                <a16:creationId xmlns:a16="http://schemas.microsoft.com/office/drawing/2014/main" id="{550C13D8-D61D-C000-EF1F-773368479ECB}"/>
              </a:ext>
            </a:extLst>
          </p:cNvPr>
          <p:cNvGraphicFramePr>
            <a:graphicFrameLocks noGrp="1"/>
          </p:cNvGraphicFramePr>
          <p:nvPr>
            <p:extLst>
              <p:ext uri="{D42A27DB-BD31-4B8C-83A1-F6EECF244321}">
                <p14:modId xmlns:p14="http://schemas.microsoft.com/office/powerpoint/2010/main" val="1646601984"/>
              </p:ext>
            </p:extLst>
          </p:nvPr>
        </p:nvGraphicFramePr>
        <p:xfrm>
          <a:off x="2899113" y="2923843"/>
          <a:ext cx="2112956" cy="2560320"/>
        </p:xfrm>
        <a:graphic>
          <a:graphicData uri="http://schemas.openxmlformats.org/drawingml/2006/table">
            <a:tbl>
              <a:tblPr firstRow="1" bandRow="1">
                <a:tableStyleId>{2D5ABB26-0587-4C30-8999-92F81FD0307C}</a:tableStyleId>
              </a:tblPr>
              <a:tblGrid>
                <a:gridCol w="1056478">
                  <a:extLst>
                    <a:ext uri="{9D8B030D-6E8A-4147-A177-3AD203B41FA5}">
                      <a16:colId xmlns:a16="http://schemas.microsoft.com/office/drawing/2014/main" val="1523522291"/>
                    </a:ext>
                  </a:extLst>
                </a:gridCol>
                <a:gridCol w="1056478">
                  <a:extLst>
                    <a:ext uri="{9D8B030D-6E8A-4147-A177-3AD203B41FA5}">
                      <a16:colId xmlns:a16="http://schemas.microsoft.com/office/drawing/2014/main" val="4267605204"/>
                    </a:ext>
                  </a:extLst>
                </a:gridCol>
              </a:tblGrid>
              <a:tr h="731520">
                <a:tc>
                  <a:txBody>
                    <a:bodyPr/>
                    <a:lstStyle/>
                    <a:p>
                      <a:pPr algn="ctr"/>
                      <a:r>
                        <a:rPr lang="en-US" sz="1600" b="1" dirty="0">
                          <a:solidFill>
                            <a:schemeClr val="tx1"/>
                          </a:solidFill>
                        </a:rPr>
                        <a:t>GRADE</a:t>
                      </a:r>
                      <a:endParaRPr lang="en-US" sz="1600" b="1" dirty="0">
                        <a:solidFill>
                          <a:schemeClr val="tx1"/>
                        </a:solidFill>
                        <a:latin typeface="+mn-lt"/>
                      </a:endParaRPr>
                    </a:p>
                  </a:txBody>
                  <a:tcPr anchor="ctr">
                    <a:lnB w="12700" cap="flat" cmpd="sng" algn="ctr">
                      <a:solidFill>
                        <a:schemeClr val="tx1"/>
                      </a:solidFill>
                      <a:prstDash val="solid"/>
                      <a:round/>
                      <a:headEnd type="none" w="med" len="med"/>
                      <a:tailEnd type="none" w="med" len="med"/>
                    </a:lnB>
                  </a:tcPr>
                </a:tc>
                <a:tc>
                  <a:txBody>
                    <a:bodyPr/>
                    <a:lstStyle/>
                    <a:p>
                      <a:pPr algn="ctr"/>
                      <a:r>
                        <a:rPr lang="en-US" sz="1600" b="1" dirty="0">
                          <a:solidFill>
                            <a:schemeClr val="tx1"/>
                          </a:solidFill>
                        </a:rPr>
                        <a:t>FEV</a:t>
                      </a:r>
                      <a:r>
                        <a:rPr lang="en-US" sz="1600" b="1" baseline="-25000" dirty="0">
                          <a:solidFill>
                            <a:schemeClr val="tx1"/>
                          </a:solidFill>
                        </a:rPr>
                        <a:t>1</a:t>
                      </a:r>
                      <a:r>
                        <a:rPr lang="en-US" sz="1600" b="1" dirty="0">
                          <a:solidFill>
                            <a:schemeClr val="tx1"/>
                          </a:solidFill>
                        </a:rPr>
                        <a:t> </a:t>
                      </a:r>
                    </a:p>
                    <a:p>
                      <a:pPr algn="ctr"/>
                      <a:r>
                        <a:rPr lang="en-US" sz="1200" dirty="0">
                          <a:solidFill>
                            <a:schemeClr val="tx1"/>
                          </a:solidFill>
                        </a:rPr>
                        <a:t>(% predicted)</a:t>
                      </a:r>
                      <a:endParaRPr lang="en-US" sz="1200" dirty="0">
                        <a:solidFill>
                          <a:schemeClr val="tx1"/>
                        </a:solidFill>
                        <a:latin typeface="+mn-lt"/>
                      </a:endParaRP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0440041"/>
                  </a:ext>
                </a:extLst>
              </a:tr>
              <a:tr h="457200">
                <a:tc>
                  <a:txBody>
                    <a:bodyPr/>
                    <a:lstStyle/>
                    <a:p>
                      <a:pPr algn="ctr"/>
                      <a:r>
                        <a:rPr lang="en-US" sz="1600" b="1" dirty="0">
                          <a:solidFill>
                            <a:schemeClr val="tx1"/>
                          </a:solidFill>
                        </a:rPr>
                        <a:t>GOLD 1</a:t>
                      </a:r>
                      <a:endParaRPr lang="en-US" sz="1600" b="1" dirty="0">
                        <a:solidFill>
                          <a:schemeClr val="tx1"/>
                        </a:solidFill>
                        <a:latin typeface="+mn-lt"/>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chemeClr val="tx1"/>
                          </a:solidFill>
                        </a:rPr>
                        <a:t>≥80</a:t>
                      </a:r>
                      <a:endParaRPr lang="en-US" sz="1600" dirty="0">
                        <a:solidFill>
                          <a:schemeClr val="tx1"/>
                        </a:solidFill>
                        <a:latin typeface="+mn-lt"/>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04468844"/>
                  </a:ext>
                </a:extLst>
              </a:tr>
              <a:tr h="457200">
                <a:tc>
                  <a:txBody>
                    <a:bodyPr/>
                    <a:lstStyle/>
                    <a:p>
                      <a:pPr algn="ctr"/>
                      <a:r>
                        <a:rPr lang="en-US" sz="1600" b="1" dirty="0">
                          <a:solidFill>
                            <a:schemeClr val="tx1"/>
                          </a:solidFill>
                        </a:rPr>
                        <a:t>GOLD 2</a:t>
                      </a:r>
                      <a:endParaRPr lang="en-US" sz="1600" b="1" dirty="0">
                        <a:solidFill>
                          <a:schemeClr val="tx1"/>
                        </a:solidFill>
                        <a:latin typeface="+mn-lt"/>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chemeClr val="tx1"/>
                          </a:solidFill>
                        </a:rPr>
                        <a:t>50-79</a:t>
                      </a:r>
                      <a:endParaRPr lang="en-US" sz="1600" dirty="0">
                        <a:solidFill>
                          <a:schemeClr val="tx1"/>
                        </a:solidFill>
                        <a:latin typeface="+mn-lt"/>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6230450"/>
                  </a:ext>
                </a:extLst>
              </a:tr>
              <a:tr h="457200">
                <a:tc>
                  <a:txBody>
                    <a:bodyPr/>
                    <a:lstStyle/>
                    <a:p>
                      <a:pPr algn="ctr"/>
                      <a:r>
                        <a:rPr lang="en-US" sz="1600" b="1" dirty="0">
                          <a:solidFill>
                            <a:schemeClr val="tx1"/>
                          </a:solidFill>
                        </a:rPr>
                        <a:t>GOLD 3</a:t>
                      </a:r>
                      <a:endParaRPr lang="en-US" sz="1600" b="1" dirty="0">
                        <a:solidFill>
                          <a:schemeClr val="tx1"/>
                        </a:solidFill>
                        <a:latin typeface="+mn-lt"/>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chemeClr val="tx1"/>
                          </a:solidFill>
                        </a:rPr>
                        <a:t>30-49</a:t>
                      </a:r>
                      <a:endParaRPr lang="en-US" sz="1600" dirty="0">
                        <a:solidFill>
                          <a:schemeClr val="tx1"/>
                        </a:solidFill>
                        <a:latin typeface="+mn-lt"/>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35859858"/>
                  </a:ext>
                </a:extLst>
              </a:tr>
              <a:tr h="457200">
                <a:tc>
                  <a:txBody>
                    <a:bodyPr/>
                    <a:lstStyle/>
                    <a:p>
                      <a:pPr algn="ctr"/>
                      <a:r>
                        <a:rPr lang="en-US" sz="1600" b="1" dirty="0">
                          <a:solidFill>
                            <a:schemeClr val="tx1"/>
                          </a:solidFill>
                        </a:rPr>
                        <a:t>GOLD 4</a:t>
                      </a:r>
                      <a:endParaRPr lang="en-US" sz="1600" b="1" dirty="0">
                        <a:solidFill>
                          <a:schemeClr val="tx1"/>
                        </a:solidFill>
                        <a:latin typeface="+mn-lt"/>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sz="1600" dirty="0">
                          <a:solidFill>
                            <a:schemeClr val="tx1"/>
                          </a:solidFill>
                        </a:rPr>
                        <a:t>&lt;30</a:t>
                      </a:r>
                      <a:endParaRPr lang="en-US" sz="1600" dirty="0">
                        <a:solidFill>
                          <a:schemeClr val="tx1"/>
                        </a:solidFill>
                        <a:latin typeface="+mn-lt"/>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144634165"/>
                  </a:ext>
                </a:extLst>
              </a:tr>
            </a:tbl>
          </a:graphicData>
        </a:graphic>
      </p:graphicFrame>
      <p:sp>
        <p:nvSpPr>
          <p:cNvPr id="19" name="Google Shape;2264;p23">
            <a:extLst>
              <a:ext uri="{FF2B5EF4-FFF2-40B4-BE49-F238E27FC236}">
                <a16:creationId xmlns:a16="http://schemas.microsoft.com/office/drawing/2014/main" id="{6825474A-B210-985C-24F9-426F64325E20}"/>
              </a:ext>
            </a:extLst>
          </p:cNvPr>
          <p:cNvSpPr/>
          <p:nvPr/>
        </p:nvSpPr>
        <p:spPr>
          <a:xfrm>
            <a:off x="402918" y="1603804"/>
            <a:ext cx="2194851" cy="859531"/>
          </a:xfrm>
          <a:prstGeom prst="roundRect">
            <a:avLst>
              <a:gd name="adj" fmla="val 16667"/>
            </a:avLst>
          </a:prstGeom>
          <a:solidFill>
            <a:srgbClr val="FDB33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000000"/>
                </a:solidFill>
                <a:effectLst/>
                <a:uLnTx/>
                <a:uFillTx/>
                <a:latin typeface="Calibri"/>
                <a:ea typeface="Calibri"/>
                <a:cs typeface="Calibri"/>
                <a:sym typeface="Calibri"/>
              </a:rPr>
              <a:t>Spirometrically confirmed diagnosis</a:t>
            </a:r>
            <a:endParaRPr kumimoji="0" sz="1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20" name="Google Shape;2264;p23">
            <a:extLst>
              <a:ext uri="{FF2B5EF4-FFF2-40B4-BE49-F238E27FC236}">
                <a16:creationId xmlns:a16="http://schemas.microsoft.com/office/drawing/2014/main" id="{78B38619-5667-9E01-8B42-E888A5C95401}"/>
              </a:ext>
            </a:extLst>
          </p:cNvPr>
          <p:cNvSpPr/>
          <p:nvPr/>
        </p:nvSpPr>
        <p:spPr>
          <a:xfrm>
            <a:off x="2899113" y="1606278"/>
            <a:ext cx="2097367" cy="859531"/>
          </a:xfrm>
          <a:prstGeom prst="roundRect">
            <a:avLst>
              <a:gd name="adj" fmla="val 16667"/>
            </a:avLst>
          </a:prstGeom>
          <a:solidFill>
            <a:srgbClr val="00823B"/>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FFFFFF"/>
                </a:solidFill>
                <a:effectLst/>
                <a:uLnTx/>
                <a:uFillTx/>
                <a:latin typeface="Calibri"/>
                <a:ea typeface="Calibri"/>
                <a:cs typeface="Calibri"/>
                <a:sym typeface="Calibri"/>
              </a:rPr>
              <a:t>Assessment of airflow obstruction</a:t>
            </a: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1" name="Google Shape;2264;p23">
            <a:extLst>
              <a:ext uri="{FF2B5EF4-FFF2-40B4-BE49-F238E27FC236}">
                <a16:creationId xmlns:a16="http://schemas.microsoft.com/office/drawing/2014/main" id="{C4FD953C-8273-3A98-030F-F9A74EAA7CA6}"/>
              </a:ext>
            </a:extLst>
          </p:cNvPr>
          <p:cNvSpPr/>
          <p:nvPr/>
        </p:nvSpPr>
        <p:spPr>
          <a:xfrm>
            <a:off x="7364842" y="1601745"/>
            <a:ext cx="4434930" cy="859531"/>
          </a:xfrm>
          <a:prstGeom prst="roundRect">
            <a:avLst>
              <a:gd name="adj" fmla="val 16667"/>
            </a:avLst>
          </a:prstGeom>
          <a:solidFill>
            <a:srgbClr val="0054A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FFFFFF"/>
                </a:solidFill>
                <a:effectLst/>
                <a:uLnTx/>
                <a:uFillTx/>
                <a:latin typeface="Calibri"/>
                <a:ea typeface="Calibri"/>
                <a:cs typeface="Calibri"/>
                <a:sym typeface="Calibri"/>
              </a:rPr>
              <a:t>Assessment of airflow obstruction</a:t>
            </a: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2" name="Google Shape;2264;p23">
            <a:extLst>
              <a:ext uri="{FF2B5EF4-FFF2-40B4-BE49-F238E27FC236}">
                <a16:creationId xmlns:a16="http://schemas.microsoft.com/office/drawing/2014/main" id="{6783D3DD-014A-6F62-9E2E-4EAAFB9F2EF6}"/>
              </a:ext>
            </a:extLst>
          </p:cNvPr>
          <p:cNvSpPr/>
          <p:nvPr/>
        </p:nvSpPr>
        <p:spPr>
          <a:xfrm>
            <a:off x="402918" y="3669361"/>
            <a:ext cx="2194851" cy="859531"/>
          </a:xfrm>
          <a:prstGeom prst="roundRect">
            <a:avLst>
              <a:gd name="adj" fmla="val 16667"/>
            </a:avLst>
          </a:prstGeom>
          <a:solidFill>
            <a:srgbClr val="FDB33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000000"/>
                </a:solidFill>
                <a:effectLst/>
                <a:uLnTx/>
                <a:uFillTx/>
                <a:latin typeface="Calibri"/>
                <a:ea typeface="Calibri"/>
                <a:cs typeface="Calibri"/>
                <a:sym typeface="Calibri"/>
              </a:rPr>
              <a:t>Post bronchodilator FEV</a:t>
            </a:r>
            <a:r>
              <a:rPr kumimoji="0" lang="en-US" sz="1800" b="0" i="0" u="none" strike="noStrike" kern="0" cap="none" spc="0" normalizeH="0" baseline="-25000" noProof="0" dirty="0">
                <a:ln>
                  <a:noFill/>
                </a:ln>
                <a:solidFill>
                  <a:srgbClr val="000000"/>
                </a:solidFill>
                <a:effectLst/>
                <a:uLnTx/>
                <a:uFillTx/>
                <a:latin typeface="Calibri"/>
                <a:ea typeface="Calibri"/>
                <a:cs typeface="Calibri"/>
                <a:sym typeface="Calibri"/>
              </a:rPr>
              <a:t>1</a:t>
            </a:r>
            <a:r>
              <a:rPr kumimoji="0" lang="en-US" sz="1800" b="0" i="0" u="none" strike="noStrike" kern="0" cap="none" spc="0" normalizeH="0" baseline="0" noProof="0" dirty="0">
                <a:ln>
                  <a:noFill/>
                </a:ln>
                <a:solidFill>
                  <a:srgbClr val="000000"/>
                </a:solidFill>
                <a:effectLst/>
                <a:uLnTx/>
                <a:uFillTx/>
                <a:latin typeface="Calibri"/>
                <a:ea typeface="Calibri"/>
                <a:cs typeface="Calibri"/>
                <a:sym typeface="Calibri"/>
              </a:rPr>
              <a:t>/FVC &lt;0.7</a:t>
            </a:r>
            <a:endParaRPr kumimoji="0" sz="1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cxnSp>
        <p:nvCxnSpPr>
          <p:cNvPr id="26" name="Straight Arrow Connector 25">
            <a:extLst>
              <a:ext uri="{FF2B5EF4-FFF2-40B4-BE49-F238E27FC236}">
                <a16:creationId xmlns:a16="http://schemas.microsoft.com/office/drawing/2014/main" id="{0AA3A271-F5B4-81DA-910D-4B023450D5CC}"/>
              </a:ext>
            </a:extLst>
          </p:cNvPr>
          <p:cNvCxnSpPr>
            <a:stCxn id="19" idx="3"/>
            <a:endCxn id="20" idx="1"/>
          </p:cNvCxnSpPr>
          <p:nvPr/>
        </p:nvCxnSpPr>
        <p:spPr bwMode="auto">
          <a:xfrm>
            <a:off x="2597769" y="2033570"/>
            <a:ext cx="301344" cy="2474"/>
          </a:xfrm>
          <a:prstGeom prst="straightConnector1">
            <a:avLst/>
          </a:prstGeom>
          <a:noFill/>
          <a:ln w="38100" cap="flat" cmpd="sng" algn="ctr">
            <a:solidFill>
              <a:schemeClr val="bg1"/>
            </a:solidFill>
            <a:prstDash val="solid"/>
            <a:round/>
            <a:headEnd type="none" w="med" len="med"/>
            <a:tailEnd type="triangle"/>
          </a:ln>
          <a:effectLst/>
        </p:spPr>
      </p:cxnSp>
      <p:cxnSp>
        <p:nvCxnSpPr>
          <p:cNvPr id="27" name="Straight Arrow Connector 26">
            <a:extLst>
              <a:ext uri="{FF2B5EF4-FFF2-40B4-BE49-F238E27FC236}">
                <a16:creationId xmlns:a16="http://schemas.microsoft.com/office/drawing/2014/main" id="{C0590CA9-18E9-C5F4-560E-E86867DDA7DC}"/>
              </a:ext>
            </a:extLst>
          </p:cNvPr>
          <p:cNvCxnSpPr>
            <a:cxnSpLocks/>
            <a:stCxn id="20" idx="3"/>
            <a:endCxn id="21" idx="1"/>
          </p:cNvCxnSpPr>
          <p:nvPr/>
        </p:nvCxnSpPr>
        <p:spPr bwMode="auto">
          <a:xfrm flipV="1">
            <a:off x="4996480" y="2031511"/>
            <a:ext cx="2368362" cy="4533"/>
          </a:xfrm>
          <a:prstGeom prst="straightConnector1">
            <a:avLst/>
          </a:prstGeom>
          <a:noFill/>
          <a:ln w="38100" cap="flat" cmpd="sng" algn="ctr">
            <a:solidFill>
              <a:schemeClr val="bg1"/>
            </a:solidFill>
            <a:prstDash val="solid"/>
            <a:round/>
            <a:headEnd type="none" w="med" len="med"/>
            <a:tailEnd type="triangle"/>
          </a:ln>
          <a:effectLst/>
        </p:spPr>
      </p:cxnSp>
      <p:sp>
        <p:nvSpPr>
          <p:cNvPr id="14" name="TextBox 13">
            <a:extLst>
              <a:ext uri="{FF2B5EF4-FFF2-40B4-BE49-F238E27FC236}">
                <a16:creationId xmlns:a16="http://schemas.microsoft.com/office/drawing/2014/main" id="{0401CFB4-DBB3-FDAE-4BBC-0F098D1174C4}"/>
              </a:ext>
            </a:extLst>
          </p:cNvPr>
          <p:cNvSpPr txBox="1"/>
          <p:nvPr/>
        </p:nvSpPr>
        <p:spPr bwMode="auto">
          <a:xfrm>
            <a:off x="2976660" y="5571407"/>
            <a:ext cx="44349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kumimoji="0" lang="en-US" sz="1400" b="0" i="0" u="none" strike="noStrike" kern="0" cap="none" spc="0" normalizeH="0" baseline="0" noProof="0" dirty="0">
                <a:ln>
                  <a:noFill/>
                </a:ln>
                <a:solidFill>
                  <a:schemeClr val="bg1"/>
                </a:solidFill>
                <a:effectLst/>
                <a:uLnTx/>
                <a:uFillTx/>
                <a:latin typeface="Calibri"/>
                <a:ea typeface="Calibri"/>
                <a:cs typeface="Calibri"/>
                <a:sym typeface="Calibri"/>
              </a:rPr>
              <a:t>*Use of a single inhaler device may be more convenient and effective than multiple individual devices</a:t>
            </a: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7055287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A07A4-27E4-40EA-B134-3C28F1B468C2}"/>
              </a:ext>
            </a:extLst>
          </p:cNvPr>
          <p:cNvSpPr>
            <a:spLocks noGrp="1"/>
          </p:cNvSpPr>
          <p:nvPr>
            <p:ph type="title"/>
          </p:nvPr>
        </p:nvSpPr>
        <p:spPr/>
        <p:txBody>
          <a:bodyPr>
            <a:normAutofit/>
          </a:bodyPr>
          <a:lstStyle/>
          <a:p>
            <a:r>
              <a:rPr lang="en-US" dirty="0"/>
              <a:t>Evaluating Patient Readiness to Quit Smoking</a:t>
            </a:r>
          </a:p>
        </p:txBody>
      </p:sp>
      <p:sp>
        <p:nvSpPr>
          <p:cNvPr id="3" name="Text Box 15">
            <a:extLst>
              <a:ext uri="{FF2B5EF4-FFF2-40B4-BE49-F238E27FC236}">
                <a16:creationId xmlns:a16="http://schemas.microsoft.com/office/drawing/2014/main" id="{5E8BDDBC-A722-33B0-9919-F9DDA83666F7}"/>
              </a:ext>
            </a:extLst>
          </p:cNvPr>
          <p:cNvSpPr txBox="1">
            <a:spLocks noChangeArrowheads="1"/>
          </p:cNvSpPr>
          <p:nvPr/>
        </p:nvSpPr>
        <p:spPr bwMode="auto">
          <a:xfrm>
            <a:off x="423260" y="6374405"/>
            <a:ext cx="89979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455560"/>
                </a:solidFill>
                <a:effectLst/>
                <a:uLnTx/>
                <a:uFillTx/>
                <a:latin typeface="Calibri"/>
                <a:ea typeface="Calibri"/>
                <a:cs typeface="Calibri"/>
                <a:sym typeface="Calibri"/>
              </a:rPr>
              <a:t>goldcopd.org/2024-gold-report. Leone. Am J Respir Crit Care Med. 2020;202:e5. </a:t>
            </a:r>
            <a:endParaRPr kumimoji="0" lang="en-US" altLang="en-US" sz="1200" b="0" i="0" u="none" strike="noStrike" kern="1200" cap="none" spc="-10" normalizeH="0" baseline="0" noProof="0" dirty="0">
              <a:ln>
                <a:noFill/>
              </a:ln>
              <a:solidFill>
                <a:srgbClr val="455560"/>
              </a:solidFill>
              <a:effectLst/>
              <a:highlight>
                <a:srgbClr val="FFFF00"/>
              </a:highlight>
              <a:uLnTx/>
              <a:uFillTx/>
              <a:latin typeface="Calibri" panose="020F0502020204030204" pitchFamily="34" charset="0"/>
              <a:ea typeface="+mn-ea"/>
              <a:cs typeface="Arial" panose="020B0604020202020204" pitchFamily="34" charset="0"/>
            </a:endParaRPr>
          </a:p>
        </p:txBody>
      </p:sp>
      <p:sp>
        <p:nvSpPr>
          <p:cNvPr id="5" name="Rectangle 4">
            <a:extLst>
              <a:ext uri="{FF2B5EF4-FFF2-40B4-BE49-F238E27FC236}">
                <a16:creationId xmlns:a16="http://schemas.microsoft.com/office/drawing/2014/main" id="{BFBF2BBE-F281-C6F0-7360-9D1A146E8F53}"/>
              </a:ext>
            </a:extLst>
          </p:cNvPr>
          <p:cNvSpPr/>
          <p:nvPr/>
        </p:nvSpPr>
        <p:spPr bwMode="auto">
          <a:xfrm>
            <a:off x="719138" y="3052171"/>
            <a:ext cx="2049462" cy="2781300"/>
          </a:xfrm>
          <a:prstGeom prst="rect">
            <a:avLst/>
          </a:prstGeom>
          <a:solidFill>
            <a:schemeClr val="accent1">
              <a:lumMod val="20000"/>
              <a:lumOff val="80000"/>
            </a:schemeClr>
          </a:solidFill>
          <a:ln w="0">
            <a:noFill/>
            <a:miter lim="800000"/>
            <a:headEnd/>
            <a:tailEnd/>
          </a:ln>
        </p:spPr>
        <p:txBody>
          <a:bodyPr tIns="274320"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Identify tobacco users at every visit by asking about and documenting tobacco use</a:t>
            </a:r>
          </a:p>
        </p:txBody>
      </p:sp>
      <p:sp>
        <p:nvSpPr>
          <p:cNvPr id="6" name="Oval 5">
            <a:extLst>
              <a:ext uri="{FF2B5EF4-FFF2-40B4-BE49-F238E27FC236}">
                <a16:creationId xmlns:a16="http://schemas.microsoft.com/office/drawing/2014/main" id="{04FCFD43-94F7-6ED2-D9BD-64EAA93B4756}"/>
              </a:ext>
            </a:extLst>
          </p:cNvPr>
          <p:cNvSpPr/>
          <p:nvPr/>
        </p:nvSpPr>
        <p:spPr bwMode="auto">
          <a:xfrm>
            <a:off x="1141388" y="1600200"/>
            <a:ext cx="1204960" cy="1204960"/>
          </a:xfrm>
          <a:prstGeom prst="ellipse">
            <a:avLst/>
          </a:prstGeom>
          <a:solidFill>
            <a:schemeClr val="accent1">
              <a:lumMod val="20000"/>
              <a:lumOff val="80000"/>
            </a:schemeClr>
          </a:solidFill>
          <a:ln w="28575">
            <a:solidFill>
              <a:schemeClr val="accent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8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8" name="Rectangle 7">
            <a:extLst>
              <a:ext uri="{FF2B5EF4-FFF2-40B4-BE49-F238E27FC236}">
                <a16:creationId xmlns:a16="http://schemas.microsoft.com/office/drawing/2014/main" id="{A8E51C12-2A32-CF19-4701-2BD2D841F602}"/>
              </a:ext>
            </a:extLst>
          </p:cNvPr>
          <p:cNvSpPr/>
          <p:nvPr/>
        </p:nvSpPr>
        <p:spPr bwMode="auto">
          <a:xfrm>
            <a:off x="2907459" y="3052171"/>
            <a:ext cx="2049462" cy="2781300"/>
          </a:xfrm>
          <a:prstGeom prst="rect">
            <a:avLst/>
          </a:prstGeom>
          <a:solidFill>
            <a:schemeClr val="accent2">
              <a:lumMod val="20000"/>
              <a:lumOff val="80000"/>
            </a:schemeClr>
          </a:solidFill>
          <a:ln w="0">
            <a:noFill/>
            <a:miter lim="800000"/>
            <a:headEnd/>
            <a:tailEnd/>
          </a:ln>
        </p:spPr>
        <p:txBody>
          <a:bodyPr tIns="274320"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Urge tobacco users to quit in clear, strong, and personalized manner</a:t>
            </a:r>
          </a:p>
        </p:txBody>
      </p:sp>
      <p:sp>
        <p:nvSpPr>
          <p:cNvPr id="9" name="Oval 8">
            <a:extLst>
              <a:ext uri="{FF2B5EF4-FFF2-40B4-BE49-F238E27FC236}">
                <a16:creationId xmlns:a16="http://schemas.microsoft.com/office/drawing/2014/main" id="{99A03E1D-76E8-41E5-47EC-AE954D8B6519}"/>
              </a:ext>
            </a:extLst>
          </p:cNvPr>
          <p:cNvSpPr/>
          <p:nvPr/>
        </p:nvSpPr>
        <p:spPr bwMode="auto">
          <a:xfrm>
            <a:off x="3332991" y="1600200"/>
            <a:ext cx="1204960" cy="1204960"/>
          </a:xfrm>
          <a:prstGeom prst="ellipse">
            <a:avLst/>
          </a:prstGeom>
          <a:solidFill>
            <a:schemeClr val="accent2">
              <a:lumMod val="20000"/>
              <a:lumOff val="80000"/>
            </a:schemeClr>
          </a:solidFill>
          <a:ln w="28575">
            <a:solidFill>
              <a:schemeClr val="accent2"/>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8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0" name="Rectangle 9">
            <a:extLst>
              <a:ext uri="{FF2B5EF4-FFF2-40B4-BE49-F238E27FC236}">
                <a16:creationId xmlns:a16="http://schemas.microsoft.com/office/drawing/2014/main" id="{E9321CF9-C490-AD9B-D3EA-088F1D7BA4E6}"/>
              </a:ext>
            </a:extLst>
          </p:cNvPr>
          <p:cNvSpPr/>
          <p:nvPr/>
        </p:nvSpPr>
        <p:spPr bwMode="auto">
          <a:xfrm>
            <a:off x="5095780" y="3052171"/>
            <a:ext cx="2049462" cy="2781300"/>
          </a:xfrm>
          <a:prstGeom prst="rect">
            <a:avLst/>
          </a:prstGeom>
          <a:solidFill>
            <a:schemeClr val="accent3">
              <a:lumMod val="20000"/>
              <a:lumOff val="80000"/>
            </a:schemeClr>
          </a:solidFill>
          <a:ln w="0">
            <a:noFill/>
            <a:miter lim="800000"/>
            <a:headEnd/>
            <a:tailEnd/>
          </a:ln>
        </p:spPr>
        <p:txBody>
          <a:bodyPr tIns="274320"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Determine willingness to quit within proposed timeframe and discuss patient rationale and barriers</a:t>
            </a:r>
          </a:p>
        </p:txBody>
      </p:sp>
      <p:sp>
        <p:nvSpPr>
          <p:cNvPr id="11" name="Oval 10">
            <a:extLst>
              <a:ext uri="{FF2B5EF4-FFF2-40B4-BE49-F238E27FC236}">
                <a16:creationId xmlns:a16="http://schemas.microsoft.com/office/drawing/2014/main" id="{20ED0D66-C7F3-0EBF-C3EC-A85D2557D448}"/>
              </a:ext>
            </a:extLst>
          </p:cNvPr>
          <p:cNvSpPr/>
          <p:nvPr/>
        </p:nvSpPr>
        <p:spPr bwMode="auto">
          <a:xfrm>
            <a:off x="5517885" y="1600200"/>
            <a:ext cx="1204960" cy="1204960"/>
          </a:xfrm>
          <a:prstGeom prst="ellipse">
            <a:avLst/>
          </a:prstGeom>
          <a:solidFill>
            <a:schemeClr val="accent3">
              <a:lumMod val="20000"/>
              <a:lumOff val="80000"/>
            </a:schemeClr>
          </a:solidFill>
          <a:ln w="28575">
            <a:solidFill>
              <a:schemeClr val="accent3"/>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8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2" name="Rectangle 11">
            <a:extLst>
              <a:ext uri="{FF2B5EF4-FFF2-40B4-BE49-F238E27FC236}">
                <a16:creationId xmlns:a16="http://schemas.microsoft.com/office/drawing/2014/main" id="{26871B3C-55B4-5E61-E2D2-4B19E7FDEDE3}"/>
              </a:ext>
            </a:extLst>
          </p:cNvPr>
          <p:cNvSpPr/>
          <p:nvPr/>
        </p:nvSpPr>
        <p:spPr bwMode="auto">
          <a:xfrm>
            <a:off x="7284101" y="3052171"/>
            <a:ext cx="2049462" cy="2781300"/>
          </a:xfrm>
          <a:prstGeom prst="rect">
            <a:avLst/>
          </a:prstGeom>
          <a:solidFill>
            <a:schemeClr val="accent4">
              <a:lumMod val="20000"/>
              <a:lumOff val="80000"/>
            </a:schemeClr>
          </a:solidFill>
          <a:ln w="0">
            <a:noFill/>
            <a:miter lim="800000"/>
            <a:headEnd/>
            <a:tailEnd/>
          </a:ln>
        </p:spPr>
        <p:txBody>
          <a:bodyPr tIns="274320"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Aid patient in quitting by helping to develop plan and providing resources; offer pharmacotherapy when appropriate; provide education</a:t>
            </a:r>
          </a:p>
        </p:txBody>
      </p:sp>
      <p:sp>
        <p:nvSpPr>
          <p:cNvPr id="13" name="Oval 12">
            <a:extLst>
              <a:ext uri="{FF2B5EF4-FFF2-40B4-BE49-F238E27FC236}">
                <a16:creationId xmlns:a16="http://schemas.microsoft.com/office/drawing/2014/main" id="{DE0C311B-9DEE-FA2B-5CB3-C830551B8AAA}"/>
              </a:ext>
            </a:extLst>
          </p:cNvPr>
          <p:cNvSpPr/>
          <p:nvPr/>
        </p:nvSpPr>
        <p:spPr bwMode="auto">
          <a:xfrm>
            <a:off x="7706352" y="1600200"/>
            <a:ext cx="1204960" cy="1204960"/>
          </a:xfrm>
          <a:prstGeom prst="ellipse">
            <a:avLst/>
          </a:prstGeom>
          <a:solidFill>
            <a:schemeClr val="accent4">
              <a:lumMod val="20000"/>
              <a:lumOff val="80000"/>
            </a:schemeClr>
          </a:solidFill>
          <a:ln w="28575">
            <a:solidFill>
              <a:schemeClr val="accent4"/>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8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4" name="Rectangle 13">
            <a:extLst>
              <a:ext uri="{FF2B5EF4-FFF2-40B4-BE49-F238E27FC236}">
                <a16:creationId xmlns:a16="http://schemas.microsoft.com/office/drawing/2014/main" id="{D17CE6FC-5CE3-A648-5743-DDCBD295BF76}"/>
              </a:ext>
            </a:extLst>
          </p:cNvPr>
          <p:cNvSpPr/>
          <p:nvPr/>
        </p:nvSpPr>
        <p:spPr bwMode="auto">
          <a:xfrm>
            <a:off x="9472423" y="3052171"/>
            <a:ext cx="2049462" cy="2781300"/>
          </a:xfrm>
          <a:prstGeom prst="rect">
            <a:avLst/>
          </a:prstGeom>
          <a:solidFill>
            <a:schemeClr val="accent6">
              <a:lumMod val="20000"/>
              <a:lumOff val="80000"/>
            </a:schemeClr>
          </a:solidFill>
          <a:ln w="0">
            <a:noFill/>
            <a:miter lim="800000"/>
            <a:headEnd/>
            <a:tailEnd/>
          </a:ln>
        </p:spPr>
        <p:txBody>
          <a:bodyPr tIns="274320"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Schedule follow-up </a:t>
            </a:r>
          </a:p>
        </p:txBody>
      </p:sp>
      <p:sp>
        <p:nvSpPr>
          <p:cNvPr id="15" name="Oval 14">
            <a:extLst>
              <a:ext uri="{FF2B5EF4-FFF2-40B4-BE49-F238E27FC236}">
                <a16:creationId xmlns:a16="http://schemas.microsoft.com/office/drawing/2014/main" id="{601D9CE2-4688-126B-8FB6-B803B1A3D792}"/>
              </a:ext>
            </a:extLst>
          </p:cNvPr>
          <p:cNvSpPr/>
          <p:nvPr/>
        </p:nvSpPr>
        <p:spPr bwMode="auto">
          <a:xfrm>
            <a:off x="9894819" y="1600200"/>
            <a:ext cx="1204960" cy="1204960"/>
          </a:xfrm>
          <a:prstGeom prst="ellipse">
            <a:avLst/>
          </a:prstGeom>
          <a:solidFill>
            <a:schemeClr val="accent6">
              <a:lumMod val="20000"/>
              <a:lumOff val="80000"/>
            </a:schemeClr>
          </a:solidFill>
          <a:ln w="28575">
            <a:solidFill>
              <a:schemeClr val="accent6"/>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8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6" name="Rectangle: Rounded Corners 15">
            <a:extLst>
              <a:ext uri="{FF2B5EF4-FFF2-40B4-BE49-F238E27FC236}">
                <a16:creationId xmlns:a16="http://schemas.microsoft.com/office/drawing/2014/main" id="{4FF23BE4-CEEA-DDD4-632B-6404FECEA126}"/>
              </a:ext>
            </a:extLst>
          </p:cNvPr>
          <p:cNvSpPr/>
          <p:nvPr/>
        </p:nvSpPr>
        <p:spPr bwMode="auto">
          <a:xfrm>
            <a:off x="719138" y="2678160"/>
            <a:ext cx="2049461" cy="582448"/>
          </a:xfrm>
          <a:prstGeom prst="roundRect">
            <a:avLst>
              <a:gd name="adj" fmla="val 50000"/>
            </a:avLst>
          </a:prstGeom>
          <a:solidFill>
            <a:schemeClr val="accent1"/>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8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ASK</a:t>
            </a:r>
          </a:p>
        </p:txBody>
      </p:sp>
      <p:sp>
        <p:nvSpPr>
          <p:cNvPr id="17" name="Rectangle: Rounded Corners 16">
            <a:extLst>
              <a:ext uri="{FF2B5EF4-FFF2-40B4-BE49-F238E27FC236}">
                <a16:creationId xmlns:a16="http://schemas.microsoft.com/office/drawing/2014/main" id="{6A5EF04F-7D50-E249-C152-054C66576D43}"/>
              </a:ext>
            </a:extLst>
          </p:cNvPr>
          <p:cNvSpPr/>
          <p:nvPr/>
        </p:nvSpPr>
        <p:spPr bwMode="auto">
          <a:xfrm>
            <a:off x="2907458" y="2678160"/>
            <a:ext cx="2049461" cy="582448"/>
          </a:xfrm>
          <a:prstGeom prst="roundRect">
            <a:avLst>
              <a:gd name="adj" fmla="val 50000"/>
            </a:avLst>
          </a:prstGeom>
          <a:solidFill>
            <a:schemeClr val="accent2"/>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8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ADVISE</a:t>
            </a:r>
          </a:p>
        </p:txBody>
      </p:sp>
      <p:sp>
        <p:nvSpPr>
          <p:cNvPr id="18" name="Rectangle: Rounded Corners 17">
            <a:extLst>
              <a:ext uri="{FF2B5EF4-FFF2-40B4-BE49-F238E27FC236}">
                <a16:creationId xmlns:a16="http://schemas.microsoft.com/office/drawing/2014/main" id="{71BE8F2E-57CA-FB09-4C85-42D38FB18F67}"/>
              </a:ext>
            </a:extLst>
          </p:cNvPr>
          <p:cNvSpPr/>
          <p:nvPr/>
        </p:nvSpPr>
        <p:spPr bwMode="auto">
          <a:xfrm>
            <a:off x="5095777" y="2678160"/>
            <a:ext cx="2049461" cy="582448"/>
          </a:xfrm>
          <a:prstGeom prst="roundRect">
            <a:avLst>
              <a:gd name="adj" fmla="val 50000"/>
            </a:avLst>
          </a:prstGeom>
          <a:solidFill>
            <a:schemeClr val="accent3"/>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8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ASSESS</a:t>
            </a:r>
          </a:p>
        </p:txBody>
      </p:sp>
      <p:sp>
        <p:nvSpPr>
          <p:cNvPr id="19" name="Rectangle: Rounded Corners 18">
            <a:extLst>
              <a:ext uri="{FF2B5EF4-FFF2-40B4-BE49-F238E27FC236}">
                <a16:creationId xmlns:a16="http://schemas.microsoft.com/office/drawing/2014/main" id="{B0CB1014-3334-F528-30F9-ADA471768470}"/>
              </a:ext>
            </a:extLst>
          </p:cNvPr>
          <p:cNvSpPr/>
          <p:nvPr/>
        </p:nvSpPr>
        <p:spPr bwMode="auto">
          <a:xfrm>
            <a:off x="7284102" y="2678160"/>
            <a:ext cx="2049461" cy="582448"/>
          </a:xfrm>
          <a:prstGeom prst="roundRect">
            <a:avLst>
              <a:gd name="adj" fmla="val 50000"/>
            </a:avLst>
          </a:prstGeom>
          <a:solidFill>
            <a:schemeClr val="accent4"/>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8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ASSIST</a:t>
            </a:r>
          </a:p>
        </p:txBody>
      </p:sp>
      <p:sp>
        <p:nvSpPr>
          <p:cNvPr id="20" name="Rectangle: Rounded Corners 19">
            <a:extLst>
              <a:ext uri="{FF2B5EF4-FFF2-40B4-BE49-F238E27FC236}">
                <a16:creationId xmlns:a16="http://schemas.microsoft.com/office/drawing/2014/main" id="{0EE09A06-B032-C2D3-A9BD-7532380730DB}"/>
              </a:ext>
            </a:extLst>
          </p:cNvPr>
          <p:cNvSpPr/>
          <p:nvPr/>
        </p:nvSpPr>
        <p:spPr bwMode="auto">
          <a:xfrm>
            <a:off x="9472422" y="2678160"/>
            <a:ext cx="2049461" cy="582448"/>
          </a:xfrm>
          <a:prstGeom prst="roundRect">
            <a:avLst>
              <a:gd name="adj" fmla="val 50000"/>
            </a:avLst>
          </a:prstGeom>
          <a:solidFill>
            <a:schemeClr val="accent6"/>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8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ARRANGE</a:t>
            </a:r>
          </a:p>
        </p:txBody>
      </p:sp>
      <p:pic>
        <p:nvPicPr>
          <p:cNvPr id="22" name="Graphic 21" descr="Chat with solid fill">
            <a:extLst>
              <a:ext uri="{FF2B5EF4-FFF2-40B4-BE49-F238E27FC236}">
                <a16:creationId xmlns:a16="http://schemas.microsoft.com/office/drawing/2014/main" id="{96D797C0-2508-E00C-DD48-8D52926C208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86668" y="1763760"/>
            <a:ext cx="914400" cy="914400"/>
          </a:xfrm>
          <a:prstGeom prst="rect">
            <a:avLst/>
          </a:prstGeom>
        </p:spPr>
      </p:pic>
      <p:pic>
        <p:nvPicPr>
          <p:cNvPr id="26" name="Graphic 25" descr="No smoking with solid fill">
            <a:extLst>
              <a:ext uri="{FF2B5EF4-FFF2-40B4-BE49-F238E27FC236}">
                <a16:creationId xmlns:a16="http://schemas.microsoft.com/office/drawing/2014/main" id="{82E18DF9-DF5D-D51F-5984-2D5848AF89D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468897" y="1739605"/>
            <a:ext cx="914400" cy="914400"/>
          </a:xfrm>
          <a:prstGeom prst="rect">
            <a:avLst/>
          </a:prstGeom>
        </p:spPr>
      </p:pic>
      <p:pic>
        <p:nvPicPr>
          <p:cNvPr id="28" name="Graphic 27" descr="Daily calendar with solid fill">
            <a:extLst>
              <a:ext uri="{FF2B5EF4-FFF2-40B4-BE49-F238E27FC236}">
                <a16:creationId xmlns:a16="http://schemas.microsoft.com/office/drawing/2014/main" id="{FD850529-A012-2CC9-318F-1969DC2AC54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039952" y="1763760"/>
            <a:ext cx="914400" cy="914400"/>
          </a:xfrm>
          <a:prstGeom prst="rect">
            <a:avLst/>
          </a:prstGeom>
        </p:spPr>
      </p:pic>
      <p:pic>
        <p:nvPicPr>
          <p:cNvPr id="30" name="Graphic 29" descr="Clipboard Checked with solid fill">
            <a:extLst>
              <a:ext uri="{FF2B5EF4-FFF2-40B4-BE49-F238E27FC236}">
                <a16:creationId xmlns:a16="http://schemas.microsoft.com/office/drawing/2014/main" id="{9EA0AA58-75C0-1388-5F07-96706B0BDAE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859244" y="1739605"/>
            <a:ext cx="914400" cy="914400"/>
          </a:xfrm>
          <a:prstGeom prst="rect">
            <a:avLst/>
          </a:prstGeom>
        </p:spPr>
      </p:pic>
      <p:pic>
        <p:nvPicPr>
          <p:cNvPr id="32" name="Graphic 31" descr="Boardroom with solid fill">
            <a:extLst>
              <a:ext uri="{FF2B5EF4-FFF2-40B4-BE49-F238E27FC236}">
                <a16:creationId xmlns:a16="http://schemas.microsoft.com/office/drawing/2014/main" id="{DCEFA0D5-E54E-21B7-C61B-10359D72D8E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663165" y="1739605"/>
            <a:ext cx="914400" cy="914400"/>
          </a:xfrm>
          <a:prstGeom prst="rect">
            <a:avLst/>
          </a:prstGeom>
        </p:spPr>
      </p:pic>
      <p:sp>
        <p:nvSpPr>
          <p:cNvPr id="4" name="Google Shape;2244;p21">
            <a:extLst>
              <a:ext uri="{FF2B5EF4-FFF2-40B4-BE49-F238E27FC236}">
                <a16:creationId xmlns:a16="http://schemas.microsoft.com/office/drawing/2014/main" id="{802A1CB6-FECA-CD96-FA7B-1EEBD17F348F}"/>
              </a:ext>
            </a:extLst>
          </p:cNvPr>
          <p:cNvSpPr txBox="1"/>
          <p:nvPr/>
        </p:nvSpPr>
        <p:spPr>
          <a:xfrm>
            <a:off x="719139" y="5653514"/>
            <a:ext cx="10802744" cy="553968"/>
          </a:xfrm>
          <a:prstGeom prst="rect">
            <a:avLst/>
          </a:prstGeom>
          <a:solidFill>
            <a:srgbClr val="0054A0"/>
          </a:solidFill>
          <a:ln>
            <a:noFill/>
          </a:ln>
        </p:spPr>
        <p:txBody>
          <a:bodyPr spcFirstLastPara="1" wrap="square" lIns="18287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2133"/>
              <a:buFont typeface="Calibri"/>
              <a:buNone/>
              <a:tabLst/>
              <a:defRPr/>
            </a:pPr>
            <a:r>
              <a:rPr kumimoji="0" lang="en-US" sz="2400" b="1" i="0" u="none" strike="noStrike" kern="0" cap="none" spc="0" normalizeH="0" baseline="0" noProof="0" dirty="0">
                <a:ln>
                  <a:noFill/>
                </a:ln>
                <a:solidFill>
                  <a:srgbClr val="FFFFFF"/>
                </a:solidFill>
                <a:effectLst/>
                <a:uLnTx/>
                <a:uFillTx/>
                <a:latin typeface="Calibri"/>
                <a:ea typeface="Calibri"/>
                <a:cs typeface="Calibri"/>
                <a:sym typeface="Calibri"/>
              </a:rPr>
              <a:t>Offer pharmacotherapy</a:t>
            </a:r>
            <a:endParaRPr kumimoji="0" sz="16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1173571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9EEF8-E9CA-D771-A8C6-EC33133185BF}"/>
              </a:ext>
            </a:extLst>
          </p:cNvPr>
          <p:cNvSpPr>
            <a:spLocks noGrp="1"/>
          </p:cNvSpPr>
          <p:nvPr>
            <p:ph type="title"/>
          </p:nvPr>
        </p:nvSpPr>
        <p:spPr/>
        <p:txBody>
          <a:bodyPr/>
          <a:lstStyle/>
          <a:p>
            <a:r>
              <a:rPr lang="en-US" dirty="0"/>
              <a:t>Immunizations in Stable COPD</a:t>
            </a:r>
          </a:p>
        </p:txBody>
      </p:sp>
      <p:sp>
        <p:nvSpPr>
          <p:cNvPr id="5" name="Google Shape;2630;p46">
            <a:extLst>
              <a:ext uri="{FF2B5EF4-FFF2-40B4-BE49-F238E27FC236}">
                <a16:creationId xmlns:a16="http://schemas.microsoft.com/office/drawing/2014/main" id="{E4A62868-A1A1-0D79-F050-016AB2666074}"/>
              </a:ext>
            </a:extLst>
          </p:cNvPr>
          <p:cNvSpPr txBox="1"/>
          <p:nvPr/>
        </p:nvSpPr>
        <p:spPr>
          <a:xfrm>
            <a:off x="418502" y="6413017"/>
            <a:ext cx="10616184" cy="184666"/>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r>
              <a:rPr kumimoji="0" lang="en-US" sz="1200" b="0" i="0" u="none" strike="noStrike" kern="0" cap="none" spc="0" normalizeH="0" baseline="0" noProof="0" dirty="0">
                <a:ln>
                  <a:noFill/>
                </a:ln>
                <a:solidFill>
                  <a:srgbClr val="455560"/>
                </a:solidFill>
                <a:effectLst/>
                <a:uLnTx/>
                <a:uFillTx/>
                <a:latin typeface="Calibri"/>
                <a:ea typeface="Calibri"/>
                <a:cs typeface="Calibri"/>
                <a:sym typeface="Calibri"/>
              </a:rPr>
              <a:t>goldcopd.org/2024-gold-report. cdc.gov/vaccines/adults/rec-vac/index.html. cdc.gov/vaccines/hcp/vis/vis-statements/rsv.html.</a:t>
            </a:r>
            <a:endParaRPr kumimoji="0" sz="1400" b="0" i="0" u="none" strike="noStrike" kern="0" cap="none" spc="0" normalizeH="0" baseline="0" noProof="0" dirty="0">
              <a:ln>
                <a:noFill/>
              </a:ln>
              <a:solidFill>
                <a:srgbClr val="455560"/>
              </a:solidFill>
              <a:effectLst/>
              <a:uLnTx/>
              <a:uFillTx/>
              <a:latin typeface="Arial"/>
              <a:ea typeface="+mn-ea"/>
              <a:cs typeface="Arial"/>
              <a:sym typeface="Arial"/>
            </a:endParaRPr>
          </a:p>
        </p:txBody>
      </p:sp>
      <p:graphicFrame>
        <p:nvGraphicFramePr>
          <p:cNvPr id="6" name="Group 155">
            <a:extLst>
              <a:ext uri="{FF2B5EF4-FFF2-40B4-BE49-F238E27FC236}">
                <a16:creationId xmlns:a16="http://schemas.microsoft.com/office/drawing/2014/main" id="{0E4D33BC-564B-C888-C0F1-6BD90FF37B8A}"/>
              </a:ext>
            </a:extLst>
          </p:cNvPr>
          <p:cNvGraphicFramePr>
            <a:graphicFrameLocks/>
          </p:cNvGraphicFramePr>
          <p:nvPr>
            <p:extLst>
              <p:ext uri="{D42A27DB-BD31-4B8C-83A1-F6EECF244321}">
                <p14:modId xmlns:p14="http://schemas.microsoft.com/office/powerpoint/2010/main" val="4226251982"/>
              </p:ext>
            </p:extLst>
          </p:nvPr>
        </p:nvGraphicFramePr>
        <p:xfrm>
          <a:off x="716908" y="1605020"/>
          <a:ext cx="10789291" cy="3224994"/>
        </p:xfrm>
        <a:graphic>
          <a:graphicData uri="http://schemas.openxmlformats.org/drawingml/2006/table">
            <a:tbl>
              <a:tblPr/>
              <a:tblGrid>
                <a:gridCol w="2326195">
                  <a:extLst>
                    <a:ext uri="{9D8B030D-6E8A-4147-A177-3AD203B41FA5}">
                      <a16:colId xmlns:a16="http://schemas.microsoft.com/office/drawing/2014/main" val="20001"/>
                    </a:ext>
                  </a:extLst>
                </a:gridCol>
                <a:gridCol w="8463096">
                  <a:extLst>
                    <a:ext uri="{9D8B030D-6E8A-4147-A177-3AD203B41FA5}">
                      <a16:colId xmlns:a16="http://schemas.microsoft.com/office/drawing/2014/main" val="20002"/>
                    </a:ext>
                  </a:extLst>
                </a:gridCol>
              </a:tblGrid>
              <a:tr h="372381">
                <a:tc>
                  <a:txBody>
                    <a:bodyPr/>
                    <a:lstStyle/>
                    <a:p>
                      <a:pPr algn="ctr"/>
                      <a:r>
                        <a:rPr lang="en-US" sz="1800" b="1" dirty="0">
                          <a:solidFill>
                            <a:schemeClr val="tx1"/>
                          </a:solidFill>
                        </a:rPr>
                        <a:t>Vaccine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r>
                        <a:rPr lang="en-US" sz="1800" b="1" dirty="0">
                          <a:solidFill>
                            <a:schemeClr val="tx1"/>
                          </a:solidFill>
                        </a:rPr>
                        <a:t>2024 Recommendations for Patients With COPD</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23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COVID-19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t>
                      </a:r>
                      <a:r>
                        <a:rPr kumimoji="0" lang="en-US" sz="1800" b="0" i="0" u="none" strike="noStrike" cap="none" normalizeH="0" baseline="0" dirty="0">
                          <a:ln>
                            <a:noFill/>
                          </a:ln>
                          <a:solidFill>
                            <a:schemeClr val="bg2">
                              <a:lumMod val="10000"/>
                            </a:schemeClr>
                          </a:solidFill>
                          <a:effectLst/>
                          <a:latin typeface="Calibri" panose="020F0502020204030204" pitchFamily="34" charset="0"/>
                        </a:rPr>
                        <a:t>1 updated dose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7898573"/>
                  </a:ext>
                </a:extLst>
              </a:tr>
              <a:tr h="3723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Influenza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Annually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r h="3723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Pneumococcal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600"/>
                        </a:spcAft>
                        <a:buClr>
                          <a:schemeClr val="bg1"/>
                        </a:buClr>
                        <a:buSzTx/>
                        <a:buFont typeface="Arial" panose="020B0604020202020204" pitchFamily="34" charset="0"/>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dose of 20-valent pneumococcal conjugate (PCV20) </a:t>
                      </a:r>
                      <a:r>
                        <a:rPr kumimoji="0" lang="en-US" sz="1800" b="1" i="0" u="sng" strike="noStrike" cap="none" normalizeH="0" baseline="0" dirty="0">
                          <a:ln>
                            <a:noFill/>
                          </a:ln>
                          <a:solidFill>
                            <a:schemeClr val="bg2">
                              <a:lumMod val="10000"/>
                            </a:schemeClr>
                          </a:solidFill>
                          <a:effectLst/>
                          <a:latin typeface="Calibri" panose="020F0502020204030204" pitchFamily="34" charset="0"/>
                        </a:rPr>
                        <a:t>OR</a:t>
                      </a:r>
                    </a:p>
                    <a:p>
                      <a:pPr marL="0" marR="0" lvl="0" indent="0" algn="ctr" defTabSz="914400" rtl="0" eaLnBrk="1" fontAlgn="base" latinLnBrk="0" hangingPunct="1">
                        <a:lnSpc>
                          <a:spcPct val="100000"/>
                        </a:lnSpc>
                        <a:spcBef>
                          <a:spcPct val="0"/>
                        </a:spcBef>
                        <a:spcAft>
                          <a:spcPts val="600"/>
                        </a:spcAft>
                        <a:buClr>
                          <a:schemeClr val="bg1"/>
                        </a:buClr>
                        <a:buSzTx/>
                        <a:buFont typeface="Arial" panose="020B0604020202020204" pitchFamily="34" charset="0"/>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dose of 15-valent pneumococcal conjugate (PCV15) followed by 23-valent pneumococcal polysaccharide (PPSV23)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88154932"/>
                  </a:ext>
                </a:extLst>
              </a:tr>
              <a:tr h="3723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RSV</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Those &gt;60 yr of age and/or with concomitant chronic heart or lung disease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11450859"/>
                  </a:ext>
                </a:extLst>
              </a:tr>
              <a:tr h="3723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Tdap (dTaP/dTPa)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If not received in adolescence, every 10 yr for all adults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51688487"/>
                  </a:ext>
                </a:extLst>
              </a:tr>
              <a:tr h="3723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Zoster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Those over 50 yr of age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07777183"/>
                  </a:ext>
                </a:extLst>
              </a:tr>
            </a:tbl>
          </a:graphicData>
        </a:graphic>
      </p:graphicFrame>
    </p:spTree>
    <p:extLst>
      <p:ext uri="{BB962C8B-B14F-4D97-AF65-F5344CB8AC3E}">
        <p14:creationId xmlns:p14="http://schemas.microsoft.com/office/powerpoint/2010/main" val="21899294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B97BF-6FAE-5ECD-CCCC-163CDFC8F6D4}"/>
              </a:ext>
            </a:extLst>
          </p:cNvPr>
          <p:cNvSpPr>
            <a:spLocks noGrp="1"/>
          </p:cNvSpPr>
          <p:nvPr>
            <p:ph type="title"/>
          </p:nvPr>
        </p:nvSpPr>
        <p:spPr/>
        <p:txBody>
          <a:bodyPr/>
          <a:lstStyle/>
          <a:p>
            <a:r>
              <a:rPr lang="en-US" dirty="0"/>
              <a:t>COPD Management Best Practices</a:t>
            </a:r>
          </a:p>
        </p:txBody>
      </p:sp>
      <p:sp>
        <p:nvSpPr>
          <p:cNvPr id="5" name="Google Shape;2491;p42">
            <a:extLst>
              <a:ext uri="{FF2B5EF4-FFF2-40B4-BE49-F238E27FC236}">
                <a16:creationId xmlns:a16="http://schemas.microsoft.com/office/drawing/2014/main" id="{28240147-055E-2782-753B-AA80C17441DE}"/>
              </a:ext>
            </a:extLst>
          </p:cNvPr>
          <p:cNvSpPr/>
          <p:nvPr/>
        </p:nvSpPr>
        <p:spPr>
          <a:xfrm>
            <a:off x="420624" y="3937329"/>
            <a:ext cx="11347450" cy="1536506"/>
          </a:xfrm>
          <a:prstGeom prst="rect">
            <a:avLst/>
          </a:prstGeom>
          <a:solidFill>
            <a:srgbClr val="002060"/>
          </a:solidFill>
          <a:ln w="25400" cap="flat" cmpd="sng">
            <a:solidFill>
              <a:srgbClr val="00206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6" name="Google Shape;2492;p42">
            <a:extLst>
              <a:ext uri="{FF2B5EF4-FFF2-40B4-BE49-F238E27FC236}">
                <a16:creationId xmlns:a16="http://schemas.microsoft.com/office/drawing/2014/main" id="{98B3BB52-9AE5-17C0-29D1-37013A8103D5}"/>
              </a:ext>
            </a:extLst>
          </p:cNvPr>
          <p:cNvSpPr txBox="1"/>
          <p:nvPr/>
        </p:nvSpPr>
        <p:spPr>
          <a:xfrm>
            <a:off x="420624" y="3962012"/>
            <a:ext cx="11347450" cy="829713"/>
          </a:xfrm>
          <a:prstGeom prst="rect">
            <a:avLst/>
          </a:prstGeom>
          <a:noFill/>
          <a:ln>
            <a:noFill/>
          </a:ln>
        </p:spPr>
        <p:txBody>
          <a:bodyPr spcFirstLastPara="1" wrap="square" lIns="199125" tIns="199125" rIns="199125" bIns="199125" anchor="ctr" anchorCtr="0">
            <a:noAutofit/>
          </a:bodyPr>
          <a:lstStyle/>
          <a:p>
            <a:pPr marL="0" marR="0" lvl="0" indent="0" algn="ctr" defTabSz="914400" rtl="0" eaLnBrk="1" fontAlgn="auto" latinLnBrk="0" hangingPunct="1">
              <a:lnSpc>
                <a:spcPct val="90000"/>
              </a:lnSpc>
              <a:spcBef>
                <a:spcPts val="0"/>
              </a:spcBef>
              <a:spcAft>
                <a:spcPts val="0"/>
              </a:spcAft>
              <a:buClr>
                <a:srgbClr val="FFFFFF"/>
              </a:buClr>
              <a:buSzPts val="2800"/>
              <a:buFont typeface="Calibri"/>
              <a:buNone/>
              <a:tabLst/>
              <a:defRPr/>
            </a:pPr>
            <a:r>
              <a:rPr kumimoji="0" lang="en-US" sz="2800" b="0" i="0" u="none" strike="noStrike" kern="0" cap="none" spc="0" normalizeH="0" baseline="0" noProof="0" dirty="0">
                <a:ln>
                  <a:noFill/>
                </a:ln>
                <a:solidFill>
                  <a:srgbClr val="FFFFFF"/>
                </a:solidFill>
                <a:effectLst/>
                <a:uLnTx/>
                <a:uFillTx/>
                <a:latin typeface="Calibri"/>
                <a:ea typeface="Calibri"/>
                <a:cs typeface="Calibri"/>
                <a:sym typeface="Calibri"/>
              </a:rPr>
              <a:t>DEVICE SELECTION</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 name="Google Shape;2493;p42">
            <a:extLst>
              <a:ext uri="{FF2B5EF4-FFF2-40B4-BE49-F238E27FC236}">
                <a16:creationId xmlns:a16="http://schemas.microsoft.com/office/drawing/2014/main" id="{5818F9B9-8C35-028B-9A09-7C3E14C0660E}"/>
              </a:ext>
            </a:extLst>
          </p:cNvPr>
          <p:cNvSpPr/>
          <p:nvPr/>
        </p:nvSpPr>
        <p:spPr>
          <a:xfrm>
            <a:off x="421893" y="4758083"/>
            <a:ext cx="2963897" cy="706792"/>
          </a:xfrm>
          <a:prstGeom prst="rect">
            <a:avLst/>
          </a:prstGeom>
          <a:solidFill>
            <a:srgbClr val="D5E3FF">
              <a:alpha val="89803"/>
            </a:srgbClr>
          </a:solidFill>
          <a:ln w="25400" cap="flat" cmpd="sng">
            <a:solidFill>
              <a:srgbClr val="00206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8" name="Google Shape;2494;p42">
            <a:extLst>
              <a:ext uri="{FF2B5EF4-FFF2-40B4-BE49-F238E27FC236}">
                <a16:creationId xmlns:a16="http://schemas.microsoft.com/office/drawing/2014/main" id="{9525E59C-A120-8EC5-5AEE-E530F5E23E91}"/>
              </a:ext>
            </a:extLst>
          </p:cNvPr>
          <p:cNvSpPr txBox="1"/>
          <p:nvPr/>
        </p:nvSpPr>
        <p:spPr>
          <a:xfrm>
            <a:off x="421893" y="4760995"/>
            <a:ext cx="2963897" cy="706792"/>
          </a:xfrm>
          <a:prstGeom prst="rect">
            <a:avLst/>
          </a:prstGeom>
          <a:noFill/>
          <a:ln>
            <a:noFill/>
          </a:ln>
        </p:spPr>
        <p:txBody>
          <a:bodyPr spcFirstLastPara="1" wrap="square" lIns="128000" tIns="22850" rIns="128000" bIns="22850"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1800"/>
              <a:buFont typeface="Calibri"/>
              <a:buNone/>
              <a:tabLst/>
              <a:defRPr/>
            </a:pPr>
            <a:r>
              <a:rPr kumimoji="0" lang="en-US" sz="1800" b="0" i="0" u="none" strike="noStrike" kern="0" cap="none" spc="0" normalizeH="0" baseline="0" noProof="0" dirty="0">
                <a:ln>
                  <a:noFill/>
                </a:ln>
                <a:solidFill>
                  <a:srgbClr val="000000"/>
                </a:solidFill>
                <a:effectLst/>
                <a:uLnTx/>
                <a:uFillTx/>
                <a:latin typeface="Calibri"/>
                <a:ea typeface="Calibri"/>
                <a:cs typeface="Calibri"/>
                <a:sym typeface="Calibri"/>
              </a:rPr>
              <a:t>Provide education on device types, use (teach, reteach)</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9" name="Google Shape;2495;p42">
            <a:extLst>
              <a:ext uri="{FF2B5EF4-FFF2-40B4-BE49-F238E27FC236}">
                <a16:creationId xmlns:a16="http://schemas.microsoft.com/office/drawing/2014/main" id="{3557CE49-8361-4E7E-9007-E00BDA52CF34}"/>
              </a:ext>
            </a:extLst>
          </p:cNvPr>
          <p:cNvSpPr/>
          <p:nvPr/>
        </p:nvSpPr>
        <p:spPr>
          <a:xfrm>
            <a:off x="3385790" y="4758083"/>
            <a:ext cx="3900685" cy="706792"/>
          </a:xfrm>
          <a:prstGeom prst="rect">
            <a:avLst/>
          </a:prstGeom>
          <a:solidFill>
            <a:srgbClr val="D5E3FF">
              <a:alpha val="89803"/>
            </a:srgbClr>
          </a:solidFill>
          <a:ln w="25400" cap="flat" cmpd="sng">
            <a:solidFill>
              <a:srgbClr val="00206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0" name="Google Shape;2496;p42">
            <a:extLst>
              <a:ext uri="{FF2B5EF4-FFF2-40B4-BE49-F238E27FC236}">
                <a16:creationId xmlns:a16="http://schemas.microsoft.com/office/drawing/2014/main" id="{53C3812C-4594-892B-6865-C70DDEA4783E}"/>
              </a:ext>
            </a:extLst>
          </p:cNvPr>
          <p:cNvSpPr txBox="1"/>
          <p:nvPr/>
        </p:nvSpPr>
        <p:spPr>
          <a:xfrm>
            <a:off x="3309256" y="4760995"/>
            <a:ext cx="4049789" cy="706792"/>
          </a:xfrm>
          <a:prstGeom prst="rect">
            <a:avLst/>
          </a:prstGeom>
          <a:noFill/>
          <a:ln>
            <a:noFill/>
          </a:ln>
        </p:spPr>
        <p:txBody>
          <a:bodyPr spcFirstLastPara="1" wrap="square" lIns="128000" tIns="22850" rIns="128000" bIns="22850"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1800"/>
              <a:buFont typeface="Calibri"/>
              <a:buNone/>
              <a:tabLst/>
              <a:defRPr/>
            </a:pPr>
            <a:r>
              <a:rPr kumimoji="0" lang="en-US" sz="1800" b="0" i="0" u="none" strike="noStrike" kern="0" cap="none" spc="0" normalizeH="0" baseline="0" noProof="0" dirty="0">
                <a:ln>
                  <a:noFill/>
                </a:ln>
                <a:solidFill>
                  <a:srgbClr val="000000"/>
                </a:solidFill>
                <a:effectLst/>
                <a:uLnTx/>
                <a:uFillTx/>
                <a:latin typeface="Calibri"/>
                <a:ea typeface="Calibri"/>
                <a:cs typeface="Calibri"/>
                <a:sym typeface="Calibri"/>
              </a:rPr>
              <a:t>Check for conditions that could impede use of certain handheld devices</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1" name="Google Shape;2497;p42">
            <a:extLst>
              <a:ext uri="{FF2B5EF4-FFF2-40B4-BE49-F238E27FC236}">
                <a16:creationId xmlns:a16="http://schemas.microsoft.com/office/drawing/2014/main" id="{B6A8264C-D52F-B956-90DD-F35D7A1D9BD4}"/>
              </a:ext>
            </a:extLst>
          </p:cNvPr>
          <p:cNvSpPr/>
          <p:nvPr/>
        </p:nvSpPr>
        <p:spPr>
          <a:xfrm>
            <a:off x="7286476" y="4758083"/>
            <a:ext cx="4480327" cy="706792"/>
          </a:xfrm>
          <a:prstGeom prst="rect">
            <a:avLst/>
          </a:prstGeom>
          <a:solidFill>
            <a:srgbClr val="D5E3FF">
              <a:alpha val="89803"/>
            </a:srgbClr>
          </a:solidFill>
          <a:ln w="25400" cap="flat" cmpd="sng">
            <a:solidFill>
              <a:srgbClr val="00206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2" name="Google Shape;2498;p42">
            <a:extLst>
              <a:ext uri="{FF2B5EF4-FFF2-40B4-BE49-F238E27FC236}">
                <a16:creationId xmlns:a16="http://schemas.microsoft.com/office/drawing/2014/main" id="{F0C75A71-D13C-438F-F364-2E159741C3B4}"/>
              </a:ext>
            </a:extLst>
          </p:cNvPr>
          <p:cNvSpPr txBox="1"/>
          <p:nvPr/>
        </p:nvSpPr>
        <p:spPr>
          <a:xfrm>
            <a:off x="7286476" y="4760995"/>
            <a:ext cx="4480327" cy="706792"/>
          </a:xfrm>
          <a:prstGeom prst="rect">
            <a:avLst/>
          </a:prstGeom>
          <a:noFill/>
          <a:ln>
            <a:noFill/>
          </a:ln>
        </p:spPr>
        <p:txBody>
          <a:bodyPr spcFirstLastPara="1" wrap="square" lIns="128000" tIns="22850" rIns="128000" bIns="22850"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1800"/>
              <a:buFont typeface="Calibri"/>
              <a:buNone/>
              <a:tabLst/>
              <a:defRPr/>
            </a:pPr>
            <a:r>
              <a:rPr kumimoji="0" lang="en-US" sz="1800" b="0" i="0" u="none" strike="noStrike" kern="0" cap="none" spc="0" normalizeH="0" baseline="0" noProof="0" dirty="0">
                <a:ln>
                  <a:noFill/>
                </a:ln>
                <a:solidFill>
                  <a:srgbClr val="000000"/>
                </a:solidFill>
                <a:effectLst/>
                <a:uLnTx/>
                <a:uFillTx/>
                <a:latin typeface="Calibri"/>
                <a:ea typeface="Calibri"/>
                <a:cs typeface="Calibri"/>
                <a:sym typeface="Calibri"/>
              </a:rPr>
              <a:t>Consider nebulizer in patients with cognitive or physical limitations (or who may prefer it)</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3" name="Google Shape;2499;p42">
            <a:extLst>
              <a:ext uri="{FF2B5EF4-FFF2-40B4-BE49-F238E27FC236}">
                <a16:creationId xmlns:a16="http://schemas.microsoft.com/office/drawing/2014/main" id="{753CF94B-6DA6-CF08-F4BE-9B7375D90132}"/>
              </a:ext>
            </a:extLst>
          </p:cNvPr>
          <p:cNvSpPr/>
          <p:nvPr/>
        </p:nvSpPr>
        <p:spPr>
          <a:xfrm rot="10800000">
            <a:off x="420624" y="1597230"/>
            <a:ext cx="11347450" cy="2363146"/>
          </a:xfrm>
          <a:prstGeom prst="upArrowCallout">
            <a:avLst>
              <a:gd name="adj1" fmla="val 25000"/>
              <a:gd name="adj2" fmla="val 25000"/>
              <a:gd name="adj3" fmla="val 25000"/>
              <a:gd name="adj4" fmla="val 64977"/>
            </a:avLst>
          </a:prstGeom>
          <a:solidFill>
            <a:srgbClr val="669933"/>
          </a:solidFill>
          <a:ln w="25400" cap="flat" cmpd="sng">
            <a:solidFill>
              <a:srgbClr val="92D05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4" name="Google Shape;2500;p42">
            <a:extLst>
              <a:ext uri="{FF2B5EF4-FFF2-40B4-BE49-F238E27FC236}">
                <a16:creationId xmlns:a16="http://schemas.microsoft.com/office/drawing/2014/main" id="{6F9A4539-F8BF-BB34-B9FF-80AF8762D3F1}"/>
              </a:ext>
            </a:extLst>
          </p:cNvPr>
          <p:cNvSpPr txBox="1"/>
          <p:nvPr/>
        </p:nvSpPr>
        <p:spPr>
          <a:xfrm>
            <a:off x="415061" y="1604311"/>
            <a:ext cx="11347450" cy="829464"/>
          </a:xfrm>
          <a:prstGeom prst="rect">
            <a:avLst/>
          </a:prstGeom>
          <a:noFill/>
          <a:ln>
            <a:noFill/>
          </a:ln>
        </p:spPr>
        <p:txBody>
          <a:bodyPr spcFirstLastPara="1" wrap="square" lIns="199125" tIns="199125" rIns="199125" bIns="199125" anchor="ctr" anchorCtr="0">
            <a:noAutofit/>
          </a:bodyPr>
          <a:lstStyle/>
          <a:p>
            <a:pPr marL="0" marR="0" lvl="0" indent="0" algn="ctr" defTabSz="914400" rtl="0" eaLnBrk="1" fontAlgn="auto" latinLnBrk="0" hangingPunct="1">
              <a:lnSpc>
                <a:spcPct val="90000"/>
              </a:lnSpc>
              <a:spcBef>
                <a:spcPts val="0"/>
              </a:spcBef>
              <a:spcAft>
                <a:spcPts val="0"/>
              </a:spcAft>
              <a:buClr>
                <a:srgbClr val="FFFFFF"/>
              </a:buClr>
              <a:buSzPts val="2800"/>
              <a:buFont typeface="Calibri"/>
              <a:buNone/>
              <a:tabLst/>
              <a:defRPr/>
            </a:pPr>
            <a:r>
              <a:rPr kumimoji="0" lang="en-US" sz="2800" b="0" i="0" u="none" strike="noStrike" kern="0" cap="none" spc="0" normalizeH="0" baseline="0" noProof="0" dirty="0">
                <a:ln>
                  <a:noFill/>
                </a:ln>
                <a:solidFill>
                  <a:srgbClr val="FFFFFF"/>
                </a:solidFill>
                <a:effectLst/>
                <a:uLnTx/>
                <a:uFillTx/>
                <a:latin typeface="Calibri"/>
                <a:ea typeface="Calibri"/>
                <a:cs typeface="Calibri"/>
                <a:sym typeface="Calibri"/>
              </a:rPr>
              <a:t>COPD MEDICATION SELECTION</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5" name="Google Shape;2501;p42">
            <a:extLst>
              <a:ext uri="{FF2B5EF4-FFF2-40B4-BE49-F238E27FC236}">
                <a16:creationId xmlns:a16="http://schemas.microsoft.com/office/drawing/2014/main" id="{0BB004C1-EDC6-6678-3D3F-BD089A7BBA1B}"/>
              </a:ext>
            </a:extLst>
          </p:cNvPr>
          <p:cNvSpPr/>
          <p:nvPr/>
        </p:nvSpPr>
        <p:spPr>
          <a:xfrm>
            <a:off x="420624" y="2426694"/>
            <a:ext cx="5653526" cy="706580"/>
          </a:xfrm>
          <a:prstGeom prst="rect">
            <a:avLst/>
          </a:prstGeom>
          <a:solidFill>
            <a:srgbClr val="E0EFD0">
              <a:alpha val="89803"/>
            </a:srgbClr>
          </a:solidFill>
          <a:ln w="25400" cap="flat" cmpd="sng">
            <a:solidFill>
              <a:srgbClr val="92D05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 name="Google Shape;2502;p42">
            <a:extLst>
              <a:ext uri="{FF2B5EF4-FFF2-40B4-BE49-F238E27FC236}">
                <a16:creationId xmlns:a16="http://schemas.microsoft.com/office/drawing/2014/main" id="{74B9C010-F11A-9AC6-7402-1F1AEF24212F}"/>
              </a:ext>
            </a:extLst>
          </p:cNvPr>
          <p:cNvSpPr txBox="1"/>
          <p:nvPr/>
        </p:nvSpPr>
        <p:spPr>
          <a:xfrm>
            <a:off x="429489" y="2454814"/>
            <a:ext cx="5653526" cy="706580"/>
          </a:xfrm>
          <a:prstGeom prst="rect">
            <a:avLst/>
          </a:prstGeom>
          <a:noFill/>
          <a:ln>
            <a:noFill/>
          </a:ln>
        </p:spPr>
        <p:txBody>
          <a:bodyPr spcFirstLastPara="1" wrap="square" lIns="128000" tIns="22850" rIns="128000" bIns="22850"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1800"/>
              <a:buFont typeface="Calibri"/>
              <a:buNone/>
              <a:tabLst/>
              <a:defRPr/>
            </a:pPr>
            <a:r>
              <a:rPr kumimoji="0" lang="en-US" sz="1800" b="0" i="0" u="none" strike="noStrike" kern="0" cap="none" spc="0" normalizeH="0" baseline="0" noProof="0" dirty="0">
                <a:ln>
                  <a:noFill/>
                </a:ln>
                <a:solidFill>
                  <a:srgbClr val="000000"/>
                </a:solidFill>
                <a:effectLst/>
                <a:uLnTx/>
                <a:uFillTx/>
                <a:latin typeface="Calibri"/>
                <a:ea typeface="Calibri"/>
                <a:cs typeface="Calibri"/>
                <a:sym typeface="Calibri"/>
              </a:rPr>
              <a:t>Base on symptom burden + exacerbation history </a:t>
            </a:r>
            <a:br>
              <a:rPr kumimoji="0" lang="en-US" sz="1800" b="0" i="0" u="none" strike="noStrike" kern="0" cap="none" spc="0" normalizeH="0" baseline="0" noProof="0" dirty="0">
                <a:ln>
                  <a:noFill/>
                </a:ln>
                <a:solidFill>
                  <a:srgbClr val="000000"/>
                </a:solidFill>
                <a:effectLst/>
                <a:uLnTx/>
                <a:uFillTx/>
                <a:latin typeface="Calibri"/>
                <a:ea typeface="Calibri"/>
                <a:cs typeface="Calibri"/>
                <a:sym typeface="Calibri"/>
              </a:rPr>
            </a:br>
            <a:r>
              <a:rPr kumimoji="0" lang="en-US" sz="1800" b="0" i="0" u="none" strike="noStrike" kern="0" cap="none" spc="0" normalizeH="0" baseline="0" noProof="0" dirty="0">
                <a:ln>
                  <a:noFill/>
                </a:ln>
                <a:solidFill>
                  <a:srgbClr val="000000"/>
                </a:solidFill>
                <a:effectLst/>
                <a:uLnTx/>
                <a:uFillTx/>
                <a:latin typeface="Calibri"/>
                <a:ea typeface="Calibri"/>
                <a:cs typeface="Calibri"/>
                <a:sym typeface="Calibri"/>
              </a:rPr>
              <a:t>(GOLD group), </a:t>
            </a:r>
            <a:r>
              <a:rPr kumimoji="0" lang="en-US" sz="1800" b="0" i="1" u="none" strike="noStrike" kern="0" cap="none" spc="0" normalizeH="0" baseline="0" noProof="0" dirty="0">
                <a:ln>
                  <a:noFill/>
                </a:ln>
                <a:solidFill>
                  <a:srgbClr val="000000"/>
                </a:solidFill>
                <a:effectLst/>
                <a:uLnTx/>
                <a:uFillTx/>
                <a:latin typeface="Calibri"/>
                <a:ea typeface="Calibri"/>
                <a:cs typeface="Calibri"/>
                <a:sym typeface="Calibri"/>
              </a:rPr>
              <a:t>not airflow limitation</a:t>
            </a:r>
            <a:endParaRPr kumimoji="0" sz="1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7" name="Google Shape;2503;p42">
            <a:extLst>
              <a:ext uri="{FF2B5EF4-FFF2-40B4-BE49-F238E27FC236}">
                <a16:creationId xmlns:a16="http://schemas.microsoft.com/office/drawing/2014/main" id="{5959303F-34C7-7C62-AFF8-6F364DC02CCE}"/>
              </a:ext>
            </a:extLst>
          </p:cNvPr>
          <p:cNvSpPr/>
          <p:nvPr/>
        </p:nvSpPr>
        <p:spPr>
          <a:xfrm>
            <a:off x="6077384" y="2426694"/>
            <a:ext cx="5687455" cy="706580"/>
          </a:xfrm>
          <a:prstGeom prst="rect">
            <a:avLst/>
          </a:prstGeom>
          <a:solidFill>
            <a:srgbClr val="E0EFD0">
              <a:alpha val="89803"/>
            </a:srgbClr>
          </a:solidFill>
          <a:ln w="25400" cap="flat" cmpd="sng">
            <a:solidFill>
              <a:srgbClr val="92D05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8" name="Google Shape;2504;p42">
            <a:extLst>
              <a:ext uri="{FF2B5EF4-FFF2-40B4-BE49-F238E27FC236}">
                <a16:creationId xmlns:a16="http://schemas.microsoft.com/office/drawing/2014/main" id="{EF43C0E8-1A98-C068-9D03-3479646DC928}"/>
              </a:ext>
            </a:extLst>
          </p:cNvPr>
          <p:cNvSpPr txBox="1"/>
          <p:nvPr/>
        </p:nvSpPr>
        <p:spPr>
          <a:xfrm>
            <a:off x="6086249" y="2454814"/>
            <a:ext cx="5687455" cy="706580"/>
          </a:xfrm>
          <a:prstGeom prst="rect">
            <a:avLst/>
          </a:prstGeom>
          <a:noFill/>
          <a:ln>
            <a:noFill/>
          </a:ln>
        </p:spPr>
        <p:txBody>
          <a:bodyPr spcFirstLastPara="1" wrap="square" lIns="128000" tIns="22850" rIns="128000" bIns="22850"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1800"/>
              <a:buFont typeface="Calibri"/>
              <a:buNone/>
              <a:tabLst/>
              <a:defRPr/>
            </a:pPr>
            <a:r>
              <a:rPr kumimoji="0" lang="en-US" sz="1800" b="0" i="0" u="none" strike="noStrike" kern="0" cap="none" spc="0" normalizeH="0" baseline="0" noProof="0" dirty="0">
                <a:ln>
                  <a:noFill/>
                </a:ln>
                <a:solidFill>
                  <a:srgbClr val="000000"/>
                </a:solidFill>
                <a:effectLst/>
                <a:uLnTx/>
                <a:uFillTx/>
                <a:latin typeface="Calibri"/>
                <a:ea typeface="Calibri"/>
                <a:cs typeface="Calibri"/>
                <a:sym typeface="Calibri"/>
              </a:rPr>
              <a:t>No COPD med changes warranted in COVID-19 era</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3" name="Text Box 15">
            <a:extLst>
              <a:ext uri="{FF2B5EF4-FFF2-40B4-BE49-F238E27FC236}">
                <a16:creationId xmlns:a16="http://schemas.microsoft.com/office/drawing/2014/main" id="{E90927F8-07BF-359D-7515-F019FA650B17}"/>
              </a:ext>
            </a:extLst>
          </p:cNvPr>
          <p:cNvSpPr txBox="1">
            <a:spLocks noChangeArrowheads="1"/>
          </p:cNvSpPr>
          <p:nvPr/>
        </p:nvSpPr>
        <p:spPr bwMode="auto">
          <a:xfrm>
            <a:off x="423260" y="6374405"/>
            <a:ext cx="89979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455560"/>
                </a:solidFill>
                <a:effectLst/>
                <a:uLnTx/>
                <a:uFillTx/>
                <a:latin typeface="Calibri"/>
                <a:ea typeface="Calibri"/>
                <a:cs typeface="Calibri"/>
                <a:sym typeface="Calibri"/>
              </a:rPr>
              <a:t>goldcopd.org/2024-gold-report.</a:t>
            </a:r>
            <a:endParaRPr kumimoji="0" lang="en-US" altLang="en-US" sz="1200" b="0" i="0" u="none" strike="noStrike" kern="1200" cap="none" spc="-10" normalizeH="0" baseline="0" noProof="0" dirty="0">
              <a:ln>
                <a:noFill/>
              </a:ln>
              <a:solidFill>
                <a:srgbClr val="455560"/>
              </a:solidFill>
              <a:effectLst/>
              <a:highlight>
                <a:srgbClr val="FFFF00"/>
              </a:highligh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5394620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18B0C-E7A9-413E-941B-170BA24CDA83}"/>
              </a:ext>
            </a:extLst>
          </p:cNvPr>
          <p:cNvSpPr>
            <a:spLocks noGrp="1"/>
          </p:cNvSpPr>
          <p:nvPr>
            <p:ph type="title"/>
          </p:nvPr>
        </p:nvSpPr>
        <p:spPr/>
        <p:txBody>
          <a:bodyPr/>
          <a:lstStyle/>
          <a:p>
            <a:r>
              <a:rPr lang="en-US" dirty="0"/>
              <a:t>Selecting the Most Appropriate Therapy</a:t>
            </a:r>
          </a:p>
        </p:txBody>
      </p:sp>
      <p:sp>
        <p:nvSpPr>
          <p:cNvPr id="3" name="Content Placeholder 2">
            <a:extLst>
              <a:ext uri="{FF2B5EF4-FFF2-40B4-BE49-F238E27FC236}">
                <a16:creationId xmlns:a16="http://schemas.microsoft.com/office/drawing/2014/main" id="{64D3F1EF-3B3B-BDEA-E3ED-4236521CAA1A}"/>
              </a:ext>
            </a:extLst>
          </p:cNvPr>
          <p:cNvSpPr>
            <a:spLocks noGrp="1"/>
          </p:cNvSpPr>
          <p:nvPr>
            <p:ph idx="1"/>
          </p:nvPr>
        </p:nvSpPr>
        <p:spPr>
          <a:xfrm>
            <a:off x="597407" y="1499198"/>
            <a:ext cx="10877529" cy="2189670"/>
          </a:xfrm>
        </p:spPr>
        <p:txBody>
          <a:bodyPr/>
          <a:lstStyle/>
          <a:p>
            <a:r>
              <a:rPr lang="en-US" sz="2400" dirty="0"/>
              <a:t>Compared with monotherapy, LABA/LAMA combination therapy:</a:t>
            </a:r>
          </a:p>
          <a:p>
            <a:pPr lvl="1"/>
            <a:r>
              <a:rPr lang="en-US" sz="2200" dirty="0"/>
              <a:t>Increases FEV</a:t>
            </a:r>
            <a:r>
              <a:rPr lang="en-US" sz="2200" baseline="-25000" dirty="0"/>
              <a:t>1</a:t>
            </a:r>
            <a:r>
              <a:rPr lang="en-US" sz="2200" dirty="0"/>
              <a:t> </a:t>
            </a:r>
          </a:p>
          <a:p>
            <a:pPr lvl="1"/>
            <a:r>
              <a:rPr lang="en-US" sz="2200" dirty="0"/>
              <a:t>Improves patient-reported outcomes</a:t>
            </a:r>
          </a:p>
          <a:p>
            <a:pPr lvl="1"/>
            <a:r>
              <a:rPr lang="en-US" sz="2200" dirty="0"/>
              <a:t>Reduces exacerbations</a:t>
            </a:r>
          </a:p>
          <a:p>
            <a:endParaRPr lang="en-US" sz="2400" dirty="0"/>
          </a:p>
        </p:txBody>
      </p:sp>
      <p:sp>
        <p:nvSpPr>
          <p:cNvPr id="21" name="Text Box 15">
            <a:extLst>
              <a:ext uri="{FF2B5EF4-FFF2-40B4-BE49-F238E27FC236}">
                <a16:creationId xmlns:a16="http://schemas.microsoft.com/office/drawing/2014/main" id="{5FD1A758-1329-43C0-74F7-20C0B237085A}"/>
              </a:ext>
            </a:extLst>
          </p:cNvPr>
          <p:cNvSpPr txBox="1">
            <a:spLocks noChangeArrowheads="1"/>
          </p:cNvSpPr>
          <p:nvPr/>
        </p:nvSpPr>
        <p:spPr bwMode="auto">
          <a:xfrm>
            <a:off x="428118" y="6188945"/>
            <a:ext cx="8997949"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Farne. Cochrane Database Syst Rev. 2015;10:CD008989. Maltais. Respir Res. 2019;20:238.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Vogelmeier. Ther Adv Respir Dis. 2020;14:1753466620968500. Wedzicha. Lancet Respir Med. 2013;1:4.   </a:t>
            </a:r>
          </a:p>
        </p:txBody>
      </p:sp>
      <p:sp>
        <p:nvSpPr>
          <p:cNvPr id="19" name="Rectangle 18">
            <a:extLst>
              <a:ext uri="{FF2B5EF4-FFF2-40B4-BE49-F238E27FC236}">
                <a16:creationId xmlns:a16="http://schemas.microsoft.com/office/drawing/2014/main" id="{08A4757F-3412-B8AF-4E41-1305706F8D1C}"/>
              </a:ext>
            </a:extLst>
          </p:cNvPr>
          <p:cNvSpPr/>
          <p:nvPr/>
        </p:nvSpPr>
        <p:spPr bwMode="auto">
          <a:xfrm>
            <a:off x="2345670" y="3601320"/>
            <a:ext cx="2157049" cy="1158948"/>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3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LAMA</a:t>
            </a:r>
          </a:p>
        </p:txBody>
      </p:sp>
      <p:sp>
        <p:nvSpPr>
          <p:cNvPr id="22" name="Rectangle 21">
            <a:extLst>
              <a:ext uri="{FF2B5EF4-FFF2-40B4-BE49-F238E27FC236}">
                <a16:creationId xmlns:a16="http://schemas.microsoft.com/office/drawing/2014/main" id="{8BF909E5-C2BF-6190-6EFF-AE5C5BAF9998}"/>
              </a:ext>
            </a:extLst>
          </p:cNvPr>
          <p:cNvSpPr/>
          <p:nvPr/>
        </p:nvSpPr>
        <p:spPr bwMode="auto">
          <a:xfrm>
            <a:off x="5022360" y="3601320"/>
            <a:ext cx="2157049" cy="1158948"/>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3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LABA</a:t>
            </a:r>
          </a:p>
        </p:txBody>
      </p:sp>
      <p:sp>
        <p:nvSpPr>
          <p:cNvPr id="23" name="Rectangle 22">
            <a:extLst>
              <a:ext uri="{FF2B5EF4-FFF2-40B4-BE49-F238E27FC236}">
                <a16:creationId xmlns:a16="http://schemas.microsoft.com/office/drawing/2014/main" id="{4F1F8037-2729-3D15-438C-75BA5E2CB49D}"/>
              </a:ext>
            </a:extLst>
          </p:cNvPr>
          <p:cNvSpPr/>
          <p:nvPr/>
        </p:nvSpPr>
        <p:spPr bwMode="auto">
          <a:xfrm>
            <a:off x="7699050" y="3601320"/>
            <a:ext cx="2157049" cy="1158948"/>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3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ICS</a:t>
            </a:r>
          </a:p>
        </p:txBody>
      </p:sp>
      <p:cxnSp>
        <p:nvCxnSpPr>
          <p:cNvPr id="25" name="Straight Arrow Connector 24">
            <a:extLst>
              <a:ext uri="{FF2B5EF4-FFF2-40B4-BE49-F238E27FC236}">
                <a16:creationId xmlns:a16="http://schemas.microsoft.com/office/drawing/2014/main" id="{C4E05BE6-6DF5-A02C-0EFB-26E648D91032}"/>
              </a:ext>
            </a:extLst>
          </p:cNvPr>
          <p:cNvCxnSpPr>
            <a:cxnSpLocks/>
          </p:cNvCxnSpPr>
          <p:nvPr/>
        </p:nvCxnSpPr>
        <p:spPr bwMode="auto">
          <a:xfrm>
            <a:off x="4526800" y="4180794"/>
            <a:ext cx="451423" cy="0"/>
          </a:xfrm>
          <a:prstGeom prst="straightConnector1">
            <a:avLst/>
          </a:prstGeom>
          <a:noFill/>
          <a:ln w="28575" cap="flat" cmpd="sng" algn="ctr">
            <a:solidFill>
              <a:schemeClr val="bg1"/>
            </a:solidFill>
            <a:prstDash val="solid"/>
            <a:round/>
            <a:headEnd type="triangle"/>
            <a:tailEnd type="triangle"/>
          </a:ln>
          <a:effectLst/>
        </p:spPr>
      </p:cxnSp>
      <p:cxnSp>
        <p:nvCxnSpPr>
          <p:cNvPr id="27" name="Straight Arrow Connector 26">
            <a:extLst>
              <a:ext uri="{FF2B5EF4-FFF2-40B4-BE49-F238E27FC236}">
                <a16:creationId xmlns:a16="http://schemas.microsoft.com/office/drawing/2014/main" id="{B8BE018A-3863-40F2-D006-B0575243222D}"/>
              </a:ext>
            </a:extLst>
          </p:cNvPr>
          <p:cNvCxnSpPr>
            <a:cxnSpLocks/>
          </p:cNvCxnSpPr>
          <p:nvPr/>
        </p:nvCxnSpPr>
        <p:spPr bwMode="auto">
          <a:xfrm>
            <a:off x="7190041" y="4180794"/>
            <a:ext cx="451423" cy="0"/>
          </a:xfrm>
          <a:prstGeom prst="straightConnector1">
            <a:avLst/>
          </a:prstGeom>
          <a:noFill/>
          <a:ln w="28575" cap="flat" cmpd="sng" algn="ctr">
            <a:solidFill>
              <a:schemeClr val="bg1"/>
            </a:solidFill>
            <a:prstDash val="solid"/>
            <a:round/>
            <a:headEnd type="triangle"/>
            <a:tailEnd type="triangle"/>
          </a:ln>
          <a:effectLst/>
        </p:spPr>
      </p:cxnSp>
      <p:sp>
        <p:nvSpPr>
          <p:cNvPr id="28" name="Rectangle 27">
            <a:extLst>
              <a:ext uri="{FF2B5EF4-FFF2-40B4-BE49-F238E27FC236}">
                <a16:creationId xmlns:a16="http://schemas.microsoft.com/office/drawing/2014/main" id="{6A54FDA7-15F7-9955-DEA9-28722F693290}"/>
              </a:ext>
            </a:extLst>
          </p:cNvPr>
          <p:cNvSpPr/>
          <p:nvPr/>
        </p:nvSpPr>
        <p:spPr bwMode="auto">
          <a:xfrm>
            <a:off x="7699050" y="5093430"/>
            <a:ext cx="2157050" cy="951066"/>
          </a:xfrm>
          <a:prstGeom prst="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Eosinophils/</a:t>
            </a:r>
          </a:p>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exacerbations</a:t>
            </a:r>
          </a:p>
        </p:txBody>
      </p:sp>
      <p:sp>
        <p:nvSpPr>
          <p:cNvPr id="29" name="Rectangle 28">
            <a:extLst>
              <a:ext uri="{FF2B5EF4-FFF2-40B4-BE49-F238E27FC236}">
                <a16:creationId xmlns:a16="http://schemas.microsoft.com/office/drawing/2014/main" id="{EDCCE69D-55DE-80A6-FE1B-FDD5158CF3CD}"/>
              </a:ext>
            </a:extLst>
          </p:cNvPr>
          <p:cNvSpPr/>
          <p:nvPr/>
        </p:nvSpPr>
        <p:spPr bwMode="auto">
          <a:xfrm>
            <a:off x="3862745" y="5054248"/>
            <a:ext cx="1779532" cy="838219"/>
          </a:xfrm>
          <a:prstGeom prst="rect">
            <a:avLst/>
          </a:prstGeom>
          <a:solidFill>
            <a:schemeClr val="accent4"/>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GOLD 2024</a:t>
            </a:r>
          </a:p>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a:t>
            </a: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BE</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/dyspnea)</a:t>
            </a:r>
          </a:p>
        </p:txBody>
      </p:sp>
      <p:sp>
        <p:nvSpPr>
          <p:cNvPr id="30" name="Right Brace 29">
            <a:extLst>
              <a:ext uri="{FF2B5EF4-FFF2-40B4-BE49-F238E27FC236}">
                <a16:creationId xmlns:a16="http://schemas.microsoft.com/office/drawing/2014/main" id="{8F51A2F3-0F21-FCFC-C8CC-4EFAB13C7263}"/>
              </a:ext>
            </a:extLst>
          </p:cNvPr>
          <p:cNvSpPr/>
          <p:nvPr/>
        </p:nvSpPr>
        <p:spPr bwMode="auto">
          <a:xfrm rot="5400000">
            <a:off x="4664358" y="3428947"/>
            <a:ext cx="278227" cy="2940870"/>
          </a:xfrm>
          <a:prstGeom prst="rightBrace">
            <a:avLst/>
          </a:prstGeom>
          <a:noFill/>
          <a:ln w="28575" cap="flat" cmpd="sng" algn="ctr">
            <a:solidFill>
              <a:schemeClr val="accent4"/>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31" name="Connector: Elbow 30">
            <a:extLst>
              <a:ext uri="{FF2B5EF4-FFF2-40B4-BE49-F238E27FC236}">
                <a16:creationId xmlns:a16="http://schemas.microsoft.com/office/drawing/2014/main" id="{6AD7A4F0-3B29-550C-4A7A-7F8FB52D20EE}"/>
              </a:ext>
            </a:extLst>
          </p:cNvPr>
          <p:cNvCxnSpPr>
            <a:cxnSpLocks/>
            <a:stCxn id="28" idx="1"/>
          </p:cNvCxnSpPr>
          <p:nvPr/>
        </p:nvCxnSpPr>
        <p:spPr bwMode="auto">
          <a:xfrm rot="10800000">
            <a:off x="7382644" y="4302937"/>
            <a:ext cx="316406" cy="1266026"/>
          </a:xfrm>
          <a:prstGeom prst="bentConnector2">
            <a:avLst/>
          </a:prstGeom>
          <a:noFill/>
          <a:ln w="38100" cap="flat" cmpd="sng" algn="ctr">
            <a:solidFill>
              <a:srgbClr val="E1471D"/>
            </a:solidFill>
            <a:prstDash val="solid"/>
            <a:round/>
            <a:headEnd type="none" w="med" len="med"/>
            <a:tailEnd type="triangle"/>
          </a:ln>
          <a:effectLst/>
        </p:spPr>
      </p:cxnSp>
    </p:spTree>
    <p:extLst>
      <p:ext uri="{BB962C8B-B14F-4D97-AF65-F5344CB8AC3E}">
        <p14:creationId xmlns:p14="http://schemas.microsoft.com/office/powerpoint/2010/main" val="8462696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A27AC-99CD-D13E-3FED-2063BFD0EBDB}"/>
              </a:ext>
            </a:extLst>
          </p:cNvPr>
          <p:cNvSpPr>
            <a:spLocks noGrp="1"/>
          </p:cNvSpPr>
          <p:nvPr>
            <p:ph type="title"/>
          </p:nvPr>
        </p:nvSpPr>
        <p:spPr/>
        <p:txBody>
          <a:bodyPr/>
          <a:lstStyle/>
          <a:p>
            <a:r>
              <a:rPr lang="en-US" sz="3600" dirty="0"/>
              <a:t>FDA-Approved Long-Acting Bronchodilator Therapies</a:t>
            </a:r>
            <a:endParaRPr lang="en-US" dirty="0"/>
          </a:p>
        </p:txBody>
      </p:sp>
      <p:graphicFrame>
        <p:nvGraphicFramePr>
          <p:cNvPr id="6" name="Group 155">
            <a:extLst>
              <a:ext uri="{FF2B5EF4-FFF2-40B4-BE49-F238E27FC236}">
                <a16:creationId xmlns:a16="http://schemas.microsoft.com/office/drawing/2014/main" id="{31B2DB87-02EE-A203-6CFF-1D89C7029FF7}"/>
              </a:ext>
            </a:extLst>
          </p:cNvPr>
          <p:cNvGraphicFramePr>
            <a:graphicFrameLocks/>
          </p:cNvGraphicFramePr>
          <p:nvPr>
            <p:extLst>
              <p:ext uri="{D42A27DB-BD31-4B8C-83A1-F6EECF244321}">
                <p14:modId xmlns:p14="http://schemas.microsoft.com/office/powerpoint/2010/main" val="802539918"/>
              </p:ext>
            </p:extLst>
          </p:nvPr>
        </p:nvGraphicFramePr>
        <p:xfrm>
          <a:off x="725374" y="1600200"/>
          <a:ext cx="10780826" cy="4024548"/>
        </p:xfrm>
        <a:graphic>
          <a:graphicData uri="http://schemas.openxmlformats.org/drawingml/2006/table">
            <a:tbl>
              <a:tblPr/>
              <a:tblGrid>
                <a:gridCol w="2241959">
                  <a:extLst>
                    <a:ext uri="{9D8B030D-6E8A-4147-A177-3AD203B41FA5}">
                      <a16:colId xmlns:a16="http://schemas.microsoft.com/office/drawing/2014/main" val="20000"/>
                    </a:ext>
                  </a:extLst>
                </a:gridCol>
                <a:gridCol w="2846289">
                  <a:extLst>
                    <a:ext uri="{9D8B030D-6E8A-4147-A177-3AD203B41FA5}">
                      <a16:colId xmlns:a16="http://schemas.microsoft.com/office/drawing/2014/main" val="20001"/>
                    </a:ext>
                  </a:extLst>
                </a:gridCol>
                <a:gridCol w="2846289">
                  <a:extLst>
                    <a:ext uri="{9D8B030D-6E8A-4147-A177-3AD203B41FA5}">
                      <a16:colId xmlns:a16="http://schemas.microsoft.com/office/drawing/2014/main" val="20002"/>
                    </a:ext>
                  </a:extLst>
                </a:gridCol>
                <a:gridCol w="2846289">
                  <a:extLst>
                    <a:ext uri="{9D8B030D-6E8A-4147-A177-3AD203B41FA5}">
                      <a16:colId xmlns:a16="http://schemas.microsoft.com/office/drawing/2014/main" val="20003"/>
                    </a:ext>
                  </a:extLst>
                </a:gridCol>
              </a:tblGrid>
              <a:tr h="240475">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Class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r>
                        <a:rPr lang="en-US" sz="1800" b="1" dirty="0">
                          <a:solidFill>
                            <a:schemeClr val="tx1"/>
                          </a:solidFill>
                        </a:rPr>
                        <a:t>Agent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r>
                        <a:rPr lang="en-US" sz="1800" b="1" dirty="0">
                          <a:solidFill>
                            <a:schemeClr val="tx1"/>
                          </a:solidFill>
                        </a:rPr>
                        <a:t>Brand</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r>
                        <a:rPr lang="en-US" sz="1800" b="1" dirty="0">
                          <a:solidFill>
                            <a:schemeClr val="tx1"/>
                          </a:solidFill>
                        </a:rPr>
                        <a:t>Delivery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40475">
                <a:tc rowSpan="4">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LABA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Arformoterol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Brovana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Nebulizer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4047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Formoterol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Perforomist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Nebulizer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04475373"/>
                  </a:ext>
                </a:extLst>
              </a:tr>
              <a:tr h="24047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Olodaterol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Striverdi Respimat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DPI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88154932"/>
                  </a:ext>
                </a:extLst>
              </a:tr>
              <a:tr h="24047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Salmeterol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Serevent Diskus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DPI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51688487"/>
                  </a:ext>
                </a:extLst>
              </a:tr>
              <a:tr h="240475">
                <a:tc rowSpan="6">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LAMA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Aclidinium</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Tudorza Pressair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DPI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4047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Glycopyrrolate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1" u="none" strike="noStrike" cap="none" normalizeH="0" baseline="0" dirty="0">
                          <a:ln>
                            <a:noFill/>
                          </a:ln>
                          <a:solidFill>
                            <a:schemeClr val="bg2">
                              <a:lumMod val="10000"/>
                            </a:schemeClr>
                          </a:solidFill>
                          <a:effectLst/>
                          <a:latin typeface="Calibri" panose="020F0502020204030204" pitchFamily="34" charset="0"/>
                        </a:rPr>
                        <a:t>Lonhala Magnair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Nebulizer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22985034"/>
                  </a:ext>
                </a:extLst>
              </a:tr>
              <a:tr h="24047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Revefenacin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1" u="none" strike="noStrike" cap="none" normalizeH="0" baseline="0" dirty="0">
                          <a:ln>
                            <a:noFill/>
                          </a:ln>
                          <a:solidFill>
                            <a:schemeClr val="bg2">
                              <a:lumMod val="10000"/>
                            </a:schemeClr>
                          </a:solidFill>
                          <a:effectLst/>
                          <a:latin typeface="Calibri" panose="020F0502020204030204" pitchFamily="34" charset="0"/>
                        </a:rPr>
                        <a:t>Yupelri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Nebulizer (once daily)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1056701"/>
                  </a:ext>
                </a:extLst>
              </a:tr>
              <a:tr h="24047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Tiotropium</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1" u="none" strike="noStrike" cap="none" normalizeH="0" baseline="0" dirty="0">
                          <a:ln>
                            <a:noFill/>
                          </a:ln>
                          <a:solidFill>
                            <a:schemeClr val="bg2">
                              <a:lumMod val="10000"/>
                            </a:schemeClr>
                          </a:solidFill>
                          <a:effectLst/>
                          <a:latin typeface="Calibri" panose="020F0502020204030204" pitchFamily="34" charset="0"/>
                        </a:rPr>
                        <a:t>Spiriva Respimat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SMI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5749240"/>
                  </a:ext>
                </a:extLst>
              </a:tr>
              <a:tr h="24047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Spiriva HandiHaler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DPI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11942815"/>
                  </a:ext>
                </a:extLst>
              </a:tr>
              <a:tr h="24047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Umeclidinium</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1" u="none" strike="noStrike" cap="none" normalizeH="0" baseline="0" dirty="0">
                          <a:ln>
                            <a:noFill/>
                          </a:ln>
                          <a:solidFill>
                            <a:schemeClr val="bg2">
                              <a:lumMod val="10000"/>
                            </a:schemeClr>
                          </a:solidFill>
                          <a:effectLst/>
                          <a:latin typeface="Calibri" panose="020F0502020204030204" pitchFamily="34" charset="0"/>
                        </a:rPr>
                        <a:t>Incruse Ellipta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DPI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94808756"/>
                  </a:ext>
                </a:extLst>
              </a:tr>
            </a:tbl>
          </a:graphicData>
        </a:graphic>
      </p:graphicFrame>
      <p:sp>
        <p:nvSpPr>
          <p:cNvPr id="7" name="Google Shape;2392;p31">
            <a:extLst>
              <a:ext uri="{FF2B5EF4-FFF2-40B4-BE49-F238E27FC236}">
                <a16:creationId xmlns:a16="http://schemas.microsoft.com/office/drawing/2014/main" id="{B5A97E84-DA2D-E972-83BD-22874FAAD7A1}"/>
              </a:ext>
            </a:extLst>
          </p:cNvPr>
          <p:cNvSpPr txBox="1"/>
          <p:nvPr/>
        </p:nvSpPr>
        <p:spPr>
          <a:xfrm>
            <a:off x="425449" y="6181272"/>
            <a:ext cx="7615465" cy="461665"/>
          </a:xfrm>
          <a:prstGeom prst="rect">
            <a:avLst/>
          </a:prstGeom>
          <a:noFill/>
          <a:ln>
            <a:noFill/>
          </a:ln>
        </p:spPr>
        <p:txBody>
          <a:bodyPr spcFirstLastPara="1" wrap="square" lIns="91425" tIns="45700" rIns="91425" bIns="45700" anchor="b"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r>
              <a:rPr kumimoji="0" lang="en-US" sz="1200" b="0" i="0" u="none" strike="noStrike" kern="0" cap="none" spc="0" normalizeH="0" baseline="0" noProof="0" dirty="0">
                <a:ln>
                  <a:noFill/>
                </a:ln>
                <a:solidFill>
                  <a:srgbClr val="455560"/>
                </a:solidFill>
                <a:effectLst/>
                <a:uLnTx/>
                <a:uFillTx/>
                <a:latin typeface="Calibri"/>
                <a:ea typeface="Calibri"/>
                <a:cs typeface="Calibri"/>
                <a:sym typeface="Calibri"/>
              </a:rPr>
              <a:t>Aclidinium PI. Arformoterol tartrate PI. Formoterol fumarate dihydrate PI. Formoterol fumarate PI. </a:t>
            </a:r>
            <a:br>
              <a:rPr kumimoji="0" lang="en-US" sz="1200" b="0" i="0" u="none" strike="noStrike" kern="0" cap="none" spc="0" normalizeH="0" baseline="0" noProof="0" dirty="0">
                <a:ln>
                  <a:noFill/>
                </a:ln>
                <a:solidFill>
                  <a:srgbClr val="455560"/>
                </a:solidFill>
                <a:effectLst/>
                <a:uLnTx/>
                <a:uFillTx/>
                <a:latin typeface="Calibri"/>
                <a:ea typeface="Calibri"/>
                <a:cs typeface="Calibri"/>
                <a:sym typeface="Calibri"/>
              </a:rPr>
            </a:br>
            <a:r>
              <a:rPr kumimoji="0" lang="en-US" sz="1200" b="0" i="0" u="none" strike="noStrike" kern="0" cap="none" spc="0" normalizeH="0" baseline="0" noProof="0" dirty="0">
                <a:ln>
                  <a:noFill/>
                </a:ln>
                <a:solidFill>
                  <a:srgbClr val="455560"/>
                </a:solidFill>
                <a:effectLst/>
                <a:uLnTx/>
                <a:uFillTx/>
                <a:latin typeface="Calibri"/>
                <a:ea typeface="Calibri"/>
                <a:cs typeface="Calibri"/>
                <a:sym typeface="Calibri"/>
              </a:rPr>
              <a:t>Glycopyrrolate PI. Olodaterol PI. Revefenacin PI. Salmeterol PI. Tiotropium bromide PI. Umeclidinium PI. </a:t>
            </a:r>
            <a:endParaRPr kumimoji="0" sz="1400" b="0" i="0" u="none" strike="noStrike" kern="0" cap="none" spc="0" normalizeH="0" baseline="0" noProof="0" dirty="0">
              <a:ln>
                <a:noFill/>
              </a:ln>
              <a:solidFill>
                <a:srgbClr val="455560"/>
              </a:solidFill>
              <a:effectLst/>
              <a:uLnTx/>
              <a:uFillTx/>
              <a:latin typeface="Arial"/>
              <a:ea typeface="+mn-ea"/>
              <a:cs typeface="Arial"/>
              <a:sym typeface="Arial"/>
            </a:endParaRPr>
          </a:p>
        </p:txBody>
      </p:sp>
    </p:spTree>
    <p:extLst>
      <p:ext uri="{BB962C8B-B14F-4D97-AF65-F5344CB8AC3E}">
        <p14:creationId xmlns:p14="http://schemas.microsoft.com/office/powerpoint/2010/main" val="30167371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93EBB-743F-2E1E-997C-578407820A47}"/>
              </a:ext>
            </a:extLst>
          </p:cNvPr>
          <p:cNvSpPr>
            <a:spLocks noGrp="1"/>
          </p:cNvSpPr>
          <p:nvPr>
            <p:ph type="title"/>
          </p:nvPr>
        </p:nvSpPr>
        <p:spPr/>
        <p:txBody>
          <a:bodyPr/>
          <a:lstStyle/>
          <a:p>
            <a:r>
              <a:rPr lang="en-US" sz="3600" dirty="0"/>
              <a:t>FDA-Approved Fixed-Dose Combination Therapies</a:t>
            </a:r>
            <a:endParaRPr lang="en-US" dirty="0"/>
          </a:p>
        </p:txBody>
      </p:sp>
      <p:graphicFrame>
        <p:nvGraphicFramePr>
          <p:cNvPr id="4" name="Group 155">
            <a:extLst>
              <a:ext uri="{FF2B5EF4-FFF2-40B4-BE49-F238E27FC236}">
                <a16:creationId xmlns:a16="http://schemas.microsoft.com/office/drawing/2014/main" id="{926354B8-E016-7158-84E0-7FB61952B889}"/>
              </a:ext>
            </a:extLst>
          </p:cNvPr>
          <p:cNvGraphicFramePr>
            <a:graphicFrameLocks/>
          </p:cNvGraphicFramePr>
          <p:nvPr>
            <p:extLst>
              <p:ext uri="{D42A27DB-BD31-4B8C-83A1-F6EECF244321}">
                <p14:modId xmlns:p14="http://schemas.microsoft.com/office/powerpoint/2010/main" val="1950489250"/>
              </p:ext>
            </p:extLst>
          </p:nvPr>
        </p:nvGraphicFramePr>
        <p:xfrm>
          <a:off x="718116" y="1600200"/>
          <a:ext cx="10788083" cy="4024548"/>
        </p:xfrm>
        <a:graphic>
          <a:graphicData uri="http://schemas.openxmlformats.org/drawingml/2006/table">
            <a:tbl>
              <a:tblPr/>
              <a:tblGrid>
                <a:gridCol w="1941227">
                  <a:extLst>
                    <a:ext uri="{9D8B030D-6E8A-4147-A177-3AD203B41FA5}">
                      <a16:colId xmlns:a16="http://schemas.microsoft.com/office/drawing/2014/main" val="20000"/>
                    </a:ext>
                  </a:extLst>
                </a:gridCol>
                <a:gridCol w="4920488">
                  <a:extLst>
                    <a:ext uri="{9D8B030D-6E8A-4147-A177-3AD203B41FA5}">
                      <a16:colId xmlns:a16="http://schemas.microsoft.com/office/drawing/2014/main" val="20001"/>
                    </a:ext>
                  </a:extLst>
                </a:gridCol>
                <a:gridCol w="2248674">
                  <a:extLst>
                    <a:ext uri="{9D8B030D-6E8A-4147-A177-3AD203B41FA5}">
                      <a16:colId xmlns:a16="http://schemas.microsoft.com/office/drawing/2014/main" val="20002"/>
                    </a:ext>
                  </a:extLst>
                </a:gridCol>
                <a:gridCol w="1677694">
                  <a:extLst>
                    <a:ext uri="{9D8B030D-6E8A-4147-A177-3AD203B41FA5}">
                      <a16:colId xmlns:a16="http://schemas.microsoft.com/office/drawing/2014/main" val="20003"/>
                    </a:ext>
                  </a:extLst>
                </a:gridCol>
              </a:tblGrid>
              <a:tr h="337398">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Class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r>
                        <a:rPr lang="en-US" sz="1800" b="1" dirty="0">
                          <a:solidFill>
                            <a:schemeClr val="tx1"/>
                          </a:solidFill>
                          <a:latin typeface="+mn-lt"/>
                        </a:rPr>
                        <a:t>Agents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r>
                        <a:rPr lang="en-US" sz="1800" b="1" dirty="0">
                          <a:solidFill>
                            <a:schemeClr val="tx1"/>
                          </a:solidFill>
                          <a:latin typeface="+mn-lt"/>
                        </a:rPr>
                        <a:t>Brands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r>
                        <a:rPr lang="en-US" sz="1800" b="1" dirty="0">
                          <a:solidFill>
                            <a:schemeClr val="tx1"/>
                          </a:solidFill>
                          <a:latin typeface="+mn-lt"/>
                        </a:rPr>
                        <a:t>Delivery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37398">
                <a:tc rowSpan="4">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LABA/LAMA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Formoterol + aclidinium</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1" u="none" strike="noStrike" cap="none" normalizeH="0" baseline="0" dirty="0">
                          <a:ln>
                            <a:noFill/>
                          </a:ln>
                          <a:solidFill>
                            <a:schemeClr val="bg2">
                              <a:lumMod val="10000"/>
                            </a:schemeClr>
                          </a:solidFill>
                          <a:effectLst/>
                          <a:latin typeface="+mn-lt"/>
                        </a:rPr>
                        <a:t>Duaklir Pressair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DPI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37398">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Formoterol + glycopyrrolate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1" u="none" strike="noStrike" cap="none" normalizeH="0" baseline="0" dirty="0">
                          <a:ln>
                            <a:noFill/>
                          </a:ln>
                          <a:solidFill>
                            <a:schemeClr val="bg2">
                              <a:lumMod val="10000"/>
                            </a:schemeClr>
                          </a:solidFill>
                          <a:effectLst/>
                          <a:latin typeface="+mn-lt"/>
                        </a:rPr>
                        <a:t>Bevespi Aerosphere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MDI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04475373"/>
                  </a:ext>
                </a:extLst>
              </a:tr>
              <a:tr h="337398">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Olodaterol + tiotropium</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1" u="none" strike="noStrike" cap="none" normalizeH="0" baseline="0" dirty="0">
                          <a:ln>
                            <a:noFill/>
                          </a:ln>
                          <a:solidFill>
                            <a:schemeClr val="bg2">
                              <a:lumMod val="10000"/>
                            </a:schemeClr>
                          </a:solidFill>
                          <a:effectLst/>
                          <a:latin typeface="+mn-lt"/>
                        </a:rPr>
                        <a:t>Stiolto Respimat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SMI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88154932"/>
                  </a:ext>
                </a:extLst>
              </a:tr>
              <a:tr h="337398">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Vilanterol + umeclidinium</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1" u="none" strike="noStrike" cap="none" normalizeH="0" baseline="0" dirty="0">
                          <a:ln>
                            <a:noFill/>
                          </a:ln>
                          <a:solidFill>
                            <a:schemeClr val="bg2">
                              <a:lumMod val="10000"/>
                            </a:schemeClr>
                          </a:solidFill>
                          <a:effectLst/>
                          <a:latin typeface="+mn-lt"/>
                        </a:rPr>
                        <a:t>Anoro Ellipta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DPI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51688487"/>
                  </a:ext>
                </a:extLst>
              </a:tr>
              <a:tr h="337398">
                <a:tc rowSpan="4">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LABA/ICS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Formoterol + budesonide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1" u="none" strike="noStrike" cap="none" normalizeH="0" baseline="0" dirty="0">
                          <a:ln>
                            <a:noFill/>
                          </a:ln>
                          <a:solidFill>
                            <a:schemeClr val="bg2">
                              <a:lumMod val="10000"/>
                            </a:schemeClr>
                          </a:solidFill>
                          <a:effectLst/>
                          <a:latin typeface="+mn-lt"/>
                        </a:rPr>
                        <a:t>Symbicort, Breyna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MDI, DPI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37398">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Formoterol + mometasone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1" u="none" strike="noStrike" cap="none" normalizeH="0" baseline="0" dirty="0">
                          <a:ln>
                            <a:noFill/>
                          </a:ln>
                          <a:solidFill>
                            <a:schemeClr val="bg2">
                              <a:lumMod val="10000"/>
                            </a:schemeClr>
                          </a:solidFill>
                          <a:effectLst/>
                          <a:latin typeface="+mn-lt"/>
                        </a:rPr>
                        <a:t>Dulera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MDI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22985034"/>
                  </a:ext>
                </a:extLst>
              </a:tr>
              <a:tr h="337398">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Salmeterol + fluticasone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1" u="none" strike="noStrike" cap="none" normalizeH="0" baseline="0" dirty="0">
                          <a:ln>
                            <a:noFill/>
                          </a:ln>
                          <a:solidFill>
                            <a:schemeClr val="bg2">
                              <a:lumMod val="10000"/>
                            </a:schemeClr>
                          </a:solidFill>
                          <a:effectLst/>
                          <a:latin typeface="+mn-lt"/>
                        </a:rPr>
                        <a:t>Advair Diskus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DPI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1056701"/>
                  </a:ext>
                </a:extLst>
              </a:tr>
              <a:tr h="35221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Vilanterol + fluticasone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1" u="none" strike="noStrike" cap="none" normalizeH="0" baseline="0" dirty="0">
                          <a:ln>
                            <a:noFill/>
                          </a:ln>
                          <a:solidFill>
                            <a:schemeClr val="bg2">
                              <a:lumMod val="10000"/>
                            </a:schemeClr>
                          </a:solidFill>
                          <a:effectLst/>
                          <a:latin typeface="+mn-lt"/>
                        </a:rPr>
                        <a:t>Breo Ellipta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DPI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5749240"/>
                  </a:ext>
                </a:extLst>
              </a:tr>
              <a:tr h="33739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LABA/LAMA/ICS</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Budesonide + glycopyrrolate + formoterol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1" u="none" strike="noStrike" cap="none" normalizeH="0" baseline="0" dirty="0">
                          <a:ln>
                            <a:noFill/>
                          </a:ln>
                          <a:solidFill>
                            <a:schemeClr val="bg2">
                              <a:lumMod val="10000"/>
                            </a:schemeClr>
                          </a:solidFill>
                          <a:effectLst/>
                          <a:latin typeface="+mn-lt"/>
                        </a:rPr>
                        <a:t>Breztri Aerosphere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MDI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94808756"/>
                  </a:ext>
                </a:extLst>
              </a:tr>
              <a:tr h="337398">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LABA/LAMA/ICS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Fluticasone furoate + umeclidinium + vilanterol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1" u="none" strike="noStrike" cap="none" normalizeH="0" baseline="0" dirty="0">
                          <a:ln>
                            <a:noFill/>
                          </a:ln>
                          <a:solidFill>
                            <a:schemeClr val="bg2">
                              <a:lumMod val="10000"/>
                            </a:schemeClr>
                          </a:solidFill>
                          <a:effectLst/>
                          <a:latin typeface="+mn-lt"/>
                        </a:rPr>
                        <a:t>Trelegy Ellipta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DPI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4978104"/>
                  </a:ext>
                </a:extLst>
              </a:tr>
            </a:tbl>
          </a:graphicData>
        </a:graphic>
      </p:graphicFrame>
      <p:sp>
        <p:nvSpPr>
          <p:cNvPr id="5" name="Google Shape;2401;p32">
            <a:extLst>
              <a:ext uri="{FF2B5EF4-FFF2-40B4-BE49-F238E27FC236}">
                <a16:creationId xmlns:a16="http://schemas.microsoft.com/office/drawing/2014/main" id="{0415F6D1-F2C8-BA40-920A-7C73048B793B}"/>
              </a:ext>
            </a:extLst>
          </p:cNvPr>
          <p:cNvSpPr txBox="1"/>
          <p:nvPr/>
        </p:nvSpPr>
        <p:spPr>
          <a:xfrm>
            <a:off x="425956" y="5816572"/>
            <a:ext cx="8079415" cy="830997"/>
          </a:xfrm>
          <a:prstGeom prst="rect">
            <a:avLst/>
          </a:prstGeom>
          <a:noFill/>
          <a:ln>
            <a:noFill/>
          </a:ln>
        </p:spPr>
        <p:txBody>
          <a:bodyPr spcFirstLastPara="1" wrap="square" lIns="91425" tIns="45700" rIns="91425" bIns="45700" anchor="b"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r>
              <a:rPr kumimoji="0" lang="en-US" sz="1200" b="0" i="0" u="none" strike="noStrike" kern="0" cap="none" spc="0" normalizeH="0" baseline="0" noProof="0" dirty="0">
                <a:ln>
                  <a:noFill/>
                </a:ln>
                <a:solidFill>
                  <a:schemeClr val="bg2"/>
                </a:solidFill>
                <a:effectLst/>
                <a:uLnTx/>
                <a:uFillTx/>
                <a:latin typeface="Calibri"/>
                <a:ea typeface="Calibri"/>
                <a:cs typeface="Calibri"/>
                <a:sym typeface="Calibri"/>
              </a:rPr>
              <a:t>Aclidinium bromide/formoterol fumarate PI. Budesonide/formoterol fumarate dihydrate PI. Budesonide/formoterol/glycopyrrolate PI. Fluticasone propionate/salmeterol PI. Fluticasone furoate/vilanterol trifenatate PI. Fluticasone furoate/umeclidinium bromide/vilanterol trifenatate PI. Glycopyrrolate/formoterol fumarate PI. Mometasone furoate/formoterol fumarate dihydrate PI. Tiotropium bromide/olodaterol PI. Umeclidinium bromide/vilanterol trifenatate PI. </a:t>
            </a:r>
            <a:endParaRPr kumimoji="0" sz="1200" b="0" i="0" u="none" strike="noStrike" kern="0" cap="none" spc="0" normalizeH="0" baseline="0" noProof="0" dirty="0">
              <a:ln>
                <a:noFill/>
              </a:ln>
              <a:solidFill>
                <a:schemeClr val="bg2"/>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6277825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A792C-638E-41C3-997E-6F54270E173B}"/>
              </a:ext>
            </a:extLst>
          </p:cNvPr>
          <p:cNvSpPr>
            <a:spLocks noGrp="1"/>
          </p:cNvSpPr>
          <p:nvPr>
            <p:ph type="title"/>
          </p:nvPr>
        </p:nvSpPr>
        <p:spPr/>
        <p:txBody>
          <a:bodyPr>
            <a:normAutofit/>
          </a:bodyPr>
          <a:lstStyle/>
          <a:p>
            <a:r>
              <a:rPr lang="en-US" dirty="0"/>
              <a:t>Considerations in Managing Pre-COPD/PRISm</a:t>
            </a:r>
          </a:p>
        </p:txBody>
      </p:sp>
      <p:sp>
        <p:nvSpPr>
          <p:cNvPr id="3" name="Content Placeholder 2">
            <a:extLst>
              <a:ext uri="{FF2B5EF4-FFF2-40B4-BE49-F238E27FC236}">
                <a16:creationId xmlns:a16="http://schemas.microsoft.com/office/drawing/2014/main" id="{BE286036-7CE0-4582-9700-7C4955F2B47C}"/>
              </a:ext>
            </a:extLst>
          </p:cNvPr>
          <p:cNvSpPr>
            <a:spLocks noGrp="1"/>
          </p:cNvSpPr>
          <p:nvPr>
            <p:ph idx="1"/>
          </p:nvPr>
        </p:nvSpPr>
        <p:spPr/>
        <p:txBody>
          <a:bodyPr/>
          <a:lstStyle/>
          <a:p>
            <a:r>
              <a:rPr lang="en-US" dirty="0"/>
              <a:t>Most important loss of lung function occurs in patients &lt;50 yr of age and those who have not yet developed severe airflow obstruction</a:t>
            </a:r>
          </a:p>
          <a:p>
            <a:r>
              <a:rPr lang="en-US" dirty="0"/>
              <a:t>First exacerbation is most detrimental to loss of lung function</a:t>
            </a:r>
          </a:p>
          <a:p>
            <a:r>
              <a:rPr lang="en-US" dirty="0"/>
              <a:t>Risk of mortality reduced with bronchodilators in earlier stages of COPD</a:t>
            </a:r>
          </a:p>
          <a:p>
            <a:r>
              <a:rPr lang="en-US" dirty="0"/>
              <a:t>RETHINC highlights need to explore novel treatment strategies</a:t>
            </a:r>
          </a:p>
          <a:p>
            <a:endParaRPr lang="en-US" dirty="0"/>
          </a:p>
        </p:txBody>
      </p:sp>
      <p:sp>
        <p:nvSpPr>
          <p:cNvPr id="5" name="Text Box 15">
            <a:extLst>
              <a:ext uri="{FF2B5EF4-FFF2-40B4-BE49-F238E27FC236}">
                <a16:creationId xmlns:a16="http://schemas.microsoft.com/office/drawing/2014/main" id="{443C8173-9117-CBC5-CBBA-3D6B0B993B1C}"/>
              </a:ext>
            </a:extLst>
          </p:cNvPr>
          <p:cNvSpPr txBox="1">
            <a:spLocks noChangeArrowheads="1"/>
          </p:cNvSpPr>
          <p:nvPr/>
        </p:nvSpPr>
        <p:spPr bwMode="auto">
          <a:xfrm>
            <a:off x="427265" y="6187237"/>
            <a:ext cx="7992214"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Morice</a:t>
            </a:r>
            <a:r>
              <a:rPr lang="en-US" altLang="en-US" sz="1200" b="0" spc="-10" dirty="0">
                <a:solidFill>
                  <a:srgbClr val="455560"/>
                </a:solidFill>
                <a:latin typeface="Calibri" panose="020F0502020204030204" pitchFamily="34" charset="0"/>
              </a:rPr>
              <a:t>.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Respir Med. 2010;104:1659. Decramer. Lancet. 2009;374:1171. Dransfield. Am J Respir Crit Care Med. 2017;195:324. Jenkins. Respir Res. 2009;10:59. Han. NEJM. 2022;387:1173. </a:t>
            </a:r>
          </a:p>
        </p:txBody>
      </p:sp>
    </p:spTree>
    <p:extLst>
      <p:ext uri="{BB962C8B-B14F-4D97-AF65-F5344CB8AC3E}">
        <p14:creationId xmlns:p14="http://schemas.microsoft.com/office/powerpoint/2010/main" val="42601257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763BEC-E685-080F-BB73-86A2087D55A9}"/>
              </a:ext>
            </a:extLst>
          </p:cNvPr>
          <p:cNvSpPr>
            <a:spLocks noGrp="1"/>
          </p:cNvSpPr>
          <p:nvPr>
            <p:ph type="title"/>
          </p:nvPr>
        </p:nvSpPr>
        <p:spPr/>
        <p:txBody>
          <a:bodyPr/>
          <a:lstStyle/>
          <a:p>
            <a:r>
              <a:rPr lang="en-US" dirty="0"/>
              <a:t>Follow-Up Management of COPD</a:t>
            </a:r>
          </a:p>
        </p:txBody>
      </p:sp>
    </p:spTree>
    <p:extLst>
      <p:ext uri="{BB962C8B-B14F-4D97-AF65-F5344CB8AC3E}">
        <p14:creationId xmlns:p14="http://schemas.microsoft.com/office/powerpoint/2010/main" val="33349873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BA1691-E8A2-7B59-0F69-F2C3853AD3DD}"/>
              </a:ext>
            </a:extLst>
          </p:cNvPr>
          <p:cNvSpPr>
            <a:spLocks noGrp="1"/>
          </p:cNvSpPr>
          <p:nvPr>
            <p:ph type="title"/>
          </p:nvPr>
        </p:nvSpPr>
        <p:spPr/>
        <p:txBody>
          <a:bodyPr/>
          <a:lstStyle/>
          <a:p>
            <a:r>
              <a:rPr lang="en-US" dirty="0"/>
              <a:t>Monitoring and Follow-up of COPD</a:t>
            </a:r>
          </a:p>
        </p:txBody>
      </p:sp>
      <p:sp>
        <p:nvSpPr>
          <p:cNvPr id="5" name="Content Placeholder 4">
            <a:extLst>
              <a:ext uri="{FF2B5EF4-FFF2-40B4-BE49-F238E27FC236}">
                <a16:creationId xmlns:a16="http://schemas.microsoft.com/office/drawing/2014/main" id="{6E000470-1116-B003-5066-E85D92BAEF77}"/>
              </a:ext>
            </a:extLst>
          </p:cNvPr>
          <p:cNvSpPr>
            <a:spLocks noGrp="1"/>
          </p:cNvSpPr>
          <p:nvPr>
            <p:ph idx="1"/>
          </p:nvPr>
        </p:nvSpPr>
        <p:spPr>
          <a:xfrm>
            <a:off x="604676" y="1513047"/>
            <a:ext cx="6360278" cy="4650686"/>
          </a:xfrm>
        </p:spPr>
        <p:txBody>
          <a:bodyPr/>
          <a:lstStyle/>
          <a:p>
            <a:pPr marR="0" lvl="0" algn="l" defTabSz="914400" rtl="0" eaLnBrk="1" fontAlgn="auto" latinLnBrk="0" hangingPunct="1">
              <a:spcAft>
                <a:spcPts val="0"/>
              </a:spcAft>
              <a:buClrTx/>
              <a:buSzTx/>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Pharmacologic and nonpharmacologic therapy should be </a:t>
            </a:r>
            <a:r>
              <a:rPr kumimoji="0" lang="en-US" sz="2400" b="1" i="0" u="none" strike="noStrike" kern="1200" cap="none" spc="0" normalizeH="0" baseline="0" noProof="0" dirty="0">
                <a:ln>
                  <a:noFill/>
                </a:ln>
                <a:solidFill>
                  <a:srgbClr val="000000"/>
                </a:solidFill>
                <a:effectLst/>
                <a:uLnTx/>
                <a:uFillTx/>
                <a:latin typeface="Calibri" panose="020F0502020204030204"/>
                <a:ea typeface="+mn-ea"/>
                <a:cs typeface="+mn-cs"/>
              </a:rPr>
              <a:t>adjusted as necessary </a:t>
            </a: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and further reviews undertaken, eg:</a:t>
            </a:r>
          </a:p>
          <a:p>
            <a:pPr marL="800100" marR="0" lvl="1" indent="-342900" algn="l" defTabSz="914400" rtl="0" eaLnBrk="1" fontAlgn="auto" latinLnBrk="0" hangingPunct="1">
              <a:spcAft>
                <a:spcPts val="0"/>
              </a:spcAft>
              <a:buClrTx/>
              <a:buSzTx/>
              <a:buFont typeface="Calibri" panose="020F050202020403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a:ea typeface="+mn-ea"/>
                <a:cs typeface="+mn-cs"/>
              </a:rPr>
              <a:t>Risk factors (eg, smoking)</a:t>
            </a:r>
          </a:p>
          <a:p>
            <a:pPr marL="800100" marR="0" lvl="1" indent="-342900" algn="l" defTabSz="914400" rtl="0" eaLnBrk="1" fontAlgn="auto" latinLnBrk="0" hangingPunct="1">
              <a:spcAft>
                <a:spcPts val="0"/>
              </a:spcAft>
              <a:buClrTx/>
              <a:buSzTx/>
              <a:buFont typeface="Calibri" panose="020F050202020403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a:ea typeface="+mn-ea"/>
                <a:cs typeface="+mn-cs"/>
              </a:rPr>
              <a:t>Physical activity</a:t>
            </a:r>
          </a:p>
          <a:p>
            <a:pPr marL="800100" marR="0" lvl="1" indent="-342900" algn="l" defTabSz="914400" rtl="0" eaLnBrk="1" fontAlgn="auto" latinLnBrk="0" hangingPunct="1">
              <a:spcAft>
                <a:spcPts val="0"/>
              </a:spcAft>
              <a:buClrTx/>
              <a:buSzTx/>
              <a:buFont typeface="Calibri" panose="020F050202020403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a:ea typeface="+mn-ea"/>
                <a:cs typeface="+mn-cs"/>
              </a:rPr>
              <a:t>Need for pulmonary rehabilitation</a:t>
            </a:r>
          </a:p>
          <a:p>
            <a:pPr marL="800100" marR="0" lvl="1" indent="-342900" algn="l" defTabSz="914400" rtl="0" eaLnBrk="1" fontAlgn="auto" latinLnBrk="0" hangingPunct="1">
              <a:spcAft>
                <a:spcPts val="0"/>
              </a:spcAft>
              <a:buClrTx/>
              <a:buSzTx/>
              <a:buFont typeface="Calibri" panose="020F050202020403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a:ea typeface="+mn-ea"/>
                <a:cs typeface="+mn-cs"/>
              </a:rPr>
              <a:t>Self-management skills</a:t>
            </a:r>
          </a:p>
          <a:p>
            <a:pPr marL="800100" marR="0" lvl="1" indent="-342900" algn="l" defTabSz="914400" rtl="0" eaLnBrk="1" fontAlgn="auto" latinLnBrk="0" hangingPunct="1">
              <a:spcAft>
                <a:spcPts val="0"/>
              </a:spcAft>
              <a:buClrTx/>
              <a:buSzTx/>
              <a:buFont typeface="Calibri" panose="020F050202020403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a:ea typeface="+mn-ea"/>
                <a:cs typeface="+mn-cs"/>
              </a:rPr>
              <a:t>Need for O</a:t>
            </a:r>
            <a:r>
              <a:rPr kumimoji="0" lang="en-US" sz="2200" b="0" i="0" u="none" strike="noStrike" kern="1200" cap="none" spc="0" normalizeH="0" baseline="-25000" noProof="0" dirty="0">
                <a:ln>
                  <a:noFill/>
                </a:ln>
                <a:solidFill>
                  <a:srgbClr val="000000"/>
                </a:solidFill>
                <a:effectLst/>
                <a:uLnTx/>
                <a:uFillTx/>
                <a:latin typeface="Calibri" panose="020F0502020204030204"/>
                <a:ea typeface="+mn-ea"/>
                <a:cs typeface="+mn-cs"/>
              </a:rPr>
              <a:t>2</a:t>
            </a:r>
          </a:p>
          <a:p>
            <a:pPr marL="800100" marR="0" lvl="1" indent="-342900" algn="l" defTabSz="914400" rtl="0" eaLnBrk="1" fontAlgn="auto" latinLnBrk="0" hangingPunct="1">
              <a:spcAft>
                <a:spcPts val="0"/>
              </a:spcAft>
              <a:buClrTx/>
              <a:buSzTx/>
              <a:buFont typeface="Calibri" panose="020F050202020403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a:ea typeface="+mn-ea"/>
                <a:cs typeface="+mn-cs"/>
              </a:rPr>
              <a:t>Vaccinations</a:t>
            </a:r>
          </a:p>
          <a:p>
            <a:pPr marL="800100" marR="0" lvl="1" indent="-342900" algn="l" defTabSz="914400" rtl="0" eaLnBrk="1" fontAlgn="auto" latinLnBrk="0" hangingPunct="1">
              <a:spcAft>
                <a:spcPts val="0"/>
              </a:spcAft>
              <a:buClrTx/>
              <a:buSzTx/>
              <a:buFont typeface="Calibri" panose="020F050202020403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a:ea typeface="+mn-ea"/>
                <a:cs typeface="+mn-cs"/>
              </a:rPr>
              <a:t>Comorbidities</a:t>
            </a:r>
          </a:p>
          <a:p>
            <a:pPr marL="800100" marR="0" lvl="1" indent="-342900" algn="l" defTabSz="914400" rtl="0" eaLnBrk="1" fontAlgn="auto" latinLnBrk="0" hangingPunct="1">
              <a:spcAft>
                <a:spcPts val="0"/>
              </a:spcAft>
              <a:buClrTx/>
              <a:buSzTx/>
              <a:buFont typeface="Calibri" panose="020F050202020403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a:ea typeface="+mn-ea"/>
                <a:cs typeface="+mn-cs"/>
              </a:rPr>
              <a:t>Spirometry (at least annually)</a:t>
            </a:r>
            <a:endParaRPr lang="en-US" sz="2200" dirty="0"/>
          </a:p>
        </p:txBody>
      </p:sp>
      <p:grpSp>
        <p:nvGrpSpPr>
          <p:cNvPr id="2" name="Google Shape;2631;p46">
            <a:extLst>
              <a:ext uri="{FF2B5EF4-FFF2-40B4-BE49-F238E27FC236}">
                <a16:creationId xmlns:a16="http://schemas.microsoft.com/office/drawing/2014/main" id="{854E9527-F5A1-9393-D36D-6C5D5DED84B0}"/>
              </a:ext>
            </a:extLst>
          </p:cNvPr>
          <p:cNvGrpSpPr/>
          <p:nvPr/>
        </p:nvGrpSpPr>
        <p:grpSpPr>
          <a:xfrm>
            <a:off x="6459783" y="1337219"/>
            <a:ext cx="4850260" cy="4826514"/>
            <a:chOff x="827211" y="45575"/>
            <a:chExt cx="3431284" cy="3414485"/>
          </a:xfrm>
        </p:grpSpPr>
        <p:sp>
          <p:nvSpPr>
            <p:cNvPr id="3" name="Google Shape;2632;p46">
              <a:extLst>
                <a:ext uri="{FF2B5EF4-FFF2-40B4-BE49-F238E27FC236}">
                  <a16:creationId xmlns:a16="http://schemas.microsoft.com/office/drawing/2014/main" id="{2D1B42AE-9A7B-CCF2-E5BD-6EA81CF34AE3}"/>
                </a:ext>
              </a:extLst>
            </p:cNvPr>
            <p:cNvSpPr/>
            <p:nvPr/>
          </p:nvSpPr>
          <p:spPr>
            <a:xfrm>
              <a:off x="1131059" y="227878"/>
              <a:ext cx="2944891" cy="2944891"/>
            </a:xfrm>
            <a:prstGeom prst="pie">
              <a:avLst>
                <a:gd name="adj1" fmla="val 16200000"/>
                <a:gd name="adj2" fmla="val 1800000"/>
              </a:avLst>
            </a:prstGeom>
            <a:solidFill>
              <a:srgbClr val="669933"/>
            </a:solidFill>
            <a:ln w="254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6" name="Google Shape;2633;p46">
              <a:extLst>
                <a:ext uri="{FF2B5EF4-FFF2-40B4-BE49-F238E27FC236}">
                  <a16:creationId xmlns:a16="http://schemas.microsoft.com/office/drawing/2014/main" id="{D5D1646C-A509-1469-CDF2-E942ED3204D5}"/>
                </a:ext>
              </a:extLst>
            </p:cNvPr>
            <p:cNvSpPr txBox="1"/>
            <p:nvPr/>
          </p:nvSpPr>
          <p:spPr>
            <a:xfrm>
              <a:off x="2621170" y="851914"/>
              <a:ext cx="1306525" cy="876455"/>
            </a:xfrm>
            <a:prstGeom prst="rect">
              <a:avLst/>
            </a:prstGeom>
            <a:noFill/>
            <a:ln>
              <a:noFill/>
            </a:ln>
          </p:spPr>
          <p:txBody>
            <a:bodyPr spcFirstLastPara="1" wrap="square" lIns="15225" tIns="15225" rIns="15225" bIns="15225" anchor="ctr" anchorCtr="0">
              <a:noAutofit/>
            </a:bodyPr>
            <a:lstStyle/>
            <a:p>
              <a:pPr marL="0" marR="0" lvl="0" indent="0" algn="ctr" defTabSz="914400" eaLnBrk="1" fontAlgn="auto" latinLnBrk="0" hangingPunct="1">
                <a:lnSpc>
                  <a:spcPct val="90000"/>
                </a:lnSpc>
                <a:spcBef>
                  <a:spcPts val="0"/>
                </a:spcBef>
                <a:spcAft>
                  <a:spcPts val="0"/>
                </a:spcAft>
                <a:buClr>
                  <a:srgbClr val="FFFFFF"/>
                </a:buClr>
                <a:buSzPts val="1200"/>
                <a:buFont typeface="Calibri"/>
                <a:buNone/>
                <a:tabLst/>
                <a:defRPr/>
              </a:pPr>
              <a:r>
                <a:rPr kumimoji="0" lang="en-US" sz="1800" b="0" i="0" u="none" strike="noStrike" kern="0" cap="none" spc="0" normalizeH="0" baseline="0" noProof="0" dirty="0">
                  <a:ln>
                    <a:noFill/>
                  </a:ln>
                  <a:solidFill>
                    <a:srgbClr val="FFFFFF"/>
                  </a:solidFill>
                  <a:effectLst/>
                  <a:uLnTx/>
                  <a:uFillTx/>
                  <a:latin typeface="Calibri"/>
                  <a:ea typeface="Calibri"/>
                  <a:cs typeface="Calibri"/>
                  <a:sym typeface="Calibri"/>
                </a:rPr>
                <a:t>Assess inhaler technique, adherence, nonpharmacologic approaches</a:t>
              </a:r>
              <a:endParaRPr kumimoji="0" sz="2000" b="0" i="0" u="none" strike="noStrike" kern="0" cap="none" spc="0" normalizeH="0" baseline="0" noProof="0" dirty="0">
                <a:ln>
                  <a:noFill/>
                </a:ln>
                <a:solidFill>
                  <a:srgbClr val="000000"/>
                </a:solidFill>
                <a:effectLst/>
                <a:uLnTx/>
                <a:uFillTx/>
                <a:latin typeface="Arial"/>
                <a:cs typeface="Arial"/>
                <a:sym typeface="Arial"/>
              </a:endParaRPr>
            </a:p>
          </p:txBody>
        </p:sp>
        <p:sp>
          <p:nvSpPr>
            <p:cNvPr id="7" name="Google Shape;2634;p46">
              <a:extLst>
                <a:ext uri="{FF2B5EF4-FFF2-40B4-BE49-F238E27FC236}">
                  <a16:creationId xmlns:a16="http://schemas.microsoft.com/office/drawing/2014/main" id="{71C26A02-E285-8ECF-BB21-5346B072A1AA}"/>
                </a:ext>
              </a:extLst>
            </p:cNvPr>
            <p:cNvSpPr/>
            <p:nvPr/>
          </p:nvSpPr>
          <p:spPr>
            <a:xfrm>
              <a:off x="1070408" y="333053"/>
              <a:ext cx="2944891" cy="2944891"/>
            </a:xfrm>
            <a:prstGeom prst="pie">
              <a:avLst>
                <a:gd name="adj1" fmla="val 1800000"/>
                <a:gd name="adj2" fmla="val 9000000"/>
              </a:avLst>
            </a:prstGeom>
            <a:solidFill>
              <a:srgbClr val="98989C"/>
            </a:solidFill>
            <a:ln w="254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8" name="Google Shape;2635;p46">
              <a:extLst>
                <a:ext uri="{FF2B5EF4-FFF2-40B4-BE49-F238E27FC236}">
                  <a16:creationId xmlns:a16="http://schemas.microsoft.com/office/drawing/2014/main" id="{DD23905F-01AA-C6AC-731C-EC1BCD10C5F5}"/>
                </a:ext>
              </a:extLst>
            </p:cNvPr>
            <p:cNvSpPr txBox="1"/>
            <p:nvPr/>
          </p:nvSpPr>
          <p:spPr>
            <a:xfrm>
              <a:off x="1771572" y="2243726"/>
              <a:ext cx="1577620" cy="771281"/>
            </a:xfrm>
            <a:prstGeom prst="rect">
              <a:avLst/>
            </a:prstGeom>
            <a:noFill/>
            <a:ln>
              <a:noFill/>
            </a:ln>
          </p:spPr>
          <p:txBody>
            <a:bodyPr spcFirstLastPara="1" wrap="square" lIns="15225" tIns="15225" rIns="15225" bIns="15225" anchor="ctr" anchorCtr="0">
              <a:noAutofit/>
            </a:bodyPr>
            <a:lstStyle/>
            <a:p>
              <a:pPr marL="0" marR="0" lvl="0" indent="0" algn="ctr" defTabSz="914400" eaLnBrk="1" fontAlgn="auto" latinLnBrk="0" hangingPunct="1">
                <a:lnSpc>
                  <a:spcPct val="90000"/>
                </a:lnSpc>
                <a:spcBef>
                  <a:spcPts val="0"/>
                </a:spcBef>
                <a:spcAft>
                  <a:spcPts val="0"/>
                </a:spcAft>
                <a:buClr>
                  <a:srgbClr val="FFFFFF"/>
                </a:buClr>
                <a:buSzPts val="1200"/>
                <a:buFont typeface="Calibri"/>
                <a:buNone/>
                <a:tabLst/>
                <a:defRPr/>
              </a:pPr>
              <a:r>
                <a:rPr kumimoji="0" lang="en-US" sz="1800" b="0" i="0" u="none" strike="noStrike" kern="0" cap="none" spc="0" normalizeH="0" baseline="0" noProof="0" dirty="0">
                  <a:ln>
                    <a:noFill/>
                  </a:ln>
                  <a:solidFill>
                    <a:srgbClr val="FFFFFF"/>
                  </a:solidFill>
                  <a:effectLst/>
                  <a:uLnTx/>
                  <a:uFillTx/>
                  <a:latin typeface="Calibri"/>
                  <a:ea typeface="Calibri"/>
                  <a:cs typeface="Calibri"/>
                  <a:sym typeface="Calibri"/>
                </a:rPr>
                <a:t>Adjust </a:t>
              </a:r>
              <a:br>
                <a:rPr kumimoji="0" lang="en-US" sz="1800" b="0" i="0" u="none" strike="noStrike" kern="0" cap="none" spc="0" normalizeH="0" baseline="0" noProof="0" dirty="0">
                  <a:ln>
                    <a:noFill/>
                  </a:ln>
                  <a:solidFill>
                    <a:srgbClr val="FFFFFF"/>
                  </a:solidFill>
                  <a:effectLst/>
                  <a:uLnTx/>
                  <a:uFillTx/>
                  <a:latin typeface="Calibri"/>
                  <a:ea typeface="Calibri"/>
                  <a:cs typeface="Calibri"/>
                  <a:sym typeface="Calibri"/>
                </a:rPr>
              </a:br>
              <a:r>
                <a:rPr kumimoji="0" lang="en-US" sz="1800" b="0" i="0" u="none" strike="noStrike" kern="0" cap="none" spc="0" normalizeH="0" baseline="0" noProof="0" dirty="0">
                  <a:ln>
                    <a:noFill/>
                  </a:ln>
                  <a:solidFill>
                    <a:srgbClr val="FFFFFF"/>
                  </a:solidFill>
                  <a:effectLst/>
                  <a:uLnTx/>
                  <a:uFillTx/>
                  <a:latin typeface="Calibri"/>
                  <a:ea typeface="Calibri"/>
                  <a:cs typeface="Calibri"/>
                  <a:sym typeface="Calibri"/>
                </a:rPr>
                <a:t>regimen </a:t>
              </a:r>
              <a:br>
                <a:rPr kumimoji="0" lang="en-US" sz="1800" b="0" i="0" u="none" strike="noStrike" kern="0" cap="none" spc="0" normalizeH="0" baseline="0" noProof="0" dirty="0">
                  <a:ln>
                    <a:noFill/>
                  </a:ln>
                  <a:solidFill>
                    <a:srgbClr val="FFFFFF"/>
                  </a:solidFill>
                  <a:effectLst/>
                  <a:uLnTx/>
                  <a:uFillTx/>
                  <a:latin typeface="Calibri"/>
                  <a:ea typeface="Calibri"/>
                  <a:cs typeface="Calibri"/>
                  <a:sym typeface="Calibri"/>
                </a:rPr>
              </a:br>
              <a:r>
                <a:rPr kumimoji="0" lang="en-US" sz="1800" b="0" i="0" u="none" strike="noStrike" kern="0" cap="none" spc="0" normalizeH="0" baseline="0" noProof="0" dirty="0">
                  <a:ln>
                    <a:noFill/>
                  </a:ln>
                  <a:solidFill>
                    <a:srgbClr val="FFFFFF"/>
                  </a:solidFill>
                  <a:effectLst/>
                  <a:uLnTx/>
                  <a:uFillTx/>
                  <a:latin typeface="Calibri"/>
                  <a:ea typeface="Calibri"/>
                  <a:cs typeface="Calibri"/>
                  <a:sym typeface="Calibri"/>
                </a:rPr>
                <a:t>(step up or down, switch device)</a:t>
              </a:r>
              <a:endParaRPr kumimoji="0" sz="2000" b="0" i="0" u="none" strike="noStrike" kern="0" cap="none" spc="0" normalizeH="0" baseline="0" noProof="0" dirty="0">
                <a:ln>
                  <a:noFill/>
                </a:ln>
                <a:solidFill>
                  <a:srgbClr val="000000"/>
                </a:solidFill>
                <a:effectLst/>
                <a:uLnTx/>
                <a:uFillTx/>
                <a:latin typeface="Arial"/>
                <a:cs typeface="Arial"/>
                <a:sym typeface="Arial"/>
              </a:endParaRPr>
            </a:p>
          </p:txBody>
        </p:sp>
        <p:sp>
          <p:nvSpPr>
            <p:cNvPr id="9" name="Google Shape;2636;p46">
              <a:extLst>
                <a:ext uri="{FF2B5EF4-FFF2-40B4-BE49-F238E27FC236}">
                  <a16:creationId xmlns:a16="http://schemas.microsoft.com/office/drawing/2014/main" id="{A05C4CC1-AC0F-4E6B-DE2D-756D289818D4}"/>
                </a:ext>
              </a:extLst>
            </p:cNvPr>
            <p:cNvSpPr/>
            <p:nvPr/>
          </p:nvSpPr>
          <p:spPr>
            <a:xfrm>
              <a:off x="1009757" y="227878"/>
              <a:ext cx="2944891" cy="2944891"/>
            </a:xfrm>
            <a:prstGeom prst="pie">
              <a:avLst>
                <a:gd name="adj1" fmla="val 9000000"/>
                <a:gd name="adj2" fmla="val 16200000"/>
              </a:avLst>
            </a:prstGeom>
            <a:solidFill>
              <a:srgbClr val="002060"/>
            </a:solidFill>
            <a:ln w="254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 name="Google Shape;2637;p46">
              <a:extLst>
                <a:ext uri="{FF2B5EF4-FFF2-40B4-BE49-F238E27FC236}">
                  <a16:creationId xmlns:a16="http://schemas.microsoft.com/office/drawing/2014/main" id="{CCEEBF2D-FA97-3374-2F74-C7B370F4072B}"/>
                </a:ext>
              </a:extLst>
            </p:cNvPr>
            <p:cNvSpPr txBox="1"/>
            <p:nvPr/>
          </p:nvSpPr>
          <p:spPr>
            <a:xfrm>
              <a:off x="1350874" y="851914"/>
              <a:ext cx="1051746" cy="876455"/>
            </a:xfrm>
            <a:prstGeom prst="rect">
              <a:avLst/>
            </a:prstGeom>
            <a:noFill/>
            <a:ln>
              <a:noFill/>
            </a:ln>
          </p:spPr>
          <p:txBody>
            <a:bodyPr spcFirstLastPara="1" wrap="square" lIns="15225" tIns="15225" rIns="15225" bIns="15225" anchor="ctr" anchorCtr="0">
              <a:noAutofit/>
            </a:bodyPr>
            <a:lstStyle/>
            <a:p>
              <a:pPr marL="0" marR="0" lvl="0" indent="0" algn="ctr" defTabSz="914400" eaLnBrk="1" fontAlgn="auto" latinLnBrk="0" hangingPunct="1">
                <a:lnSpc>
                  <a:spcPct val="90000"/>
                </a:lnSpc>
                <a:spcBef>
                  <a:spcPts val="0"/>
                </a:spcBef>
                <a:spcAft>
                  <a:spcPts val="0"/>
                </a:spcAft>
                <a:buClr>
                  <a:srgbClr val="FFFFFF"/>
                </a:buClr>
                <a:buSzPts val="1200"/>
                <a:buFont typeface="Calibri"/>
                <a:buNone/>
                <a:tabLst/>
                <a:defRPr/>
              </a:pPr>
              <a:r>
                <a:rPr kumimoji="0" lang="en-US" sz="1800" b="0" i="0" u="none" strike="noStrike" kern="0" cap="none" spc="0" normalizeH="0" baseline="0" noProof="0" dirty="0">
                  <a:ln>
                    <a:noFill/>
                  </a:ln>
                  <a:solidFill>
                    <a:srgbClr val="FFFFFF"/>
                  </a:solidFill>
                  <a:effectLst/>
                  <a:uLnTx/>
                  <a:uFillTx/>
                  <a:latin typeface="Calibri"/>
                  <a:ea typeface="Calibri"/>
                  <a:cs typeface="Calibri"/>
                  <a:sym typeface="Calibri"/>
                </a:rPr>
                <a:t>Review symptoms, dyspnea, exacerbations</a:t>
              </a:r>
              <a:endParaRPr kumimoji="0" sz="2000" b="0" i="0" u="none" strike="noStrike" kern="0" cap="none" spc="0" normalizeH="0" baseline="0" noProof="0" dirty="0">
                <a:ln>
                  <a:noFill/>
                </a:ln>
                <a:solidFill>
                  <a:srgbClr val="000000"/>
                </a:solidFill>
                <a:effectLst/>
                <a:uLnTx/>
                <a:uFillTx/>
                <a:latin typeface="Arial"/>
                <a:cs typeface="Arial"/>
                <a:sym typeface="Arial"/>
              </a:endParaRPr>
            </a:p>
          </p:txBody>
        </p:sp>
        <p:sp>
          <p:nvSpPr>
            <p:cNvPr id="13" name="Google Shape;2638;p46">
              <a:extLst>
                <a:ext uri="{FF2B5EF4-FFF2-40B4-BE49-F238E27FC236}">
                  <a16:creationId xmlns:a16="http://schemas.microsoft.com/office/drawing/2014/main" id="{8F42A211-0F56-9C67-6058-09763AA14BCC}"/>
                </a:ext>
              </a:extLst>
            </p:cNvPr>
            <p:cNvSpPr/>
            <p:nvPr/>
          </p:nvSpPr>
          <p:spPr>
            <a:xfrm>
              <a:off x="948999" y="45575"/>
              <a:ext cx="3309496" cy="3309496"/>
            </a:xfrm>
            <a:custGeom>
              <a:avLst/>
              <a:gdLst/>
              <a:ahLst/>
              <a:cxnLst/>
              <a:rect l="l" t="t" r="r" b="b"/>
              <a:pathLst>
                <a:path w="120000" h="120000" extrusionOk="0">
                  <a:moveTo>
                    <a:pt x="59991" y="4067"/>
                  </a:moveTo>
                  <a:lnTo>
                    <a:pt x="59991" y="4067"/>
                  </a:lnTo>
                  <a:cubicBezTo>
                    <a:pt x="79078" y="4064"/>
                    <a:pt x="96849" y="13795"/>
                    <a:pt x="107129" y="29878"/>
                  </a:cubicBezTo>
                  <a:cubicBezTo>
                    <a:pt x="117408" y="45960"/>
                    <a:pt x="118776" y="66175"/>
                    <a:pt x="110758" y="83496"/>
                  </a:cubicBezTo>
                  <a:lnTo>
                    <a:pt x="114269" y="85523"/>
                  </a:lnTo>
                  <a:lnTo>
                    <a:pt x="105797" y="86441"/>
                  </a:lnTo>
                  <a:lnTo>
                    <a:pt x="101940" y="78405"/>
                  </a:lnTo>
                  <a:lnTo>
                    <a:pt x="105449" y="80431"/>
                  </a:lnTo>
                  <a:cubicBezTo>
                    <a:pt x="112382" y="65011"/>
                    <a:pt x="111022" y="47127"/>
                    <a:pt x="101838" y="32932"/>
                  </a:cubicBezTo>
                  <a:cubicBezTo>
                    <a:pt x="92654" y="18737"/>
                    <a:pt x="76899" y="10167"/>
                    <a:pt x="59992" y="10169"/>
                  </a:cubicBezTo>
                  <a:close/>
                </a:path>
              </a:pathLst>
            </a:custGeom>
            <a:solidFill>
              <a:srgbClr val="E0EF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4" name="Google Shape;2639;p46">
              <a:extLst>
                <a:ext uri="{FF2B5EF4-FFF2-40B4-BE49-F238E27FC236}">
                  <a16:creationId xmlns:a16="http://schemas.microsoft.com/office/drawing/2014/main" id="{A4F1B5E6-66C1-3DB2-936E-746D8A26C115}"/>
                </a:ext>
              </a:extLst>
            </p:cNvPr>
            <p:cNvSpPr/>
            <p:nvPr/>
          </p:nvSpPr>
          <p:spPr>
            <a:xfrm>
              <a:off x="888105" y="150564"/>
              <a:ext cx="3309496" cy="3309496"/>
            </a:xfrm>
            <a:custGeom>
              <a:avLst/>
              <a:gdLst/>
              <a:ahLst/>
              <a:cxnLst/>
              <a:rect l="l" t="t" r="r" b="b"/>
              <a:pathLst>
                <a:path w="120000" h="120000" extrusionOk="0">
                  <a:moveTo>
                    <a:pt x="108435" y="87973"/>
                  </a:moveTo>
                  <a:cubicBezTo>
                    <a:pt x="98891" y="104498"/>
                    <a:pt x="81581" y="115017"/>
                    <a:pt x="62518" y="115876"/>
                  </a:cubicBezTo>
                  <a:cubicBezTo>
                    <a:pt x="43454" y="116735"/>
                    <a:pt x="25269" y="107816"/>
                    <a:pt x="14277" y="92216"/>
                  </a:cubicBezTo>
                  <a:lnTo>
                    <a:pt x="10766" y="94244"/>
                  </a:lnTo>
                  <a:lnTo>
                    <a:pt x="14207" y="86447"/>
                  </a:lnTo>
                  <a:lnTo>
                    <a:pt x="23095" y="87124"/>
                  </a:lnTo>
                  <a:lnTo>
                    <a:pt x="19585" y="89151"/>
                  </a:lnTo>
                  <a:cubicBezTo>
                    <a:pt x="29474" y="102860"/>
                    <a:pt x="45637" y="110621"/>
                    <a:pt x="62519" y="109767"/>
                  </a:cubicBezTo>
                  <a:cubicBezTo>
                    <a:pt x="79400" y="108913"/>
                    <a:pt x="94697" y="99559"/>
                    <a:pt x="103151" y="84922"/>
                  </a:cubicBezTo>
                  <a:close/>
                </a:path>
              </a:pathLst>
            </a:custGeom>
            <a:solidFill>
              <a:srgbClr val="D8D8D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5" name="Google Shape;2640;p46">
              <a:extLst>
                <a:ext uri="{FF2B5EF4-FFF2-40B4-BE49-F238E27FC236}">
                  <a16:creationId xmlns:a16="http://schemas.microsoft.com/office/drawing/2014/main" id="{A8133200-5198-BD20-3EE9-3D2E3F672FBE}"/>
                </a:ext>
              </a:extLst>
            </p:cNvPr>
            <p:cNvSpPr/>
            <p:nvPr/>
          </p:nvSpPr>
          <p:spPr>
            <a:xfrm>
              <a:off x="827211" y="45575"/>
              <a:ext cx="3309496" cy="3309496"/>
            </a:xfrm>
            <a:custGeom>
              <a:avLst/>
              <a:gdLst/>
              <a:ahLst/>
              <a:cxnLst/>
              <a:rect l="l" t="t" r="r" b="b"/>
              <a:pathLst>
                <a:path w="120000" h="120000" extrusionOk="0">
                  <a:moveTo>
                    <a:pt x="11561" y="87966"/>
                  </a:moveTo>
                  <a:cubicBezTo>
                    <a:pt x="2017" y="71436"/>
                    <a:pt x="1562" y="51181"/>
                    <a:pt x="10353" y="34238"/>
                  </a:cubicBezTo>
                  <a:cubicBezTo>
                    <a:pt x="19144" y="17296"/>
                    <a:pt x="35968" y="6007"/>
                    <a:pt x="54979" y="4293"/>
                  </a:cubicBezTo>
                  <a:lnTo>
                    <a:pt x="54979" y="239"/>
                  </a:lnTo>
                  <a:lnTo>
                    <a:pt x="60009" y="7118"/>
                  </a:lnTo>
                  <a:lnTo>
                    <a:pt x="54977" y="14476"/>
                  </a:lnTo>
                  <a:lnTo>
                    <a:pt x="54978" y="10423"/>
                  </a:lnTo>
                  <a:cubicBezTo>
                    <a:pt x="38157" y="12127"/>
                    <a:pt x="23347" y="22244"/>
                    <a:pt x="15643" y="37294"/>
                  </a:cubicBezTo>
                  <a:cubicBezTo>
                    <a:pt x="7939" y="52344"/>
                    <a:pt x="8392" y="70273"/>
                    <a:pt x="16845" y="84915"/>
                  </a:cubicBezTo>
                  <a:close/>
                </a:path>
              </a:pathLst>
            </a:custGeom>
            <a:solidFill>
              <a:srgbClr val="D5E3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sp>
        <p:nvSpPr>
          <p:cNvPr id="16" name="Google Shape;2630;p46">
            <a:extLst>
              <a:ext uri="{FF2B5EF4-FFF2-40B4-BE49-F238E27FC236}">
                <a16:creationId xmlns:a16="http://schemas.microsoft.com/office/drawing/2014/main" id="{083E55A8-9FE8-51C1-2598-941155C4479A}"/>
              </a:ext>
            </a:extLst>
          </p:cNvPr>
          <p:cNvSpPr txBox="1"/>
          <p:nvPr/>
        </p:nvSpPr>
        <p:spPr>
          <a:xfrm>
            <a:off x="425759" y="6413017"/>
            <a:ext cx="10616184" cy="184666"/>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r>
              <a:rPr kumimoji="0" lang="en-US" sz="1200" b="0" i="0" u="none" strike="noStrike" kern="0" cap="none" spc="0" normalizeH="0" baseline="0" noProof="0" dirty="0">
                <a:ln>
                  <a:noFill/>
                </a:ln>
                <a:solidFill>
                  <a:schemeClr val="bg2"/>
                </a:solidFill>
                <a:effectLst/>
                <a:uLnTx/>
                <a:uFillTx/>
                <a:latin typeface="Calibri"/>
                <a:ea typeface="Calibri"/>
                <a:cs typeface="Calibri"/>
                <a:sym typeface="Calibri"/>
              </a:rPr>
              <a:t>goldcopd.org/2024-gold-report. cdc.gov/vaccines/hcp/vis/vis-statements/rsv.html.</a:t>
            </a:r>
            <a:endParaRPr kumimoji="0" sz="1400" b="0" i="0" u="none" strike="noStrike" kern="0" cap="none" spc="0" normalizeH="0" baseline="0" noProof="0" dirty="0">
              <a:ln>
                <a:noFill/>
              </a:ln>
              <a:solidFill>
                <a:schemeClr val="bg2"/>
              </a:solidFill>
              <a:effectLst/>
              <a:uLnTx/>
              <a:uFillTx/>
              <a:latin typeface="Arial"/>
              <a:cs typeface="Arial"/>
              <a:sym typeface="Arial"/>
            </a:endParaRPr>
          </a:p>
        </p:txBody>
      </p:sp>
    </p:spTree>
    <p:extLst>
      <p:ext uri="{BB962C8B-B14F-4D97-AF65-F5344CB8AC3E}">
        <p14:creationId xmlns:p14="http://schemas.microsoft.com/office/powerpoint/2010/main" val="11245619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14E85-3678-31C8-0D82-88619FBF791B}"/>
              </a:ext>
            </a:extLst>
          </p:cNvPr>
          <p:cNvSpPr>
            <a:spLocks noGrp="1"/>
          </p:cNvSpPr>
          <p:nvPr>
            <p:ph type="title"/>
          </p:nvPr>
        </p:nvSpPr>
        <p:spPr/>
        <p:txBody>
          <a:bodyPr/>
          <a:lstStyle/>
          <a:p>
            <a:r>
              <a:rPr lang="en-US" dirty="0"/>
              <a:t>Treatment of Patients With Persistent Dyspnea</a:t>
            </a:r>
          </a:p>
        </p:txBody>
      </p:sp>
      <p:sp>
        <p:nvSpPr>
          <p:cNvPr id="6" name="Text Box 15">
            <a:extLst>
              <a:ext uri="{FF2B5EF4-FFF2-40B4-BE49-F238E27FC236}">
                <a16:creationId xmlns:a16="http://schemas.microsoft.com/office/drawing/2014/main" id="{15219003-9247-AA83-4E75-B581350E2BAA}"/>
              </a:ext>
            </a:extLst>
          </p:cNvPr>
          <p:cNvSpPr txBox="1">
            <a:spLocks noChangeArrowheads="1"/>
          </p:cNvSpPr>
          <p:nvPr/>
        </p:nvSpPr>
        <p:spPr bwMode="auto">
          <a:xfrm>
            <a:off x="430634" y="6369623"/>
            <a:ext cx="89979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goldcopd.org/2024-gold-report.</a:t>
            </a:r>
          </a:p>
        </p:txBody>
      </p:sp>
      <p:sp>
        <p:nvSpPr>
          <p:cNvPr id="7" name="Rectangle 6">
            <a:extLst>
              <a:ext uri="{FF2B5EF4-FFF2-40B4-BE49-F238E27FC236}">
                <a16:creationId xmlns:a16="http://schemas.microsoft.com/office/drawing/2014/main" id="{2C4AA064-2585-D4E1-BDEE-E81CE37B8E5E}"/>
              </a:ext>
            </a:extLst>
          </p:cNvPr>
          <p:cNvSpPr/>
          <p:nvPr/>
        </p:nvSpPr>
        <p:spPr bwMode="auto">
          <a:xfrm>
            <a:off x="4769881" y="1844742"/>
            <a:ext cx="3090364" cy="597158"/>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LABA or LAMA</a:t>
            </a:r>
          </a:p>
        </p:txBody>
      </p:sp>
      <p:sp>
        <p:nvSpPr>
          <p:cNvPr id="11" name="Rectangle 10">
            <a:extLst>
              <a:ext uri="{FF2B5EF4-FFF2-40B4-BE49-F238E27FC236}">
                <a16:creationId xmlns:a16="http://schemas.microsoft.com/office/drawing/2014/main" id="{D36CA93E-0AC3-0F13-642D-CB680645A6FB}"/>
              </a:ext>
            </a:extLst>
          </p:cNvPr>
          <p:cNvSpPr/>
          <p:nvPr/>
        </p:nvSpPr>
        <p:spPr bwMode="auto">
          <a:xfrm>
            <a:off x="2980706" y="4336402"/>
            <a:ext cx="6673933" cy="1251397"/>
          </a:xfrm>
          <a:prstGeom prst="rect">
            <a:avLst/>
          </a:prstGeom>
          <a:solidFill>
            <a:schemeClr val="accent1"/>
          </a:solidFill>
          <a:ln w="0">
            <a:solidFill>
              <a:schemeClr val="bg1"/>
            </a:solidFill>
            <a:miter lim="800000"/>
            <a:headEnd/>
            <a:tailEnd/>
          </a:ln>
        </p:spPr>
        <p:txBody>
          <a:bodyPr rtlCol="0" anchor="ctr"/>
          <a:lstStyle/>
          <a:p>
            <a:pPr algn="ctr" eaLnBrk="1" hangingPunct="1">
              <a:spcBef>
                <a:spcPts val="0"/>
              </a:spcBef>
              <a:spcAft>
                <a:spcPts val="400"/>
              </a:spcAft>
              <a:buClr>
                <a:schemeClr val="tx1"/>
              </a:buClr>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Consider switching device or molecule</a:t>
            </a:r>
          </a:p>
          <a:p>
            <a:pPr marR="0" lvl="0" algn="ctr" defTabSz="914400" rtl="0" eaLnBrk="1" fontAlgn="base" latinLnBrk="0" hangingPunct="1">
              <a:lnSpc>
                <a:spcPct val="100000"/>
              </a:lnSpc>
              <a:spcBef>
                <a:spcPts val="0"/>
              </a:spcBef>
              <a:spcAft>
                <a:spcPts val="400"/>
              </a:spcAft>
              <a:buClr>
                <a:schemeClr val="tx1"/>
              </a:buClr>
              <a:buSzTx/>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Implement or escalate nonpharmacologic treatment(s)</a:t>
            </a:r>
          </a:p>
          <a:p>
            <a:pPr algn="ctr" eaLnBrk="1" hangingPunct="1">
              <a:spcBef>
                <a:spcPts val="0"/>
              </a:spcBef>
              <a:spcAft>
                <a:spcPts val="400"/>
              </a:spcAft>
              <a:buClr>
                <a:schemeClr val="tx1"/>
              </a:buClr>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Investigate and treat other causes</a:t>
            </a:r>
            <a:endParaRPr kumimoji="0" lang="en-US" sz="18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4" name="Straight Arrow Connector 13">
            <a:extLst>
              <a:ext uri="{FF2B5EF4-FFF2-40B4-BE49-F238E27FC236}">
                <a16:creationId xmlns:a16="http://schemas.microsoft.com/office/drawing/2014/main" id="{A39601DF-594B-45B8-87AD-1A54A0847031}"/>
              </a:ext>
            </a:extLst>
          </p:cNvPr>
          <p:cNvCxnSpPr>
            <a:cxnSpLocks/>
            <a:stCxn id="7" idx="2"/>
            <a:endCxn id="11" idx="0"/>
          </p:cNvCxnSpPr>
          <p:nvPr/>
        </p:nvCxnSpPr>
        <p:spPr bwMode="auto">
          <a:xfrm>
            <a:off x="6315063" y="2441900"/>
            <a:ext cx="2610" cy="1894502"/>
          </a:xfrm>
          <a:prstGeom prst="straightConnector1">
            <a:avLst/>
          </a:prstGeom>
          <a:noFill/>
          <a:ln w="28575" cap="flat" cmpd="sng" algn="ctr">
            <a:solidFill>
              <a:schemeClr val="bg1"/>
            </a:solidFill>
            <a:prstDash val="solid"/>
            <a:round/>
            <a:headEnd type="none" w="med" len="med"/>
            <a:tailEnd type="triangle"/>
          </a:ln>
          <a:effectLst/>
        </p:spPr>
      </p:cxnSp>
      <p:sp>
        <p:nvSpPr>
          <p:cNvPr id="8" name="Rectangle 7">
            <a:extLst>
              <a:ext uri="{FF2B5EF4-FFF2-40B4-BE49-F238E27FC236}">
                <a16:creationId xmlns:a16="http://schemas.microsoft.com/office/drawing/2014/main" id="{32D8FE7B-C498-56C8-6217-B3440D8EF191}"/>
              </a:ext>
            </a:extLst>
          </p:cNvPr>
          <p:cNvSpPr/>
          <p:nvPr/>
        </p:nvSpPr>
        <p:spPr bwMode="auto">
          <a:xfrm>
            <a:off x="4773879" y="3142086"/>
            <a:ext cx="3086366" cy="597158"/>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LABA/LAMA*</a:t>
            </a:r>
          </a:p>
        </p:txBody>
      </p:sp>
      <p:cxnSp>
        <p:nvCxnSpPr>
          <p:cNvPr id="31" name="Straight Arrow Connector 30">
            <a:extLst>
              <a:ext uri="{FF2B5EF4-FFF2-40B4-BE49-F238E27FC236}">
                <a16:creationId xmlns:a16="http://schemas.microsoft.com/office/drawing/2014/main" id="{938EAC7B-CCD6-721A-D4C3-7D512EFA5E1A}"/>
              </a:ext>
            </a:extLst>
          </p:cNvPr>
          <p:cNvCxnSpPr>
            <a:cxnSpLocks/>
          </p:cNvCxnSpPr>
          <p:nvPr/>
        </p:nvCxnSpPr>
        <p:spPr bwMode="auto">
          <a:xfrm>
            <a:off x="6315910" y="3029737"/>
            <a:ext cx="0" cy="112349"/>
          </a:xfrm>
          <a:prstGeom prst="straightConnector1">
            <a:avLst/>
          </a:prstGeom>
          <a:noFill/>
          <a:ln w="28575" cap="flat" cmpd="sng" algn="ctr">
            <a:solidFill>
              <a:schemeClr val="bg1"/>
            </a:solidFill>
            <a:prstDash val="solid"/>
            <a:round/>
            <a:headEnd type="none" w="med" len="med"/>
            <a:tailEnd type="triangle"/>
          </a:ln>
          <a:effectLst/>
        </p:spPr>
      </p:cxnSp>
      <p:sp>
        <p:nvSpPr>
          <p:cNvPr id="3" name="TextBox 2">
            <a:extLst>
              <a:ext uri="{FF2B5EF4-FFF2-40B4-BE49-F238E27FC236}">
                <a16:creationId xmlns:a16="http://schemas.microsoft.com/office/drawing/2014/main" id="{88975E98-33E3-DA94-B0BC-327E7BFB56DD}"/>
              </a:ext>
            </a:extLst>
          </p:cNvPr>
          <p:cNvSpPr txBox="1"/>
          <p:nvPr/>
        </p:nvSpPr>
        <p:spPr bwMode="auto">
          <a:xfrm>
            <a:off x="2929906" y="5620133"/>
            <a:ext cx="5867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kumimoji="0" lang="en-US" sz="1400" b="0" i="0" u="none" strike="noStrike" kern="1200" cap="none" spc="0" normalizeH="0" baseline="0" noProof="0" dirty="0">
                <a:ln>
                  <a:noFill/>
                </a:ln>
                <a:solidFill>
                  <a:schemeClr val="bg1"/>
                </a:solidFill>
                <a:effectLst/>
                <a:uLnTx/>
                <a:uFillTx/>
                <a:latin typeface="Calibri"/>
                <a:ea typeface="+mn-ea"/>
                <a:cs typeface="Arial" panose="020B0604020202020204" pitchFamily="34" charset="0"/>
              </a:rPr>
              <a:t>*Single inhaler may be more convenient and effective.</a:t>
            </a:r>
          </a:p>
        </p:txBody>
      </p:sp>
    </p:spTree>
    <p:extLst>
      <p:ext uri="{BB962C8B-B14F-4D97-AF65-F5344CB8AC3E}">
        <p14:creationId xmlns:p14="http://schemas.microsoft.com/office/powerpoint/2010/main" val="7414911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14E85-3678-31C8-0D82-88619FBF791B}"/>
              </a:ext>
            </a:extLst>
          </p:cNvPr>
          <p:cNvSpPr>
            <a:spLocks noGrp="1"/>
          </p:cNvSpPr>
          <p:nvPr>
            <p:ph type="title"/>
          </p:nvPr>
        </p:nvSpPr>
        <p:spPr/>
        <p:txBody>
          <a:bodyPr/>
          <a:lstStyle/>
          <a:p>
            <a:r>
              <a:rPr lang="en-US" dirty="0"/>
              <a:t>Treatment of Patients With Consistent Exacerbations</a:t>
            </a:r>
          </a:p>
        </p:txBody>
      </p:sp>
      <p:sp>
        <p:nvSpPr>
          <p:cNvPr id="6" name="Text Box 15">
            <a:extLst>
              <a:ext uri="{FF2B5EF4-FFF2-40B4-BE49-F238E27FC236}">
                <a16:creationId xmlns:a16="http://schemas.microsoft.com/office/drawing/2014/main" id="{15219003-9247-AA83-4E75-B581350E2BAA}"/>
              </a:ext>
            </a:extLst>
          </p:cNvPr>
          <p:cNvSpPr txBox="1">
            <a:spLocks noChangeArrowheads="1"/>
          </p:cNvSpPr>
          <p:nvPr/>
        </p:nvSpPr>
        <p:spPr bwMode="auto">
          <a:xfrm>
            <a:off x="430634" y="6369623"/>
            <a:ext cx="89979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goldcopd.org/2024-gold-report.</a:t>
            </a:r>
          </a:p>
        </p:txBody>
      </p:sp>
      <p:sp>
        <p:nvSpPr>
          <p:cNvPr id="7" name="Rectangle 6">
            <a:extLst>
              <a:ext uri="{FF2B5EF4-FFF2-40B4-BE49-F238E27FC236}">
                <a16:creationId xmlns:a16="http://schemas.microsoft.com/office/drawing/2014/main" id="{2C4AA064-2585-D4E1-BDEE-E81CE37B8E5E}"/>
              </a:ext>
            </a:extLst>
          </p:cNvPr>
          <p:cNvSpPr/>
          <p:nvPr/>
        </p:nvSpPr>
        <p:spPr bwMode="auto">
          <a:xfrm>
            <a:off x="3581024" y="1611931"/>
            <a:ext cx="3090364" cy="597158"/>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LABA or LAMA</a:t>
            </a:r>
          </a:p>
        </p:txBody>
      </p:sp>
      <p:sp>
        <p:nvSpPr>
          <p:cNvPr id="9" name="Rectangle 8">
            <a:extLst>
              <a:ext uri="{FF2B5EF4-FFF2-40B4-BE49-F238E27FC236}">
                <a16:creationId xmlns:a16="http://schemas.microsoft.com/office/drawing/2014/main" id="{536A06E9-05ED-CF72-4415-A4281BB2605F}"/>
              </a:ext>
            </a:extLst>
          </p:cNvPr>
          <p:cNvSpPr/>
          <p:nvPr/>
        </p:nvSpPr>
        <p:spPr bwMode="auto">
          <a:xfrm>
            <a:off x="3641375" y="3852581"/>
            <a:ext cx="3155976" cy="503257"/>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LABA/LAMA + ICS*</a:t>
            </a:r>
          </a:p>
        </p:txBody>
      </p:sp>
      <p:sp>
        <p:nvSpPr>
          <p:cNvPr id="10" name="Rectangle 9">
            <a:extLst>
              <a:ext uri="{FF2B5EF4-FFF2-40B4-BE49-F238E27FC236}">
                <a16:creationId xmlns:a16="http://schemas.microsoft.com/office/drawing/2014/main" id="{714AD942-2D9C-0FD0-5D6F-6E10E2B20F43}"/>
              </a:ext>
            </a:extLst>
          </p:cNvPr>
          <p:cNvSpPr/>
          <p:nvPr/>
        </p:nvSpPr>
        <p:spPr bwMode="auto">
          <a:xfrm>
            <a:off x="1021710" y="5254169"/>
            <a:ext cx="4152444" cy="648477"/>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Roflumilast</a:t>
            </a:r>
          </a:p>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8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FEV</a:t>
            </a:r>
            <a:r>
              <a:rPr kumimoji="0" lang="en-US" sz="1800" b="0" i="1" u="none" strike="noStrike" kern="1200" cap="none" spc="0" normalizeH="0" baseline="-25000" noProof="0" dirty="0">
                <a:ln>
                  <a:noFill/>
                </a:ln>
                <a:solidFill>
                  <a:srgbClr val="FFFFFF"/>
                </a:solidFill>
                <a:effectLst/>
                <a:uLnTx/>
                <a:uFillTx/>
                <a:latin typeface="Calibri" panose="020F0502020204030204" pitchFamily="34" charset="0"/>
                <a:ea typeface="+mn-ea"/>
                <a:cs typeface="Arial" panose="020B0604020202020204" pitchFamily="34" charset="0"/>
              </a:rPr>
              <a:t>1</a:t>
            </a:r>
            <a:r>
              <a:rPr kumimoji="0" lang="en-US" sz="18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&lt;50% and chronic bronchitis</a:t>
            </a:r>
          </a:p>
        </p:txBody>
      </p:sp>
      <p:sp>
        <p:nvSpPr>
          <p:cNvPr id="11" name="Rectangle 10">
            <a:extLst>
              <a:ext uri="{FF2B5EF4-FFF2-40B4-BE49-F238E27FC236}">
                <a16:creationId xmlns:a16="http://schemas.microsoft.com/office/drawing/2014/main" id="{D36CA93E-0AC3-0F13-642D-CB680645A6FB}"/>
              </a:ext>
            </a:extLst>
          </p:cNvPr>
          <p:cNvSpPr/>
          <p:nvPr/>
        </p:nvSpPr>
        <p:spPr bwMode="auto">
          <a:xfrm>
            <a:off x="5595806" y="5255076"/>
            <a:ext cx="3155976" cy="647570"/>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Azithromycin</a:t>
            </a:r>
          </a:p>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8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Preferentially in former smokers</a:t>
            </a:r>
          </a:p>
        </p:txBody>
      </p:sp>
      <p:sp>
        <p:nvSpPr>
          <p:cNvPr id="12" name="Rectangle 11">
            <a:extLst>
              <a:ext uri="{FF2B5EF4-FFF2-40B4-BE49-F238E27FC236}">
                <a16:creationId xmlns:a16="http://schemas.microsoft.com/office/drawing/2014/main" id="{6E77E825-1753-B34F-7ABB-7580B4D9FC87}"/>
              </a:ext>
            </a:extLst>
          </p:cNvPr>
          <p:cNvSpPr/>
          <p:nvPr/>
        </p:nvSpPr>
        <p:spPr bwMode="auto">
          <a:xfrm>
            <a:off x="9173435" y="5254168"/>
            <a:ext cx="2153636" cy="648477"/>
          </a:xfrm>
          <a:prstGeom prst="rect">
            <a:avLst/>
          </a:prstGeom>
          <a:solidFill>
            <a:schemeClr val="accent4"/>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Dupilumab?</a:t>
            </a:r>
            <a:endParaRPr kumimoji="0" lang="en-US" sz="18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4" name="Straight Arrow Connector 13">
            <a:extLst>
              <a:ext uri="{FF2B5EF4-FFF2-40B4-BE49-F238E27FC236}">
                <a16:creationId xmlns:a16="http://schemas.microsoft.com/office/drawing/2014/main" id="{A39601DF-594B-45B8-87AD-1A54A0847031}"/>
              </a:ext>
            </a:extLst>
          </p:cNvPr>
          <p:cNvCxnSpPr>
            <a:cxnSpLocks/>
          </p:cNvCxnSpPr>
          <p:nvPr/>
        </p:nvCxnSpPr>
        <p:spPr bwMode="auto">
          <a:xfrm>
            <a:off x="5915608" y="2209088"/>
            <a:ext cx="0" cy="1600908"/>
          </a:xfrm>
          <a:prstGeom prst="straightConnector1">
            <a:avLst/>
          </a:prstGeom>
          <a:noFill/>
          <a:ln w="28575" cap="flat" cmpd="sng" algn="ctr">
            <a:solidFill>
              <a:schemeClr val="bg1"/>
            </a:solidFill>
            <a:prstDash val="solid"/>
            <a:round/>
            <a:headEnd type="none" w="med" len="med"/>
            <a:tailEnd type="triangle"/>
          </a:ln>
          <a:effectLst/>
        </p:spPr>
      </p:cxnSp>
      <p:sp>
        <p:nvSpPr>
          <p:cNvPr id="15" name="TextBox 14">
            <a:extLst>
              <a:ext uri="{FF2B5EF4-FFF2-40B4-BE49-F238E27FC236}">
                <a16:creationId xmlns:a16="http://schemas.microsoft.com/office/drawing/2014/main" id="{43419367-9027-DA8A-2D8C-3AB22ED191A4}"/>
              </a:ext>
            </a:extLst>
          </p:cNvPr>
          <p:cNvSpPr txBox="1"/>
          <p:nvPr/>
        </p:nvSpPr>
        <p:spPr bwMode="auto">
          <a:xfrm>
            <a:off x="5363434" y="2369070"/>
            <a:ext cx="1104347" cy="338554"/>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BEC ≥300</a:t>
            </a:r>
          </a:p>
        </p:txBody>
      </p:sp>
      <p:cxnSp>
        <p:nvCxnSpPr>
          <p:cNvPr id="17" name="Connector: Elbow 16">
            <a:extLst>
              <a:ext uri="{FF2B5EF4-FFF2-40B4-BE49-F238E27FC236}">
                <a16:creationId xmlns:a16="http://schemas.microsoft.com/office/drawing/2014/main" id="{157E4B17-E632-66AE-6A72-E6E0E6FBF19A}"/>
              </a:ext>
            </a:extLst>
          </p:cNvPr>
          <p:cNvCxnSpPr>
            <a:cxnSpLocks/>
            <a:stCxn id="7" idx="2"/>
            <a:endCxn id="8" idx="0"/>
          </p:cNvCxnSpPr>
          <p:nvPr/>
        </p:nvCxnSpPr>
        <p:spPr bwMode="auto">
          <a:xfrm rot="5400000">
            <a:off x="3777382" y="1518781"/>
            <a:ext cx="658517" cy="2039133"/>
          </a:xfrm>
          <a:prstGeom prst="bentConnector3">
            <a:avLst>
              <a:gd name="adj1" fmla="val 50000"/>
            </a:avLst>
          </a:prstGeom>
          <a:noFill/>
          <a:ln w="28575" cap="flat" cmpd="sng" algn="ctr">
            <a:solidFill>
              <a:schemeClr val="bg1"/>
            </a:solidFill>
            <a:prstDash val="solid"/>
            <a:round/>
            <a:headEnd type="none" w="med" len="med"/>
            <a:tailEnd type="triangle"/>
          </a:ln>
          <a:effectLst/>
        </p:spPr>
      </p:cxnSp>
      <p:sp>
        <p:nvSpPr>
          <p:cNvPr id="21" name="TextBox 20">
            <a:extLst>
              <a:ext uri="{FF2B5EF4-FFF2-40B4-BE49-F238E27FC236}">
                <a16:creationId xmlns:a16="http://schemas.microsoft.com/office/drawing/2014/main" id="{AEDFB3C2-563E-F2B5-4C60-484091EC6757}"/>
              </a:ext>
            </a:extLst>
          </p:cNvPr>
          <p:cNvSpPr txBox="1"/>
          <p:nvPr/>
        </p:nvSpPr>
        <p:spPr bwMode="auto">
          <a:xfrm>
            <a:off x="3578498" y="2364683"/>
            <a:ext cx="997506" cy="338554"/>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BEC &lt;300</a:t>
            </a:r>
          </a:p>
        </p:txBody>
      </p:sp>
      <p:grpSp>
        <p:nvGrpSpPr>
          <p:cNvPr id="32" name="Group 31">
            <a:extLst>
              <a:ext uri="{FF2B5EF4-FFF2-40B4-BE49-F238E27FC236}">
                <a16:creationId xmlns:a16="http://schemas.microsoft.com/office/drawing/2014/main" id="{C06F16F8-8B1D-7A77-3D07-445F91AD8BE1}"/>
              </a:ext>
            </a:extLst>
          </p:cNvPr>
          <p:cNvGrpSpPr/>
          <p:nvPr/>
        </p:nvGrpSpPr>
        <p:grpSpPr>
          <a:xfrm>
            <a:off x="4553570" y="3102426"/>
            <a:ext cx="530059" cy="747485"/>
            <a:chOff x="4553570" y="2950029"/>
            <a:chExt cx="530059" cy="747485"/>
          </a:xfrm>
        </p:grpSpPr>
        <p:sp>
          <p:nvSpPr>
            <p:cNvPr id="24" name="Freeform: Shape 23">
              <a:extLst>
                <a:ext uri="{FF2B5EF4-FFF2-40B4-BE49-F238E27FC236}">
                  <a16:creationId xmlns:a16="http://schemas.microsoft.com/office/drawing/2014/main" id="{782459CC-8C6B-4C7D-391C-B9784364BC73}"/>
                </a:ext>
              </a:extLst>
            </p:cNvPr>
            <p:cNvSpPr/>
            <p:nvPr/>
          </p:nvSpPr>
          <p:spPr bwMode="auto">
            <a:xfrm>
              <a:off x="4633686" y="2950029"/>
              <a:ext cx="449943" cy="747485"/>
            </a:xfrm>
            <a:custGeom>
              <a:avLst/>
              <a:gdLst>
                <a:gd name="connsiteX0" fmla="*/ 449943 w 449943"/>
                <a:gd name="connsiteY0" fmla="*/ 747485 h 747485"/>
                <a:gd name="connsiteX1" fmla="*/ 449943 w 449943"/>
                <a:gd name="connsiteY1" fmla="*/ 0 h 747485"/>
                <a:gd name="connsiteX2" fmla="*/ 0 w 449943"/>
                <a:gd name="connsiteY2" fmla="*/ 0 h 747485"/>
              </a:gdLst>
              <a:ahLst/>
              <a:cxnLst>
                <a:cxn ang="0">
                  <a:pos x="connsiteX0" y="connsiteY0"/>
                </a:cxn>
                <a:cxn ang="0">
                  <a:pos x="connsiteX1" y="connsiteY1"/>
                </a:cxn>
                <a:cxn ang="0">
                  <a:pos x="connsiteX2" y="connsiteY2"/>
                </a:cxn>
              </a:cxnLst>
              <a:rect l="l" t="t" r="r" b="b"/>
              <a:pathLst>
                <a:path w="449943" h="747485">
                  <a:moveTo>
                    <a:pt x="449943" y="747485"/>
                  </a:moveTo>
                  <a:lnTo>
                    <a:pt x="449943" y="0"/>
                  </a:lnTo>
                  <a:lnTo>
                    <a:pt x="0"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6" name="Straight Arrow Connector 25">
              <a:extLst>
                <a:ext uri="{FF2B5EF4-FFF2-40B4-BE49-F238E27FC236}">
                  <a16:creationId xmlns:a16="http://schemas.microsoft.com/office/drawing/2014/main" id="{9F4C00CC-3338-1067-830B-DA893533BE50}"/>
                </a:ext>
              </a:extLst>
            </p:cNvPr>
            <p:cNvCxnSpPr>
              <a:cxnSpLocks/>
              <a:stCxn id="24" idx="2"/>
            </p:cNvCxnSpPr>
            <p:nvPr/>
          </p:nvCxnSpPr>
          <p:spPr bwMode="auto">
            <a:xfrm flipH="1">
              <a:off x="4553570" y="2950029"/>
              <a:ext cx="80116" cy="0"/>
            </a:xfrm>
            <a:prstGeom prst="straightConnector1">
              <a:avLst/>
            </a:prstGeom>
            <a:noFill/>
            <a:ln w="28575" cap="flat" cmpd="sng" algn="ctr">
              <a:solidFill>
                <a:schemeClr val="bg1"/>
              </a:solidFill>
              <a:prstDash val="solid"/>
              <a:round/>
              <a:headEnd type="none" w="med" len="med"/>
              <a:tailEnd type="triangle"/>
            </a:ln>
            <a:effectLst/>
          </p:spPr>
        </p:cxnSp>
      </p:grpSp>
      <p:sp>
        <p:nvSpPr>
          <p:cNvPr id="34" name="TextBox 33">
            <a:extLst>
              <a:ext uri="{FF2B5EF4-FFF2-40B4-BE49-F238E27FC236}">
                <a16:creationId xmlns:a16="http://schemas.microsoft.com/office/drawing/2014/main" id="{C6D6A4D9-811F-478B-394C-5EAC9A73E176}"/>
              </a:ext>
            </a:extLst>
          </p:cNvPr>
          <p:cNvSpPr txBox="1"/>
          <p:nvPr/>
        </p:nvSpPr>
        <p:spPr bwMode="auto">
          <a:xfrm>
            <a:off x="4864331" y="3426846"/>
            <a:ext cx="441829" cy="338554"/>
          </a:xfrm>
          <a:prstGeom prst="rect">
            <a:avLst/>
          </a:prstGeom>
          <a:solidFill>
            <a:schemeClr val="tx1"/>
          </a:solidFill>
          <a:ln>
            <a:noFill/>
          </a:ln>
        </p:spPr>
        <p:txBody>
          <a:bodyPr wrap="square" rtlCol="0" anchor="ctr">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noProof="0" dirty="0">
                <a:ln>
                  <a:noFill/>
                </a:ln>
                <a:solidFill>
                  <a:srgbClr val="000000"/>
                </a:solidFill>
                <a:effectLst/>
                <a:uLnTx/>
                <a:uFillTx/>
                <a:latin typeface="+mn-lt"/>
              </a:rPr>
              <a:t>†</a:t>
            </a:r>
            <a:endParaRPr kumimoji="0" lang="en-US" sz="1600" b="0" i="0" u="none" strike="noStrike" kern="1200" cap="none" spc="0" normalizeH="0" noProof="0" dirty="0">
              <a:ln>
                <a:noFill/>
              </a:ln>
              <a:solidFill>
                <a:srgbClr val="000000"/>
              </a:solidFill>
              <a:effectLst/>
              <a:uLnTx/>
              <a:uFillTx/>
              <a:latin typeface="+mn-lt"/>
              <a:ea typeface="+mn-ea"/>
              <a:cs typeface="Arial" panose="020B0604020202020204" pitchFamily="34" charset="0"/>
            </a:endParaRPr>
          </a:p>
        </p:txBody>
      </p:sp>
      <p:grpSp>
        <p:nvGrpSpPr>
          <p:cNvPr id="42" name="Group 41">
            <a:extLst>
              <a:ext uri="{FF2B5EF4-FFF2-40B4-BE49-F238E27FC236}">
                <a16:creationId xmlns:a16="http://schemas.microsoft.com/office/drawing/2014/main" id="{E3F59B7B-1B91-BBD2-5687-8C32BAE9F6FF}"/>
              </a:ext>
            </a:extLst>
          </p:cNvPr>
          <p:cNvGrpSpPr/>
          <p:nvPr/>
        </p:nvGrpSpPr>
        <p:grpSpPr>
          <a:xfrm rot="10800000">
            <a:off x="2809394" y="3464764"/>
            <a:ext cx="831980" cy="626772"/>
            <a:chOff x="4553570" y="2950029"/>
            <a:chExt cx="530059" cy="747485"/>
          </a:xfrm>
        </p:grpSpPr>
        <p:sp>
          <p:nvSpPr>
            <p:cNvPr id="43" name="Freeform: Shape 42">
              <a:extLst>
                <a:ext uri="{FF2B5EF4-FFF2-40B4-BE49-F238E27FC236}">
                  <a16:creationId xmlns:a16="http://schemas.microsoft.com/office/drawing/2014/main" id="{723F86FA-A74B-7D06-C368-944D50D8CAE7}"/>
                </a:ext>
              </a:extLst>
            </p:cNvPr>
            <p:cNvSpPr/>
            <p:nvPr/>
          </p:nvSpPr>
          <p:spPr bwMode="auto">
            <a:xfrm>
              <a:off x="4633686" y="2950029"/>
              <a:ext cx="449943" cy="747485"/>
            </a:xfrm>
            <a:custGeom>
              <a:avLst/>
              <a:gdLst>
                <a:gd name="connsiteX0" fmla="*/ 449943 w 449943"/>
                <a:gd name="connsiteY0" fmla="*/ 747485 h 747485"/>
                <a:gd name="connsiteX1" fmla="*/ 449943 w 449943"/>
                <a:gd name="connsiteY1" fmla="*/ 0 h 747485"/>
                <a:gd name="connsiteX2" fmla="*/ 0 w 449943"/>
                <a:gd name="connsiteY2" fmla="*/ 0 h 747485"/>
              </a:gdLst>
              <a:ahLst/>
              <a:cxnLst>
                <a:cxn ang="0">
                  <a:pos x="connsiteX0" y="connsiteY0"/>
                </a:cxn>
                <a:cxn ang="0">
                  <a:pos x="connsiteX1" y="connsiteY1"/>
                </a:cxn>
                <a:cxn ang="0">
                  <a:pos x="connsiteX2" y="connsiteY2"/>
                </a:cxn>
              </a:cxnLst>
              <a:rect l="l" t="t" r="r" b="b"/>
              <a:pathLst>
                <a:path w="449943" h="747485">
                  <a:moveTo>
                    <a:pt x="449943" y="747485"/>
                  </a:moveTo>
                  <a:lnTo>
                    <a:pt x="449943" y="0"/>
                  </a:lnTo>
                  <a:lnTo>
                    <a:pt x="0"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44" name="Straight Arrow Connector 43">
              <a:extLst>
                <a:ext uri="{FF2B5EF4-FFF2-40B4-BE49-F238E27FC236}">
                  <a16:creationId xmlns:a16="http://schemas.microsoft.com/office/drawing/2014/main" id="{2EA5AB84-18A6-7C3D-16B2-58DD07385106}"/>
                </a:ext>
              </a:extLst>
            </p:cNvPr>
            <p:cNvCxnSpPr>
              <a:cxnSpLocks/>
              <a:stCxn id="43" idx="2"/>
            </p:cNvCxnSpPr>
            <p:nvPr/>
          </p:nvCxnSpPr>
          <p:spPr bwMode="auto">
            <a:xfrm flipH="1">
              <a:off x="4553570" y="2950029"/>
              <a:ext cx="80116" cy="0"/>
            </a:xfrm>
            <a:prstGeom prst="straightConnector1">
              <a:avLst/>
            </a:prstGeom>
            <a:noFill/>
            <a:ln w="28575" cap="flat" cmpd="sng" algn="ctr">
              <a:solidFill>
                <a:schemeClr val="bg1"/>
              </a:solidFill>
              <a:prstDash val="solid"/>
              <a:round/>
              <a:headEnd type="none" w="med" len="med"/>
              <a:tailEnd type="triangle"/>
            </a:ln>
            <a:effectLst/>
          </p:spPr>
        </p:cxnSp>
      </p:grpSp>
      <p:sp>
        <p:nvSpPr>
          <p:cNvPr id="46" name="Freeform: Shape 45">
            <a:extLst>
              <a:ext uri="{FF2B5EF4-FFF2-40B4-BE49-F238E27FC236}">
                <a16:creationId xmlns:a16="http://schemas.microsoft.com/office/drawing/2014/main" id="{5CE54F6A-1B14-9876-DF46-AB2A0C6E5072}"/>
              </a:ext>
            </a:extLst>
          </p:cNvPr>
          <p:cNvSpPr/>
          <p:nvPr/>
        </p:nvSpPr>
        <p:spPr bwMode="auto">
          <a:xfrm>
            <a:off x="2076651" y="3458675"/>
            <a:ext cx="3024738" cy="1015465"/>
          </a:xfrm>
          <a:custGeom>
            <a:avLst/>
            <a:gdLst>
              <a:gd name="connsiteX0" fmla="*/ 0 w 3024738"/>
              <a:gd name="connsiteY0" fmla="*/ 0 h 1015465"/>
              <a:gd name="connsiteX1" fmla="*/ 0 w 3024738"/>
              <a:gd name="connsiteY1" fmla="*/ 1015465 h 1015465"/>
              <a:gd name="connsiteX2" fmla="*/ 3024738 w 3024738"/>
              <a:gd name="connsiteY2" fmla="*/ 1015465 h 1015465"/>
            </a:gdLst>
            <a:ahLst/>
            <a:cxnLst>
              <a:cxn ang="0">
                <a:pos x="connsiteX0" y="connsiteY0"/>
              </a:cxn>
              <a:cxn ang="0">
                <a:pos x="connsiteX1" y="connsiteY1"/>
              </a:cxn>
              <a:cxn ang="0">
                <a:pos x="connsiteX2" y="connsiteY2"/>
              </a:cxn>
            </a:cxnLst>
            <a:rect l="l" t="t" r="r" b="b"/>
            <a:pathLst>
              <a:path w="3024738" h="1015465">
                <a:moveTo>
                  <a:pt x="0" y="0"/>
                </a:moveTo>
                <a:lnTo>
                  <a:pt x="0" y="1015465"/>
                </a:lnTo>
                <a:lnTo>
                  <a:pt x="3024738" y="1015465"/>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DAD0942D-12EE-3DD5-33C4-8409648D1B78}"/>
              </a:ext>
            </a:extLst>
          </p:cNvPr>
          <p:cNvSpPr/>
          <p:nvPr/>
        </p:nvSpPr>
        <p:spPr bwMode="auto">
          <a:xfrm>
            <a:off x="2492853" y="3577113"/>
            <a:ext cx="868770" cy="459078"/>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TextBox 46">
            <a:extLst>
              <a:ext uri="{FF2B5EF4-FFF2-40B4-BE49-F238E27FC236}">
                <a16:creationId xmlns:a16="http://schemas.microsoft.com/office/drawing/2014/main" id="{DF896782-C04F-E74D-A79D-489D7508DC53}"/>
              </a:ext>
            </a:extLst>
          </p:cNvPr>
          <p:cNvSpPr txBox="1"/>
          <p:nvPr/>
        </p:nvSpPr>
        <p:spPr bwMode="auto">
          <a:xfrm>
            <a:off x="1497945" y="3604331"/>
            <a:ext cx="997506" cy="338554"/>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BEC &lt;100</a:t>
            </a:r>
          </a:p>
        </p:txBody>
      </p:sp>
      <p:sp>
        <p:nvSpPr>
          <p:cNvPr id="48" name="TextBox 47">
            <a:extLst>
              <a:ext uri="{FF2B5EF4-FFF2-40B4-BE49-F238E27FC236}">
                <a16:creationId xmlns:a16="http://schemas.microsoft.com/office/drawing/2014/main" id="{2A28616C-6A36-D735-01B5-711DD6D13659}"/>
              </a:ext>
            </a:extLst>
          </p:cNvPr>
          <p:cNvSpPr txBox="1"/>
          <p:nvPr/>
        </p:nvSpPr>
        <p:spPr bwMode="auto">
          <a:xfrm>
            <a:off x="2428185" y="3602781"/>
            <a:ext cx="10283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BEC ≥100</a:t>
            </a:r>
          </a:p>
        </p:txBody>
      </p:sp>
      <p:grpSp>
        <p:nvGrpSpPr>
          <p:cNvPr id="5" name="Group 4">
            <a:extLst>
              <a:ext uri="{FF2B5EF4-FFF2-40B4-BE49-F238E27FC236}">
                <a16:creationId xmlns:a16="http://schemas.microsoft.com/office/drawing/2014/main" id="{B6F6B119-F20F-ED4A-0DE4-B2AE1BB4A327}"/>
              </a:ext>
            </a:extLst>
          </p:cNvPr>
          <p:cNvGrpSpPr/>
          <p:nvPr/>
        </p:nvGrpSpPr>
        <p:grpSpPr>
          <a:xfrm>
            <a:off x="3089480" y="4355839"/>
            <a:ext cx="7151800" cy="902270"/>
            <a:chOff x="3089480" y="4355838"/>
            <a:chExt cx="7151800" cy="1080081"/>
          </a:xfrm>
        </p:grpSpPr>
        <p:cxnSp>
          <p:nvCxnSpPr>
            <p:cNvPr id="36" name="Straight Arrow Connector 35">
              <a:extLst>
                <a:ext uri="{FF2B5EF4-FFF2-40B4-BE49-F238E27FC236}">
                  <a16:creationId xmlns:a16="http://schemas.microsoft.com/office/drawing/2014/main" id="{24AC8936-8C45-F999-C655-F4509EA03DDC}"/>
                </a:ext>
              </a:extLst>
            </p:cNvPr>
            <p:cNvCxnSpPr>
              <a:cxnSpLocks/>
            </p:cNvCxnSpPr>
            <p:nvPr/>
          </p:nvCxnSpPr>
          <p:spPr bwMode="auto">
            <a:xfrm>
              <a:off x="5100351" y="4355838"/>
              <a:ext cx="0" cy="404654"/>
            </a:xfrm>
            <a:prstGeom prst="straightConnector1">
              <a:avLst/>
            </a:prstGeom>
            <a:noFill/>
            <a:ln w="28575" cap="flat" cmpd="sng" algn="ctr">
              <a:solidFill>
                <a:schemeClr val="bg1"/>
              </a:solidFill>
              <a:prstDash val="solid"/>
              <a:round/>
              <a:headEnd type="none" w="med" len="med"/>
              <a:tailEnd type="triangle"/>
            </a:ln>
            <a:effectLst/>
          </p:spPr>
        </p:cxnSp>
        <p:sp>
          <p:nvSpPr>
            <p:cNvPr id="50" name="Freeform: Shape 49">
              <a:extLst>
                <a:ext uri="{FF2B5EF4-FFF2-40B4-BE49-F238E27FC236}">
                  <a16:creationId xmlns:a16="http://schemas.microsoft.com/office/drawing/2014/main" id="{C6F3F855-BDF0-71DD-BFEF-F271F9DBD197}"/>
                </a:ext>
              </a:extLst>
            </p:cNvPr>
            <p:cNvSpPr/>
            <p:nvPr/>
          </p:nvSpPr>
          <p:spPr bwMode="auto">
            <a:xfrm>
              <a:off x="3089480" y="4620925"/>
              <a:ext cx="2010871" cy="702645"/>
            </a:xfrm>
            <a:custGeom>
              <a:avLst/>
              <a:gdLst>
                <a:gd name="connsiteX0" fmla="*/ 0 w 2030931"/>
                <a:gd name="connsiteY0" fmla="*/ 702645 h 702645"/>
                <a:gd name="connsiteX1" fmla="*/ 0 w 2030931"/>
                <a:gd name="connsiteY1" fmla="*/ 252664 h 702645"/>
                <a:gd name="connsiteX2" fmla="*/ 2030931 w 2030931"/>
                <a:gd name="connsiteY2" fmla="*/ 252664 h 702645"/>
                <a:gd name="connsiteX3" fmla="*/ 2030931 w 2030931"/>
                <a:gd name="connsiteY3" fmla="*/ 0 h 702645"/>
              </a:gdLst>
              <a:ahLst/>
              <a:cxnLst>
                <a:cxn ang="0">
                  <a:pos x="connsiteX0" y="connsiteY0"/>
                </a:cxn>
                <a:cxn ang="0">
                  <a:pos x="connsiteX1" y="connsiteY1"/>
                </a:cxn>
                <a:cxn ang="0">
                  <a:pos x="connsiteX2" y="connsiteY2"/>
                </a:cxn>
                <a:cxn ang="0">
                  <a:pos x="connsiteX3" y="connsiteY3"/>
                </a:cxn>
              </a:cxnLst>
              <a:rect l="l" t="t" r="r" b="b"/>
              <a:pathLst>
                <a:path w="2030931" h="702645">
                  <a:moveTo>
                    <a:pt x="0" y="702645"/>
                  </a:moveTo>
                  <a:lnTo>
                    <a:pt x="0" y="252664"/>
                  </a:lnTo>
                  <a:lnTo>
                    <a:pt x="2030931" y="252664"/>
                  </a:lnTo>
                  <a:lnTo>
                    <a:pt x="2030931"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 name="Freeform: Shape 50">
              <a:extLst>
                <a:ext uri="{FF2B5EF4-FFF2-40B4-BE49-F238E27FC236}">
                  <a16:creationId xmlns:a16="http://schemas.microsoft.com/office/drawing/2014/main" id="{2B9C26C9-74A6-187E-BD6D-10FA828D631C}"/>
                </a:ext>
              </a:extLst>
            </p:cNvPr>
            <p:cNvSpPr/>
            <p:nvPr/>
          </p:nvSpPr>
          <p:spPr bwMode="auto">
            <a:xfrm flipH="1">
              <a:off x="5100351" y="4620925"/>
              <a:ext cx="2067768" cy="702645"/>
            </a:xfrm>
            <a:custGeom>
              <a:avLst/>
              <a:gdLst>
                <a:gd name="connsiteX0" fmla="*/ 0 w 2030931"/>
                <a:gd name="connsiteY0" fmla="*/ 702645 h 702645"/>
                <a:gd name="connsiteX1" fmla="*/ 0 w 2030931"/>
                <a:gd name="connsiteY1" fmla="*/ 252664 h 702645"/>
                <a:gd name="connsiteX2" fmla="*/ 2030931 w 2030931"/>
                <a:gd name="connsiteY2" fmla="*/ 252664 h 702645"/>
                <a:gd name="connsiteX3" fmla="*/ 2030931 w 2030931"/>
                <a:gd name="connsiteY3" fmla="*/ 0 h 702645"/>
              </a:gdLst>
              <a:ahLst/>
              <a:cxnLst>
                <a:cxn ang="0">
                  <a:pos x="connsiteX0" y="connsiteY0"/>
                </a:cxn>
                <a:cxn ang="0">
                  <a:pos x="connsiteX1" y="connsiteY1"/>
                </a:cxn>
                <a:cxn ang="0">
                  <a:pos x="connsiteX2" y="connsiteY2"/>
                </a:cxn>
                <a:cxn ang="0">
                  <a:pos x="connsiteX3" y="connsiteY3"/>
                </a:cxn>
              </a:cxnLst>
              <a:rect l="l" t="t" r="r" b="b"/>
              <a:pathLst>
                <a:path w="2030931" h="702645">
                  <a:moveTo>
                    <a:pt x="0" y="702645"/>
                  </a:moveTo>
                  <a:lnTo>
                    <a:pt x="0" y="252664"/>
                  </a:lnTo>
                  <a:lnTo>
                    <a:pt x="2030931" y="252664"/>
                  </a:lnTo>
                  <a:lnTo>
                    <a:pt x="2030931"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 name="Freeform: Shape 51">
              <a:extLst>
                <a:ext uri="{FF2B5EF4-FFF2-40B4-BE49-F238E27FC236}">
                  <a16:creationId xmlns:a16="http://schemas.microsoft.com/office/drawing/2014/main" id="{DC83C033-2E3C-646F-0A80-89E967B31E38}"/>
                </a:ext>
              </a:extLst>
            </p:cNvPr>
            <p:cNvSpPr/>
            <p:nvPr/>
          </p:nvSpPr>
          <p:spPr bwMode="auto">
            <a:xfrm>
              <a:off x="7111221" y="4873589"/>
              <a:ext cx="3130059" cy="449982"/>
            </a:xfrm>
            <a:custGeom>
              <a:avLst/>
              <a:gdLst>
                <a:gd name="connsiteX0" fmla="*/ 0 w 2914048"/>
                <a:gd name="connsiteY0" fmla="*/ 0 h 495701"/>
                <a:gd name="connsiteX1" fmla="*/ 2914048 w 2914048"/>
                <a:gd name="connsiteY1" fmla="*/ 0 h 495701"/>
                <a:gd name="connsiteX2" fmla="*/ 2914048 w 2914048"/>
                <a:gd name="connsiteY2" fmla="*/ 495701 h 495701"/>
              </a:gdLst>
              <a:ahLst/>
              <a:cxnLst>
                <a:cxn ang="0">
                  <a:pos x="connsiteX0" y="connsiteY0"/>
                </a:cxn>
                <a:cxn ang="0">
                  <a:pos x="connsiteX1" y="connsiteY1"/>
                </a:cxn>
                <a:cxn ang="0">
                  <a:pos x="connsiteX2" y="connsiteY2"/>
                </a:cxn>
              </a:cxnLst>
              <a:rect l="l" t="t" r="r" b="b"/>
              <a:pathLst>
                <a:path w="2914048" h="495701">
                  <a:moveTo>
                    <a:pt x="0" y="0"/>
                  </a:moveTo>
                  <a:lnTo>
                    <a:pt x="2914048" y="0"/>
                  </a:lnTo>
                  <a:lnTo>
                    <a:pt x="2914048" y="495701"/>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54" name="Straight Arrow Connector 53">
              <a:extLst>
                <a:ext uri="{FF2B5EF4-FFF2-40B4-BE49-F238E27FC236}">
                  <a16:creationId xmlns:a16="http://schemas.microsoft.com/office/drawing/2014/main" id="{AC10992F-59F8-A288-6B46-89307E576810}"/>
                </a:ext>
              </a:extLst>
            </p:cNvPr>
            <p:cNvCxnSpPr>
              <a:cxnSpLocks/>
              <a:stCxn id="50" idx="0"/>
            </p:cNvCxnSpPr>
            <p:nvPr/>
          </p:nvCxnSpPr>
          <p:spPr bwMode="auto">
            <a:xfrm>
              <a:off x="3089480" y="5323570"/>
              <a:ext cx="0" cy="112349"/>
            </a:xfrm>
            <a:prstGeom prst="straightConnector1">
              <a:avLst/>
            </a:prstGeom>
            <a:noFill/>
            <a:ln w="28575" cap="flat" cmpd="sng" algn="ctr">
              <a:solidFill>
                <a:schemeClr val="bg1"/>
              </a:solidFill>
              <a:prstDash val="solid"/>
              <a:round/>
              <a:headEnd type="none" w="med" len="med"/>
              <a:tailEnd type="triangle"/>
            </a:ln>
            <a:effectLst/>
          </p:spPr>
        </p:cxnSp>
        <p:cxnSp>
          <p:nvCxnSpPr>
            <p:cNvPr id="59" name="Straight Arrow Connector 58">
              <a:extLst>
                <a:ext uri="{FF2B5EF4-FFF2-40B4-BE49-F238E27FC236}">
                  <a16:creationId xmlns:a16="http://schemas.microsoft.com/office/drawing/2014/main" id="{02799178-3864-4920-3A21-4C13CF6CC00A}"/>
                </a:ext>
              </a:extLst>
            </p:cNvPr>
            <p:cNvCxnSpPr>
              <a:cxnSpLocks/>
            </p:cNvCxnSpPr>
            <p:nvPr/>
          </p:nvCxnSpPr>
          <p:spPr bwMode="auto">
            <a:xfrm>
              <a:off x="7167843" y="5323570"/>
              <a:ext cx="0" cy="112349"/>
            </a:xfrm>
            <a:prstGeom prst="straightConnector1">
              <a:avLst/>
            </a:prstGeom>
            <a:noFill/>
            <a:ln w="28575" cap="flat" cmpd="sng" algn="ctr">
              <a:solidFill>
                <a:schemeClr val="bg1"/>
              </a:solidFill>
              <a:prstDash val="solid"/>
              <a:round/>
              <a:headEnd type="none" w="med" len="med"/>
              <a:tailEnd type="triangle"/>
            </a:ln>
            <a:effectLst/>
          </p:spPr>
        </p:cxnSp>
        <p:cxnSp>
          <p:nvCxnSpPr>
            <p:cNvPr id="60" name="Straight Arrow Connector 59">
              <a:extLst>
                <a:ext uri="{FF2B5EF4-FFF2-40B4-BE49-F238E27FC236}">
                  <a16:creationId xmlns:a16="http://schemas.microsoft.com/office/drawing/2014/main" id="{1CC77EF1-F367-72F3-2AEA-E3C2D08521D6}"/>
                </a:ext>
              </a:extLst>
            </p:cNvPr>
            <p:cNvCxnSpPr>
              <a:cxnSpLocks/>
            </p:cNvCxnSpPr>
            <p:nvPr/>
          </p:nvCxnSpPr>
          <p:spPr bwMode="auto">
            <a:xfrm>
              <a:off x="10241280" y="5323570"/>
              <a:ext cx="0" cy="112349"/>
            </a:xfrm>
            <a:prstGeom prst="straightConnector1">
              <a:avLst/>
            </a:prstGeom>
            <a:noFill/>
            <a:ln w="28575" cap="flat" cmpd="sng" algn="ctr">
              <a:solidFill>
                <a:schemeClr val="bg1"/>
              </a:solidFill>
              <a:prstDash val="solid"/>
              <a:round/>
              <a:headEnd type="none" w="med" len="med"/>
              <a:tailEnd type="triangle"/>
            </a:ln>
            <a:effectLst/>
          </p:spPr>
        </p:cxnSp>
      </p:grpSp>
      <p:sp>
        <p:nvSpPr>
          <p:cNvPr id="8" name="Rectangle 7">
            <a:extLst>
              <a:ext uri="{FF2B5EF4-FFF2-40B4-BE49-F238E27FC236}">
                <a16:creationId xmlns:a16="http://schemas.microsoft.com/office/drawing/2014/main" id="{32D8FE7B-C498-56C8-6217-B3440D8EF191}"/>
              </a:ext>
            </a:extLst>
          </p:cNvPr>
          <p:cNvSpPr/>
          <p:nvPr/>
        </p:nvSpPr>
        <p:spPr bwMode="auto">
          <a:xfrm>
            <a:off x="1620576" y="2867606"/>
            <a:ext cx="2932994" cy="597158"/>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LABA/LAMA*</a:t>
            </a:r>
          </a:p>
        </p:txBody>
      </p:sp>
      <p:sp>
        <p:nvSpPr>
          <p:cNvPr id="3" name="TextBox 2">
            <a:extLst>
              <a:ext uri="{FF2B5EF4-FFF2-40B4-BE49-F238E27FC236}">
                <a16:creationId xmlns:a16="http://schemas.microsoft.com/office/drawing/2014/main" id="{D48D4ACF-E7A0-989F-0950-83EBC6FA38C7}"/>
              </a:ext>
            </a:extLst>
          </p:cNvPr>
          <p:cNvSpPr txBox="1"/>
          <p:nvPr/>
        </p:nvSpPr>
        <p:spPr bwMode="auto">
          <a:xfrm>
            <a:off x="912906" y="6015713"/>
            <a:ext cx="89010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Arial" panose="020B0604020202020204" pitchFamily="34" charset="0"/>
              </a:rPr>
              <a:t>*Single inhaler may be more convenient and effective. </a:t>
            </a:r>
            <a:r>
              <a:rPr kumimoji="0" lang="en-US" sz="1400" b="0" i="0" u="none" strike="noStrike" kern="1200" cap="none" spc="0" normalizeH="0" baseline="30000" noProof="0" dirty="0">
                <a:ln>
                  <a:noFill/>
                </a:ln>
                <a:solidFill>
                  <a:schemeClr val="bg1"/>
                </a:solidFill>
                <a:effectLst/>
                <a:uLnTx/>
                <a:uFillTx/>
                <a:latin typeface="+mn-lt"/>
              </a:rPr>
              <a:t>†</a:t>
            </a:r>
            <a:r>
              <a:rPr kumimoji="0" lang="en-US" sz="1400" b="0" i="0" u="none" strike="noStrike" kern="1200" cap="none" spc="0" normalizeH="0" baseline="0" noProof="0" dirty="0">
                <a:ln>
                  <a:noFill/>
                </a:ln>
                <a:solidFill>
                  <a:schemeClr val="bg1"/>
                </a:solidFill>
                <a:effectLst/>
                <a:uLnTx/>
                <a:uFillTx/>
                <a:latin typeface="Calibri"/>
                <a:ea typeface="+mn-ea"/>
                <a:cs typeface="Arial" panose="020B0604020202020204" pitchFamily="34" charset="0"/>
              </a:rPr>
              <a:t>Consider ICS withdrawal if PNA or other AEs.</a:t>
            </a:r>
          </a:p>
        </p:txBody>
      </p:sp>
    </p:spTree>
    <p:extLst>
      <p:ext uri="{BB962C8B-B14F-4D97-AF65-F5344CB8AC3E}">
        <p14:creationId xmlns:p14="http://schemas.microsoft.com/office/powerpoint/2010/main" val="35305094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308CB-D5BE-AB94-A997-BE71360FE35D}"/>
              </a:ext>
            </a:extLst>
          </p:cNvPr>
          <p:cNvSpPr>
            <a:spLocks noGrp="1"/>
          </p:cNvSpPr>
          <p:nvPr>
            <p:ph type="title"/>
          </p:nvPr>
        </p:nvSpPr>
        <p:spPr/>
        <p:txBody>
          <a:bodyPr/>
          <a:lstStyle/>
          <a:p>
            <a:r>
              <a:rPr lang="en-US" dirty="0"/>
              <a:t>Inhaled Corticosteroids: Withdrawal vs Continuation </a:t>
            </a:r>
          </a:p>
        </p:txBody>
      </p:sp>
      <p:sp>
        <p:nvSpPr>
          <p:cNvPr id="58" name="Rectangle 57">
            <a:extLst>
              <a:ext uri="{FF2B5EF4-FFF2-40B4-BE49-F238E27FC236}">
                <a16:creationId xmlns:a16="http://schemas.microsoft.com/office/drawing/2014/main" id="{D9182CF6-C580-C798-CE19-011D613C35A2}"/>
              </a:ext>
            </a:extLst>
          </p:cNvPr>
          <p:cNvSpPr/>
          <p:nvPr/>
        </p:nvSpPr>
        <p:spPr bwMode="auto">
          <a:xfrm>
            <a:off x="7301031" y="3982957"/>
            <a:ext cx="489557" cy="105281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Rectangle 59">
            <a:extLst>
              <a:ext uri="{FF2B5EF4-FFF2-40B4-BE49-F238E27FC236}">
                <a16:creationId xmlns:a16="http://schemas.microsoft.com/office/drawing/2014/main" id="{C7A82635-E617-D1E4-6E89-27A55132744F}"/>
              </a:ext>
            </a:extLst>
          </p:cNvPr>
          <p:cNvSpPr/>
          <p:nvPr/>
        </p:nvSpPr>
        <p:spPr bwMode="auto">
          <a:xfrm>
            <a:off x="8224359" y="3770733"/>
            <a:ext cx="489557" cy="126503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Rectangle 60">
            <a:extLst>
              <a:ext uri="{FF2B5EF4-FFF2-40B4-BE49-F238E27FC236}">
                <a16:creationId xmlns:a16="http://schemas.microsoft.com/office/drawing/2014/main" id="{DF1BF3B2-1888-103F-AE9B-065127CDAE60}"/>
              </a:ext>
            </a:extLst>
          </p:cNvPr>
          <p:cNvSpPr/>
          <p:nvPr/>
        </p:nvSpPr>
        <p:spPr bwMode="auto">
          <a:xfrm>
            <a:off x="9137310" y="3720491"/>
            <a:ext cx="489557" cy="131527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Rectangle 61">
            <a:extLst>
              <a:ext uri="{FF2B5EF4-FFF2-40B4-BE49-F238E27FC236}">
                <a16:creationId xmlns:a16="http://schemas.microsoft.com/office/drawing/2014/main" id="{C1CC7234-2D90-17CC-7890-9C2D10FAE69C}"/>
              </a:ext>
            </a:extLst>
          </p:cNvPr>
          <p:cNvSpPr/>
          <p:nvPr/>
        </p:nvSpPr>
        <p:spPr bwMode="auto">
          <a:xfrm>
            <a:off x="10055808" y="3345353"/>
            <a:ext cx="489557" cy="169041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Rectangle 62">
            <a:extLst>
              <a:ext uri="{FF2B5EF4-FFF2-40B4-BE49-F238E27FC236}">
                <a16:creationId xmlns:a16="http://schemas.microsoft.com/office/drawing/2014/main" id="{1E0AE8CA-80A1-63D0-4958-A1264DB56632}"/>
              </a:ext>
            </a:extLst>
          </p:cNvPr>
          <p:cNvSpPr/>
          <p:nvPr/>
        </p:nvSpPr>
        <p:spPr bwMode="auto">
          <a:xfrm>
            <a:off x="10978269" y="3141036"/>
            <a:ext cx="489557" cy="189473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A4D9BE78-A4B9-3B0C-0BD0-ACF28146A5F8}"/>
              </a:ext>
            </a:extLst>
          </p:cNvPr>
          <p:cNvSpPr txBox="1"/>
          <p:nvPr/>
        </p:nvSpPr>
        <p:spPr>
          <a:xfrm>
            <a:off x="431660" y="6376205"/>
            <a:ext cx="8905182"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Chalmers. Eur Respir J 2020;55:2000351. Watz. Lancet Respir Med. 2016;4:390.  </a:t>
            </a:r>
          </a:p>
        </p:txBody>
      </p:sp>
      <p:sp>
        <p:nvSpPr>
          <p:cNvPr id="4" name="TextBox 3">
            <a:extLst>
              <a:ext uri="{FF2B5EF4-FFF2-40B4-BE49-F238E27FC236}">
                <a16:creationId xmlns:a16="http://schemas.microsoft.com/office/drawing/2014/main" id="{B05D5799-8B6C-C0C0-7274-325192C9D747}"/>
              </a:ext>
            </a:extLst>
          </p:cNvPr>
          <p:cNvSpPr txBox="1"/>
          <p:nvPr/>
        </p:nvSpPr>
        <p:spPr bwMode="auto">
          <a:xfrm rot="16200000">
            <a:off x="5222108" y="3263420"/>
            <a:ext cx="27821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Exacerbations (RR, 95% CI)</a:t>
            </a:r>
          </a:p>
        </p:txBody>
      </p:sp>
      <p:sp>
        <p:nvSpPr>
          <p:cNvPr id="5" name="TextBox 4">
            <a:extLst>
              <a:ext uri="{FF2B5EF4-FFF2-40B4-BE49-F238E27FC236}">
                <a16:creationId xmlns:a16="http://schemas.microsoft.com/office/drawing/2014/main" id="{A640D3F2-CC6E-6A83-14B0-7A8FBF48A8BD}"/>
              </a:ext>
            </a:extLst>
          </p:cNvPr>
          <p:cNvSpPr txBox="1"/>
          <p:nvPr/>
        </p:nvSpPr>
        <p:spPr bwMode="auto">
          <a:xfrm>
            <a:off x="7733276" y="1487314"/>
            <a:ext cx="29874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Withdrawal of ICS vs Continuation by Eosinophils</a:t>
            </a:r>
          </a:p>
        </p:txBody>
      </p:sp>
      <p:sp>
        <p:nvSpPr>
          <p:cNvPr id="8" name="TextBox 7">
            <a:extLst>
              <a:ext uri="{FF2B5EF4-FFF2-40B4-BE49-F238E27FC236}">
                <a16:creationId xmlns:a16="http://schemas.microsoft.com/office/drawing/2014/main" id="{4C8B0C1F-EF1F-7CFB-9C3C-DC5C5C36DBEC}"/>
              </a:ext>
            </a:extLst>
          </p:cNvPr>
          <p:cNvSpPr txBox="1"/>
          <p:nvPr/>
        </p:nvSpPr>
        <p:spPr bwMode="auto">
          <a:xfrm>
            <a:off x="7564689" y="5366498"/>
            <a:ext cx="38553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Baseline Blood Eosinophils (%)</a:t>
            </a:r>
          </a:p>
        </p:txBody>
      </p:sp>
      <p:sp>
        <p:nvSpPr>
          <p:cNvPr id="10" name="Freeform: Shape 9">
            <a:extLst>
              <a:ext uri="{FF2B5EF4-FFF2-40B4-BE49-F238E27FC236}">
                <a16:creationId xmlns:a16="http://schemas.microsoft.com/office/drawing/2014/main" id="{9E2A6302-ABD3-4B82-C397-6012F9619CE6}"/>
              </a:ext>
            </a:extLst>
          </p:cNvPr>
          <p:cNvSpPr/>
          <p:nvPr/>
        </p:nvSpPr>
        <p:spPr bwMode="auto">
          <a:xfrm>
            <a:off x="7094089" y="1914411"/>
            <a:ext cx="4576001" cy="3121358"/>
          </a:xfrm>
          <a:custGeom>
            <a:avLst/>
            <a:gdLst>
              <a:gd name="connsiteX0" fmla="*/ 0 w 4544103"/>
              <a:gd name="connsiteY0" fmla="*/ 0 h 3121358"/>
              <a:gd name="connsiteX1" fmla="*/ 0 w 4544103"/>
              <a:gd name="connsiteY1" fmla="*/ 3121358 h 3121358"/>
              <a:gd name="connsiteX2" fmla="*/ 4544103 w 4544103"/>
              <a:gd name="connsiteY2" fmla="*/ 3121358 h 3121358"/>
            </a:gdLst>
            <a:ahLst/>
            <a:cxnLst>
              <a:cxn ang="0">
                <a:pos x="connsiteX0" y="connsiteY0"/>
              </a:cxn>
              <a:cxn ang="0">
                <a:pos x="connsiteX1" y="connsiteY1"/>
              </a:cxn>
              <a:cxn ang="0">
                <a:pos x="connsiteX2" y="connsiteY2"/>
              </a:cxn>
            </a:cxnLst>
            <a:rect l="l" t="t" r="r" b="b"/>
            <a:pathLst>
              <a:path w="4544103" h="3121358">
                <a:moveTo>
                  <a:pt x="0" y="0"/>
                </a:moveTo>
                <a:lnTo>
                  <a:pt x="0" y="3121358"/>
                </a:lnTo>
                <a:lnTo>
                  <a:pt x="4544103" y="3121358"/>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6" name="Group 15">
            <a:extLst>
              <a:ext uri="{FF2B5EF4-FFF2-40B4-BE49-F238E27FC236}">
                <a16:creationId xmlns:a16="http://schemas.microsoft.com/office/drawing/2014/main" id="{9450C388-B93D-9B9E-90B4-855FC8ACEED2}"/>
              </a:ext>
            </a:extLst>
          </p:cNvPr>
          <p:cNvGrpSpPr/>
          <p:nvPr/>
        </p:nvGrpSpPr>
        <p:grpSpPr>
          <a:xfrm>
            <a:off x="7004806" y="1918061"/>
            <a:ext cx="94759" cy="3117708"/>
            <a:chOff x="6585733" y="2257104"/>
            <a:chExt cx="307189" cy="3117708"/>
          </a:xfrm>
        </p:grpSpPr>
        <p:cxnSp>
          <p:nvCxnSpPr>
            <p:cNvPr id="12" name="Straight Connector 11">
              <a:extLst>
                <a:ext uri="{FF2B5EF4-FFF2-40B4-BE49-F238E27FC236}">
                  <a16:creationId xmlns:a16="http://schemas.microsoft.com/office/drawing/2014/main" id="{E5411113-1B86-106F-AE51-97824703DBA5}"/>
                </a:ext>
              </a:extLst>
            </p:cNvPr>
            <p:cNvCxnSpPr/>
            <p:nvPr/>
          </p:nvCxnSpPr>
          <p:spPr bwMode="auto">
            <a:xfrm>
              <a:off x="6585733" y="2257104"/>
              <a:ext cx="307189"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4CFBAAB0-ED26-7DF9-B2B8-151380886AF3}"/>
                </a:ext>
              </a:extLst>
            </p:cNvPr>
            <p:cNvCxnSpPr/>
            <p:nvPr/>
          </p:nvCxnSpPr>
          <p:spPr bwMode="auto">
            <a:xfrm>
              <a:off x="6585733" y="3296340"/>
              <a:ext cx="307189"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1536A93D-A62E-67A1-F4E3-B7C199E70F61}"/>
                </a:ext>
              </a:extLst>
            </p:cNvPr>
            <p:cNvCxnSpPr/>
            <p:nvPr/>
          </p:nvCxnSpPr>
          <p:spPr bwMode="auto">
            <a:xfrm>
              <a:off x="6585733" y="4335576"/>
              <a:ext cx="307189"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2C34EDC8-9731-6873-184B-14D4C7D822C2}"/>
                </a:ext>
              </a:extLst>
            </p:cNvPr>
            <p:cNvCxnSpPr/>
            <p:nvPr/>
          </p:nvCxnSpPr>
          <p:spPr bwMode="auto">
            <a:xfrm>
              <a:off x="6585733" y="5374812"/>
              <a:ext cx="307189" cy="0"/>
            </a:xfrm>
            <a:prstGeom prst="line">
              <a:avLst/>
            </a:prstGeom>
            <a:noFill/>
            <a:ln w="28575" cap="flat" cmpd="sng" algn="ctr">
              <a:solidFill>
                <a:schemeClr val="bg1"/>
              </a:solidFill>
              <a:prstDash val="solid"/>
              <a:round/>
              <a:headEnd type="none" w="med" len="med"/>
              <a:tailEnd type="none" w="med" len="med"/>
            </a:ln>
            <a:effectLst/>
          </p:spPr>
        </p:cxnSp>
      </p:grpSp>
      <p:sp>
        <p:nvSpPr>
          <p:cNvPr id="17" name="TextBox 16">
            <a:extLst>
              <a:ext uri="{FF2B5EF4-FFF2-40B4-BE49-F238E27FC236}">
                <a16:creationId xmlns:a16="http://schemas.microsoft.com/office/drawing/2014/main" id="{FCEAE53C-8CAE-2FD9-2383-392CDA92610B}"/>
              </a:ext>
            </a:extLst>
          </p:cNvPr>
          <p:cNvSpPr txBox="1"/>
          <p:nvPr/>
        </p:nvSpPr>
        <p:spPr bwMode="auto">
          <a:xfrm>
            <a:off x="6769610" y="1729744"/>
            <a:ext cx="3693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8" name="TextBox 17">
            <a:extLst>
              <a:ext uri="{FF2B5EF4-FFF2-40B4-BE49-F238E27FC236}">
                <a16:creationId xmlns:a16="http://schemas.microsoft.com/office/drawing/2014/main" id="{9F065D88-0992-3220-282C-EA95DE573AB7}"/>
              </a:ext>
            </a:extLst>
          </p:cNvPr>
          <p:cNvSpPr txBox="1"/>
          <p:nvPr/>
        </p:nvSpPr>
        <p:spPr bwMode="auto">
          <a:xfrm>
            <a:off x="6769610" y="2768979"/>
            <a:ext cx="3693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9" name="TextBox 18">
            <a:extLst>
              <a:ext uri="{FF2B5EF4-FFF2-40B4-BE49-F238E27FC236}">
                <a16:creationId xmlns:a16="http://schemas.microsoft.com/office/drawing/2014/main" id="{19B15B5B-ABC9-1792-8279-55291F35765A}"/>
              </a:ext>
            </a:extLst>
          </p:cNvPr>
          <p:cNvSpPr txBox="1"/>
          <p:nvPr/>
        </p:nvSpPr>
        <p:spPr bwMode="auto">
          <a:xfrm>
            <a:off x="6769610" y="3808214"/>
            <a:ext cx="3693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20" name="TextBox 19">
            <a:extLst>
              <a:ext uri="{FF2B5EF4-FFF2-40B4-BE49-F238E27FC236}">
                <a16:creationId xmlns:a16="http://schemas.microsoft.com/office/drawing/2014/main" id="{2425A8B1-11ED-47AB-95C9-045E7DE4F612}"/>
              </a:ext>
            </a:extLst>
          </p:cNvPr>
          <p:cNvSpPr txBox="1"/>
          <p:nvPr/>
        </p:nvSpPr>
        <p:spPr bwMode="auto">
          <a:xfrm>
            <a:off x="6769610" y="4851104"/>
            <a:ext cx="324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nvGrpSpPr>
          <p:cNvPr id="29" name="Group 28">
            <a:extLst>
              <a:ext uri="{FF2B5EF4-FFF2-40B4-BE49-F238E27FC236}">
                <a16:creationId xmlns:a16="http://schemas.microsoft.com/office/drawing/2014/main" id="{B1C3DF43-EDA1-978B-F043-676E87D885D1}"/>
              </a:ext>
            </a:extLst>
          </p:cNvPr>
          <p:cNvGrpSpPr/>
          <p:nvPr/>
        </p:nvGrpSpPr>
        <p:grpSpPr>
          <a:xfrm>
            <a:off x="7094090" y="5035770"/>
            <a:ext cx="4563532" cy="87054"/>
            <a:chOff x="6887447" y="5374812"/>
            <a:chExt cx="4563532" cy="184667"/>
          </a:xfrm>
        </p:grpSpPr>
        <p:cxnSp>
          <p:nvCxnSpPr>
            <p:cNvPr id="22" name="Straight Connector 21">
              <a:extLst>
                <a:ext uri="{FF2B5EF4-FFF2-40B4-BE49-F238E27FC236}">
                  <a16:creationId xmlns:a16="http://schemas.microsoft.com/office/drawing/2014/main" id="{E3B1B31A-810B-0F36-A86E-AA7C70F7F76B}"/>
                </a:ext>
              </a:extLst>
            </p:cNvPr>
            <p:cNvCxnSpPr>
              <a:cxnSpLocks/>
            </p:cNvCxnSpPr>
            <p:nvPr/>
          </p:nvCxnSpPr>
          <p:spPr bwMode="auto">
            <a:xfrm>
              <a:off x="6887447" y="5374812"/>
              <a:ext cx="0" cy="184667"/>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30F2BCE2-AAE4-3428-1EE4-19521C3CCBE2}"/>
                </a:ext>
              </a:extLst>
            </p:cNvPr>
            <p:cNvCxnSpPr>
              <a:cxnSpLocks/>
            </p:cNvCxnSpPr>
            <p:nvPr/>
          </p:nvCxnSpPr>
          <p:spPr bwMode="auto">
            <a:xfrm>
              <a:off x="7800153" y="5374812"/>
              <a:ext cx="0" cy="184667"/>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81D4594-FD0D-E37C-E0F4-B5A0D90E366A}"/>
                </a:ext>
              </a:extLst>
            </p:cNvPr>
            <p:cNvCxnSpPr>
              <a:cxnSpLocks/>
            </p:cNvCxnSpPr>
            <p:nvPr/>
          </p:nvCxnSpPr>
          <p:spPr bwMode="auto">
            <a:xfrm>
              <a:off x="8712859" y="5374812"/>
              <a:ext cx="0" cy="184667"/>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FEA9C08-6111-80E4-CD8C-D401F8EB3BD8}"/>
                </a:ext>
              </a:extLst>
            </p:cNvPr>
            <p:cNvCxnSpPr>
              <a:cxnSpLocks/>
            </p:cNvCxnSpPr>
            <p:nvPr/>
          </p:nvCxnSpPr>
          <p:spPr bwMode="auto">
            <a:xfrm>
              <a:off x="9625565" y="5374812"/>
              <a:ext cx="0" cy="184667"/>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0FA6A49-AB19-1139-0E9F-BE628A7DBDF6}"/>
                </a:ext>
              </a:extLst>
            </p:cNvPr>
            <p:cNvCxnSpPr>
              <a:cxnSpLocks/>
            </p:cNvCxnSpPr>
            <p:nvPr/>
          </p:nvCxnSpPr>
          <p:spPr bwMode="auto">
            <a:xfrm>
              <a:off x="10538271" y="5374812"/>
              <a:ext cx="0" cy="184667"/>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5EEEB9DF-8AAB-3A98-3374-3280A345E41A}"/>
                </a:ext>
              </a:extLst>
            </p:cNvPr>
            <p:cNvCxnSpPr>
              <a:cxnSpLocks/>
            </p:cNvCxnSpPr>
            <p:nvPr/>
          </p:nvCxnSpPr>
          <p:spPr bwMode="auto">
            <a:xfrm>
              <a:off x="11450979" y="5374812"/>
              <a:ext cx="0" cy="184667"/>
            </a:xfrm>
            <a:prstGeom prst="line">
              <a:avLst/>
            </a:prstGeom>
            <a:noFill/>
            <a:ln w="28575" cap="flat" cmpd="sng" algn="ctr">
              <a:solidFill>
                <a:schemeClr val="bg1"/>
              </a:solidFill>
              <a:prstDash val="solid"/>
              <a:round/>
              <a:headEnd type="none" w="med" len="med"/>
              <a:tailEnd type="none" w="med" len="med"/>
            </a:ln>
            <a:effectLst/>
          </p:spPr>
        </p:cxnSp>
      </p:grpSp>
      <p:sp>
        <p:nvSpPr>
          <p:cNvPr id="30" name="TextBox 29">
            <a:extLst>
              <a:ext uri="{FF2B5EF4-FFF2-40B4-BE49-F238E27FC236}">
                <a16:creationId xmlns:a16="http://schemas.microsoft.com/office/drawing/2014/main" id="{3EEBC5D9-5E09-9818-C632-76B32AC08A9D}"/>
              </a:ext>
            </a:extLst>
          </p:cNvPr>
          <p:cNvSpPr txBox="1"/>
          <p:nvPr/>
        </p:nvSpPr>
        <p:spPr bwMode="auto">
          <a:xfrm>
            <a:off x="7265546" y="5035770"/>
            <a:ext cx="6106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&lt;2%</a:t>
            </a:r>
          </a:p>
        </p:txBody>
      </p:sp>
      <p:sp>
        <p:nvSpPr>
          <p:cNvPr id="31" name="TextBox 30">
            <a:extLst>
              <a:ext uri="{FF2B5EF4-FFF2-40B4-BE49-F238E27FC236}">
                <a16:creationId xmlns:a16="http://schemas.microsoft.com/office/drawing/2014/main" id="{056529BA-D9F7-BBF6-1068-C85FBDBDC6CE}"/>
              </a:ext>
            </a:extLst>
          </p:cNvPr>
          <p:cNvSpPr txBox="1"/>
          <p:nvPr/>
        </p:nvSpPr>
        <p:spPr bwMode="auto">
          <a:xfrm>
            <a:off x="8200628" y="5035770"/>
            <a:ext cx="6106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2" name="TextBox 31">
            <a:extLst>
              <a:ext uri="{FF2B5EF4-FFF2-40B4-BE49-F238E27FC236}">
                <a16:creationId xmlns:a16="http://schemas.microsoft.com/office/drawing/2014/main" id="{A99A8784-6401-B6F7-F3D1-EC9EE4D2675A}"/>
              </a:ext>
            </a:extLst>
          </p:cNvPr>
          <p:cNvSpPr txBox="1"/>
          <p:nvPr/>
        </p:nvSpPr>
        <p:spPr bwMode="auto">
          <a:xfrm>
            <a:off x="9135710" y="5035770"/>
            <a:ext cx="6106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33" name="TextBox 32">
            <a:extLst>
              <a:ext uri="{FF2B5EF4-FFF2-40B4-BE49-F238E27FC236}">
                <a16:creationId xmlns:a16="http://schemas.microsoft.com/office/drawing/2014/main" id="{0512525B-4120-19EE-389B-060A4B460135}"/>
              </a:ext>
            </a:extLst>
          </p:cNvPr>
          <p:cNvSpPr txBox="1"/>
          <p:nvPr/>
        </p:nvSpPr>
        <p:spPr bwMode="auto">
          <a:xfrm>
            <a:off x="10017485" y="5035770"/>
            <a:ext cx="6106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34" name="TextBox 33">
            <a:extLst>
              <a:ext uri="{FF2B5EF4-FFF2-40B4-BE49-F238E27FC236}">
                <a16:creationId xmlns:a16="http://schemas.microsoft.com/office/drawing/2014/main" id="{C6286FDE-44AE-A0C7-A244-E951E8E1CEDF}"/>
              </a:ext>
            </a:extLst>
          </p:cNvPr>
          <p:cNvSpPr txBox="1"/>
          <p:nvPr/>
        </p:nvSpPr>
        <p:spPr bwMode="auto">
          <a:xfrm>
            <a:off x="10958072" y="5035770"/>
            <a:ext cx="6106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grpSp>
        <p:nvGrpSpPr>
          <p:cNvPr id="41" name="Group 40">
            <a:extLst>
              <a:ext uri="{FF2B5EF4-FFF2-40B4-BE49-F238E27FC236}">
                <a16:creationId xmlns:a16="http://schemas.microsoft.com/office/drawing/2014/main" id="{70061672-B61E-3A03-96A7-EDEBCCE1F187}"/>
              </a:ext>
            </a:extLst>
          </p:cNvPr>
          <p:cNvGrpSpPr/>
          <p:nvPr/>
        </p:nvGrpSpPr>
        <p:grpSpPr>
          <a:xfrm>
            <a:off x="8429448" y="3499263"/>
            <a:ext cx="81522" cy="483694"/>
            <a:chOff x="8222805" y="3838306"/>
            <a:chExt cx="81522" cy="483694"/>
          </a:xfrm>
        </p:grpSpPr>
        <p:cxnSp>
          <p:nvCxnSpPr>
            <p:cNvPr id="36" name="Straight Connector 35">
              <a:extLst>
                <a:ext uri="{FF2B5EF4-FFF2-40B4-BE49-F238E27FC236}">
                  <a16:creationId xmlns:a16="http://schemas.microsoft.com/office/drawing/2014/main" id="{6706AC84-E854-FC33-C1E4-CD5CE330452E}"/>
                </a:ext>
              </a:extLst>
            </p:cNvPr>
            <p:cNvCxnSpPr/>
            <p:nvPr/>
          </p:nvCxnSpPr>
          <p:spPr bwMode="auto">
            <a:xfrm>
              <a:off x="8222805" y="4322000"/>
              <a:ext cx="81522"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AAB899A-1A41-94BB-98EF-5D98EA378D72}"/>
                </a:ext>
              </a:extLst>
            </p:cNvPr>
            <p:cNvCxnSpPr/>
            <p:nvPr/>
          </p:nvCxnSpPr>
          <p:spPr bwMode="auto">
            <a:xfrm>
              <a:off x="8222805" y="3838306"/>
              <a:ext cx="8152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FFA8F5BE-3672-89BD-C35C-86891981795A}"/>
                </a:ext>
              </a:extLst>
            </p:cNvPr>
            <p:cNvCxnSpPr>
              <a:cxnSpLocks/>
            </p:cNvCxnSpPr>
            <p:nvPr/>
          </p:nvCxnSpPr>
          <p:spPr bwMode="auto">
            <a:xfrm>
              <a:off x="8263568" y="3838306"/>
              <a:ext cx="0" cy="483694"/>
            </a:xfrm>
            <a:prstGeom prst="line">
              <a:avLst/>
            </a:prstGeom>
            <a:noFill/>
            <a:ln w="28575" cap="flat" cmpd="sng" algn="ctr">
              <a:solidFill>
                <a:schemeClr val="bg1"/>
              </a:solidFill>
              <a:prstDash val="solid"/>
              <a:round/>
              <a:headEnd type="none" w="med" len="med"/>
              <a:tailEnd type="none" w="med" len="med"/>
            </a:ln>
            <a:effectLst/>
          </p:spPr>
        </p:cxnSp>
      </p:grpSp>
      <p:grpSp>
        <p:nvGrpSpPr>
          <p:cNvPr id="42" name="Group 41">
            <a:extLst>
              <a:ext uri="{FF2B5EF4-FFF2-40B4-BE49-F238E27FC236}">
                <a16:creationId xmlns:a16="http://schemas.microsoft.com/office/drawing/2014/main" id="{5BC149E9-D6F2-CAD9-4847-8FE7FB3550E4}"/>
              </a:ext>
            </a:extLst>
          </p:cNvPr>
          <p:cNvGrpSpPr/>
          <p:nvPr/>
        </p:nvGrpSpPr>
        <p:grpSpPr>
          <a:xfrm>
            <a:off x="7510707" y="3741032"/>
            <a:ext cx="81522" cy="436513"/>
            <a:chOff x="8222805" y="3838306"/>
            <a:chExt cx="81522" cy="483694"/>
          </a:xfrm>
        </p:grpSpPr>
        <p:cxnSp>
          <p:nvCxnSpPr>
            <p:cNvPr id="43" name="Straight Connector 42">
              <a:extLst>
                <a:ext uri="{FF2B5EF4-FFF2-40B4-BE49-F238E27FC236}">
                  <a16:creationId xmlns:a16="http://schemas.microsoft.com/office/drawing/2014/main" id="{02E6E384-B074-0311-2CF2-F993EC17EDD9}"/>
                </a:ext>
              </a:extLst>
            </p:cNvPr>
            <p:cNvCxnSpPr/>
            <p:nvPr/>
          </p:nvCxnSpPr>
          <p:spPr bwMode="auto">
            <a:xfrm>
              <a:off x="8222805" y="4322000"/>
              <a:ext cx="81522"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1A94BFB4-02A5-93D8-B97B-2931579C1383}"/>
                </a:ext>
              </a:extLst>
            </p:cNvPr>
            <p:cNvCxnSpPr/>
            <p:nvPr/>
          </p:nvCxnSpPr>
          <p:spPr bwMode="auto">
            <a:xfrm>
              <a:off x="8222805" y="3838306"/>
              <a:ext cx="81522"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FBCE47EE-AB27-74E8-200A-AE8A6297837C}"/>
                </a:ext>
              </a:extLst>
            </p:cNvPr>
            <p:cNvCxnSpPr>
              <a:cxnSpLocks/>
            </p:cNvCxnSpPr>
            <p:nvPr/>
          </p:nvCxnSpPr>
          <p:spPr bwMode="auto">
            <a:xfrm>
              <a:off x="8263568" y="3838306"/>
              <a:ext cx="0" cy="483694"/>
            </a:xfrm>
            <a:prstGeom prst="line">
              <a:avLst/>
            </a:prstGeom>
            <a:noFill/>
            <a:ln w="28575" cap="flat" cmpd="sng" algn="ctr">
              <a:solidFill>
                <a:schemeClr val="bg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B1C4BD92-55B7-B0A4-5299-D1F3D827B372}"/>
              </a:ext>
            </a:extLst>
          </p:cNvPr>
          <p:cNvGrpSpPr/>
          <p:nvPr/>
        </p:nvGrpSpPr>
        <p:grpSpPr>
          <a:xfrm>
            <a:off x="9347116" y="3353281"/>
            <a:ext cx="81522" cy="656431"/>
            <a:chOff x="8222805" y="3838306"/>
            <a:chExt cx="81522" cy="483694"/>
          </a:xfrm>
        </p:grpSpPr>
        <p:cxnSp>
          <p:nvCxnSpPr>
            <p:cNvPr id="47" name="Straight Connector 46">
              <a:extLst>
                <a:ext uri="{FF2B5EF4-FFF2-40B4-BE49-F238E27FC236}">
                  <a16:creationId xmlns:a16="http://schemas.microsoft.com/office/drawing/2014/main" id="{743E5657-5861-5B38-4A78-C54E412F96A9}"/>
                </a:ext>
              </a:extLst>
            </p:cNvPr>
            <p:cNvCxnSpPr/>
            <p:nvPr/>
          </p:nvCxnSpPr>
          <p:spPr bwMode="auto">
            <a:xfrm>
              <a:off x="8222805" y="4322000"/>
              <a:ext cx="81522"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546EE794-2FF6-A2F0-7E5C-66F02D4F2DB8}"/>
                </a:ext>
              </a:extLst>
            </p:cNvPr>
            <p:cNvCxnSpPr/>
            <p:nvPr/>
          </p:nvCxnSpPr>
          <p:spPr bwMode="auto">
            <a:xfrm>
              <a:off x="8222805" y="3838306"/>
              <a:ext cx="81522"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6BD648B5-0B96-357A-A948-AA7C184D2117}"/>
                </a:ext>
              </a:extLst>
            </p:cNvPr>
            <p:cNvCxnSpPr>
              <a:cxnSpLocks/>
            </p:cNvCxnSpPr>
            <p:nvPr/>
          </p:nvCxnSpPr>
          <p:spPr bwMode="auto">
            <a:xfrm>
              <a:off x="8263568" y="3838306"/>
              <a:ext cx="0" cy="483694"/>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2610BF58-AE0C-D3F4-91B2-C39586320223}"/>
              </a:ext>
            </a:extLst>
          </p:cNvPr>
          <p:cNvGrpSpPr/>
          <p:nvPr/>
        </p:nvGrpSpPr>
        <p:grpSpPr>
          <a:xfrm>
            <a:off x="10267303" y="2709439"/>
            <a:ext cx="81522" cy="1098775"/>
            <a:chOff x="8222805" y="3838306"/>
            <a:chExt cx="81522" cy="483694"/>
          </a:xfrm>
        </p:grpSpPr>
        <p:cxnSp>
          <p:nvCxnSpPr>
            <p:cNvPr id="51" name="Straight Connector 50">
              <a:extLst>
                <a:ext uri="{FF2B5EF4-FFF2-40B4-BE49-F238E27FC236}">
                  <a16:creationId xmlns:a16="http://schemas.microsoft.com/office/drawing/2014/main" id="{8F5C9A16-94B3-C06F-1707-A7FCF8DA4B51}"/>
                </a:ext>
              </a:extLst>
            </p:cNvPr>
            <p:cNvCxnSpPr/>
            <p:nvPr/>
          </p:nvCxnSpPr>
          <p:spPr bwMode="auto">
            <a:xfrm>
              <a:off x="8222805" y="4322000"/>
              <a:ext cx="81522"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CE48B448-9AE4-FF87-BE62-78F625F4D546}"/>
                </a:ext>
              </a:extLst>
            </p:cNvPr>
            <p:cNvCxnSpPr/>
            <p:nvPr/>
          </p:nvCxnSpPr>
          <p:spPr bwMode="auto">
            <a:xfrm>
              <a:off x="8222805" y="3838306"/>
              <a:ext cx="81522"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AE90206E-730E-FCB9-E478-1C754F7D9D68}"/>
                </a:ext>
              </a:extLst>
            </p:cNvPr>
            <p:cNvCxnSpPr>
              <a:cxnSpLocks/>
            </p:cNvCxnSpPr>
            <p:nvPr/>
          </p:nvCxnSpPr>
          <p:spPr bwMode="auto">
            <a:xfrm>
              <a:off x="8263568" y="3838306"/>
              <a:ext cx="0" cy="483694"/>
            </a:xfrm>
            <a:prstGeom prst="line">
              <a:avLst/>
            </a:prstGeom>
            <a:noFill/>
            <a:ln w="28575" cap="flat" cmpd="sng" algn="ctr">
              <a:solidFill>
                <a:schemeClr val="bg1"/>
              </a:solidFill>
              <a:prstDash val="solid"/>
              <a:round/>
              <a:headEnd type="none" w="med" len="med"/>
              <a:tailEnd type="none" w="med" len="med"/>
            </a:ln>
            <a:effectLst/>
          </p:spPr>
        </p:cxnSp>
      </p:grpSp>
      <p:grpSp>
        <p:nvGrpSpPr>
          <p:cNvPr id="54" name="Group 53">
            <a:extLst>
              <a:ext uri="{FF2B5EF4-FFF2-40B4-BE49-F238E27FC236}">
                <a16:creationId xmlns:a16="http://schemas.microsoft.com/office/drawing/2014/main" id="{7338C4D1-9C04-0B4F-8A5C-8EB284CE3E32}"/>
              </a:ext>
            </a:extLst>
          </p:cNvPr>
          <p:cNvGrpSpPr/>
          <p:nvPr/>
        </p:nvGrpSpPr>
        <p:grpSpPr>
          <a:xfrm>
            <a:off x="11181851" y="2163982"/>
            <a:ext cx="81522" cy="1632031"/>
            <a:chOff x="8222805" y="3838306"/>
            <a:chExt cx="81522" cy="483694"/>
          </a:xfrm>
        </p:grpSpPr>
        <p:cxnSp>
          <p:nvCxnSpPr>
            <p:cNvPr id="55" name="Straight Connector 54">
              <a:extLst>
                <a:ext uri="{FF2B5EF4-FFF2-40B4-BE49-F238E27FC236}">
                  <a16:creationId xmlns:a16="http://schemas.microsoft.com/office/drawing/2014/main" id="{BFE4952E-DCAA-7BD5-B60D-3A69570A4284}"/>
                </a:ext>
              </a:extLst>
            </p:cNvPr>
            <p:cNvCxnSpPr/>
            <p:nvPr/>
          </p:nvCxnSpPr>
          <p:spPr bwMode="auto">
            <a:xfrm>
              <a:off x="8222805" y="4322000"/>
              <a:ext cx="81522"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725718B2-0F67-4B6B-D73A-1632D146A514}"/>
                </a:ext>
              </a:extLst>
            </p:cNvPr>
            <p:cNvCxnSpPr/>
            <p:nvPr/>
          </p:nvCxnSpPr>
          <p:spPr bwMode="auto">
            <a:xfrm>
              <a:off x="8222805" y="3838306"/>
              <a:ext cx="81522"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045034AA-5868-2FCE-7F82-85816A2D6F61}"/>
                </a:ext>
              </a:extLst>
            </p:cNvPr>
            <p:cNvCxnSpPr>
              <a:cxnSpLocks/>
            </p:cNvCxnSpPr>
            <p:nvPr/>
          </p:nvCxnSpPr>
          <p:spPr bwMode="auto">
            <a:xfrm>
              <a:off x="8263568" y="3838306"/>
              <a:ext cx="0" cy="483694"/>
            </a:xfrm>
            <a:prstGeom prst="line">
              <a:avLst/>
            </a:prstGeom>
            <a:noFill/>
            <a:ln w="28575" cap="flat" cmpd="sng" algn="ctr">
              <a:solidFill>
                <a:schemeClr val="bg1"/>
              </a:solidFill>
              <a:prstDash val="solid"/>
              <a:round/>
              <a:headEnd type="none" w="med" len="med"/>
              <a:tailEnd type="none" w="med" len="med"/>
            </a:ln>
            <a:effectLst/>
          </p:spPr>
        </p:cxnSp>
      </p:grpSp>
      <p:sp>
        <p:nvSpPr>
          <p:cNvPr id="59" name="TextBox 58">
            <a:extLst>
              <a:ext uri="{FF2B5EF4-FFF2-40B4-BE49-F238E27FC236}">
                <a16:creationId xmlns:a16="http://schemas.microsoft.com/office/drawing/2014/main" id="{54D4798C-A97C-A953-8A8F-8D37F4DDEC28}"/>
              </a:ext>
            </a:extLst>
          </p:cNvPr>
          <p:cNvSpPr txBox="1"/>
          <p:nvPr/>
        </p:nvSpPr>
        <p:spPr bwMode="auto">
          <a:xfrm>
            <a:off x="7270897" y="4700266"/>
            <a:ext cx="5681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1.02</a:t>
            </a:r>
          </a:p>
        </p:txBody>
      </p:sp>
      <p:sp>
        <p:nvSpPr>
          <p:cNvPr id="64" name="TextBox 63">
            <a:extLst>
              <a:ext uri="{FF2B5EF4-FFF2-40B4-BE49-F238E27FC236}">
                <a16:creationId xmlns:a16="http://schemas.microsoft.com/office/drawing/2014/main" id="{135B4B4A-C71A-7ADB-FBED-58B86CE66819}"/>
              </a:ext>
            </a:extLst>
          </p:cNvPr>
          <p:cNvSpPr txBox="1"/>
          <p:nvPr/>
        </p:nvSpPr>
        <p:spPr bwMode="auto">
          <a:xfrm>
            <a:off x="8203219" y="4700266"/>
            <a:ext cx="5681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1.22</a:t>
            </a:r>
          </a:p>
        </p:txBody>
      </p:sp>
      <p:sp>
        <p:nvSpPr>
          <p:cNvPr id="65" name="TextBox 64">
            <a:extLst>
              <a:ext uri="{FF2B5EF4-FFF2-40B4-BE49-F238E27FC236}">
                <a16:creationId xmlns:a16="http://schemas.microsoft.com/office/drawing/2014/main" id="{16EAE870-3094-F9C4-A201-983903600C45}"/>
              </a:ext>
            </a:extLst>
          </p:cNvPr>
          <p:cNvSpPr txBox="1"/>
          <p:nvPr/>
        </p:nvSpPr>
        <p:spPr bwMode="auto">
          <a:xfrm>
            <a:off x="9113292" y="4700266"/>
            <a:ext cx="5681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1.27</a:t>
            </a:r>
          </a:p>
        </p:txBody>
      </p:sp>
      <p:sp>
        <p:nvSpPr>
          <p:cNvPr id="66" name="TextBox 65">
            <a:extLst>
              <a:ext uri="{FF2B5EF4-FFF2-40B4-BE49-F238E27FC236}">
                <a16:creationId xmlns:a16="http://schemas.microsoft.com/office/drawing/2014/main" id="{2C694984-D599-C141-0EA2-8FD83D422DD1}"/>
              </a:ext>
            </a:extLst>
          </p:cNvPr>
          <p:cNvSpPr txBox="1"/>
          <p:nvPr/>
        </p:nvSpPr>
        <p:spPr bwMode="auto">
          <a:xfrm>
            <a:off x="10038606" y="4700266"/>
            <a:ext cx="5681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1.63</a:t>
            </a:r>
          </a:p>
        </p:txBody>
      </p:sp>
      <p:sp>
        <p:nvSpPr>
          <p:cNvPr id="67" name="TextBox 66">
            <a:extLst>
              <a:ext uri="{FF2B5EF4-FFF2-40B4-BE49-F238E27FC236}">
                <a16:creationId xmlns:a16="http://schemas.microsoft.com/office/drawing/2014/main" id="{E3F98570-929F-D891-5716-6877E49B71BC}"/>
              </a:ext>
            </a:extLst>
          </p:cNvPr>
          <p:cNvSpPr txBox="1"/>
          <p:nvPr/>
        </p:nvSpPr>
        <p:spPr bwMode="auto">
          <a:xfrm>
            <a:off x="10957928" y="4700266"/>
            <a:ext cx="5681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1.82</a:t>
            </a:r>
          </a:p>
        </p:txBody>
      </p:sp>
      <p:sp>
        <p:nvSpPr>
          <p:cNvPr id="68" name="TextBox 67">
            <a:extLst>
              <a:ext uri="{FF2B5EF4-FFF2-40B4-BE49-F238E27FC236}">
                <a16:creationId xmlns:a16="http://schemas.microsoft.com/office/drawing/2014/main" id="{7945067D-66B4-F080-EF4F-2F3A86F2AC8E}"/>
              </a:ext>
            </a:extLst>
          </p:cNvPr>
          <p:cNvSpPr txBox="1"/>
          <p:nvPr/>
        </p:nvSpPr>
        <p:spPr bwMode="auto">
          <a:xfrm rot="16200000">
            <a:off x="-100006" y="2735046"/>
            <a:ext cx="14842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Inflammation</a:t>
            </a:r>
          </a:p>
        </p:txBody>
      </p:sp>
      <p:sp>
        <p:nvSpPr>
          <p:cNvPr id="69" name="TextBox 68">
            <a:extLst>
              <a:ext uri="{FF2B5EF4-FFF2-40B4-BE49-F238E27FC236}">
                <a16:creationId xmlns:a16="http://schemas.microsoft.com/office/drawing/2014/main" id="{0AF7C088-BB4D-10F4-7128-977A6E160331}"/>
              </a:ext>
            </a:extLst>
          </p:cNvPr>
          <p:cNvSpPr txBox="1"/>
          <p:nvPr/>
        </p:nvSpPr>
        <p:spPr bwMode="auto">
          <a:xfrm rot="16200000">
            <a:off x="374676" y="1960682"/>
            <a:ext cx="144777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Eosinophil count ≥300 cells µL</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70" name="TextBox 69">
            <a:extLst>
              <a:ext uri="{FF2B5EF4-FFF2-40B4-BE49-F238E27FC236}">
                <a16:creationId xmlns:a16="http://schemas.microsoft.com/office/drawing/2014/main" id="{836CB568-C2FA-4A97-A419-A160D14A3091}"/>
              </a:ext>
            </a:extLst>
          </p:cNvPr>
          <p:cNvSpPr txBox="1"/>
          <p:nvPr/>
        </p:nvSpPr>
        <p:spPr bwMode="auto">
          <a:xfrm rot="16200000">
            <a:off x="374676" y="3375077"/>
            <a:ext cx="144777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Eosinophil count &lt;300 cells µL</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71" name="TextBox 70">
            <a:extLst>
              <a:ext uri="{FF2B5EF4-FFF2-40B4-BE49-F238E27FC236}">
                <a16:creationId xmlns:a16="http://schemas.microsoft.com/office/drawing/2014/main" id="{4674C2AE-563C-3A2C-889E-7E7F6453287C}"/>
              </a:ext>
            </a:extLst>
          </p:cNvPr>
          <p:cNvSpPr txBox="1"/>
          <p:nvPr/>
        </p:nvSpPr>
        <p:spPr bwMode="auto">
          <a:xfrm>
            <a:off x="2705126" y="5000300"/>
            <a:ext cx="15165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Exacerbations</a:t>
            </a:r>
          </a:p>
        </p:txBody>
      </p:sp>
      <p:sp>
        <p:nvSpPr>
          <p:cNvPr id="72" name="TextBox 71">
            <a:extLst>
              <a:ext uri="{FF2B5EF4-FFF2-40B4-BE49-F238E27FC236}">
                <a16:creationId xmlns:a16="http://schemas.microsoft.com/office/drawing/2014/main" id="{02522440-4CA4-21FB-ED69-1635C0B84BF5}"/>
              </a:ext>
            </a:extLst>
          </p:cNvPr>
          <p:cNvSpPr txBox="1"/>
          <p:nvPr/>
        </p:nvSpPr>
        <p:spPr bwMode="auto">
          <a:xfrm>
            <a:off x="1792205" y="4520405"/>
            <a:ext cx="15165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&lt;2 per yr and no hospitalization</a:t>
            </a:r>
            <a:endPar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3" name="TextBox 72">
            <a:extLst>
              <a:ext uri="{FF2B5EF4-FFF2-40B4-BE49-F238E27FC236}">
                <a16:creationId xmlns:a16="http://schemas.microsoft.com/office/drawing/2014/main" id="{1299DEBE-4BFF-B927-8547-DAC140A3359C}"/>
              </a:ext>
            </a:extLst>
          </p:cNvPr>
          <p:cNvSpPr txBox="1"/>
          <p:nvPr/>
        </p:nvSpPr>
        <p:spPr bwMode="auto">
          <a:xfrm>
            <a:off x="3534408" y="4520405"/>
            <a:ext cx="16451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 per yr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 1 hospitalization</a:t>
            </a:r>
            <a:endPar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75" name="Straight Arrow Connector 74">
            <a:extLst>
              <a:ext uri="{FF2B5EF4-FFF2-40B4-BE49-F238E27FC236}">
                <a16:creationId xmlns:a16="http://schemas.microsoft.com/office/drawing/2014/main" id="{6CC61AAF-7178-D05C-E616-E63DACF839DC}"/>
              </a:ext>
            </a:extLst>
          </p:cNvPr>
          <p:cNvCxnSpPr>
            <a:cxnSpLocks/>
          </p:cNvCxnSpPr>
          <p:nvPr/>
        </p:nvCxnSpPr>
        <p:spPr bwMode="auto">
          <a:xfrm flipV="1">
            <a:off x="1486614" y="1609624"/>
            <a:ext cx="0" cy="2620046"/>
          </a:xfrm>
          <a:prstGeom prst="straightConnector1">
            <a:avLst/>
          </a:prstGeom>
          <a:noFill/>
          <a:ln w="28575" cap="flat" cmpd="sng" algn="ctr">
            <a:solidFill>
              <a:schemeClr val="bg1"/>
            </a:solidFill>
            <a:prstDash val="solid"/>
            <a:round/>
            <a:headEnd type="none" w="med" len="med"/>
            <a:tailEnd type="triangle"/>
          </a:ln>
          <a:effectLst/>
        </p:spPr>
      </p:cxnSp>
      <p:cxnSp>
        <p:nvCxnSpPr>
          <p:cNvPr id="77" name="Straight Arrow Connector 76">
            <a:extLst>
              <a:ext uri="{FF2B5EF4-FFF2-40B4-BE49-F238E27FC236}">
                <a16:creationId xmlns:a16="http://schemas.microsoft.com/office/drawing/2014/main" id="{71C725C8-FEF5-05F8-657F-36529821D46C}"/>
              </a:ext>
            </a:extLst>
          </p:cNvPr>
          <p:cNvCxnSpPr>
            <a:cxnSpLocks/>
          </p:cNvCxnSpPr>
          <p:nvPr/>
        </p:nvCxnSpPr>
        <p:spPr bwMode="auto">
          <a:xfrm>
            <a:off x="1790067" y="4472877"/>
            <a:ext cx="3366522" cy="0"/>
          </a:xfrm>
          <a:prstGeom prst="straightConnector1">
            <a:avLst/>
          </a:prstGeom>
          <a:noFill/>
          <a:ln w="28575" cap="flat" cmpd="sng" algn="ctr">
            <a:solidFill>
              <a:schemeClr val="bg1"/>
            </a:solidFill>
            <a:prstDash val="solid"/>
            <a:round/>
            <a:headEnd type="none" w="med" len="med"/>
            <a:tailEnd type="triangle"/>
          </a:ln>
          <a:effectLst/>
        </p:spPr>
      </p:cxnSp>
      <p:sp>
        <p:nvSpPr>
          <p:cNvPr id="78" name="Rectangle 77">
            <a:extLst>
              <a:ext uri="{FF2B5EF4-FFF2-40B4-BE49-F238E27FC236}">
                <a16:creationId xmlns:a16="http://schemas.microsoft.com/office/drawing/2014/main" id="{DE45F2C2-F812-52B6-4966-13A7B7157EC7}"/>
              </a:ext>
            </a:extLst>
          </p:cNvPr>
          <p:cNvSpPr/>
          <p:nvPr/>
        </p:nvSpPr>
        <p:spPr bwMode="auto">
          <a:xfrm>
            <a:off x="1692103" y="1609624"/>
            <a:ext cx="3502583" cy="1344367"/>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Strong recommendation</a:t>
            </a:r>
          </a:p>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for ICS continuation</a:t>
            </a:r>
          </a:p>
        </p:txBody>
      </p:sp>
      <p:sp>
        <p:nvSpPr>
          <p:cNvPr id="79" name="Rectangle 78">
            <a:extLst>
              <a:ext uri="{FF2B5EF4-FFF2-40B4-BE49-F238E27FC236}">
                <a16:creationId xmlns:a16="http://schemas.microsoft.com/office/drawing/2014/main" id="{D88AC98F-DAEA-F36A-DEDF-70027E458080}"/>
              </a:ext>
            </a:extLst>
          </p:cNvPr>
          <p:cNvSpPr/>
          <p:nvPr/>
        </p:nvSpPr>
        <p:spPr bwMode="auto">
          <a:xfrm>
            <a:off x="1692104" y="2954563"/>
            <a:ext cx="1756638" cy="1344367"/>
          </a:xfrm>
          <a:prstGeom prst="rect">
            <a:avLst/>
          </a:prstGeom>
          <a:solidFill>
            <a:schemeClr val="accent4"/>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Conditional recommendation for ICS withdrawal</a:t>
            </a:r>
          </a:p>
        </p:txBody>
      </p:sp>
      <p:sp>
        <p:nvSpPr>
          <p:cNvPr id="80" name="Rectangle 79">
            <a:extLst>
              <a:ext uri="{FF2B5EF4-FFF2-40B4-BE49-F238E27FC236}">
                <a16:creationId xmlns:a16="http://schemas.microsoft.com/office/drawing/2014/main" id="{E88CD09B-5ED1-3D3E-2DEA-79B7DE9925C1}"/>
              </a:ext>
            </a:extLst>
          </p:cNvPr>
          <p:cNvSpPr/>
          <p:nvPr/>
        </p:nvSpPr>
        <p:spPr bwMode="auto">
          <a:xfrm>
            <a:off x="3435278" y="2954563"/>
            <a:ext cx="1756638" cy="1344367"/>
          </a:xfrm>
          <a:prstGeom prst="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Limited evidence available;</a:t>
            </a:r>
          </a:p>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discuss risks and benefits with patient</a:t>
            </a:r>
          </a:p>
        </p:txBody>
      </p:sp>
    </p:spTree>
    <p:extLst>
      <p:ext uri="{BB962C8B-B14F-4D97-AF65-F5344CB8AC3E}">
        <p14:creationId xmlns:p14="http://schemas.microsoft.com/office/powerpoint/2010/main" val="36884931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E3BE36C-BEAC-02AC-1BB1-FCD9EC2130AE}"/>
              </a:ext>
            </a:extLst>
          </p:cNvPr>
          <p:cNvSpPr>
            <a:spLocks noGrp="1"/>
          </p:cNvSpPr>
          <p:nvPr>
            <p:ph type="title"/>
          </p:nvPr>
        </p:nvSpPr>
        <p:spPr/>
        <p:txBody>
          <a:bodyPr/>
          <a:lstStyle/>
          <a:p>
            <a:r>
              <a:rPr lang="en-US" dirty="0"/>
              <a:t>Considerations of Pneumonia Risk</a:t>
            </a:r>
          </a:p>
        </p:txBody>
      </p:sp>
      <p:sp>
        <p:nvSpPr>
          <p:cNvPr id="5" name="Content Placeholder 4">
            <a:extLst>
              <a:ext uri="{FF2B5EF4-FFF2-40B4-BE49-F238E27FC236}">
                <a16:creationId xmlns:a16="http://schemas.microsoft.com/office/drawing/2014/main" id="{C83B719C-4FDE-771E-4A4C-374B06363314}"/>
              </a:ext>
            </a:extLst>
          </p:cNvPr>
          <p:cNvSpPr>
            <a:spLocks noGrp="1"/>
          </p:cNvSpPr>
          <p:nvPr>
            <p:ph sz="half" idx="1"/>
          </p:nvPr>
        </p:nvSpPr>
        <p:spPr/>
        <p:txBody>
          <a:bodyPr/>
          <a:lstStyle/>
          <a:p>
            <a:r>
              <a:rPr lang="en-US" sz="2400" dirty="0"/>
              <a:t>Further investigations reveal:</a:t>
            </a:r>
          </a:p>
          <a:p>
            <a:pPr lvl="1"/>
            <a:r>
              <a:rPr lang="en-US" sz="2200" dirty="0"/>
              <a:t>No increased risk of PNA with </a:t>
            </a:r>
            <a:br>
              <a:rPr lang="en-US" sz="2200" dirty="0"/>
            </a:br>
            <a:r>
              <a:rPr lang="en-US" sz="2200" dirty="0"/>
              <a:t>BEC &gt;150 on ICS vs non-ICS </a:t>
            </a:r>
            <a:br>
              <a:rPr lang="en-US" sz="2200" dirty="0"/>
            </a:br>
            <a:r>
              <a:rPr lang="en-US" sz="2200" dirty="0"/>
              <a:t>(HR: 1.00; 95% CI: 0.88-1.14)</a:t>
            </a:r>
          </a:p>
          <a:p>
            <a:pPr lvl="1"/>
            <a:r>
              <a:rPr lang="en-US" sz="2200" dirty="0"/>
              <a:t>Higher rates of hospitalization for </a:t>
            </a:r>
            <a:br>
              <a:rPr lang="en-US" sz="2200" dirty="0"/>
            </a:br>
            <a:r>
              <a:rPr lang="en-US" sz="2200" dirty="0"/>
              <a:t>PNA in patients receiving ICS with </a:t>
            </a:r>
            <a:br>
              <a:rPr lang="en-US" sz="2200" dirty="0"/>
            </a:br>
            <a:r>
              <a:rPr lang="en-US" sz="2200" dirty="0"/>
              <a:t>BEC &lt;150 </a:t>
            </a:r>
          </a:p>
          <a:p>
            <a:pPr lvl="1"/>
            <a:r>
              <a:rPr lang="en-US" sz="2200" dirty="0"/>
              <a:t>PNA higher on ICS with BEC &lt;2% vs ≥2% (HR: 1.31; 95% CI: 1.06-1.62)</a:t>
            </a:r>
          </a:p>
          <a:p>
            <a:pPr lvl="1"/>
            <a:r>
              <a:rPr lang="en-US" sz="2200" dirty="0"/>
              <a:t>FEV</a:t>
            </a:r>
            <a:r>
              <a:rPr lang="en-US" sz="2200" baseline="-25000" dirty="0"/>
              <a:t>1</a:t>
            </a:r>
            <a:r>
              <a:rPr lang="en-US" sz="2200" dirty="0"/>
              <a:t>, BEC &lt;100 independently increase PNA risk, not ICS </a:t>
            </a:r>
          </a:p>
          <a:p>
            <a:endParaRPr lang="en-US" sz="2400" dirty="0"/>
          </a:p>
        </p:txBody>
      </p:sp>
      <p:graphicFrame>
        <p:nvGraphicFramePr>
          <p:cNvPr id="8" name="Content Placeholder 4">
            <a:extLst>
              <a:ext uri="{FF2B5EF4-FFF2-40B4-BE49-F238E27FC236}">
                <a16:creationId xmlns:a16="http://schemas.microsoft.com/office/drawing/2014/main" id="{5365DBB4-4972-D8AB-F8E0-D3BB514639EA}"/>
              </a:ext>
            </a:extLst>
          </p:cNvPr>
          <p:cNvGraphicFramePr>
            <a:graphicFrameLocks/>
          </p:cNvGraphicFramePr>
          <p:nvPr>
            <p:extLst>
              <p:ext uri="{D42A27DB-BD31-4B8C-83A1-F6EECF244321}">
                <p14:modId xmlns:p14="http://schemas.microsoft.com/office/powerpoint/2010/main" val="1264100665"/>
              </p:ext>
            </p:extLst>
          </p:nvPr>
        </p:nvGraphicFramePr>
        <p:xfrm>
          <a:off x="6046238" y="1442309"/>
          <a:ext cx="5575487" cy="442976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BE13DBF0-746A-8F39-7026-14563D8169E5}"/>
              </a:ext>
            </a:extLst>
          </p:cNvPr>
          <p:cNvSpPr txBox="1"/>
          <p:nvPr/>
        </p:nvSpPr>
        <p:spPr>
          <a:xfrm>
            <a:off x="432163" y="6196815"/>
            <a:ext cx="8905182"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a-DK"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Lee. PLOS Medicine. 2019;16:e1002958. Ashdown. ERJ Open Res. 2022;8:00606-2021. </a:t>
            </a:r>
            <a:br>
              <a:rPr kumimoji="0" lang="da-DK"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br>
            <a:r>
              <a:rPr kumimoji="0" lang="da-DK"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Pavord. Lancet Respir Med. 2016;4:731. Martinez-Garcia. Am J Resp Crit Care Med. 2020;201:1078.</a:t>
            </a:r>
          </a:p>
        </p:txBody>
      </p:sp>
    </p:spTree>
    <p:extLst>
      <p:ext uri="{BB962C8B-B14F-4D97-AF65-F5344CB8AC3E}">
        <p14:creationId xmlns:p14="http://schemas.microsoft.com/office/powerpoint/2010/main" val="2295653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7536A-61B8-5FFA-3F93-C6191D981BBC}"/>
              </a:ext>
            </a:extLst>
          </p:cNvPr>
          <p:cNvSpPr>
            <a:spLocks noGrp="1"/>
          </p:cNvSpPr>
          <p:nvPr>
            <p:ph type="title"/>
          </p:nvPr>
        </p:nvSpPr>
        <p:spPr/>
        <p:txBody>
          <a:bodyPr/>
          <a:lstStyle/>
          <a:p>
            <a:r>
              <a:rPr lang="en-US" sz="3600" dirty="0"/>
              <a:t>Should You Include an ICS?</a:t>
            </a:r>
            <a:endParaRPr lang="en-US" dirty="0"/>
          </a:p>
        </p:txBody>
      </p:sp>
      <p:sp>
        <p:nvSpPr>
          <p:cNvPr id="4" name="Google Shape;2413;p33">
            <a:extLst>
              <a:ext uri="{FF2B5EF4-FFF2-40B4-BE49-F238E27FC236}">
                <a16:creationId xmlns:a16="http://schemas.microsoft.com/office/drawing/2014/main" id="{CE65FC9A-80F9-AE16-C688-9B0B799875B9}"/>
              </a:ext>
            </a:extLst>
          </p:cNvPr>
          <p:cNvSpPr txBox="1"/>
          <p:nvPr/>
        </p:nvSpPr>
        <p:spPr>
          <a:xfrm>
            <a:off x="424761" y="6374793"/>
            <a:ext cx="7853362" cy="276959"/>
          </a:xfrm>
          <a:prstGeom prst="rect">
            <a:avLst/>
          </a:prstGeom>
          <a:noFill/>
          <a:ln>
            <a:noFill/>
          </a:ln>
        </p:spPr>
        <p:txBody>
          <a:bodyPr spcFirstLastPara="1" wrap="square" lIns="91425" tIns="45700" rIns="91425" bIns="45700" anchor="b"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55560"/>
                </a:solidFill>
                <a:effectLst/>
                <a:uLnTx/>
                <a:uFillTx/>
                <a:latin typeface="Calibri" panose="020F0502020204030204" pitchFamily="34" charset="0"/>
                <a:ea typeface="Calibri"/>
                <a:cs typeface="Calibri" panose="020F0502020204030204" pitchFamily="34" charset="0"/>
                <a:sym typeface="Calibri"/>
              </a:rPr>
              <a:t>goldcopd.org/2024-gold-report. LeMaster</a:t>
            </a:r>
            <a:r>
              <a:rPr lang="en-US" sz="1200" b="0" kern="0" dirty="0">
                <a:solidFill>
                  <a:srgbClr val="455560"/>
                </a:solidFill>
                <a:latin typeface="Calibri" panose="020F0502020204030204" pitchFamily="34" charset="0"/>
                <a:ea typeface="Calibri"/>
                <a:cs typeface="Calibri" panose="020F0502020204030204" pitchFamily="34" charset="0"/>
                <a:sym typeface="Calibri"/>
              </a:rPr>
              <a:t>. Chest. 2023;163:515.</a:t>
            </a:r>
            <a:endParaRPr kumimoji="0" lang="en-US" sz="1200" b="0" i="0" u="none" strike="noStrike" kern="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sym typeface="Arial"/>
            </a:endParaRPr>
          </a:p>
        </p:txBody>
      </p:sp>
      <p:sp>
        <p:nvSpPr>
          <p:cNvPr id="5" name="Google Shape;2409;p33">
            <a:extLst>
              <a:ext uri="{FF2B5EF4-FFF2-40B4-BE49-F238E27FC236}">
                <a16:creationId xmlns:a16="http://schemas.microsoft.com/office/drawing/2014/main" id="{ADB68C48-9772-5CCC-6F7C-268F1BADA7CB}"/>
              </a:ext>
            </a:extLst>
          </p:cNvPr>
          <p:cNvSpPr txBox="1"/>
          <p:nvPr/>
        </p:nvSpPr>
        <p:spPr>
          <a:xfrm>
            <a:off x="724853" y="2335376"/>
            <a:ext cx="3371850" cy="461665"/>
          </a:xfrm>
          <a:prstGeom prst="rect">
            <a:avLst/>
          </a:prstGeom>
          <a:noFill/>
          <a:ln>
            <a:noFill/>
          </a:ln>
        </p:spPr>
        <p:txBody>
          <a:bodyPr spcFirstLastPara="1" wrap="square" lIns="91425" tIns="45700" rIns="91425" bIns="45700" anchor="ctr"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rPr>
              <a:t>YES</a:t>
            </a:r>
            <a:r>
              <a:rPr kumimoji="0" lang="en-US" sz="2400" b="1" i="0" u="none" strike="noStrike" kern="0" cap="none" spc="0" normalizeH="0" baseline="0" noProof="0" dirty="0">
                <a:ln>
                  <a:noFill/>
                </a:ln>
                <a:solidFill>
                  <a:srgbClr val="FFFFFF"/>
                </a:solidFill>
                <a:effectLst/>
                <a:uLnTx/>
                <a:uFillTx/>
                <a:latin typeface="Calibri"/>
                <a:ea typeface="Calibri"/>
                <a:cs typeface="Calibri"/>
                <a:sym typeface="Calibri"/>
              </a:rPr>
              <a:t>S</a:t>
            </a:r>
            <a:endParaRPr kumimoji="0" sz="2000" b="1"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 name="Google Shape;2410;p33">
            <a:extLst>
              <a:ext uri="{FF2B5EF4-FFF2-40B4-BE49-F238E27FC236}">
                <a16:creationId xmlns:a16="http://schemas.microsoft.com/office/drawing/2014/main" id="{C0F1C86D-F073-6FD2-13E6-06E143443795}"/>
              </a:ext>
            </a:extLst>
          </p:cNvPr>
          <p:cNvSpPr txBox="1"/>
          <p:nvPr/>
        </p:nvSpPr>
        <p:spPr>
          <a:xfrm>
            <a:off x="4443220" y="2335376"/>
            <a:ext cx="3322957" cy="461665"/>
          </a:xfrm>
          <a:prstGeom prst="rect">
            <a:avLst/>
          </a:prstGeom>
          <a:noFill/>
          <a:ln>
            <a:noFill/>
          </a:ln>
        </p:spPr>
        <p:txBody>
          <a:bodyPr spcFirstLastPara="1" wrap="square" lIns="91425" tIns="45700" rIns="91425" bIns="45700" anchor="ctr"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rPr>
              <a:t>MAYBE</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7" name="Google Shape;2411;p33">
            <a:extLst>
              <a:ext uri="{FF2B5EF4-FFF2-40B4-BE49-F238E27FC236}">
                <a16:creationId xmlns:a16="http://schemas.microsoft.com/office/drawing/2014/main" id="{F44D872C-EA1C-0115-B4A8-12DB05FA6075}"/>
              </a:ext>
            </a:extLst>
          </p:cNvPr>
          <p:cNvSpPr txBox="1"/>
          <p:nvPr/>
        </p:nvSpPr>
        <p:spPr>
          <a:xfrm>
            <a:off x="8082996" y="2335376"/>
            <a:ext cx="3418048" cy="461665"/>
          </a:xfrm>
          <a:prstGeom prst="rect">
            <a:avLst/>
          </a:prstGeom>
          <a:noFill/>
          <a:ln>
            <a:noFill/>
          </a:ln>
        </p:spPr>
        <p:txBody>
          <a:bodyPr spcFirstLastPara="1" wrap="square" lIns="91425" tIns="45700" rIns="91425" bIns="45700" anchor="ctr"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rPr>
              <a:t>NO</a:t>
            </a: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grpSp>
        <p:nvGrpSpPr>
          <p:cNvPr id="8" name="Google Shape;2414;p33">
            <a:extLst>
              <a:ext uri="{FF2B5EF4-FFF2-40B4-BE49-F238E27FC236}">
                <a16:creationId xmlns:a16="http://schemas.microsoft.com/office/drawing/2014/main" id="{69B41BD2-55D3-A44B-395F-B296CDD3CE05}"/>
              </a:ext>
            </a:extLst>
          </p:cNvPr>
          <p:cNvGrpSpPr/>
          <p:nvPr/>
        </p:nvGrpSpPr>
        <p:grpSpPr>
          <a:xfrm>
            <a:off x="1760901" y="1600200"/>
            <a:ext cx="1299754" cy="638175"/>
            <a:chOff x="-522514" y="2427514"/>
            <a:chExt cx="1299754" cy="638175"/>
          </a:xfrm>
        </p:grpSpPr>
        <p:sp>
          <p:nvSpPr>
            <p:cNvPr id="9" name="Google Shape;2415;p33">
              <a:extLst>
                <a:ext uri="{FF2B5EF4-FFF2-40B4-BE49-F238E27FC236}">
                  <a16:creationId xmlns:a16="http://schemas.microsoft.com/office/drawing/2014/main" id="{873671F8-0568-42DD-E992-8782F014ED92}"/>
                </a:ext>
              </a:extLst>
            </p:cNvPr>
            <p:cNvSpPr/>
            <p:nvPr/>
          </p:nvSpPr>
          <p:spPr>
            <a:xfrm>
              <a:off x="-522514" y="2427514"/>
              <a:ext cx="1299754" cy="638175"/>
            </a:xfrm>
            <a:prstGeom prst="roundRect">
              <a:avLst>
                <a:gd name="adj" fmla="val 50000"/>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 name="Google Shape;2416;p33">
              <a:extLst>
                <a:ext uri="{FF2B5EF4-FFF2-40B4-BE49-F238E27FC236}">
                  <a16:creationId xmlns:a16="http://schemas.microsoft.com/office/drawing/2014/main" id="{C3693520-37F6-9054-E417-85AE4701CB9E}"/>
                </a:ext>
              </a:extLst>
            </p:cNvPr>
            <p:cNvSpPr/>
            <p:nvPr/>
          </p:nvSpPr>
          <p:spPr>
            <a:xfrm>
              <a:off x="154941" y="2452698"/>
              <a:ext cx="587806" cy="587806"/>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grpSp>
      <p:grpSp>
        <p:nvGrpSpPr>
          <p:cNvPr id="12" name="Google Shape;2418;p33">
            <a:extLst>
              <a:ext uri="{FF2B5EF4-FFF2-40B4-BE49-F238E27FC236}">
                <a16:creationId xmlns:a16="http://schemas.microsoft.com/office/drawing/2014/main" id="{1EA551A7-93E7-96C2-53EC-5844BD4E2CAE}"/>
              </a:ext>
            </a:extLst>
          </p:cNvPr>
          <p:cNvGrpSpPr/>
          <p:nvPr/>
        </p:nvGrpSpPr>
        <p:grpSpPr>
          <a:xfrm>
            <a:off x="9162783" y="1600200"/>
            <a:ext cx="1299754" cy="638175"/>
            <a:chOff x="7650303" y="2373491"/>
            <a:chExt cx="1299754" cy="638175"/>
          </a:xfrm>
        </p:grpSpPr>
        <p:sp>
          <p:nvSpPr>
            <p:cNvPr id="13" name="Google Shape;2419;p33">
              <a:extLst>
                <a:ext uri="{FF2B5EF4-FFF2-40B4-BE49-F238E27FC236}">
                  <a16:creationId xmlns:a16="http://schemas.microsoft.com/office/drawing/2014/main" id="{14E67F9F-3F74-5218-9A80-8292F41A953B}"/>
                </a:ext>
              </a:extLst>
            </p:cNvPr>
            <p:cNvSpPr/>
            <p:nvPr/>
          </p:nvSpPr>
          <p:spPr>
            <a:xfrm>
              <a:off x="7650303" y="2373491"/>
              <a:ext cx="1299754" cy="638175"/>
            </a:xfrm>
            <a:prstGeom prst="roundRect">
              <a:avLst>
                <a:gd name="adj" fmla="val 50000"/>
              </a:avLst>
            </a:prstGeom>
            <a:solidFill>
              <a:schemeClr val="accent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4" name="Google Shape;2420;p33">
              <a:extLst>
                <a:ext uri="{FF2B5EF4-FFF2-40B4-BE49-F238E27FC236}">
                  <a16:creationId xmlns:a16="http://schemas.microsoft.com/office/drawing/2014/main" id="{1B0E4D6A-620A-8C3D-DE24-E7002E28756F}"/>
                </a:ext>
              </a:extLst>
            </p:cNvPr>
            <p:cNvSpPr/>
            <p:nvPr/>
          </p:nvSpPr>
          <p:spPr>
            <a:xfrm>
              <a:off x="7691848" y="2398675"/>
              <a:ext cx="587806" cy="587806"/>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grpSp>
      <p:grpSp>
        <p:nvGrpSpPr>
          <p:cNvPr id="16" name="Google Shape;2422;p33">
            <a:extLst>
              <a:ext uri="{FF2B5EF4-FFF2-40B4-BE49-F238E27FC236}">
                <a16:creationId xmlns:a16="http://schemas.microsoft.com/office/drawing/2014/main" id="{7F15A35B-6A16-2B80-B196-B0E4307D3036}"/>
              </a:ext>
            </a:extLst>
          </p:cNvPr>
          <p:cNvGrpSpPr/>
          <p:nvPr/>
        </p:nvGrpSpPr>
        <p:grpSpPr>
          <a:xfrm>
            <a:off x="5454821" y="1600200"/>
            <a:ext cx="1299754" cy="638175"/>
            <a:chOff x="4962983" y="2373490"/>
            <a:chExt cx="1299754" cy="638175"/>
          </a:xfrm>
        </p:grpSpPr>
        <p:sp>
          <p:nvSpPr>
            <p:cNvPr id="17" name="Google Shape;2423;p33">
              <a:extLst>
                <a:ext uri="{FF2B5EF4-FFF2-40B4-BE49-F238E27FC236}">
                  <a16:creationId xmlns:a16="http://schemas.microsoft.com/office/drawing/2014/main" id="{4C2A6139-5D39-4131-0B69-45D96FABBDDB}"/>
                </a:ext>
              </a:extLst>
            </p:cNvPr>
            <p:cNvSpPr/>
            <p:nvPr/>
          </p:nvSpPr>
          <p:spPr>
            <a:xfrm>
              <a:off x="4962983" y="2373490"/>
              <a:ext cx="1299754" cy="638175"/>
            </a:xfrm>
            <a:prstGeom prst="roundRect">
              <a:avLst>
                <a:gd name="adj" fmla="val 50000"/>
              </a:avLst>
            </a:prstGeom>
            <a:solidFill>
              <a:schemeClr val="accent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8" name="Google Shape;2424;p33">
              <a:extLst>
                <a:ext uri="{FF2B5EF4-FFF2-40B4-BE49-F238E27FC236}">
                  <a16:creationId xmlns:a16="http://schemas.microsoft.com/office/drawing/2014/main" id="{994524BB-5EEA-C277-3326-12EEB6F3A555}"/>
                </a:ext>
              </a:extLst>
            </p:cNvPr>
            <p:cNvSpPr/>
            <p:nvPr/>
          </p:nvSpPr>
          <p:spPr>
            <a:xfrm>
              <a:off x="5318957" y="2398674"/>
              <a:ext cx="587806" cy="587806"/>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grpSp>
      <p:sp>
        <p:nvSpPr>
          <p:cNvPr id="20" name="Google Shape;2426;p33">
            <a:extLst>
              <a:ext uri="{FF2B5EF4-FFF2-40B4-BE49-F238E27FC236}">
                <a16:creationId xmlns:a16="http://schemas.microsoft.com/office/drawing/2014/main" id="{E3FB0BC8-121E-E880-A910-AE3A0BAF1804}"/>
              </a:ext>
            </a:extLst>
          </p:cNvPr>
          <p:cNvSpPr/>
          <p:nvPr/>
        </p:nvSpPr>
        <p:spPr>
          <a:xfrm>
            <a:off x="8121020" y="2902520"/>
            <a:ext cx="3383280" cy="2584704"/>
          </a:xfrm>
          <a:prstGeom prst="roundRect">
            <a:avLst>
              <a:gd name="adj" fmla="val 16667"/>
            </a:avLst>
          </a:prstGeom>
          <a:solidFill>
            <a:schemeClr val="accent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400"/>
              </a:spcAft>
              <a:buClr>
                <a:srgbClr val="000000"/>
              </a:buClr>
              <a:buSzTx/>
              <a:buFont typeface="Arial"/>
              <a:buNone/>
              <a:tabLst/>
              <a:defRPr/>
            </a:pPr>
            <a:r>
              <a:rPr kumimoji="0" lang="en-US" sz="1800" b="0" i="0" u="none" strike="noStrike" kern="0" cap="none" spc="0" normalizeH="0" baseline="0" noProof="0" dirty="0">
                <a:ln>
                  <a:noFill/>
                </a:ln>
                <a:solidFill>
                  <a:srgbClr val="FFFFFF"/>
                </a:solidFill>
                <a:effectLst/>
                <a:uLnTx/>
                <a:uFillTx/>
                <a:latin typeface="Calibri"/>
                <a:ea typeface="Calibri"/>
                <a:cs typeface="Calibri"/>
                <a:sym typeface="Calibri"/>
              </a:rPr>
              <a:t>Recurrent pneumonia</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0"/>
              </a:spcBef>
              <a:spcAft>
                <a:spcPts val="400"/>
              </a:spcAft>
              <a:buClr>
                <a:srgbClr val="000000"/>
              </a:buClr>
              <a:buSzTx/>
              <a:buFont typeface="Arial"/>
              <a:buNone/>
              <a:tabLst/>
              <a:defRPr/>
            </a:pPr>
            <a:r>
              <a:rPr kumimoji="0" lang="en-US" sz="1800" b="0" i="0" u="none" strike="noStrike" kern="0" cap="none" spc="0" normalizeH="0" baseline="0" noProof="0" dirty="0">
                <a:ln>
                  <a:noFill/>
                </a:ln>
                <a:solidFill>
                  <a:srgbClr val="FFFFFF"/>
                </a:solidFill>
                <a:effectLst/>
                <a:uLnTx/>
                <a:uFillTx/>
                <a:latin typeface="Calibri"/>
                <a:ea typeface="Calibri"/>
                <a:cs typeface="Calibri"/>
                <a:sym typeface="Calibri"/>
              </a:rPr>
              <a:t>Blood eosinophils </a:t>
            </a:r>
            <a:br>
              <a:rPr kumimoji="0" lang="en-US" sz="1800" b="0" i="0" u="none" strike="noStrike" kern="0" cap="none" spc="0" normalizeH="0" baseline="0" noProof="0" dirty="0">
                <a:ln>
                  <a:noFill/>
                </a:ln>
                <a:solidFill>
                  <a:srgbClr val="FFFFFF"/>
                </a:solidFill>
                <a:effectLst/>
                <a:uLnTx/>
                <a:uFillTx/>
                <a:latin typeface="Calibri"/>
                <a:ea typeface="Calibri"/>
                <a:cs typeface="Calibri"/>
                <a:sym typeface="Calibri"/>
              </a:rPr>
            </a:br>
            <a:r>
              <a:rPr kumimoji="0" lang="en-US" sz="1800" b="0" i="0" u="none" strike="noStrike" kern="0" cap="none" spc="0" normalizeH="0" baseline="0" noProof="0" dirty="0">
                <a:ln>
                  <a:noFill/>
                </a:ln>
                <a:solidFill>
                  <a:srgbClr val="FFFFFF"/>
                </a:solidFill>
                <a:effectLst/>
                <a:uLnTx/>
                <a:uFillTx/>
                <a:latin typeface="Calibri"/>
                <a:ea typeface="Calibri"/>
                <a:cs typeface="Calibri"/>
                <a:sym typeface="Calibri"/>
              </a:rPr>
              <a:t>&lt;100 cells/μL</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0"/>
              </a:spcBef>
              <a:spcAft>
                <a:spcPts val="400"/>
              </a:spcAft>
              <a:buClr>
                <a:srgbClr val="000000"/>
              </a:buClr>
              <a:buSzTx/>
              <a:buFont typeface="Arial"/>
              <a:buNone/>
              <a:tabLst/>
              <a:defRPr/>
            </a:pPr>
            <a:r>
              <a:rPr kumimoji="0" lang="en-US" sz="1800" b="0" i="0" u="none" strike="noStrike" kern="0" cap="none" spc="0" normalizeH="0" baseline="0" noProof="0" dirty="0">
                <a:ln>
                  <a:noFill/>
                </a:ln>
                <a:solidFill>
                  <a:srgbClr val="FFFFFF"/>
                </a:solidFill>
                <a:effectLst/>
                <a:uLnTx/>
                <a:uFillTx/>
                <a:latin typeface="Calibri"/>
                <a:ea typeface="Calibri"/>
                <a:cs typeface="Calibri"/>
                <a:sym typeface="Calibri"/>
              </a:rPr>
              <a:t>History of mycobacterial infection</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1" name="Google Shape;2427;p33">
            <a:extLst>
              <a:ext uri="{FF2B5EF4-FFF2-40B4-BE49-F238E27FC236}">
                <a16:creationId xmlns:a16="http://schemas.microsoft.com/office/drawing/2014/main" id="{EEB8C2C6-D2D9-76DC-A3FF-FADEB521708E}"/>
              </a:ext>
            </a:extLst>
          </p:cNvPr>
          <p:cNvSpPr/>
          <p:nvPr/>
        </p:nvSpPr>
        <p:spPr>
          <a:xfrm>
            <a:off x="4413058" y="2902520"/>
            <a:ext cx="3383280" cy="2584704"/>
          </a:xfrm>
          <a:prstGeom prst="roundRect">
            <a:avLst>
              <a:gd name="adj" fmla="val 16667"/>
            </a:avLst>
          </a:prstGeom>
          <a:solidFill>
            <a:schemeClr val="accent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400"/>
              </a:spcAft>
              <a:buClr>
                <a:srgbClr val="000000"/>
              </a:buClr>
              <a:buSzTx/>
              <a:buFont typeface="Arial"/>
              <a:buNone/>
              <a:tabLst/>
              <a:defRPr/>
            </a:pPr>
            <a:r>
              <a:rPr kumimoji="0" lang="en-US" sz="1800" b="0" i="0" u="none" strike="noStrike" kern="0" cap="none" spc="0" normalizeH="0" baseline="0" noProof="0" dirty="0">
                <a:ln>
                  <a:noFill/>
                </a:ln>
                <a:solidFill>
                  <a:srgbClr val="000000"/>
                </a:solidFill>
                <a:effectLst/>
                <a:uLnTx/>
                <a:uFillTx/>
                <a:latin typeface="Calibri"/>
                <a:ea typeface="Calibri"/>
                <a:cs typeface="Calibri"/>
                <a:sym typeface="Calibri"/>
              </a:rPr>
              <a:t>1 moderate exacerbation/yr*</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0"/>
              </a:spcBef>
              <a:spcAft>
                <a:spcPts val="400"/>
              </a:spcAft>
              <a:buClr>
                <a:srgbClr val="000000"/>
              </a:buClr>
              <a:buSzTx/>
              <a:buFont typeface="Arial"/>
              <a:buNone/>
              <a:tabLst/>
              <a:defRPr/>
            </a:pPr>
            <a:r>
              <a:rPr kumimoji="0" lang="en-US" sz="1800" b="0" i="0" u="none" strike="noStrike" kern="0" cap="none" spc="0" normalizeH="0" baseline="0" noProof="0" dirty="0">
                <a:ln>
                  <a:noFill/>
                </a:ln>
                <a:solidFill>
                  <a:srgbClr val="000000"/>
                </a:solidFill>
                <a:effectLst/>
                <a:uLnTx/>
                <a:uFillTx/>
                <a:latin typeface="Calibri"/>
                <a:ea typeface="Calibri"/>
                <a:cs typeface="Calibri"/>
                <a:sym typeface="Calibri"/>
              </a:rPr>
              <a:t>Blood eosinophils </a:t>
            </a:r>
            <a:br>
              <a:rPr kumimoji="0" lang="en-US" sz="1800" b="0" i="0" u="none" strike="noStrike" kern="0" cap="none" spc="0" normalizeH="0" baseline="0" noProof="0" dirty="0">
                <a:ln>
                  <a:noFill/>
                </a:ln>
                <a:solidFill>
                  <a:srgbClr val="000000"/>
                </a:solidFill>
                <a:effectLst/>
                <a:uLnTx/>
                <a:uFillTx/>
                <a:latin typeface="Calibri"/>
                <a:ea typeface="Calibri"/>
                <a:cs typeface="Calibri"/>
                <a:sym typeface="Calibri"/>
              </a:rPr>
            </a:br>
            <a:r>
              <a:rPr kumimoji="0" lang="en-US" sz="1800" b="0" i="0" u="none" strike="noStrike" kern="0" cap="none" spc="0" normalizeH="0" baseline="0" noProof="0" dirty="0">
                <a:ln>
                  <a:noFill/>
                </a:ln>
                <a:solidFill>
                  <a:srgbClr val="000000"/>
                </a:solidFill>
                <a:effectLst/>
                <a:uLnTx/>
                <a:uFillTx/>
                <a:latin typeface="Calibri"/>
                <a:ea typeface="Calibri"/>
                <a:cs typeface="Calibri"/>
                <a:sym typeface="Calibri"/>
              </a:rPr>
              <a:t>100-299 cells/μL</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2" name="Google Shape;2428;p33">
            <a:extLst>
              <a:ext uri="{FF2B5EF4-FFF2-40B4-BE49-F238E27FC236}">
                <a16:creationId xmlns:a16="http://schemas.microsoft.com/office/drawing/2014/main" id="{7BBC9423-05E2-96A2-D3A4-A78D0966E957}"/>
              </a:ext>
            </a:extLst>
          </p:cNvPr>
          <p:cNvSpPr/>
          <p:nvPr/>
        </p:nvSpPr>
        <p:spPr>
          <a:xfrm>
            <a:off x="719138" y="2902520"/>
            <a:ext cx="3383280" cy="2584704"/>
          </a:xfrm>
          <a:prstGeom prst="roundRect">
            <a:avLst>
              <a:gd name="adj" fmla="val 16667"/>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400"/>
              </a:spcAft>
              <a:buClr>
                <a:srgbClr val="000000"/>
              </a:buClr>
              <a:buSzTx/>
              <a:buFont typeface="Arial"/>
              <a:buNone/>
              <a:tabLst/>
              <a:defRPr/>
            </a:pPr>
            <a:r>
              <a:rPr kumimoji="0" lang="en-US" sz="1800" b="0" i="0" u="none" strike="noStrike" kern="0" cap="none" spc="0" normalizeH="0" baseline="0" noProof="0" dirty="0">
                <a:ln>
                  <a:noFill/>
                </a:ln>
                <a:solidFill>
                  <a:srgbClr val="FFFFFF"/>
                </a:solidFill>
                <a:effectLst/>
                <a:uLnTx/>
                <a:uFillTx/>
                <a:latin typeface="Calibri"/>
                <a:ea typeface="Calibri"/>
                <a:cs typeface="Calibri"/>
                <a:sym typeface="Calibri"/>
              </a:rPr>
              <a:t>History of severe exacerbations (hospitalized)*</a:t>
            </a:r>
            <a:endParaRPr kumimoji="0" sz="1800" b="0" i="0" u="none" strike="noStrike" kern="0" cap="none" spc="0" normalizeH="0" baseline="30000" noProof="0" dirty="0">
              <a:ln>
                <a:noFill/>
              </a:ln>
              <a:solidFill>
                <a:srgbClr val="FFFFFF"/>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400"/>
              </a:spcAft>
              <a:buClr>
                <a:srgbClr val="000000"/>
              </a:buClr>
              <a:buSzTx/>
              <a:buFont typeface="Arial"/>
              <a:buNone/>
              <a:tabLst/>
              <a:defRPr/>
            </a:pPr>
            <a:r>
              <a:rPr kumimoji="0" lang="en-US" sz="1800" b="0" i="0" u="none" strike="noStrike" kern="0" cap="none" spc="0" normalizeH="0" baseline="0" noProof="0" dirty="0">
                <a:ln>
                  <a:noFill/>
                </a:ln>
                <a:solidFill>
                  <a:srgbClr val="FFFFFF"/>
                </a:solidFill>
                <a:effectLst/>
                <a:uLnTx/>
                <a:uFillTx/>
                <a:latin typeface="Calibri"/>
                <a:ea typeface="Calibri"/>
                <a:cs typeface="Calibri"/>
                <a:sym typeface="Calibri"/>
              </a:rPr>
              <a:t>≥2 moderate exacerbations/yr*</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0"/>
              </a:spcBef>
              <a:spcAft>
                <a:spcPts val="400"/>
              </a:spcAft>
              <a:buClr>
                <a:srgbClr val="000000"/>
              </a:buClr>
              <a:buSzTx/>
              <a:buFont typeface="Arial"/>
              <a:buNone/>
              <a:tabLst/>
              <a:defRPr/>
            </a:pPr>
            <a:r>
              <a:rPr kumimoji="0" lang="en-US" sz="1800" b="0" i="0" u="none" strike="noStrike" kern="0" cap="none" spc="0" normalizeH="0" baseline="0" noProof="0" dirty="0">
                <a:ln>
                  <a:noFill/>
                </a:ln>
                <a:solidFill>
                  <a:srgbClr val="FFFFFF"/>
                </a:solidFill>
                <a:effectLst/>
                <a:uLnTx/>
                <a:uFillTx/>
                <a:latin typeface="Calibri"/>
                <a:ea typeface="Calibri"/>
                <a:cs typeface="Calibri"/>
                <a:sym typeface="Calibri"/>
              </a:rPr>
              <a:t>Blood eosinophils </a:t>
            </a:r>
            <a:br>
              <a:rPr kumimoji="0" lang="en-US" sz="1800" b="0" i="0" u="none" strike="noStrike" kern="0" cap="none" spc="0" normalizeH="0" baseline="0" noProof="0" dirty="0">
                <a:ln>
                  <a:noFill/>
                </a:ln>
                <a:solidFill>
                  <a:srgbClr val="FFFFFF"/>
                </a:solidFill>
                <a:effectLst/>
                <a:uLnTx/>
                <a:uFillTx/>
                <a:latin typeface="Calibri"/>
                <a:ea typeface="Calibri"/>
                <a:cs typeface="Calibri"/>
                <a:sym typeface="Calibri"/>
              </a:rPr>
            </a:br>
            <a:r>
              <a:rPr kumimoji="0" lang="en-US" sz="1800" b="0" i="0" u="none" strike="noStrike" kern="0" cap="none" spc="0" normalizeH="0" baseline="0" noProof="0" dirty="0">
                <a:ln>
                  <a:noFill/>
                </a:ln>
                <a:effectLst/>
                <a:uLnTx/>
                <a:uFillTx/>
                <a:latin typeface="Calibri" panose="020F0502020204030204" pitchFamily="34" charset="0"/>
                <a:ea typeface="Calibri"/>
                <a:cs typeface="Calibri" panose="020F0502020204030204" pitchFamily="34" charset="0"/>
                <a:sym typeface="Calibri"/>
              </a:rPr>
              <a:t>≥</a:t>
            </a:r>
            <a:r>
              <a:rPr kumimoji="0" lang="en-US" sz="1800" b="0" i="0" u="none" strike="noStrike" kern="0" cap="none" spc="0" normalizeH="0" baseline="0" noProof="0" dirty="0">
                <a:ln>
                  <a:noFill/>
                </a:ln>
                <a:solidFill>
                  <a:srgbClr val="FFFFFF"/>
                </a:solidFill>
                <a:effectLst/>
                <a:uLnTx/>
                <a:uFillTx/>
                <a:latin typeface="Calibri"/>
                <a:ea typeface="Calibri"/>
                <a:cs typeface="Calibri"/>
                <a:sym typeface="Calibri"/>
              </a:rPr>
              <a:t>300 cells/μL</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0"/>
              </a:spcBef>
              <a:spcAft>
                <a:spcPts val="400"/>
              </a:spcAft>
              <a:buClr>
                <a:srgbClr val="000000"/>
              </a:buClr>
              <a:buSzTx/>
              <a:buFont typeface="Arial"/>
              <a:buNone/>
              <a:tabLst/>
              <a:defRPr/>
            </a:pPr>
            <a:r>
              <a:rPr kumimoji="0" lang="en-US" sz="1800" b="0" i="0" u="none" strike="noStrike" kern="0" cap="none" spc="0" normalizeH="0" baseline="0" noProof="0" dirty="0">
                <a:ln>
                  <a:noFill/>
                </a:ln>
                <a:solidFill>
                  <a:srgbClr val="FFFFFF"/>
                </a:solidFill>
                <a:effectLst/>
                <a:uLnTx/>
                <a:uFillTx/>
                <a:latin typeface="Calibri"/>
                <a:ea typeface="Calibri"/>
                <a:cs typeface="Calibri"/>
                <a:sym typeface="Calibri"/>
              </a:rPr>
              <a:t>Comorbid asthma</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3" name="Multiplication Sign 2">
            <a:extLst>
              <a:ext uri="{FF2B5EF4-FFF2-40B4-BE49-F238E27FC236}">
                <a16:creationId xmlns:a16="http://schemas.microsoft.com/office/drawing/2014/main" id="{BB300CDC-09BB-ADAA-883E-F4997E68C3B9}"/>
              </a:ext>
            </a:extLst>
          </p:cNvPr>
          <p:cNvSpPr/>
          <p:nvPr/>
        </p:nvSpPr>
        <p:spPr bwMode="auto">
          <a:xfrm>
            <a:off x="9220189" y="1642174"/>
            <a:ext cx="556083" cy="556083"/>
          </a:xfrm>
          <a:prstGeom prst="mathMultiply">
            <a:avLst>
              <a:gd name="adj1" fmla="val 9794"/>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pic>
        <p:nvPicPr>
          <p:cNvPr id="24" name="Graphic 23" descr="Checkmark with solid fill">
            <a:extLst>
              <a:ext uri="{FF2B5EF4-FFF2-40B4-BE49-F238E27FC236}">
                <a16:creationId xmlns:a16="http://schemas.microsoft.com/office/drawing/2014/main" id="{7CF54A89-80F7-A776-2471-21F7473680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496232" y="1702886"/>
            <a:ext cx="459349" cy="459349"/>
          </a:xfrm>
          <a:prstGeom prst="rect">
            <a:avLst/>
          </a:prstGeom>
        </p:spPr>
      </p:pic>
      <p:sp>
        <p:nvSpPr>
          <p:cNvPr id="25" name="TextBox 24">
            <a:extLst>
              <a:ext uri="{FF2B5EF4-FFF2-40B4-BE49-F238E27FC236}">
                <a16:creationId xmlns:a16="http://schemas.microsoft.com/office/drawing/2014/main" id="{1E156951-AFEB-BA21-8E52-A1336B2F19A2}"/>
              </a:ext>
            </a:extLst>
          </p:cNvPr>
          <p:cNvSpPr txBox="1"/>
          <p:nvPr/>
        </p:nvSpPr>
        <p:spPr bwMode="auto">
          <a:xfrm>
            <a:off x="5846766" y="1534566"/>
            <a:ext cx="52931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4400" b="1" i="0" u="none" strike="noStrike" kern="1200" cap="none" spc="0" normalizeH="0" baseline="0" noProof="0" dirty="0">
                <a:ln>
                  <a:noFill/>
                </a:ln>
                <a:solidFill>
                  <a:srgbClr val="FDB338"/>
                </a:solidFill>
                <a:effectLst/>
                <a:uLnTx/>
                <a:uFillTx/>
                <a:latin typeface="Arial" panose="020B0604020202020204" pitchFamily="34" charset="0"/>
                <a:ea typeface="+mn-ea"/>
                <a:cs typeface="Arial" panose="020B0604020202020204" pitchFamily="34" charset="0"/>
              </a:rPr>
              <a:t>?</a:t>
            </a:r>
          </a:p>
        </p:txBody>
      </p:sp>
      <p:sp>
        <p:nvSpPr>
          <p:cNvPr id="11" name="TextBox 10">
            <a:extLst>
              <a:ext uri="{FF2B5EF4-FFF2-40B4-BE49-F238E27FC236}">
                <a16:creationId xmlns:a16="http://schemas.microsoft.com/office/drawing/2014/main" id="{13BAA6E1-0937-8DB0-91FD-429C06708EB1}"/>
              </a:ext>
            </a:extLst>
          </p:cNvPr>
          <p:cNvSpPr txBox="1"/>
          <p:nvPr/>
        </p:nvSpPr>
        <p:spPr bwMode="auto">
          <a:xfrm>
            <a:off x="4426077" y="5523182"/>
            <a:ext cx="36060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kumimoji="0" lang="en-US" sz="1400" b="0" i="0" u="none" strike="noStrike" kern="0" cap="none" spc="0" normalizeH="0" baseline="0" noProof="0" dirty="0">
                <a:ln>
                  <a:noFill/>
                </a:ln>
                <a:solidFill>
                  <a:schemeClr val="bg1"/>
                </a:solidFill>
                <a:effectLst/>
                <a:uLnTx/>
                <a:uFillTx/>
                <a:latin typeface="Calibri"/>
                <a:ea typeface="Calibri"/>
                <a:cs typeface="Calibri"/>
                <a:sym typeface="Calibri"/>
              </a:rPr>
              <a:t>*Despite long-acting bronchodilator therapy</a:t>
            </a:r>
            <a:r>
              <a:rPr kumimoji="0" lang="en-US" sz="1400" b="0" i="0" u="none" strike="noStrike" kern="0" cap="none" spc="0" normalizeH="0" baseline="0" noProof="0" dirty="0">
                <a:ln>
                  <a:noFill/>
                </a:ln>
                <a:solidFill>
                  <a:schemeClr val="bg1"/>
                </a:solidFill>
                <a:effectLst/>
                <a:uLnTx/>
                <a:uFillTx/>
                <a:latin typeface="Calibri" panose="020F0502020204030204" pitchFamily="34" charset="0"/>
                <a:ea typeface="Calibri"/>
                <a:cs typeface="Calibri" panose="020F0502020204030204" pitchFamily="34" charset="0"/>
                <a:sym typeface="Calibri"/>
              </a:rPr>
              <a:t>.</a:t>
            </a: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5864154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14B8F-F352-30A1-62AD-E87A9702EE63}"/>
              </a:ext>
            </a:extLst>
          </p:cNvPr>
          <p:cNvSpPr>
            <a:spLocks noGrp="1"/>
          </p:cNvSpPr>
          <p:nvPr>
            <p:ph type="title"/>
          </p:nvPr>
        </p:nvSpPr>
        <p:spPr/>
        <p:txBody>
          <a:bodyPr/>
          <a:lstStyle/>
          <a:p>
            <a:r>
              <a:rPr lang="en-US" dirty="0"/>
              <a:t>Dupilumab: Investigational Agent </a:t>
            </a:r>
          </a:p>
        </p:txBody>
      </p:sp>
      <p:sp>
        <p:nvSpPr>
          <p:cNvPr id="3" name="Content Placeholder 2">
            <a:extLst>
              <a:ext uri="{FF2B5EF4-FFF2-40B4-BE49-F238E27FC236}">
                <a16:creationId xmlns:a16="http://schemas.microsoft.com/office/drawing/2014/main" id="{5C8444BD-C623-9A13-8362-4D3C1E4D1BF4}"/>
              </a:ext>
            </a:extLst>
          </p:cNvPr>
          <p:cNvSpPr>
            <a:spLocks noGrp="1"/>
          </p:cNvSpPr>
          <p:nvPr>
            <p:ph idx="1"/>
          </p:nvPr>
        </p:nvSpPr>
        <p:spPr/>
        <p:txBody>
          <a:bodyPr/>
          <a:lstStyle/>
          <a:p>
            <a:r>
              <a:rPr lang="en-US" sz="2400" dirty="0"/>
              <a:t>IL-4/IL-13 inhibitor: blocks many aspects of type 2 inflammation</a:t>
            </a:r>
          </a:p>
          <a:p>
            <a:pPr lvl="1"/>
            <a:r>
              <a:rPr lang="en-US" sz="2200" dirty="0"/>
              <a:t>Currently approved for atopic dermatitis, asthma, chronic rhinosinusitis with </a:t>
            </a:r>
            <a:br>
              <a:rPr lang="en-US" sz="2200" dirty="0"/>
            </a:br>
            <a:r>
              <a:rPr lang="en-US" sz="2200" dirty="0"/>
              <a:t>nasal polyposis, prurigo nodularis, and eosinophilic esophagitis </a:t>
            </a:r>
          </a:p>
          <a:p>
            <a:r>
              <a:rPr lang="en-US" sz="2400" dirty="0"/>
              <a:t>BOREAS phase III study </a:t>
            </a:r>
          </a:p>
          <a:p>
            <a:pPr lvl="1"/>
            <a:r>
              <a:rPr lang="en-US" sz="2200" dirty="0"/>
              <a:t>Patients with COPD with type 2 inflammation who were active or former smokers receiving maximum standard-of-care inhaled therapy</a:t>
            </a:r>
          </a:p>
          <a:p>
            <a:pPr lvl="1"/>
            <a:r>
              <a:rPr lang="en-US" sz="2200" dirty="0"/>
              <a:t>939 patients with chronic bronchitis, 2 moderate or 1 severe ECOPD, BEC ≥300 cells/µL, and receiving LABA/LAMA/ICS</a:t>
            </a:r>
          </a:p>
          <a:p>
            <a:pPr lvl="1"/>
            <a:r>
              <a:rPr lang="en-US" sz="2200" dirty="0"/>
              <a:t>Annualized moderate to severe exacerbation rate was 0.78 (DUP) and 1.10 (PBO) </a:t>
            </a:r>
            <a:br>
              <a:rPr lang="en-US" sz="2200" dirty="0"/>
            </a:br>
            <a:r>
              <a:rPr lang="en-US" sz="2200" dirty="0"/>
              <a:t>(rate ratio: 0.70; 95% CI: 0.58-0.86; </a:t>
            </a:r>
            <a:r>
              <a:rPr lang="en-US" sz="2200" i="1" dirty="0"/>
              <a:t>P </a:t>
            </a:r>
            <a:r>
              <a:rPr lang="en-US" sz="2200" dirty="0"/>
              <a:t>&lt;.001)</a:t>
            </a:r>
          </a:p>
        </p:txBody>
      </p:sp>
      <p:sp>
        <p:nvSpPr>
          <p:cNvPr id="5" name="TextBox 4">
            <a:extLst>
              <a:ext uri="{FF2B5EF4-FFF2-40B4-BE49-F238E27FC236}">
                <a16:creationId xmlns:a16="http://schemas.microsoft.com/office/drawing/2014/main" id="{B62E63CC-290A-20B2-27A0-2234A9DE5434}"/>
              </a:ext>
            </a:extLst>
          </p:cNvPr>
          <p:cNvSpPr txBox="1"/>
          <p:nvPr/>
        </p:nvSpPr>
        <p:spPr>
          <a:xfrm>
            <a:off x="426571" y="6363024"/>
            <a:ext cx="8905182"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Bhatt. NEJM. 2023;389:205. </a:t>
            </a:r>
          </a:p>
        </p:txBody>
      </p:sp>
    </p:spTree>
    <p:extLst>
      <p:ext uri="{BB962C8B-B14F-4D97-AF65-F5344CB8AC3E}">
        <p14:creationId xmlns:p14="http://schemas.microsoft.com/office/powerpoint/2010/main" val="20433424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463"/>
        <p:cNvGrpSpPr/>
        <p:nvPr/>
      </p:nvGrpSpPr>
      <p:grpSpPr>
        <a:xfrm>
          <a:off x="0" y="0"/>
          <a:ext cx="0" cy="0"/>
          <a:chOff x="0" y="0"/>
          <a:chExt cx="0" cy="0"/>
        </a:xfrm>
      </p:grpSpPr>
      <p:sp>
        <p:nvSpPr>
          <p:cNvPr id="2465" name="Google Shape;2465;p37"/>
          <p:cNvSpPr txBox="1">
            <a:spLocks noGrp="1"/>
          </p:cNvSpPr>
          <p:nvPr>
            <p:ph type="title"/>
          </p:nvPr>
        </p:nvSpPr>
        <p:spPr>
          <a:xfrm>
            <a:off x="660558" y="238127"/>
            <a:ext cx="10872445" cy="1103313"/>
          </a:xfrm>
          <a:noFill/>
          <a:ln>
            <a:noFill/>
          </a:ln>
        </p:spPr>
        <p:txBody>
          <a:bodyPr spcFirstLastPara="1" wrap="square" lIns="27425" tIns="0" rIns="0" bIns="0" anchor="ctr" anchorCtr="0">
            <a:normAutofit/>
          </a:bodyPr>
          <a:lstStyle/>
          <a:p>
            <a:pPr lvl="0"/>
            <a:r>
              <a:rPr lang="en-US" dirty="0"/>
              <a:t>Other Agents on the Horizon </a:t>
            </a:r>
          </a:p>
        </p:txBody>
      </p:sp>
      <p:sp>
        <p:nvSpPr>
          <p:cNvPr id="2466" name="Google Shape;2466;p37"/>
          <p:cNvSpPr txBox="1">
            <a:spLocks noGrp="1"/>
          </p:cNvSpPr>
          <p:nvPr>
            <p:ph sz="half" idx="1"/>
          </p:nvPr>
        </p:nvSpPr>
        <p:spPr>
          <a:xfrm>
            <a:off x="6309865" y="2061127"/>
            <a:ext cx="5309278" cy="3888824"/>
          </a:xfrm>
          <a:noFill/>
          <a:ln>
            <a:noFill/>
          </a:ln>
        </p:spPr>
        <p:txBody>
          <a:bodyPr spcFirstLastPara="1" wrap="square" lIns="27425" tIns="0" rIns="0" bIns="0" anchor="t" anchorCtr="0">
            <a:normAutofit/>
          </a:bodyPr>
          <a:lstStyle/>
          <a:p>
            <a:pPr lvl="0">
              <a:lnSpc>
                <a:spcPct val="90000"/>
              </a:lnSpc>
              <a:spcAft>
                <a:spcPts val="700"/>
              </a:spcAft>
            </a:pPr>
            <a:r>
              <a:rPr lang="en-US" sz="2200" dirty="0"/>
              <a:t>Mepolizumab and benralizumab, anti</a:t>
            </a:r>
            <a:r>
              <a:rPr lang="en-US" sz="2200" dirty="0">
                <a:cs typeface="Calibri" panose="020F0502020204030204" pitchFamily="34" charset="0"/>
              </a:rPr>
              <a:t>–</a:t>
            </a:r>
            <a:r>
              <a:rPr lang="en-US" sz="2200" dirty="0"/>
              <a:t>IL-5 biologics, mentioned in guidelines:</a:t>
            </a:r>
          </a:p>
          <a:p>
            <a:pPr lvl="1"/>
            <a:r>
              <a:rPr lang="en-US" sz="2000" dirty="0"/>
              <a:t>Inconsistent results in phase III studies, trending toward lack of benefit for most patients with COPD </a:t>
            </a:r>
          </a:p>
          <a:p>
            <a:pPr lvl="1"/>
            <a:r>
              <a:rPr lang="en-US" sz="2000" dirty="0"/>
              <a:t>Potential benefit in those with eosinophilic COPD and frequent need for oral corticosteroids  </a:t>
            </a:r>
          </a:p>
          <a:p>
            <a:pPr lvl="0">
              <a:lnSpc>
                <a:spcPct val="90000"/>
              </a:lnSpc>
              <a:spcAft>
                <a:spcPts val="700"/>
              </a:spcAft>
            </a:pPr>
            <a:r>
              <a:rPr lang="en-US" sz="2200" dirty="0"/>
              <a:t>Genetic therapies targeting </a:t>
            </a:r>
            <a:r>
              <a:rPr lang="el-GR" sz="2200" dirty="0">
                <a:cs typeface="Calibri" panose="020F0502020204030204" pitchFamily="34" charset="0"/>
              </a:rPr>
              <a:t>α</a:t>
            </a:r>
            <a:r>
              <a:rPr lang="en-US" sz="2200" dirty="0"/>
              <a:t>-1 antitrypsin deficiency are in early stages</a:t>
            </a:r>
          </a:p>
        </p:txBody>
      </p:sp>
      <p:sp>
        <p:nvSpPr>
          <p:cNvPr id="2467" name="Google Shape;2467;p37"/>
          <p:cNvSpPr txBox="1"/>
          <p:nvPr/>
        </p:nvSpPr>
        <p:spPr>
          <a:xfrm>
            <a:off x="425425" y="5998645"/>
            <a:ext cx="9099383" cy="646290"/>
          </a:xfrm>
          <a:prstGeom prst="rect">
            <a:avLst/>
          </a:prstGeom>
          <a:noFill/>
          <a:ln>
            <a:noFill/>
          </a:ln>
        </p:spPr>
        <p:txBody>
          <a:bodyPr spcFirstLastPara="1" wrap="square" lIns="91425" tIns="45700" rIns="91425" bIns="45700" anchor="b"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r>
              <a:rPr kumimoji="0" lang="da-DK" sz="1200" b="0" i="0" u="none" strike="noStrike" kern="0" cap="none" spc="0" normalizeH="0" baseline="0" noProof="0" dirty="0">
                <a:ln>
                  <a:noFill/>
                </a:ln>
                <a:solidFill>
                  <a:srgbClr val="455560"/>
                </a:solidFill>
                <a:effectLst/>
                <a:uLnTx/>
                <a:uFillTx/>
                <a:latin typeface="Calibri"/>
                <a:ea typeface="Calibri"/>
                <a:cs typeface="Calibri"/>
                <a:sym typeface="Calibri"/>
              </a:rPr>
              <a:t>Pavord. NEJM. 2017;377:1613. Criner. NEJM. 2019;381:1023. </a:t>
            </a:r>
            <a:r>
              <a:rPr kumimoji="0" lang="en-US" sz="1200" b="0" i="0" u="none" strike="noStrike" kern="0" cap="none" spc="0" normalizeH="0" baseline="0" noProof="0" dirty="0">
                <a:ln>
                  <a:noFill/>
                </a:ln>
                <a:solidFill>
                  <a:srgbClr val="455560"/>
                </a:solidFill>
                <a:effectLst/>
                <a:uLnTx/>
                <a:uFillTx/>
                <a:latin typeface="Calibri"/>
                <a:ea typeface="Calibri"/>
                <a:cs typeface="Calibri"/>
                <a:sym typeface="Calibri"/>
              </a:rPr>
              <a:t>goldcopd.org/2024-gold-report. </a:t>
            </a:r>
            <a:br>
              <a:rPr kumimoji="0" lang="en-US" sz="1200" b="0" i="0" u="none" strike="noStrike" kern="0" cap="none" spc="0" normalizeH="0" baseline="0" noProof="0" dirty="0">
                <a:ln>
                  <a:noFill/>
                </a:ln>
                <a:solidFill>
                  <a:srgbClr val="455560"/>
                </a:solidFill>
                <a:effectLst/>
                <a:uLnTx/>
                <a:uFillTx/>
                <a:latin typeface="Calibri"/>
                <a:ea typeface="Calibri"/>
                <a:cs typeface="Calibri"/>
                <a:sym typeface="Calibri"/>
              </a:rPr>
            </a:br>
            <a:r>
              <a:rPr kumimoji="0" lang="en-US" sz="1200" b="0" i="0" u="none" strike="noStrike" kern="0" cap="none" spc="0" normalizeH="0" baseline="0" noProof="0" dirty="0">
                <a:ln>
                  <a:noFill/>
                </a:ln>
                <a:solidFill>
                  <a:srgbClr val="455560"/>
                </a:solidFill>
                <a:effectLst/>
                <a:uLnTx/>
                <a:uFillTx/>
                <a:latin typeface="Calibri"/>
                <a:ea typeface="Calibri"/>
                <a:cs typeface="Calibri"/>
                <a:sym typeface="Calibri"/>
              </a:rPr>
              <a:t>Martinez. Am J Respir Crit Care Med. 2021;203:553. nhlbi.nih.gov/research/copd. NCT04535986. NCT04542057.</a:t>
            </a:r>
            <a:br>
              <a:rPr kumimoji="0" lang="en-US" sz="1200" b="0" i="0" u="none" strike="noStrike" kern="0" cap="none" spc="0" normalizeH="0" baseline="0" noProof="0" dirty="0">
                <a:ln>
                  <a:noFill/>
                </a:ln>
                <a:solidFill>
                  <a:srgbClr val="455560"/>
                </a:solidFill>
                <a:effectLst/>
                <a:uLnTx/>
                <a:uFillTx/>
                <a:latin typeface="Calibri"/>
                <a:ea typeface="Calibri"/>
                <a:cs typeface="Calibri"/>
                <a:sym typeface="Calibri"/>
              </a:rPr>
            </a:br>
            <a:r>
              <a:rPr kumimoji="0" lang="en-US" sz="1200" b="0" i="0" u="none" strike="noStrike" kern="0" cap="none" spc="0" normalizeH="0" baseline="0" noProof="0" dirty="0">
                <a:ln>
                  <a:noFill/>
                </a:ln>
                <a:solidFill>
                  <a:srgbClr val="455560"/>
                </a:solidFill>
                <a:effectLst/>
                <a:uLnTx/>
                <a:uFillTx/>
                <a:latin typeface="Calibri"/>
                <a:ea typeface="Calibri"/>
                <a:cs typeface="Calibri"/>
                <a:sym typeface="Calibri"/>
              </a:rPr>
              <a:t>NCT04701983. NCT04751487. NCT05742802. NCT05166889. NCT05158387. NCT06040086. NCT05507242. NCT04039113. </a:t>
            </a:r>
          </a:p>
        </p:txBody>
      </p:sp>
      <p:graphicFrame>
        <p:nvGraphicFramePr>
          <p:cNvPr id="2" name="Diagram 1">
            <a:extLst>
              <a:ext uri="{FF2B5EF4-FFF2-40B4-BE49-F238E27FC236}">
                <a16:creationId xmlns:a16="http://schemas.microsoft.com/office/drawing/2014/main" id="{E323918C-FCD9-E4CC-F205-052266DCD75A}"/>
              </a:ext>
            </a:extLst>
          </p:cNvPr>
          <p:cNvGraphicFramePr/>
          <p:nvPr>
            <p:extLst>
              <p:ext uri="{D42A27DB-BD31-4B8C-83A1-F6EECF244321}">
                <p14:modId xmlns:p14="http://schemas.microsoft.com/office/powerpoint/2010/main" val="140248297"/>
              </p:ext>
            </p:extLst>
          </p:nvPr>
        </p:nvGraphicFramePr>
        <p:xfrm>
          <a:off x="714984" y="1991964"/>
          <a:ext cx="5119759" cy="38888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03E6926E-8DCF-E646-E833-D0501CFACD51}"/>
              </a:ext>
            </a:extLst>
          </p:cNvPr>
          <p:cNvSpPr txBox="1">
            <a:spLocks/>
          </p:cNvSpPr>
          <p:nvPr/>
        </p:nvSpPr>
        <p:spPr>
          <a:xfrm>
            <a:off x="714984" y="1611533"/>
            <a:ext cx="5119759" cy="380431"/>
          </a:xfrm>
          <a:prstGeom prst="rect">
            <a:avLst/>
          </a:prstGeom>
          <a:solidFill>
            <a:schemeClr val="accent1"/>
          </a:solidFill>
          <a:effectLst/>
        </p:spPr>
        <p:txBody>
          <a:bodyPr wrap="square" rtlCol="0" anchor="ctr" anchorCtr="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Late-Phase Studies</a:t>
            </a:r>
          </a:p>
        </p:txBody>
      </p:sp>
      <p:sp>
        <p:nvSpPr>
          <p:cNvPr id="5" name="TextBox 4">
            <a:extLst>
              <a:ext uri="{FF2B5EF4-FFF2-40B4-BE49-F238E27FC236}">
                <a16:creationId xmlns:a16="http://schemas.microsoft.com/office/drawing/2014/main" id="{284079DA-9BDE-8AC6-D8CE-2C84BCC55CD2}"/>
              </a:ext>
            </a:extLst>
          </p:cNvPr>
          <p:cNvSpPr txBox="1">
            <a:spLocks/>
          </p:cNvSpPr>
          <p:nvPr/>
        </p:nvSpPr>
        <p:spPr>
          <a:xfrm>
            <a:off x="6346151" y="1611532"/>
            <a:ext cx="5160050" cy="380431"/>
          </a:xfrm>
          <a:prstGeom prst="rect">
            <a:avLst/>
          </a:prstGeom>
          <a:solidFill>
            <a:schemeClr val="accent1"/>
          </a:solidFill>
          <a:effectLst/>
        </p:spPr>
        <p:txBody>
          <a:bodyPr wrap="square" rtlCol="0" anchor="ctr" anchorCtr="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Other Developments</a:t>
            </a:r>
          </a:p>
        </p:txBody>
      </p:sp>
    </p:spTree>
    <p:extLst>
      <p:ext uri="{BB962C8B-B14F-4D97-AF65-F5344CB8AC3E}">
        <p14:creationId xmlns:p14="http://schemas.microsoft.com/office/powerpoint/2010/main" val="2545387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0C924-B9ED-C244-5CAE-3E708B0FDDF0}"/>
              </a:ext>
            </a:extLst>
          </p:cNvPr>
          <p:cNvSpPr>
            <a:spLocks noGrp="1"/>
          </p:cNvSpPr>
          <p:nvPr>
            <p:ph type="title"/>
          </p:nvPr>
        </p:nvSpPr>
        <p:spPr/>
        <p:txBody>
          <a:bodyPr/>
          <a:lstStyle/>
          <a:p>
            <a:r>
              <a:rPr lang="en-US" dirty="0"/>
              <a:t>Strategies to Optimize COPD Outcomes</a:t>
            </a:r>
          </a:p>
        </p:txBody>
      </p:sp>
    </p:spTree>
    <p:extLst>
      <p:ext uri="{BB962C8B-B14F-4D97-AF65-F5344CB8AC3E}">
        <p14:creationId xmlns:p14="http://schemas.microsoft.com/office/powerpoint/2010/main" val="25350432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B58CF-2EEC-4DB5-888D-CB1F1162F3D4}"/>
              </a:ext>
            </a:extLst>
          </p:cNvPr>
          <p:cNvSpPr>
            <a:spLocks noGrp="1"/>
          </p:cNvSpPr>
          <p:nvPr>
            <p:ph type="title"/>
          </p:nvPr>
        </p:nvSpPr>
        <p:spPr/>
        <p:txBody>
          <a:bodyPr>
            <a:normAutofit/>
          </a:bodyPr>
          <a:lstStyle/>
          <a:p>
            <a:r>
              <a:rPr lang="en-US" dirty="0"/>
              <a:t>Optimizing Care in COPD: The Pharmacist’s Role</a:t>
            </a:r>
          </a:p>
        </p:txBody>
      </p:sp>
      <p:sp>
        <p:nvSpPr>
          <p:cNvPr id="3" name="Content Placeholder 2">
            <a:extLst>
              <a:ext uri="{FF2B5EF4-FFF2-40B4-BE49-F238E27FC236}">
                <a16:creationId xmlns:a16="http://schemas.microsoft.com/office/drawing/2014/main" id="{759B120B-9C85-4760-96D8-76DB2AEA530A}"/>
              </a:ext>
            </a:extLst>
          </p:cNvPr>
          <p:cNvSpPr>
            <a:spLocks noGrp="1"/>
          </p:cNvSpPr>
          <p:nvPr>
            <p:ph idx="1"/>
          </p:nvPr>
        </p:nvSpPr>
        <p:spPr>
          <a:xfrm>
            <a:off x="604675" y="1491273"/>
            <a:ext cx="10877529" cy="4650686"/>
          </a:xfrm>
        </p:spPr>
        <p:txBody>
          <a:bodyPr>
            <a:normAutofit/>
          </a:bodyPr>
          <a:lstStyle/>
          <a:p>
            <a:r>
              <a:rPr lang="en-US" dirty="0"/>
              <a:t>With COPD, it is more than ideal pharmacotherapy</a:t>
            </a:r>
          </a:p>
          <a:p>
            <a:r>
              <a:rPr lang="en-US" dirty="0"/>
              <a:t>Pharmacists are uniquely positioned to consider and improve aspects of COPD care that are consistently overlooked </a:t>
            </a:r>
          </a:p>
          <a:p>
            <a:endParaRPr lang="en-US" dirty="0"/>
          </a:p>
        </p:txBody>
      </p:sp>
      <p:sp>
        <p:nvSpPr>
          <p:cNvPr id="4" name="TextBox 3">
            <a:extLst>
              <a:ext uri="{FF2B5EF4-FFF2-40B4-BE49-F238E27FC236}">
                <a16:creationId xmlns:a16="http://schemas.microsoft.com/office/drawing/2014/main" id="{8A087FA0-E05A-03BF-50DE-DEEE3B7E6EC4}"/>
              </a:ext>
            </a:extLst>
          </p:cNvPr>
          <p:cNvSpPr txBox="1"/>
          <p:nvPr/>
        </p:nvSpPr>
        <p:spPr>
          <a:xfrm>
            <a:off x="417220" y="6191479"/>
            <a:ext cx="7885645" cy="467348"/>
          </a:xfrm>
          <a:prstGeom prst="rect">
            <a:avLst/>
          </a:prstGeom>
          <a:noFill/>
        </p:spPr>
        <p:txBody>
          <a:bodyPr wrap="square" rtlCol="0">
            <a:spAutoFit/>
          </a:bodyPr>
          <a:lstStyle/>
          <a:p>
            <a:r>
              <a:rPr lang="en-US" sz="1200" b="0" dirty="0">
                <a:solidFill>
                  <a:schemeClr val="bg2"/>
                </a:solidFill>
                <a:latin typeface="+mn-lt"/>
              </a:rPr>
              <a:t>Leeds Inhaler Device Guide, 1e. Usmani. Respir Res. 2018;19:25. </a:t>
            </a:r>
            <a:br>
              <a:rPr lang="en-US" sz="1200" b="0" dirty="0">
                <a:solidFill>
                  <a:schemeClr val="bg2"/>
                </a:solidFill>
                <a:latin typeface="+mn-lt"/>
              </a:rPr>
            </a:br>
            <a:r>
              <a:rPr lang="en-US" sz="1200" b="0" dirty="0">
                <a:solidFill>
                  <a:schemeClr val="bg2"/>
                </a:solidFill>
                <a:latin typeface="+mn-lt"/>
              </a:rPr>
              <a:t>Hsiao. Int J Chron Obstruct Pulmon Dis. 2022;17:2067. Mahler. Ann Am Thorac Soc. 2023;20:1389. </a:t>
            </a:r>
          </a:p>
        </p:txBody>
      </p:sp>
      <p:graphicFrame>
        <p:nvGraphicFramePr>
          <p:cNvPr id="5" name="Diagram 4">
            <a:extLst>
              <a:ext uri="{FF2B5EF4-FFF2-40B4-BE49-F238E27FC236}">
                <a16:creationId xmlns:a16="http://schemas.microsoft.com/office/drawing/2014/main" id="{BFDE23B5-6E4E-BA5B-ADAD-7066D48EE0C0}"/>
              </a:ext>
            </a:extLst>
          </p:cNvPr>
          <p:cNvGraphicFramePr/>
          <p:nvPr>
            <p:extLst>
              <p:ext uri="{D42A27DB-BD31-4B8C-83A1-F6EECF244321}">
                <p14:modId xmlns:p14="http://schemas.microsoft.com/office/powerpoint/2010/main" val="798554437"/>
              </p:ext>
            </p:extLst>
          </p:nvPr>
        </p:nvGraphicFramePr>
        <p:xfrm>
          <a:off x="2032000" y="3041151"/>
          <a:ext cx="8128000" cy="30971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268395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B7680-1C49-40EB-A42D-F6243EFFADA9}"/>
              </a:ext>
            </a:extLst>
          </p:cNvPr>
          <p:cNvSpPr>
            <a:spLocks noGrp="1"/>
          </p:cNvSpPr>
          <p:nvPr>
            <p:ph type="title"/>
          </p:nvPr>
        </p:nvSpPr>
        <p:spPr/>
        <p:txBody>
          <a:bodyPr>
            <a:normAutofit/>
          </a:bodyPr>
          <a:lstStyle/>
          <a:p>
            <a:r>
              <a:rPr lang="en-US" dirty="0"/>
              <a:t>Device Selection: A Plethora of Options</a:t>
            </a:r>
          </a:p>
        </p:txBody>
      </p:sp>
      <p:sp>
        <p:nvSpPr>
          <p:cNvPr id="3" name="Content Placeholder 2">
            <a:extLst>
              <a:ext uri="{FF2B5EF4-FFF2-40B4-BE49-F238E27FC236}">
                <a16:creationId xmlns:a16="http://schemas.microsoft.com/office/drawing/2014/main" id="{0D2EEE72-9E6B-4370-9EF7-7B59309CA2C6}"/>
              </a:ext>
            </a:extLst>
          </p:cNvPr>
          <p:cNvSpPr>
            <a:spLocks noGrp="1"/>
          </p:cNvSpPr>
          <p:nvPr>
            <p:ph idx="1"/>
          </p:nvPr>
        </p:nvSpPr>
        <p:spPr/>
        <p:txBody>
          <a:bodyPr>
            <a:normAutofit/>
          </a:bodyPr>
          <a:lstStyle/>
          <a:p>
            <a:r>
              <a:rPr lang="en-US" dirty="0"/>
              <a:t>At least 22 different inhaler devices are available to deliver 33 different inhaled therapies</a:t>
            </a:r>
          </a:p>
          <a:p>
            <a:r>
              <a:rPr lang="en-US" dirty="0"/>
              <a:t>No delivery system has been shown to be superior to another</a:t>
            </a:r>
          </a:p>
          <a:p>
            <a:r>
              <a:rPr lang="en-US" dirty="0"/>
              <a:t>Patient-to-inhaler mismatch has potential consequences on </a:t>
            </a:r>
            <a:br>
              <a:rPr lang="en-US" dirty="0"/>
            </a:br>
            <a:r>
              <a:rPr lang="en-US" dirty="0"/>
              <a:t>health status and exacerbation risk</a:t>
            </a:r>
          </a:p>
          <a:p>
            <a:r>
              <a:rPr lang="en-US" dirty="0"/>
              <a:t>Device selection should provider guided and patient driven</a:t>
            </a:r>
          </a:p>
          <a:p>
            <a:endParaRPr lang="en-US" dirty="0"/>
          </a:p>
        </p:txBody>
      </p:sp>
      <p:sp>
        <p:nvSpPr>
          <p:cNvPr id="5" name="TextBox 4">
            <a:extLst>
              <a:ext uri="{FF2B5EF4-FFF2-40B4-BE49-F238E27FC236}">
                <a16:creationId xmlns:a16="http://schemas.microsoft.com/office/drawing/2014/main" id="{1DE53B8F-439F-78C2-367A-44F0D7189825}"/>
              </a:ext>
            </a:extLst>
          </p:cNvPr>
          <p:cNvSpPr txBox="1"/>
          <p:nvPr/>
        </p:nvSpPr>
        <p:spPr>
          <a:xfrm>
            <a:off x="424477" y="6191200"/>
            <a:ext cx="7985853" cy="467348"/>
          </a:xfrm>
          <a:prstGeom prst="rect">
            <a:avLst/>
          </a:prstGeom>
          <a:noFill/>
        </p:spPr>
        <p:txBody>
          <a:bodyPr wrap="square" rtlCol="0">
            <a:spAutoFit/>
          </a:bodyPr>
          <a:lstStyle/>
          <a:p>
            <a:r>
              <a:rPr lang="en-US" sz="1200" b="0" dirty="0">
                <a:solidFill>
                  <a:schemeClr val="bg2"/>
                </a:solidFill>
                <a:latin typeface="+mn-lt"/>
              </a:rPr>
              <a:t>Leeds Inhaler Device Guide (1st Ed). Usmani. Respir Res. 2018;19:25. </a:t>
            </a:r>
            <a:br>
              <a:rPr lang="en-US" sz="1200" b="0" dirty="0">
                <a:solidFill>
                  <a:schemeClr val="bg2"/>
                </a:solidFill>
                <a:latin typeface="+mn-lt"/>
              </a:rPr>
            </a:br>
            <a:r>
              <a:rPr lang="en-US" sz="1200" b="0" dirty="0">
                <a:solidFill>
                  <a:schemeClr val="bg2"/>
                </a:solidFill>
                <a:latin typeface="+mn-lt"/>
              </a:rPr>
              <a:t>Hsiao. Int J Chron Obstruct Pulmon Dis. 2022;17:2067. Mahler. Ann Am Thorac Soc. 2023;20:1389. </a:t>
            </a:r>
          </a:p>
        </p:txBody>
      </p:sp>
    </p:spTree>
    <p:extLst>
      <p:ext uri="{BB962C8B-B14F-4D97-AF65-F5344CB8AC3E}">
        <p14:creationId xmlns:p14="http://schemas.microsoft.com/office/powerpoint/2010/main" val="31049275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E4FCA-ABD9-4C24-B3D2-0BCC2175022D}"/>
              </a:ext>
            </a:extLst>
          </p:cNvPr>
          <p:cNvSpPr>
            <a:spLocks noGrp="1"/>
          </p:cNvSpPr>
          <p:nvPr>
            <p:ph type="title"/>
          </p:nvPr>
        </p:nvSpPr>
        <p:spPr/>
        <p:txBody>
          <a:bodyPr/>
          <a:lstStyle/>
          <a:p>
            <a:r>
              <a:rPr lang="en-US" dirty="0"/>
              <a:t>Process of Device Selection</a:t>
            </a:r>
          </a:p>
        </p:txBody>
      </p:sp>
      <p:graphicFrame>
        <p:nvGraphicFramePr>
          <p:cNvPr id="4" name="Content Placeholder 3">
            <a:extLst>
              <a:ext uri="{FF2B5EF4-FFF2-40B4-BE49-F238E27FC236}">
                <a16:creationId xmlns:a16="http://schemas.microsoft.com/office/drawing/2014/main" id="{53BEF60A-04D9-B47D-3C7D-EB442BF31225}"/>
              </a:ext>
            </a:extLst>
          </p:cNvPr>
          <p:cNvGraphicFramePr>
            <a:graphicFrameLocks noGrp="1"/>
          </p:cNvGraphicFramePr>
          <p:nvPr>
            <p:ph idx="1"/>
            <p:extLst>
              <p:ext uri="{D42A27DB-BD31-4B8C-83A1-F6EECF244321}">
                <p14:modId xmlns:p14="http://schemas.microsoft.com/office/powerpoint/2010/main" val="3704778735"/>
              </p:ext>
            </p:extLst>
          </p:nvPr>
        </p:nvGraphicFramePr>
        <p:xfrm>
          <a:off x="604675" y="1513047"/>
          <a:ext cx="10877529" cy="46506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C2EABE81-B44E-43C9-89D6-2EE3E91F68E3}"/>
              </a:ext>
            </a:extLst>
          </p:cNvPr>
          <p:cNvSpPr txBox="1"/>
          <p:nvPr/>
        </p:nvSpPr>
        <p:spPr>
          <a:xfrm>
            <a:off x="421265" y="6370981"/>
            <a:ext cx="596646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Mahler. Ann Am Thorac Soc. 2023;20:1389.</a:t>
            </a:r>
          </a:p>
        </p:txBody>
      </p:sp>
      <p:pic>
        <p:nvPicPr>
          <p:cNvPr id="8" name="Graphic 7">
            <a:extLst>
              <a:ext uri="{FF2B5EF4-FFF2-40B4-BE49-F238E27FC236}">
                <a16:creationId xmlns:a16="http://schemas.microsoft.com/office/drawing/2014/main" id="{59A8F14A-8349-A62F-3B29-4A94B8FCF76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39969" y="4491988"/>
            <a:ext cx="630403" cy="441960"/>
          </a:xfrm>
          <a:prstGeom prst="rect">
            <a:avLst/>
          </a:prstGeom>
        </p:spPr>
      </p:pic>
      <p:pic>
        <p:nvPicPr>
          <p:cNvPr id="10" name="Graphic 9">
            <a:extLst>
              <a:ext uri="{FF2B5EF4-FFF2-40B4-BE49-F238E27FC236}">
                <a16:creationId xmlns:a16="http://schemas.microsoft.com/office/drawing/2014/main" id="{CFFA20E9-9C45-00B4-B9CD-89315F4644D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92936" y="5344953"/>
            <a:ext cx="502153" cy="488685"/>
          </a:xfrm>
          <a:prstGeom prst="rect">
            <a:avLst/>
          </a:prstGeom>
        </p:spPr>
      </p:pic>
      <p:pic>
        <p:nvPicPr>
          <p:cNvPr id="12" name="Graphic 11">
            <a:extLst>
              <a:ext uri="{FF2B5EF4-FFF2-40B4-BE49-F238E27FC236}">
                <a16:creationId xmlns:a16="http://schemas.microsoft.com/office/drawing/2014/main" id="{DC03B370-0D8D-EB19-A1A7-8B728586CCF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287469" y="2699801"/>
            <a:ext cx="365688" cy="501373"/>
          </a:xfrm>
          <a:prstGeom prst="rect">
            <a:avLst/>
          </a:prstGeom>
        </p:spPr>
      </p:pic>
      <p:pic>
        <p:nvPicPr>
          <p:cNvPr id="14" name="Graphic 13">
            <a:extLst>
              <a:ext uri="{FF2B5EF4-FFF2-40B4-BE49-F238E27FC236}">
                <a16:creationId xmlns:a16="http://schemas.microsoft.com/office/drawing/2014/main" id="{9464A213-1D03-4AC5-093B-C52D3820536E}"/>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337856" y="3528061"/>
            <a:ext cx="512949" cy="560542"/>
          </a:xfrm>
          <a:prstGeom prst="rect">
            <a:avLst/>
          </a:prstGeom>
        </p:spPr>
      </p:pic>
      <p:pic>
        <p:nvPicPr>
          <p:cNvPr id="16" name="Graphic 15">
            <a:extLst>
              <a:ext uri="{FF2B5EF4-FFF2-40B4-BE49-F238E27FC236}">
                <a16:creationId xmlns:a16="http://schemas.microsoft.com/office/drawing/2014/main" id="{4AF56F7B-C544-AAD4-F073-FC55A48D0319}"/>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833428" y="1841875"/>
            <a:ext cx="473414" cy="488685"/>
          </a:xfrm>
          <a:prstGeom prst="rect">
            <a:avLst/>
          </a:prstGeom>
        </p:spPr>
      </p:pic>
    </p:spTree>
    <p:extLst>
      <p:ext uri="{BB962C8B-B14F-4D97-AF65-F5344CB8AC3E}">
        <p14:creationId xmlns:p14="http://schemas.microsoft.com/office/powerpoint/2010/main" val="31368416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1BAD0-8359-A083-1685-849E05292A8F}"/>
              </a:ext>
            </a:extLst>
          </p:cNvPr>
          <p:cNvSpPr>
            <a:spLocks noGrp="1"/>
          </p:cNvSpPr>
          <p:nvPr>
            <p:ph type="title"/>
          </p:nvPr>
        </p:nvSpPr>
        <p:spPr/>
        <p:txBody>
          <a:bodyPr/>
          <a:lstStyle/>
          <a:p>
            <a:r>
              <a:rPr lang="en-US" dirty="0"/>
              <a:t>Key Principles of Device Choice</a:t>
            </a:r>
          </a:p>
        </p:txBody>
      </p:sp>
      <p:graphicFrame>
        <p:nvGraphicFramePr>
          <p:cNvPr id="4" name="Content Placeholder 3">
            <a:extLst>
              <a:ext uri="{FF2B5EF4-FFF2-40B4-BE49-F238E27FC236}">
                <a16:creationId xmlns:a16="http://schemas.microsoft.com/office/drawing/2014/main" id="{078A50ED-25AB-F7EA-3D89-35BD7E499B1E}"/>
              </a:ext>
            </a:extLst>
          </p:cNvPr>
          <p:cNvGraphicFramePr>
            <a:graphicFrameLocks noGrp="1"/>
          </p:cNvGraphicFramePr>
          <p:nvPr>
            <p:ph idx="1"/>
            <p:extLst>
              <p:ext uri="{D42A27DB-BD31-4B8C-83A1-F6EECF244321}">
                <p14:modId xmlns:p14="http://schemas.microsoft.com/office/powerpoint/2010/main" val="456195537"/>
              </p:ext>
            </p:extLst>
          </p:nvPr>
        </p:nvGraphicFramePr>
        <p:xfrm>
          <a:off x="709798" y="914796"/>
          <a:ext cx="10796402" cy="4651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68BB8D16-2E27-A9A2-226C-518A893A4057}"/>
              </a:ext>
            </a:extLst>
          </p:cNvPr>
          <p:cNvSpPr txBox="1">
            <a:spLocks/>
          </p:cNvSpPr>
          <p:nvPr/>
        </p:nvSpPr>
        <p:spPr>
          <a:xfrm>
            <a:off x="709798" y="5088423"/>
            <a:ext cx="5239512" cy="914400"/>
          </a:xfrm>
          <a:prstGeom prst="rect">
            <a:avLst/>
          </a:prstGeom>
          <a:solidFill>
            <a:schemeClr val="accent1"/>
          </a:solidFill>
          <a:effectLst>
            <a:outerShdw blurRad="50800" dist="38100" dir="2700000" algn="tl" rotWithShape="0">
              <a:prstClr val="black">
                <a:alpha val="40000"/>
              </a:prstClr>
            </a:outerShdw>
          </a:effectLst>
        </p:spPr>
        <p:txBody>
          <a:bodyPr wrap="square" rtlCol="0" anchor="ctr" anchorCtr="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Shared decision-making is essential when choosing inhalation device</a:t>
            </a:r>
          </a:p>
        </p:txBody>
      </p:sp>
      <p:sp>
        <p:nvSpPr>
          <p:cNvPr id="6" name="TextBox 5">
            <a:extLst>
              <a:ext uri="{FF2B5EF4-FFF2-40B4-BE49-F238E27FC236}">
                <a16:creationId xmlns:a16="http://schemas.microsoft.com/office/drawing/2014/main" id="{BC8FA536-B1F4-A480-30F6-A0AD5DDECFC3}"/>
              </a:ext>
            </a:extLst>
          </p:cNvPr>
          <p:cNvSpPr txBox="1">
            <a:spLocks/>
          </p:cNvSpPr>
          <p:nvPr/>
        </p:nvSpPr>
        <p:spPr>
          <a:xfrm>
            <a:off x="6242693" y="5088423"/>
            <a:ext cx="5263508" cy="914400"/>
          </a:xfrm>
          <a:prstGeom prst="rect">
            <a:avLst/>
          </a:prstGeom>
          <a:solidFill>
            <a:schemeClr val="accent1"/>
          </a:solidFill>
          <a:effectLst>
            <a:outerShdw blurRad="50800" dist="38100" dir="2700000" algn="tl" rotWithShape="0">
              <a:prstClr val="black">
                <a:alpha val="40000"/>
              </a:prstClr>
            </a:outerShdw>
          </a:effectLst>
        </p:spPr>
        <p:txBody>
          <a:bodyPr wrap="square" rtlCol="0" anchor="ctr" anchorCtr="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HCPs should be familiar with all devices they prescribe</a:t>
            </a:r>
          </a:p>
        </p:txBody>
      </p:sp>
      <p:sp>
        <p:nvSpPr>
          <p:cNvPr id="7" name="Text Box 15">
            <a:extLst>
              <a:ext uri="{FF2B5EF4-FFF2-40B4-BE49-F238E27FC236}">
                <a16:creationId xmlns:a16="http://schemas.microsoft.com/office/drawing/2014/main" id="{3B68E1F4-443A-33F8-F3A1-DBF328BFF578}"/>
              </a:ext>
            </a:extLst>
          </p:cNvPr>
          <p:cNvSpPr txBox="1">
            <a:spLocks noChangeArrowheads="1"/>
          </p:cNvSpPr>
          <p:nvPr/>
        </p:nvSpPr>
        <p:spPr bwMode="auto">
          <a:xfrm>
            <a:off x="423462" y="6367085"/>
            <a:ext cx="89979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goldcopd.org/2024-gold-report.</a:t>
            </a:r>
          </a:p>
        </p:txBody>
      </p:sp>
    </p:spTree>
    <p:extLst>
      <p:ext uri="{BB962C8B-B14F-4D97-AF65-F5344CB8AC3E}">
        <p14:creationId xmlns:p14="http://schemas.microsoft.com/office/powerpoint/2010/main" val="21860075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7F2CE-D126-2FCC-B400-04511D3FAA56}"/>
              </a:ext>
            </a:extLst>
          </p:cNvPr>
          <p:cNvSpPr>
            <a:spLocks noGrp="1"/>
          </p:cNvSpPr>
          <p:nvPr>
            <p:ph type="title"/>
          </p:nvPr>
        </p:nvSpPr>
        <p:spPr/>
        <p:txBody>
          <a:bodyPr/>
          <a:lstStyle/>
          <a:p>
            <a:r>
              <a:rPr lang="en-US" dirty="0"/>
              <a:t>Patient-Specific Considerations With Device Selection </a:t>
            </a:r>
          </a:p>
        </p:txBody>
      </p:sp>
      <p:sp>
        <p:nvSpPr>
          <p:cNvPr id="8" name="TextBox 7">
            <a:extLst>
              <a:ext uri="{FF2B5EF4-FFF2-40B4-BE49-F238E27FC236}">
                <a16:creationId xmlns:a16="http://schemas.microsoft.com/office/drawing/2014/main" id="{41044D1E-73F1-C016-4501-26AB7D2EE8CC}"/>
              </a:ext>
            </a:extLst>
          </p:cNvPr>
          <p:cNvSpPr txBox="1"/>
          <p:nvPr/>
        </p:nvSpPr>
        <p:spPr>
          <a:xfrm>
            <a:off x="424479" y="6184900"/>
            <a:ext cx="8905182"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Bosnic-Anticevich. Int J Chron Obstruct Pulmon Dis. 2017;12:59. </a:t>
            </a:r>
            <a:b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b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Halpin. Int J Chron Obstruct Pulmon Dis. 2022;17:2417. Maricoto. Drugs Aging. 2020;37:605.</a:t>
            </a:r>
          </a:p>
        </p:txBody>
      </p:sp>
      <p:sp>
        <p:nvSpPr>
          <p:cNvPr id="9" name="Rectangle 8">
            <a:extLst>
              <a:ext uri="{FF2B5EF4-FFF2-40B4-BE49-F238E27FC236}">
                <a16:creationId xmlns:a16="http://schemas.microsoft.com/office/drawing/2014/main" id="{BECF66C8-8D01-18D1-0E37-62690F3383A1}"/>
              </a:ext>
            </a:extLst>
          </p:cNvPr>
          <p:cNvSpPr/>
          <p:nvPr/>
        </p:nvSpPr>
        <p:spPr bwMode="auto">
          <a:xfrm>
            <a:off x="5700528" y="2099174"/>
            <a:ext cx="5810250" cy="1265090"/>
          </a:xfrm>
          <a:prstGeom prst="rect">
            <a:avLst/>
          </a:prstGeom>
          <a:solidFill>
            <a:schemeClr val="accent1"/>
          </a:solidFill>
          <a:ln w="0">
            <a:solidFill>
              <a:schemeClr val="bg1"/>
            </a:solidFill>
            <a:miter lim="800000"/>
            <a:headEnd/>
            <a:tailEnd/>
          </a:ln>
        </p:spPr>
        <p:txBody>
          <a:bodyPr rtlCol="0" anchor="ctr"/>
          <a:lstStyle/>
          <a:p>
            <a:pPr marL="285750" marR="0" lvl="0" indent="-285750" algn="l" defTabSz="914400" rtl="0" eaLnBrk="1" fontAlgn="auto" latinLnBrk="0" hangingPunct="1">
              <a:lnSpc>
                <a:spcPct val="90000"/>
              </a:lnSpc>
              <a:spcBef>
                <a:spcPts val="60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Unnecessary complexity of mixed-device regimens leads to worse outcomes</a:t>
            </a:r>
          </a:p>
          <a:p>
            <a:pPr marL="285750" marR="0" lvl="0" indent="-285750" algn="l" defTabSz="914400" rtl="0" eaLnBrk="1" fontAlgn="auto" latinLnBrk="0" hangingPunct="1">
              <a:lnSpc>
                <a:spcPct val="90000"/>
              </a:lnSpc>
              <a:spcBef>
                <a:spcPts val="60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Single-device regimens enhance adherence and reduce exacerbations</a:t>
            </a:r>
          </a:p>
        </p:txBody>
      </p:sp>
      <p:sp>
        <p:nvSpPr>
          <p:cNvPr id="10" name="Rectangle 9">
            <a:extLst>
              <a:ext uri="{FF2B5EF4-FFF2-40B4-BE49-F238E27FC236}">
                <a16:creationId xmlns:a16="http://schemas.microsoft.com/office/drawing/2014/main" id="{16DC16E9-D010-12AA-9144-248D56C8A5DB}"/>
              </a:ext>
            </a:extLst>
          </p:cNvPr>
          <p:cNvSpPr/>
          <p:nvPr/>
        </p:nvSpPr>
        <p:spPr bwMode="auto">
          <a:xfrm>
            <a:off x="5700528" y="3510039"/>
            <a:ext cx="5810250" cy="993859"/>
          </a:xfrm>
          <a:prstGeom prst="rect">
            <a:avLst/>
          </a:prstGeom>
          <a:solidFill>
            <a:schemeClr val="accent3"/>
          </a:solidFill>
          <a:ln w="0">
            <a:solidFill>
              <a:schemeClr val="bg1"/>
            </a:solidFill>
            <a:miter lim="800000"/>
            <a:headEnd/>
            <a:tailEnd/>
          </a:ln>
        </p:spPr>
        <p:txBody>
          <a:bodyPr rtlCol="0" anchor="ctr"/>
          <a:lstStyle/>
          <a:p>
            <a:pPr marL="285750" marR="0" lvl="0" indent="-285750" algn="l" defTabSz="914400" rtl="0" eaLnBrk="1" fontAlgn="auto" latinLnBrk="0" hangingPunct="1">
              <a:lnSpc>
                <a:spcPct val="90000"/>
              </a:lnSpc>
              <a:spcBef>
                <a:spcPts val="60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Poor inhaler technique and errors using devices are more common with advancing age, likely reflective of decreasing cognition and dexterity</a:t>
            </a:r>
          </a:p>
        </p:txBody>
      </p:sp>
      <p:sp>
        <p:nvSpPr>
          <p:cNvPr id="11" name="Rectangle 10">
            <a:extLst>
              <a:ext uri="{FF2B5EF4-FFF2-40B4-BE49-F238E27FC236}">
                <a16:creationId xmlns:a16="http://schemas.microsoft.com/office/drawing/2014/main" id="{C50E66B9-57B5-30A6-EDBD-D6DE96E36DDC}"/>
              </a:ext>
            </a:extLst>
          </p:cNvPr>
          <p:cNvSpPr/>
          <p:nvPr/>
        </p:nvSpPr>
        <p:spPr bwMode="auto">
          <a:xfrm>
            <a:off x="5700528" y="4725612"/>
            <a:ext cx="5810250" cy="552881"/>
          </a:xfrm>
          <a:prstGeom prst="rect">
            <a:avLst/>
          </a:prstGeom>
          <a:solidFill>
            <a:schemeClr val="accent4"/>
          </a:solidFill>
          <a:ln w="0">
            <a:solidFill>
              <a:schemeClr val="bg1"/>
            </a:solidFill>
            <a:miter lim="800000"/>
            <a:headEnd/>
            <a:tailEnd/>
          </a:ln>
        </p:spPr>
        <p:txBody>
          <a:bodyPr rtlCol="0" anchor="ctr"/>
          <a:lstStyle/>
          <a:p>
            <a:pPr marL="285750" marR="0" lvl="0" indent="-285750" algn="l" defTabSz="914400" rtl="0" eaLnBrk="1" fontAlgn="auto" latinLnBrk="0" hangingPunct="1">
              <a:lnSpc>
                <a:spcPct val="90000"/>
              </a:lnSpc>
              <a:spcBef>
                <a:spcPts val="60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Recommend assessment when DPI is indicated</a:t>
            </a:r>
          </a:p>
        </p:txBody>
      </p:sp>
      <p:sp>
        <p:nvSpPr>
          <p:cNvPr id="12" name="Content Placeholder 2">
            <a:extLst>
              <a:ext uri="{FF2B5EF4-FFF2-40B4-BE49-F238E27FC236}">
                <a16:creationId xmlns:a16="http://schemas.microsoft.com/office/drawing/2014/main" id="{B630E8B6-8BF7-7040-EC46-3517CD68E3E3}"/>
              </a:ext>
            </a:extLst>
          </p:cNvPr>
          <p:cNvSpPr txBox="1">
            <a:spLocks/>
          </p:cNvSpPr>
          <p:nvPr/>
        </p:nvSpPr>
        <p:spPr bwMode="auto">
          <a:xfrm>
            <a:off x="628653" y="2463747"/>
            <a:ext cx="5043650" cy="443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1" indent="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None/>
              <a:tabLst/>
              <a:defRPr/>
            </a:pPr>
            <a:r>
              <a:rPr kumimoji="0" lang="en-US" sz="2800" b="1" i="0" u="none" strike="noStrike" kern="0" cap="none" spc="0" normalizeH="0" baseline="0" noProof="0" dirty="0">
                <a:ln>
                  <a:noFill/>
                </a:ln>
                <a:solidFill>
                  <a:srgbClr val="0054A0"/>
                </a:solidFill>
                <a:effectLst/>
                <a:uLnTx/>
                <a:uFillTx/>
                <a:latin typeface="Calibri" panose="020F0502020204030204" pitchFamily="34" charset="0"/>
                <a:ea typeface="+mn-ea"/>
                <a:cs typeface="Arial" panose="020B0604020202020204" pitchFamily="34" charset="0"/>
              </a:rPr>
              <a:t>Continuity of delivery system</a:t>
            </a:r>
          </a:p>
        </p:txBody>
      </p:sp>
      <p:sp>
        <p:nvSpPr>
          <p:cNvPr id="16" name="Content Placeholder 2">
            <a:extLst>
              <a:ext uri="{FF2B5EF4-FFF2-40B4-BE49-F238E27FC236}">
                <a16:creationId xmlns:a16="http://schemas.microsoft.com/office/drawing/2014/main" id="{3D574382-D9B2-2ACC-E977-4D13EC90870F}"/>
              </a:ext>
            </a:extLst>
          </p:cNvPr>
          <p:cNvSpPr txBox="1">
            <a:spLocks/>
          </p:cNvSpPr>
          <p:nvPr/>
        </p:nvSpPr>
        <p:spPr bwMode="auto">
          <a:xfrm>
            <a:off x="609603" y="4785998"/>
            <a:ext cx="4133847" cy="614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1" indent="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None/>
              <a:tabLst/>
              <a:defRPr/>
            </a:pPr>
            <a:r>
              <a:rPr kumimoji="0" lang="en-US" sz="2800" b="1" i="0" u="none" strike="noStrike" kern="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Peak inspiratory flow</a:t>
            </a:r>
          </a:p>
        </p:txBody>
      </p:sp>
      <p:sp>
        <p:nvSpPr>
          <p:cNvPr id="17" name="Content Placeholder 2">
            <a:extLst>
              <a:ext uri="{FF2B5EF4-FFF2-40B4-BE49-F238E27FC236}">
                <a16:creationId xmlns:a16="http://schemas.microsoft.com/office/drawing/2014/main" id="{052F714E-1E60-125A-36D2-97DC73DC40E8}"/>
              </a:ext>
            </a:extLst>
          </p:cNvPr>
          <p:cNvSpPr txBox="1">
            <a:spLocks/>
          </p:cNvSpPr>
          <p:nvPr/>
        </p:nvSpPr>
        <p:spPr bwMode="auto">
          <a:xfrm>
            <a:off x="604675" y="3496188"/>
            <a:ext cx="5376862"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1" indent="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None/>
              <a:tabLst/>
              <a:defRPr/>
            </a:pPr>
            <a:r>
              <a:rPr kumimoji="0" 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Cognitive ability</a:t>
            </a:r>
          </a:p>
          <a:p>
            <a:pPr marL="0" marR="0" lvl="1" indent="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None/>
              <a:tabLst/>
              <a:defRPr/>
            </a:pPr>
            <a:r>
              <a:rPr kumimoji="0" 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Manual dexterity/coordination</a:t>
            </a:r>
          </a:p>
        </p:txBody>
      </p:sp>
      <p:cxnSp>
        <p:nvCxnSpPr>
          <p:cNvPr id="19" name="Straight Arrow Connector 18">
            <a:extLst>
              <a:ext uri="{FF2B5EF4-FFF2-40B4-BE49-F238E27FC236}">
                <a16:creationId xmlns:a16="http://schemas.microsoft.com/office/drawing/2014/main" id="{93A9C51D-342F-5718-76C4-70B35A8D1DB5}"/>
              </a:ext>
            </a:extLst>
          </p:cNvPr>
          <p:cNvCxnSpPr/>
          <p:nvPr/>
        </p:nvCxnSpPr>
        <p:spPr bwMode="auto">
          <a:xfrm>
            <a:off x="5105400" y="2705100"/>
            <a:ext cx="595128" cy="0"/>
          </a:xfrm>
          <a:prstGeom prst="straightConnector1">
            <a:avLst/>
          </a:prstGeom>
          <a:noFill/>
          <a:ln w="28575" cap="flat" cmpd="sng" algn="ctr">
            <a:solidFill>
              <a:schemeClr val="bg1"/>
            </a:solidFill>
            <a:prstDash val="solid"/>
            <a:round/>
            <a:headEnd type="none" w="med" len="med"/>
            <a:tailEnd type="triangle"/>
          </a:ln>
          <a:effectLst/>
        </p:spPr>
      </p:cxnSp>
      <p:cxnSp>
        <p:nvCxnSpPr>
          <p:cNvPr id="20" name="Straight Arrow Connector 19">
            <a:extLst>
              <a:ext uri="{FF2B5EF4-FFF2-40B4-BE49-F238E27FC236}">
                <a16:creationId xmlns:a16="http://schemas.microsoft.com/office/drawing/2014/main" id="{FDB3CC7D-A654-8F0A-9504-28B8C8222FF3}"/>
              </a:ext>
            </a:extLst>
          </p:cNvPr>
          <p:cNvCxnSpPr>
            <a:cxnSpLocks/>
          </p:cNvCxnSpPr>
          <p:nvPr/>
        </p:nvCxnSpPr>
        <p:spPr bwMode="auto">
          <a:xfrm>
            <a:off x="5519428" y="4002268"/>
            <a:ext cx="181100" cy="0"/>
          </a:xfrm>
          <a:prstGeom prst="straightConnector1">
            <a:avLst/>
          </a:prstGeom>
          <a:noFill/>
          <a:ln w="28575"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B15A4AC9-5D26-C841-321B-63D94B975785}"/>
              </a:ext>
            </a:extLst>
          </p:cNvPr>
          <p:cNvCxnSpPr>
            <a:cxnSpLocks/>
          </p:cNvCxnSpPr>
          <p:nvPr/>
        </p:nvCxnSpPr>
        <p:spPr bwMode="auto">
          <a:xfrm>
            <a:off x="4019550" y="5010150"/>
            <a:ext cx="1680978" cy="0"/>
          </a:xfrm>
          <a:prstGeom prst="straightConnector1">
            <a:avLst/>
          </a:prstGeom>
          <a:noFill/>
          <a:ln w="28575" cap="flat" cmpd="sng" algn="ctr">
            <a:solidFill>
              <a:schemeClr val="bg1"/>
            </a:solidFill>
            <a:prstDash val="solid"/>
            <a:round/>
            <a:headEnd type="none" w="med" len="med"/>
            <a:tailEnd type="triangle"/>
          </a:ln>
          <a:effectLst/>
        </p:spPr>
      </p:cxnSp>
      <p:sp>
        <p:nvSpPr>
          <p:cNvPr id="28" name="Freeform: Shape 27">
            <a:extLst>
              <a:ext uri="{FF2B5EF4-FFF2-40B4-BE49-F238E27FC236}">
                <a16:creationId xmlns:a16="http://schemas.microsoft.com/office/drawing/2014/main" id="{EC2F8CB8-D01A-469C-7914-727734923FF1}"/>
              </a:ext>
            </a:extLst>
          </p:cNvPr>
          <p:cNvSpPr/>
          <p:nvPr/>
        </p:nvSpPr>
        <p:spPr bwMode="auto">
          <a:xfrm>
            <a:off x="5415622" y="3558591"/>
            <a:ext cx="94004" cy="922946"/>
          </a:xfrm>
          <a:custGeom>
            <a:avLst/>
            <a:gdLst>
              <a:gd name="connsiteX0" fmla="*/ 8546 w 94004"/>
              <a:gd name="connsiteY0" fmla="*/ 0 h 922946"/>
              <a:gd name="connsiteX1" fmla="*/ 94004 w 94004"/>
              <a:gd name="connsiteY1" fmla="*/ 0 h 922946"/>
              <a:gd name="connsiteX2" fmla="*/ 94004 w 94004"/>
              <a:gd name="connsiteY2" fmla="*/ 922946 h 922946"/>
              <a:gd name="connsiteX3" fmla="*/ 0 w 94004"/>
              <a:gd name="connsiteY3" fmla="*/ 922946 h 922946"/>
            </a:gdLst>
            <a:ahLst/>
            <a:cxnLst>
              <a:cxn ang="0">
                <a:pos x="connsiteX0" y="connsiteY0"/>
              </a:cxn>
              <a:cxn ang="0">
                <a:pos x="connsiteX1" y="connsiteY1"/>
              </a:cxn>
              <a:cxn ang="0">
                <a:pos x="connsiteX2" y="connsiteY2"/>
              </a:cxn>
              <a:cxn ang="0">
                <a:pos x="connsiteX3" y="connsiteY3"/>
              </a:cxn>
            </a:cxnLst>
            <a:rect l="l" t="t" r="r" b="b"/>
            <a:pathLst>
              <a:path w="94004" h="922946">
                <a:moveTo>
                  <a:pt x="8546" y="0"/>
                </a:moveTo>
                <a:lnTo>
                  <a:pt x="94004" y="0"/>
                </a:lnTo>
                <a:lnTo>
                  <a:pt x="94004" y="922946"/>
                </a:lnTo>
                <a:lnTo>
                  <a:pt x="0" y="922946"/>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862665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F5CE8-81C6-429D-84CF-086353EEC56E}"/>
              </a:ext>
            </a:extLst>
          </p:cNvPr>
          <p:cNvSpPr>
            <a:spLocks noGrp="1"/>
          </p:cNvSpPr>
          <p:nvPr>
            <p:ph type="title"/>
          </p:nvPr>
        </p:nvSpPr>
        <p:spPr/>
        <p:txBody>
          <a:bodyPr/>
          <a:lstStyle/>
          <a:p>
            <a:r>
              <a:rPr lang="en-US" dirty="0"/>
              <a:t>Peak Inspiratory Flow Rate Considerations </a:t>
            </a:r>
          </a:p>
        </p:txBody>
      </p:sp>
      <p:sp>
        <p:nvSpPr>
          <p:cNvPr id="3" name="Content Placeholder 2">
            <a:extLst>
              <a:ext uri="{FF2B5EF4-FFF2-40B4-BE49-F238E27FC236}">
                <a16:creationId xmlns:a16="http://schemas.microsoft.com/office/drawing/2014/main" id="{4AC33DF9-54E8-4282-9511-B369E4796886}"/>
              </a:ext>
            </a:extLst>
          </p:cNvPr>
          <p:cNvSpPr>
            <a:spLocks noGrp="1"/>
          </p:cNvSpPr>
          <p:nvPr>
            <p:ph idx="1"/>
          </p:nvPr>
        </p:nvSpPr>
        <p:spPr/>
        <p:txBody>
          <a:bodyPr/>
          <a:lstStyle/>
          <a:p>
            <a:r>
              <a:rPr lang="en-US" dirty="0"/>
              <a:t>Objective quantitative measure of maximal airflow generated during inspiration</a:t>
            </a:r>
          </a:p>
          <a:p>
            <a:r>
              <a:rPr lang="en-US" dirty="0"/>
              <a:t>Sufficient PIFr necessary to disaggregate, aerosolize, and disperse powder formulation within DPIs into respirable particles</a:t>
            </a:r>
          </a:p>
          <a:p>
            <a:r>
              <a:rPr lang="en-US" dirty="0"/>
              <a:t>Optimal PIFr for low- to medium-resistance DPIs considered to be </a:t>
            </a:r>
            <a:br>
              <a:rPr lang="en-US" dirty="0"/>
            </a:br>
            <a:r>
              <a:rPr lang="en-US" dirty="0"/>
              <a:t>≥60 L/min</a:t>
            </a:r>
          </a:p>
          <a:p>
            <a:r>
              <a:rPr lang="en-US" dirty="0"/>
              <a:t>Suboptimal PIFr linked to poor COPD-related outcomes</a:t>
            </a:r>
          </a:p>
          <a:p>
            <a:endParaRPr lang="en-US" dirty="0"/>
          </a:p>
        </p:txBody>
      </p:sp>
      <p:sp>
        <p:nvSpPr>
          <p:cNvPr id="4" name="TextBox 3">
            <a:extLst>
              <a:ext uri="{FF2B5EF4-FFF2-40B4-BE49-F238E27FC236}">
                <a16:creationId xmlns:a16="http://schemas.microsoft.com/office/drawing/2014/main" id="{E3E0C2F2-0ED1-4864-8C4C-85E07279BDF4}"/>
              </a:ext>
            </a:extLst>
          </p:cNvPr>
          <p:cNvSpPr txBox="1"/>
          <p:nvPr/>
        </p:nvSpPr>
        <p:spPr>
          <a:xfrm>
            <a:off x="421951" y="6187164"/>
            <a:ext cx="781898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0" u="none" strike="noStrike" kern="1200" cap="none" spc="0" normalizeH="0" baseline="0" noProof="0" dirty="0">
                <a:ln>
                  <a:noFill/>
                </a:ln>
                <a:solidFill>
                  <a:schemeClr val="bg2"/>
                </a:solidFill>
                <a:effectLst/>
                <a:uLnTx/>
                <a:uFillTx/>
                <a:latin typeface="+mn-lt"/>
              </a:rPr>
              <a:t>Laube. Eur Respir J. 2011;37:1308. Ghosh. J Aerosol Med Pulm Drug Deliv. 2017;30:381. Haidl. Respir Med. 2016;118:65. </a:t>
            </a:r>
            <a:r>
              <a:rPr kumimoji="0" lang="de-DE" sz="1200" b="0" u="none" strike="noStrike" kern="1200" cap="none" spc="0" normalizeH="0" baseline="0" noProof="0" dirty="0">
                <a:ln>
                  <a:noFill/>
                </a:ln>
                <a:solidFill>
                  <a:schemeClr val="bg2"/>
                </a:solidFill>
                <a:effectLst/>
                <a:uLnTx/>
                <a:uFillTx/>
                <a:latin typeface="+mn-lt"/>
              </a:rPr>
              <a:t>Loh. Ann Am Thorac Soc. 2017;14:1305. </a:t>
            </a:r>
            <a:r>
              <a:rPr kumimoji="0" lang="da-DK" sz="1200" b="0" u="none" strike="noStrike" kern="1200" cap="none" spc="0" normalizeH="0" baseline="0" noProof="0" dirty="0">
                <a:ln>
                  <a:noFill/>
                </a:ln>
                <a:solidFill>
                  <a:schemeClr val="bg2"/>
                </a:solidFill>
                <a:effectLst/>
                <a:uLnTx/>
                <a:uFillTx/>
                <a:latin typeface="+mn-lt"/>
              </a:rPr>
              <a:t>Mahler. Int J Chron Obstruct Pulmon Dis. 2022;17:559. </a:t>
            </a:r>
          </a:p>
        </p:txBody>
      </p:sp>
    </p:spTree>
    <p:extLst>
      <p:ext uri="{BB962C8B-B14F-4D97-AF65-F5344CB8AC3E}">
        <p14:creationId xmlns:p14="http://schemas.microsoft.com/office/powerpoint/2010/main" val="14562500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5FDF8-EFA2-D305-2109-F7F5F36EAD96}"/>
              </a:ext>
            </a:extLst>
          </p:cNvPr>
          <p:cNvSpPr>
            <a:spLocks noGrp="1"/>
          </p:cNvSpPr>
          <p:nvPr>
            <p:ph type="title"/>
          </p:nvPr>
        </p:nvSpPr>
        <p:spPr/>
        <p:txBody>
          <a:bodyPr/>
          <a:lstStyle/>
          <a:p>
            <a:r>
              <a:rPr lang="en-US" dirty="0"/>
              <a:t>Considerations for Each Device Type</a:t>
            </a:r>
          </a:p>
        </p:txBody>
      </p:sp>
      <p:graphicFrame>
        <p:nvGraphicFramePr>
          <p:cNvPr id="4" name="Content Placeholder 3">
            <a:extLst>
              <a:ext uri="{FF2B5EF4-FFF2-40B4-BE49-F238E27FC236}">
                <a16:creationId xmlns:a16="http://schemas.microsoft.com/office/drawing/2014/main" id="{A58C1DB9-9EB1-11DA-4285-0634CDA96EE9}"/>
              </a:ext>
            </a:extLst>
          </p:cNvPr>
          <p:cNvGraphicFramePr>
            <a:graphicFrameLocks noGrp="1"/>
          </p:cNvGraphicFramePr>
          <p:nvPr>
            <p:ph idx="1"/>
            <p:extLst>
              <p:ext uri="{D42A27DB-BD31-4B8C-83A1-F6EECF244321}">
                <p14:modId xmlns:p14="http://schemas.microsoft.com/office/powerpoint/2010/main" val="1900923386"/>
              </p:ext>
            </p:extLst>
          </p:nvPr>
        </p:nvGraphicFramePr>
        <p:xfrm>
          <a:off x="1796353" y="1578829"/>
          <a:ext cx="9856177" cy="3695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F248C35F-F091-EBA5-95CD-C53579EE21BF}"/>
              </a:ext>
            </a:extLst>
          </p:cNvPr>
          <p:cNvSpPr txBox="1">
            <a:spLocks/>
          </p:cNvSpPr>
          <p:nvPr/>
        </p:nvSpPr>
        <p:spPr>
          <a:xfrm>
            <a:off x="719138" y="5403909"/>
            <a:ext cx="10787062" cy="806391"/>
          </a:xfrm>
          <a:prstGeom prst="roundRect">
            <a:avLst/>
          </a:prstGeom>
          <a:solidFill>
            <a:schemeClr val="accent2"/>
          </a:solidFill>
          <a:effectLst/>
        </p:spPr>
        <p:txBody>
          <a:bodyPr wrap="square" rtlCol="0" anchor="ctr" anchorCtr="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When correct performance is in doubt, add a spacer/valved holding chamber </a:t>
            </a:r>
            <a:br>
              <a:rPr kumimoji="0" lang="en-US" sz="24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24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(for MDI) or choose a different device </a:t>
            </a:r>
          </a:p>
        </p:txBody>
      </p:sp>
      <p:sp>
        <p:nvSpPr>
          <p:cNvPr id="6" name="Text Box 15">
            <a:extLst>
              <a:ext uri="{FF2B5EF4-FFF2-40B4-BE49-F238E27FC236}">
                <a16:creationId xmlns:a16="http://schemas.microsoft.com/office/drawing/2014/main" id="{8F2D0603-2157-37C9-DB36-D504D7B2362F}"/>
              </a:ext>
            </a:extLst>
          </p:cNvPr>
          <p:cNvSpPr txBox="1">
            <a:spLocks noChangeArrowheads="1"/>
          </p:cNvSpPr>
          <p:nvPr/>
        </p:nvSpPr>
        <p:spPr bwMode="auto">
          <a:xfrm>
            <a:off x="431146" y="6368596"/>
            <a:ext cx="89979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goldcopd.org/2024-gold-report.</a:t>
            </a:r>
          </a:p>
        </p:txBody>
      </p:sp>
      <p:pic>
        <p:nvPicPr>
          <p:cNvPr id="9" name="Picture 8" descr="A purple and white object with a black background&#10;&#10;Description automatically generated">
            <a:extLst>
              <a:ext uri="{FF2B5EF4-FFF2-40B4-BE49-F238E27FC236}">
                <a16:creationId xmlns:a16="http://schemas.microsoft.com/office/drawing/2014/main" id="{AFBE1B22-8DF8-4747-BBCC-59052B82875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9138" y="4080940"/>
            <a:ext cx="1091033" cy="1047909"/>
          </a:xfrm>
          <a:prstGeom prst="rect">
            <a:avLst/>
          </a:prstGeom>
        </p:spPr>
      </p:pic>
      <p:pic>
        <p:nvPicPr>
          <p:cNvPr id="11" name="Picture 10" descr="A blue inhaler with a silver top&#10;&#10;Description automatically generated">
            <a:extLst>
              <a:ext uri="{FF2B5EF4-FFF2-40B4-BE49-F238E27FC236}">
                <a16:creationId xmlns:a16="http://schemas.microsoft.com/office/drawing/2014/main" id="{5439FC3B-CE44-01BF-1D8C-BA352F95F63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00497" y="1600200"/>
            <a:ext cx="728315" cy="1182329"/>
          </a:xfrm>
          <a:prstGeom prst="rect">
            <a:avLst/>
          </a:prstGeom>
        </p:spPr>
      </p:pic>
      <p:pic>
        <p:nvPicPr>
          <p:cNvPr id="13" name="Picture 12" descr="A blue and white device with a black background&#10;&#10;Description automatically generated">
            <a:extLst>
              <a:ext uri="{FF2B5EF4-FFF2-40B4-BE49-F238E27FC236}">
                <a16:creationId xmlns:a16="http://schemas.microsoft.com/office/drawing/2014/main" id="{CBD010C4-A5FC-AEB5-45F8-33E05B3BD97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25885" y="2852375"/>
            <a:ext cx="877539" cy="1103314"/>
          </a:xfrm>
          <a:prstGeom prst="rect">
            <a:avLst/>
          </a:prstGeom>
        </p:spPr>
      </p:pic>
    </p:spTree>
    <p:extLst>
      <p:ext uri="{BB962C8B-B14F-4D97-AF65-F5344CB8AC3E}">
        <p14:creationId xmlns:p14="http://schemas.microsoft.com/office/powerpoint/2010/main" val="7330738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7" name="Object 56">
            <a:extLst>
              <a:ext uri="{FF2B5EF4-FFF2-40B4-BE49-F238E27FC236}">
                <a16:creationId xmlns:a16="http://schemas.microsoft.com/office/drawing/2014/main" id="{3DB5ABE8-FC4B-226A-44DB-61DB3DDCA5A8}"/>
              </a:ext>
            </a:extLst>
          </p:cNvPr>
          <p:cNvGraphicFramePr>
            <a:graphicFrameLocks noChangeAspect="1"/>
          </p:cNvGraphicFramePr>
          <p:nvPr/>
        </p:nvGraphicFramePr>
        <p:xfrm>
          <a:off x="3577395" y="1899348"/>
          <a:ext cx="505810" cy="448186"/>
        </p:xfrm>
        <a:graphic>
          <a:graphicData uri="http://schemas.openxmlformats.org/presentationml/2006/ole">
            <mc:AlternateContent xmlns:mc="http://schemas.openxmlformats.org/markup-compatibility/2006">
              <mc:Choice xmlns:v="urn:schemas-microsoft-com:vml" Requires="v">
                <p:oleObj r:id="rId3" imgW="1002960" imgH="888840" progId="">
                  <p:embed/>
                </p:oleObj>
              </mc:Choice>
              <mc:Fallback>
                <p:oleObj r:id="rId3" imgW="1002960" imgH="888840" progId="">
                  <p:embed/>
                  <p:pic>
                    <p:nvPicPr>
                      <p:cNvPr id="57" name="Object 56">
                        <a:extLst>
                          <a:ext uri="{FF2B5EF4-FFF2-40B4-BE49-F238E27FC236}">
                            <a16:creationId xmlns:a16="http://schemas.microsoft.com/office/drawing/2014/main" id="{3DB5ABE8-FC4B-226A-44DB-61DB3DDCA5A8}"/>
                          </a:ext>
                        </a:extLst>
                      </p:cNvPr>
                      <p:cNvPicPr/>
                      <p:nvPr/>
                    </p:nvPicPr>
                    <p:blipFill>
                      <a:blip r:embed="rId4"/>
                      <a:stretch>
                        <a:fillRect/>
                      </a:stretch>
                    </p:blipFill>
                    <p:spPr>
                      <a:xfrm>
                        <a:off x="3577395" y="1899348"/>
                        <a:ext cx="505810" cy="448186"/>
                      </a:xfrm>
                      <a:prstGeom prst="rect">
                        <a:avLst/>
                      </a:prstGeom>
                    </p:spPr>
                  </p:pic>
                </p:oleObj>
              </mc:Fallback>
            </mc:AlternateContent>
          </a:graphicData>
        </a:graphic>
      </p:graphicFrame>
      <p:graphicFrame>
        <p:nvGraphicFramePr>
          <p:cNvPr id="65" name="Object 64">
            <a:extLst>
              <a:ext uri="{FF2B5EF4-FFF2-40B4-BE49-F238E27FC236}">
                <a16:creationId xmlns:a16="http://schemas.microsoft.com/office/drawing/2014/main" id="{7FE3ECE1-9403-30D8-A68E-93CC0A345976}"/>
              </a:ext>
            </a:extLst>
          </p:cNvPr>
          <p:cNvGraphicFramePr>
            <a:graphicFrameLocks noChangeAspect="1"/>
          </p:cNvGraphicFramePr>
          <p:nvPr/>
        </p:nvGraphicFramePr>
        <p:xfrm>
          <a:off x="4450741" y="4655973"/>
          <a:ext cx="332074" cy="462532"/>
        </p:xfrm>
        <a:graphic>
          <a:graphicData uri="http://schemas.openxmlformats.org/presentationml/2006/ole">
            <mc:AlternateContent xmlns:mc="http://schemas.openxmlformats.org/markup-compatibility/2006">
              <mc:Choice xmlns:v="urn:schemas-microsoft-com:vml" Requires="v">
                <p:oleObj r:id="rId5" imgW="711000" imgH="990360" progId="">
                  <p:embed/>
                </p:oleObj>
              </mc:Choice>
              <mc:Fallback>
                <p:oleObj r:id="rId5" imgW="711000" imgH="990360" progId="">
                  <p:embed/>
                  <p:pic>
                    <p:nvPicPr>
                      <p:cNvPr id="65" name="Object 64">
                        <a:extLst>
                          <a:ext uri="{FF2B5EF4-FFF2-40B4-BE49-F238E27FC236}">
                            <a16:creationId xmlns:a16="http://schemas.microsoft.com/office/drawing/2014/main" id="{7FE3ECE1-9403-30D8-A68E-93CC0A345976}"/>
                          </a:ext>
                        </a:extLst>
                      </p:cNvPr>
                      <p:cNvPicPr/>
                      <p:nvPr/>
                    </p:nvPicPr>
                    <p:blipFill>
                      <a:blip r:embed="rId6"/>
                      <a:stretch>
                        <a:fillRect/>
                      </a:stretch>
                    </p:blipFill>
                    <p:spPr>
                      <a:xfrm>
                        <a:off x="4450741" y="4655973"/>
                        <a:ext cx="332074" cy="462532"/>
                      </a:xfrm>
                      <a:prstGeom prst="rect">
                        <a:avLst/>
                      </a:prstGeom>
                    </p:spPr>
                  </p:pic>
                </p:oleObj>
              </mc:Fallback>
            </mc:AlternateContent>
          </a:graphicData>
        </a:graphic>
      </p:graphicFrame>
      <p:grpSp>
        <p:nvGrpSpPr>
          <p:cNvPr id="11" name="Group 10">
            <a:extLst>
              <a:ext uri="{FF2B5EF4-FFF2-40B4-BE49-F238E27FC236}">
                <a16:creationId xmlns:a16="http://schemas.microsoft.com/office/drawing/2014/main" id="{2FCA2F73-112D-A7AA-80C4-A03C7D10AA05}"/>
              </a:ext>
            </a:extLst>
          </p:cNvPr>
          <p:cNvGrpSpPr/>
          <p:nvPr/>
        </p:nvGrpSpPr>
        <p:grpSpPr>
          <a:xfrm>
            <a:off x="470119" y="3908571"/>
            <a:ext cx="2684395" cy="1930327"/>
            <a:chOff x="522288" y="1311327"/>
            <a:chExt cx="4123441" cy="2965134"/>
          </a:xfrm>
        </p:grpSpPr>
        <p:grpSp>
          <p:nvGrpSpPr>
            <p:cNvPr id="3" name="Group 2">
              <a:extLst>
                <a:ext uri="{FF2B5EF4-FFF2-40B4-BE49-F238E27FC236}">
                  <a16:creationId xmlns:a16="http://schemas.microsoft.com/office/drawing/2014/main" id="{0EBEB6D5-01D3-B421-4EE5-A67C6A47F5C3}"/>
                </a:ext>
              </a:extLst>
            </p:cNvPr>
            <p:cNvGrpSpPr/>
            <p:nvPr/>
          </p:nvGrpSpPr>
          <p:grpSpPr>
            <a:xfrm>
              <a:off x="522288" y="1311327"/>
              <a:ext cx="4123441" cy="2962519"/>
              <a:chOff x="522288" y="1311327"/>
              <a:chExt cx="4123441" cy="2962519"/>
            </a:xfrm>
          </p:grpSpPr>
          <p:pic>
            <p:nvPicPr>
              <p:cNvPr id="4" name="Content Placeholder 3">
                <a:extLst>
                  <a:ext uri="{FF2B5EF4-FFF2-40B4-BE49-F238E27FC236}">
                    <a16:creationId xmlns:a16="http://schemas.microsoft.com/office/drawing/2014/main" id="{4E1AC6F1-E476-5E21-2774-0A1E86AEE6FB}"/>
                  </a:ext>
                </a:extLst>
              </p:cNvPr>
              <p:cNvPicPr>
                <a:picLocks noChangeAspect="1"/>
              </p:cNvPicPr>
              <p:nvPr/>
            </p:nvPicPr>
            <p:blipFill>
              <a:blip r:embed="rId7"/>
              <a:stretch>
                <a:fillRect/>
              </a:stretch>
            </p:blipFill>
            <p:spPr>
              <a:xfrm>
                <a:off x="522288" y="1311327"/>
                <a:ext cx="4123441" cy="2962519"/>
              </a:xfrm>
              <a:prstGeom prst="rect">
                <a:avLst/>
              </a:prstGeom>
            </p:spPr>
          </p:pic>
          <p:sp>
            <p:nvSpPr>
              <p:cNvPr id="6" name="Rectangle 5">
                <a:extLst>
                  <a:ext uri="{FF2B5EF4-FFF2-40B4-BE49-F238E27FC236}">
                    <a16:creationId xmlns:a16="http://schemas.microsoft.com/office/drawing/2014/main" id="{C0284997-5BA5-8BDC-9DF5-CBF2A8E6DEB8}"/>
                  </a:ext>
                </a:extLst>
              </p:cNvPr>
              <p:cNvSpPr/>
              <p:nvPr/>
            </p:nvSpPr>
            <p:spPr bwMode="auto">
              <a:xfrm>
                <a:off x="609759" y="1457745"/>
                <a:ext cx="1764205" cy="766383"/>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3" name="Rectangle 12">
              <a:extLst>
                <a:ext uri="{FF2B5EF4-FFF2-40B4-BE49-F238E27FC236}">
                  <a16:creationId xmlns:a16="http://schemas.microsoft.com/office/drawing/2014/main" id="{B7B571DF-44E0-C8A5-7797-D3C9FE5F712E}"/>
                </a:ext>
              </a:extLst>
            </p:cNvPr>
            <p:cNvSpPr/>
            <p:nvPr/>
          </p:nvSpPr>
          <p:spPr bwMode="auto">
            <a:xfrm>
              <a:off x="1858879" y="3445185"/>
              <a:ext cx="2721213" cy="831276"/>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 name="Title 1">
            <a:extLst>
              <a:ext uri="{FF2B5EF4-FFF2-40B4-BE49-F238E27FC236}">
                <a16:creationId xmlns:a16="http://schemas.microsoft.com/office/drawing/2014/main" id="{C9C90E09-29D2-A3F0-2AC5-5F91BD7E9840}"/>
              </a:ext>
            </a:extLst>
          </p:cNvPr>
          <p:cNvSpPr>
            <a:spLocks noGrp="1"/>
          </p:cNvSpPr>
          <p:nvPr>
            <p:ph type="title"/>
          </p:nvPr>
        </p:nvSpPr>
        <p:spPr/>
        <p:txBody>
          <a:bodyPr/>
          <a:lstStyle/>
          <a:p>
            <a:r>
              <a:rPr lang="en-US" dirty="0"/>
              <a:t>In-Check DIAL</a:t>
            </a:r>
          </a:p>
        </p:txBody>
      </p:sp>
      <p:sp>
        <p:nvSpPr>
          <p:cNvPr id="8" name="TextBox 7">
            <a:extLst>
              <a:ext uri="{FF2B5EF4-FFF2-40B4-BE49-F238E27FC236}">
                <a16:creationId xmlns:a16="http://schemas.microsoft.com/office/drawing/2014/main" id="{2AD7D04B-DD70-2102-8FE2-26CA98D26E2B}"/>
              </a:ext>
            </a:extLst>
          </p:cNvPr>
          <p:cNvSpPr txBox="1"/>
          <p:nvPr/>
        </p:nvSpPr>
        <p:spPr>
          <a:xfrm>
            <a:off x="429273" y="6367986"/>
            <a:ext cx="492539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alliancetechmedical.com/check-dial-training-device.</a:t>
            </a:r>
          </a:p>
        </p:txBody>
      </p:sp>
      <p:grpSp>
        <p:nvGrpSpPr>
          <p:cNvPr id="22" name="Group 21">
            <a:extLst>
              <a:ext uri="{FF2B5EF4-FFF2-40B4-BE49-F238E27FC236}">
                <a16:creationId xmlns:a16="http://schemas.microsoft.com/office/drawing/2014/main" id="{B42DF2CF-080D-40C5-2EC1-9BF23407785F}"/>
              </a:ext>
            </a:extLst>
          </p:cNvPr>
          <p:cNvGrpSpPr/>
          <p:nvPr/>
        </p:nvGrpSpPr>
        <p:grpSpPr>
          <a:xfrm>
            <a:off x="1508416" y="5217417"/>
            <a:ext cx="3479271" cy="1115248"/>
            <a:chOff x="719138" y="4602031"/>
            <a:chExt cx="4488608" cy="1438782"/>
          </a:xfrm>
        </p:grpSpPr>
        <p:pic>
          <p:nvPicPr>
            <p:cNvPr id="12" name="Picture 11">
              <a:extLst>
                <a:ext uri="{FF2B5EF4-FFF2-40B4-BE49-F238E27FC236}">
                  <a16:creationId xmlns:a16="http://schemas.microsoft.com/office/drawing/2014/main" id="{0B80A93C-691D-80E3-A790-C7C335AC9E7F}"/>
                </a:ext>
              </a:extLst>
            </p:cNvPr>
            <p:cNvPicPr>
              <a:picLocks noChangeAspect="1"/>
            </p:cNvPicPr>
            <p:nvPr/>
          </p:nvPicPr>
          <p:blipFill rotWithShape="1">
            <a:blip r:embed="rId8"/>
            <a:srcRect l="17478" t="858" r="6381" b="2374"/>
            <a:stretch/>
          </p:blipFill>
          <p:spPr>
            <a:xfrm>
              <a:off x="803323" y="4602031"/>
              <a:ext cx="4404423" cy="1438782"/>
            </a:xfrm>
            <a:prstGeom prst="rect">
              <a:avLst/>
            </a:prstGeom>
          </p:spPr>
        </p:pic>
        <p:sp>
          <p:nvSpPr>
            <p:cNvPr id="14" name="Rectangle 13">
              <a:extLst>
                <a:ext uri="{FF2B5EF4-FFF2-40B4-BE49-F238E27FC236}">
                  <a16:creationId xmlns:a16="http://schemas.microsoft.com/office/drawing/2014/main" id="{8DD8BF50-0CE9-9160-3D70-ED43873A18A0}"/>
                </a:ext>
              </a:extLst>
            </p:cNvPr>
            <p:cNvSpPr/>
            <p:nvPr/>
          </p:nvSpPr>
          <p:spPr bwMode="auto">
            <a:xfrm>
              <a:off x="719138" y="4989827"/>
              <a:ext cx="859895" cy="661673"/>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3491281D-94F2-9D89-0128-2F01F0A0B828}"/>
                </a:ext>
              </a:extLst>
            </p:cNvPr>
            <p:cNvSpPr/>
            <p:nvPr/>
          </p:nvSpPr>
          <p:spPr bwMode="auto">
            <a:xfrm>
              <a:off x="770467" y="4802066"/>
              <a:ext cx="228600" cy="213328"/>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Rectangle 20">
              <a:extLst>
                <a:ext uri="{FF2B5EF4-FFF2-40B4-BE49-F238E27FC236}">
                  <a16:creationId xmlns:a16="http://schemas.microsoft.com/office/drawing/2014/main" id="{AE7414C4-2E5D-ECF6-1909-58CF05309D9E}"/>
                </a:ext>
              </a:extLst>
            </p:cNvPr>
            <p:cNvSpPr/>
            <p:nvPr/>
          </p:nvSpPr>
          <p:spPr bwMode="auto">
            <a:xfrm>
              <a:off x="803323" y="5651500"/>
              <a:ext cx="462444" cy="213328"/>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40" name="Group 39">
            <a:extLst>
              <a:ext uri="{FF2B5EF4-FFF2-40B4-BE49-F238E27FC236}">
                <a16:creationId xmlns:a16="http://schemas.microsoft.com/office/drawing/2014/main" id="{DBDFBEA6-AFC4-5DBB-0923-AB4AC9D15790}"/>
              </a:ext>
            </a:extLst>
          </p:cNvPr>
          <p:cNvGrpSpPr/>
          <p:nvPr/>
        </p:nvGrpSpPr>
        <p:grpSpPr>
          <a:xfrm>
            <a:off x="4592911" y="2277022"/>
            <a:ext cx="2430748" cy="2451436"/>
            <a:chOff x="5901902" y="2545675"/>
            <a:chExt cx="2095261" cy="2113094"/>
          </a:xfrm>
        </p:grpSpPr>
        <p:sp>
          <p:nvSpPr>
            <p:cNvPr id="27" name="Block Arc 26">
              <a:extLst>
                <a:ext uri="{FF2B5EF4-FFF2-40B4-BE49-F238E27FC236}">
                  <a16:creationId xmlns:a16="http://schemas.microsoft.com/office/drawing/2014/main" id="{6EBC12A8-FA74-9EDA-DFAA-6D2D42929CA6}"/>
                </a:ext>
              </a:extLst>
            </p:cNvPr>
            <p:cNvSpPr/>
            <p:nvPr/>
          </p:nvSpPr>
          <p:spPr bwMode="auto">
            <a:xfrm rot="15867249">
              <a:off x="5901902" y="2574468"/>
              <a:ext cx="2084301" cy="2084301"/>
            </a:xfrm>
            <a:prstGeom prst="blockArc">
              <a:avLst>
                <a:gd name="adj1" fmla="val 17962771"/>
                <a:gd name="adj2" fmla="val 21565042"/>
                <a:gd name="adj3" fmla="val 13234"/>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 name="Block Arc 27">
              <a:extLst>
                <a:ext uri="{FF2B5EF4-FFF2-40B4-BE49-F238E27FC236}">
                  <a16:creationId xmlns:a16="http://schemas.microsoft.com/office/drawing/2014/main" id="{6B3595E2-BD06-BCA7-D859-021112C62974}"/>
                </a:ext>
              </a:extLst>
            </p:cNvPr>
            <p:cNvSpPr/>
            <p:nvPr/>
          </p:nvSpPr>
          <p:spPr bwMode="auto">
            <a:xfrm rot="12186067">
              <a:off x="5912862" y="2548694"/>
              <a:ext cx="2084301" cy="2084301"/>
            </a:xfrm>
            <a:prstGeom prst="blockArc">
              <a:avLst>
                <a:gd name="adj1" fmla="val 18020544"/>
                <a:gd name="adj2" fmla="val 21565042"/>
                <a:gd name="adj3" fmla="val 13234"/>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Block Arc 28">
              <a:extLst>
                <a:ext uri="{FF2B5EF4-FFF2-40B4-BE49-F238E27FC236}">
                  <a16:creationId xmlns:a16="http://schemas.microsoft.com/office/drawing/2014/main" id="{00A4C894-21AE-F565-9FE1-A1AAA9AA6D78}"/>
                </a:ext>
              </a:extLst>
            </p:cNvPr>
            <p:cNvSpPr/>
            <p:nvPr/>
          </p:nvSpPr>
          <p:spPr bwMode="auto">
            <a:xfrm rot="8629759">
              <a:off x="5910998" y="2545675"/>
              <a:ext cx="2084301" cy="2084301"/>
            </a:xfrm>
            <a:prstGeom prst="blockArc">
              <a:avLst>
                <a:gd name="adj1" fmla="val 18241047"/>
                <a:gd name="adj2" fmla="val 21565042"/>
                <a:gd name="adj3" fmla="val 13234"/>
              </a:avLst>
            </a:prstGeom>
            <a:solidFill>
              <a:schemeClr val="tx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2" name="Group 31">
              <a:extLst>
                <a:ext uri="{FF2B5EF4-FFF2-40B4-BE49-F238E27FC236}">
                  <a16:creationId xmlns:a16="http://schemas.microsoft.com/office/drawing/2014/main" id="{4C8FE644-8440-4A3A-091F-FB625AAE83D3}"/>
                </a:ext>
              </a:extLst>
            </p:cNvPr>
            <p:cNvGrpSpPr/>
            <p:nvPr/>
          </p:nvGrpSpPr>
          <p:grpSpPr>
            <a:xfrm>
              <a:off x="6100763" y="2841865"/>
              <a:ext cx="1797155" cy="1797155"/>
              <a:chOff x="6100763" y="2834608"/>
              <a:chExt cx="1797155" cy="1797155"/>
            </a:xfrm>
          </p:grpSpPr>
          <p:sp>
            <p:nvSpPr>
              <p:cNvPr id="30" name="Oval 29">
                <a:extLst>
                  <a:ext uri="{FF2B5EF4-FFF2-40B4-BE49-F238E27FC236}">
                    <a16:creationId xmlns:a16="http://schemas.microsoft.com/office/drawing/2014/main" id="{5AE4F63B-FEDE-D3BE-DFE0-9085598E1B29}"/>
                  </a:ext>
                </a:extLst>
              </p:cNvPr>
              <p:cNvSpPr/>
              <p:nvPr/>
            </p:nvSpPr>
            <p:spPr bwMode="auto">
              <a:xfrm>
                <a:off x="6100763" y="2834608"/>
                <a:ext cx="1797155" cy="1797155"/>
              </a:xfrm>
              <a:prstGeom prst="ellipse">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Oval 30">
                <a:extLst>
                  <a:ext uri="{FF2B5EF4-FFF2-40B4-BE49-F238E27FC236}">
                    <a16:creationId xmlns:a16="http://schemas.microsoft.com/office/drawing/2014/main" id="{9EC2434C-90AA-28C5-6208-576E76EE010A}"/>
                  </a:ext>
                </a:extLst>
              </p:cNvPr>
              <p:cNvSpPr/>
              <p:nvPr/>
            </p:nvSpPr>
            <p:spPr bwMode="auto">
              <a:xfrm>
                <a:off x="6311658" y="2841865"/>
                <a:ext cx="1293828" cy="1216407"/>
              </a:xfrm>
              <a:prstGeom prst="ellipse">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5" name="Block Arc 24">
              <a:extLst>
                <a:ext uri="{FF2B5EF4-FFF2-40B4-BE49-F238E27FC236}">
                  <a16:creationId xmlns:a16="http://schemas.microsoft.com/office/drawing/2014/main" id="{6910DF8D-760F-8EE1-36E0-D2F4B57FA36F}"/>
                </a:ext>
              </a:extLst>
            </p:cNvPr>
            <p:cNvSpPr/>
            <p:nvPr/>
          </p:nvSpPr>
          <p:spPr bwMode="auto">
            <a:xfrm rot="1199599">
              <a:off x="5909957" y="2571452"/>
              <a:ext cx="2084301" cy="2084301"/>
            </a:xfrm>
            <a:prstGeom prst="blockArc">
              <a:avLst>
                <a:gd name="adj1" fmla="val 18193831"/>
                <a:gd name="adj2" fmla="val 21565042"/>
                <a:gd name="adj3" fmla="val 13234"/>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 name="Block Arc 25">
              <a:extLst>
                <a:ext uri="{FF2B5EF4-FFF2-40B4-BE49-F238E27FC236}">
                  <a16:creationId xmlns:a16="http://schemas.microsoft.com/office/drawing/2014/main" id="{61F9A964-ABD9-37FE-29BF-1975DA58663D}"/>
                </a:ext>
              </a:extLst>
            </p:cNvPr>
            <p:cNvSpPr/>
            <p:nvPr/>
          </p:nvSpPr>
          <p:spPr bwMode="auto">
            <a:xfrm rot="19430442">
              <a:off x="5910953" y="2573979"/>
              <a:ext cx="2084301" cy="2084301"/>
            </a:xfrm>
            <a:prstGeom prst="blockArc">
              <a:avLst>
                <a:gd name="adj1" fmla="val 17962771"/>
                <a:gd name="adj2" fmla="val 21565042"/>
                <a:gd name="adj3" fmla="val 13234"/>
              </a:avLst>
            </a:prstGeom>
            <a:solidFill>
              <a:schemeClr val="accent5"/>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Block Arc 23">
              <a:extLst>
                <a:ext uri="{FF2B5EF4-FFF2-40B4-BE49-F238E27FC236}">
                  <a16:creationId xmlns:a16="http://schemas.microsoft.com/office/drawing/2014/main" id="{43E68FCC-8941-1378-78BE-7BB32B3BD564}"/>
                </a:ext>
              </a:extLst>
            </p:cNvPr>
            <p:cNvSpPr/>
            <p:nvPr/>
          </p:nvSpPr>
          <p:spPr bwMode="auto">
            <a:xfrm rot="4442314">
              <a:off x="5907936" y="2571453"/>
              <a:ext cx="2084301" cy="2084301"/>
            </a:xfrm>
            <a:prstGeom prst="blockArc">
              <a:avLst>
                <a:gd name="adj1" fmla="val 18319261"/>
                <a:gd name="adj2" fmla="val 21565042"/>
                <a:gd name="adj3" fmla="val 13234"/>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41" name="Group 40">
            <a:extLst>
              <a:ext uri="{FF2B5EF4-FFF2-40B4-BE49-F238E27FC236}">
                <a16:creationId xmlns:a16="http://schemas.microsoft.com/office/drawing/2014/main" id="{7D13931A-323E-2CB0-8CCA-CE91178D70A8}"/>
              </a:ext>
            </a:extLst>
          </p:cNvPr>
          <p:cNvGrpSpPr/>
          <p:nvPr/>
        </p:nvGrpSpPr>
        <p:grpSpPr>
          <a:xfrm>
            <a:off x="1481083" y="1670780"/>
            <a:ext cx="984054" cy="2073816"/>
            <a:chOff x="4601979" y="1827022"/>
            <a:chExt cx="1098626" cy="2315268"/>
          </a:xfrm>
        </p:grpSpPr>
        <p:sp>
          <p:nvSpPr>
            <p:cNvPr id="33" name="TextBox 32">
              <a:extLst>
                <a:ext uri="{FF2B5EF4-FFF2-40B4-BE49-F238E27FC236}">
                  <a16:creationId xmlns:a16="http://schemas.microsoft.com/office/drawing/2014/main" id="{E3096A75-75EC-1F7C-E5DE-A34A56F83D05}"/>
                </a:ext>
              </a:extLst>
            </p:cNvPr>
            <p:cNvSpPr txBox="1"/>
            <p:nvPr/>
          </p:nvSpPr>
          <p:spPr bwMode="auto">
            <a:xfrm>
              <a:off x="4727262" y="1827022"/>
              <a:ext cx="973343"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High</a:t>
              </a:r>
            </a:p>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 high</a:t>
              </a:r>
            </a:p>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Medium</a:t>
              </a:r>
            </a:p>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 low</a:t>
              </a:r>
            </a:p>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Low</a:t>
              </a:r>
            </a:p>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pMDI</a:t>
              </a:r>
            </a:p>
          </p:txBody>
        </p:sp>
        <p:sp>
          <p:nvSpPr>
            <p:cNvPr id="34" name="Rectangle 33">
              <a:extLst>
                <a:ext uri="{FF2B5EF4-FFF2-40B4-BE49-F238E27FC236}">
                  <a16:creationId xmlns:a16="http://schemas.microsoft.com/office/drawing/2014/main" id="{82C1A738-DD5D-AF9B-6998-5549B5CDD180}"/>
                </a:ext>
              </a:extLst>
            </p:cNvPr>
            <p:cNvSpPr/>
            <p:nvPr/>
          </p:nvSpPr>
          <p:spPr bwMode="auto">
            <a:xfrm>
              <a:off x="4609774" y="1937046"/>
              <a:ext cx="138590" cy="13859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Rectangle 34">
              <a:extLst>
                <a:ext uri="{FF2B5EF4-FFF2-40B4-BE49-F238E27FC236}">
                  <a16:creationId xmlns:a16="http://schemas.microsoft.com/office/drawing/2014/main" id="{E85BB31C-6ABD-1779-8FF9-DD4DE8A2C3FE}"/>
                </a:ext>
              </a:extLst>
            </p:cNvPr>
            <p:cNvSpPr/>
            <p:nvPr/>
          </p:nvSpPr>
          <p:spPr bwMode="auto">
            <a:xfrm>
              <a:off x="4608036" y="2360219"/>
              <a:ext cx="138590" cy="13859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 name="Rectangle 35">
              <a:extLst>
                <a:ext uri="{FF2B5EF4-FFF2-40B4-BE49-F238E27FC236}">
                  <a16:creationId xmlns:a16="http://schemas.microsoft.com/office/drawing/2014/main" id="{60990553-14AA-B819-C978-F9ABC6A8DC02}"/>
                </a:ext>
              </a:extLst>
            </p:cNvPr>
            <p:cNvSpPr/>
            <p:nvPr/>
          </p:nvSpPr>
          <p:spPr bwMode="auto">
            <a:xfrm>
              <a:off x="4605775" y="2765536"/>
              <a:ext cx="138590" cy="13859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Rectangle 36">
              <a:extLst>
                <a:ext uri="{FF2B5EF4-FFF2-40B4-BE49-F238E27FC236}">
                  <a16:creationId xmlns:a16="http://schemas.microsoft.com/office/drawing/2014/main" id="{F9123414-5142-2094-E1D9-3F7D78C2ABB9}"/>
                </a:ext>
              </a:extLst>
            </p:cNvPr>
            <p:cNvSpPr/>
            <p:nvPr/>
          </p:nvSpPr>
          <p:spPr bwMode="auto">
            <a:xfrm>
              <a:off x="4605978" y="3175210"/>
              <a:ext cx="138590" cy="13859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Rectangle 37">
              <a:extLst>
                <a:ext uri="{FF2B5EF4-FFF2-40B4-BE49-F238E27FC236}">
                  <a16:creationId xmlns:a16="http://schemas.microsoft.com/office/drawing/2014/main" id="{AA917872-468C-A6BD-E6A1-7A63713D77AA}"/>
                </a:ext>
              </a:extLst>
            </p:cNvPr>
            <p:cNvSpPr/>
            <p:nvPr/>
          </p:nvSpPr>
          <p:spPr bwMode="auto">
            <a:xfrm>
              <a:off x="4604240" y="3598383"/>
              <a:ext cx="138590" cy="13859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Rectangle 38">
              <a:extLst>
                <a:ext uri="{FF2B5EF4-FFF2-40B4-BE49-F238E27FC236}">
                  <a16:creationId xmlns:a16="http://schemas.microsoft.com/office/drawing/2014/main" id="{154A763B-CBEC-74BB-87E8-A7139B1D32A9}"/>
                </a:ext>
              </a:extLst>
            </p:cNvPr>
            <p:cNvSpPr/>
            <p:nvPr/>
          </p:nvSpPr>
          <p:spPr bwMode="auto">
            <a:xfrm>
              <a:off x="4601979" y="4003700"/>
              <a:ext cx="138590" cy="138590"/>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42" name="TextBox 41">
            <a:extLst>
              <a:ext uri="{FF2B5EF4-FFF2-40B4-BE49-F238E27FC236}">
                <a16:creationId xmlns:a16="http://schemas.microsoft.com/office/drawing/2014/main" id="{AD161352-C976-31F0-D359-6E22C0F05430}"/>
              </a:ext>
            </a:extLst>
          </p:cNvPr>
          <p:cNvSpPr txBox="1"/>
          <p:nvPr/>
        </p:nvSpPr>
        <p:spPr bwMode="auto">
          <a:xfrm rot="18454407">
            <a:off x="4603091" y="4552394"/>
            <a:ext cx="6447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pMDI</a:t>
            </a:r>
          </a:p>
        </p:txBody>
      </p:sp>
      <p:sp>
        <p:nvSpPr>
          <p:cNvPr id="43" name="TextBox 42">
            <a:extLst>
              <a:ext uri="{FF2B5EF4-FFF2-40B4-BE49-F238E27FC236}">
                <a16:creationId xmlns:a16="http://schemas.microsoft.com/office/drawing/2014/main" id="{5DD0EFC0-730E-5A71-C956-8B0F66590BB3}"/>
              </a:ext>
            </a:extLst>
          </p:cNvPr>
          <p:cNvSpPr txBox="1"/>
          <p:nvPr/>
        </p:nvSpPr>
        <p:spPr bwMode="auto">
          <a:xfrm rot="21420002">
            <a:off x="3511791" y="3425324"/>
            <a:ext cx="10776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Breezhaler</a:t>
            </a:r>
          </a:p>
        </p:txBody>
      </p:sp>
      <p:sp>
        <p:nvSpPr>
          <p:cNvPr id="44" name="TextBox 43">
            <a:extLst>
              <a:ext uri="{FF2B5EF4-FFF2-40B4-BE49-F238E27FC236}">
                <a16:creationId xmlns:a16="http://schemas.microsoft.com/office/drawing/2014/main" id="{1AEF33A8-5A52-D4BF-8062-48DD8EDC5283}"/>
              </a:ext>
            </a:extLst>
          </p:cNvPr>
          <p:cNvSpPr txBox="1"/>
          <p:nvPr/>
        </p:nvSpPr>
        <p:spPr bwMode="auto">
          <a:xfrm rot="2121673">
            <a:off x="3901164" y="2367718"/>
            <a:ext cx="10102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Accuhaler</a:t>
            </a:r>
          </a:p>
        </p:txBody>
      </p:sp>
      <p:sp>
        <p:nvSpPr>
          <p:cNvPr id="45" name="TextBox 44">
            <a:extLst>
              <a:ext uri="{FF2B5EF4-FFF2-40B4-BE49-F238E27FC236}">
                <a16:creationId xmlns:a16="http://schemas.microsoft.com/office/drawing/2014/main" id="{B4C53C0D-6637-8A27-CE43-DB63674DCD35}"/>
              </a:ext>
            </a:extLst>
          </p:cNvPr>
          <p:cNvSpPr txBox="1"/>
          <p:nvPr/>
        </p:nvSpPr>
        <p:spPr bwMode="auto">
          <a:xfrm rot="2887002">
            <a:off x="4304680" y="2000559"/>
            <a:ext cx="9573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Diskhaler</a:t>
            </a:r>
          </a:p>
        </p:txBody>
      </p:sp>
      <p:sp>
        <p:nvSpPr>
          <p:cNvPr id="46" name="TextBox 45">
            <a:extLst>
              <a:ext uri="{FF2B5EF4-FFF2-40B4-BE49-F238E27FC236}">
                <a16:creationId xmlns:a16="http://schemas.microsoft.com/office/drawing/2014/main" id="{8CAA25A6-3228-0A30-A859-C1DC91876361}"/>
              </a:ext>
            </a:extLst>
          </p:cNvPr>
          <p:cNvSpPr txBox="1"/>
          <p:nvPr/>
        </p:nvSpPr>
        <p:spPr bwMode="auto">
          <a:xfrm rot="4159103">
            <a:off x="4977322" y="1852495"/>
            <a:ext cx="6958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Ellipta</a:t>
            </a:r>
          </a:p>
        </p:txBody>
      </p:sp>
      <p:sp>
        <p:nvSpPr>
          <p:cNvPr id="47" name="TextBox 46">
            <a:extLst>
              <a:ext uri="{FF2B5EF4-FFF2-40B4-BE49-F238E27FC236}">
                <a16:creationId xmlns:a16="http://schemas.microsoft.com/office/drawing/2014/main" id="{20C5AF23-D911-9317-219B-1F474354444D}"/>
              </a:ext>
            </a:extLst>
          </p:cNvPr>
          <p:cNvSpPr txBox="1"/>
          <p:nvPr/>
        </p:nvSpPr>
        <p:spPr bwMode="auto">
          <a:xfrm rot="16200000">
            <a:off x="5409406" y="1698971"/>
            <a:ext cx="8467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Genuair</a:t>
            </a:r>
          </a:p>
        </p:txBody>
      </p:sp>
      <p:sp>
        <p:nvSpPr>
          <p:cNvPr id="48" name="TextBox 47">
            <a:extLst>
              <a:ext uri="{FF2B5EF4-FFF2-40B4-BE49-F238E27FC236}">
                <a16:creationId xmlns:a16="http://schemas.microsoft.com/office/drawing/2014/main" id="{D7D1493F-E77D-B21D-5F87-0AB639AB4C12}"/>
              </a:ext>
            </a:extLst>
          </p:cNvPr>
          <p:cNvSpPr txBox="1"/>
          <p:nvPr/>
        </p:nvSpPr>
        <p:spPr bwMode="auto">
          <a:xfrm rot="17152671">
            <a:off x="5740628" y="1714020"/>
            <a:ext cx="9621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Spiromax</a:t>
            </a:r>
          </a:p>
        </p:txBody>
      </p:sp>
      <p:sp>
        <p:nvSpPr>
          <p:cNvPr id="49" name="TextBox 48">
            <a:extLst>
              <a:ext uri="{FF2B5EF4-FFF2-40B4-BE49-F238E27FC236}">
                <a16:creationId xmlns:a16="http://schemas.microsoft.com/office/drawing/2014/main" id="{60BEF344-CADA-3770-FD84-041EEC115C6C}"/>
              </a:ext>
            </a:extLst>
          </p:cNvPr>
          <p:cNvSpPr txBox="1"/>
          <p:nvPr/>
        </p:nvSpPr>
        <p:spPr bwMode="auto">
          <a:xfrm rot="17877039">
            <a:off x="6137707" y="1858788"/>
            <a:ext cx="9925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Clickhaler</a:t>
            </a:r>
          </a:p>
        </p:txBody>
      </p:sp>
      <p:sp>
        <p:nvSpPr>
          <p:cNvPr id="50" name="TextBox 49">
            <a:extLst>
              <a:ext uri="{FF2B5EF4-FFF2-40B4-BE49-F238E27FC236}">
                <a16:creationId xmlns:a16="http://schemas.microsoft.com/office/drawing/2014/main" id="{6D6D7032-7A9F-AE3A-E988-D4F070FC6E60}"/>
              </a:ext>
            </a:extLst>
          </p:cNvPr>
          <p:cNvSpPr txBox="1"/>
          <p:nvPr/>
        </p:nvSpPr>
        <p:spPr bwMode="auto">
          <a:xfrm rot="19174753">
            <a:off x="6400666" y="1694739"/>
            <a:ext cx="22240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Turbuhaler S (Symbicort)</a:t>
            </a:r>
          </a:p>
        </p:txBody>
      </p:sp>
      <p:sp>
        <p:nvSpPr>
          <p:cNvPr id="51" name="TextBox 50">
            <a:extLst>
              <a:ext uri="{FF2B5EF4-FFF2-40B4-BE49-F238E27FC236}">
                <a16:creationId xmlns:a16="http://schemas.microsoft.com/office/drawing/2014/main" id="{FB722C2A-D3BE-4DF5-924E-122D4EE24225}"/>
              </a:ext>
            </a:extLst>
          </p:cNvPr>
          <p:cNvSpPr txBox="1"/>
          <p:nvPr/>
        </p:nvSpPr>
        <p:spPr bwMode="auto">
          <a:xfrm rot="19712922">
            <a:off x="6757237" y="2279632"/>
            <a:ext cx="20697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Turbuhaler (Pulmicort)</a:t>
            </a:r>
          </a:p>
        </p:txBody>
      </p:sp>
      <p:sp>
        <p:nvSpPr>
          <p:cNvPr id="52" name="TextBox 51">
            <a:extLst>
              <a:ext uri="{FF2B5EF4-FFF2-40B4-BE49-F238E27FC236}">
                <a16:creationId xmlns:a16="http://schemas.microsoft.com/office/drawing/2014/main" id="{DC740837-107B-5454-2385-1EE71B1FF2B5}"/>
              </a:ext>
            </a:extLst>
          </p:cNvPr>
          <p:cNvSpPr txBox="1"/>
          <p:nvPr/>
        </p:nvSpPr>
        <p:spPr bwMode="auto">
          <a:xfrm rot="21170610">
            <a:off x="7039765" y="3102370"/>
            <a:ext cx="1042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Twisthaler</a:t>
            </a:r>
          </a:p>
        </p:txBody>
      </p:sp>
      <p:sp>
        <p:nvSpPr>
          <p:cNvPr id="53" name="TextBox 52">
            <a:extLst>
              <a:ext uri="{FF2B5EF4-FFF2-40B4-BE49-F238E27FC236}">
                <a16:creationId xmlns:a16="http://schemas.microsoft.com/office/drawing/2014/main" id="{9463B591-8831-E7C5-F055-AF2D08931E19}"/>
              </a:ext>
            </a:extLst>
          </p:cNvPr>
          <p:cNvSpPr txBox="1"/>
          <p:nvPr/>
        </p:nvSpPr>
        <p:spPr bwMode="auto">
          <a:xfrm rot="443319">
            <a:off x="7014545" y="3631351"/>
            <a:ext cx="10502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NEXThaler</a:t>
            </a:r>
          </a:p>
        </p:txBody>
      </p:sp>
      <p:sp>
        <p:nvSpPr>
          <p:cNvPr id="54" name="TextBox 53">
            <a:extLst>
              <a:ext uri="{FF2B5EF4-FFF2-40B4-BE49-F238E27FC236}">
                <a16:creationId xmlns:a16="http://schemas.microsoft.com/office/drawing/2014/main" id="{FB20EC58-8EA7-3339-965E-A2FCD7465A21}"/>
              </a:ext>
            </a:extLst>
          </p:cNvPr>
          <p:cNvSpPr txBox="1"/>
          <p:nvPr/>
        </p:nvSpPr>
        <p:spPr bwMode="auto">
          <a:xfrm rot="1867815">
            <a:off x="6735483" y="4335222"/>
            <a:ext cx="975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Easyhaler</a:t>
            </a:r>
          </a:p>
        </p:txBody>
      </p:sp>
      <p:sp>
        <p:nvSpPr>
          <p:cNvPr id="55" name="TextBox 54">
            <a:extLst>
              <a:ext uri="{FF2B5EF4-FFF2-40B4-BE49-F238E27FC236}">
                <a16:creationId xmlns:a16="http://schemas.microsoft.com/office/drawing/2014/main" id="{3A811736-4986-9926-2DC9-D7B5C2231B91}"/>
              </a:ext>
            </a:extLst>
          </p:cNvPr>
          <p:cNvSpPr txBox="1"/>
          <p:nvPr/>
        </p:nvSpPr>
        <p:spPr bwMode="auto">
          <a:xfrm rot="2819075">
            <a:off x="6352570" y="4731477"/>
            <a:ext cx="1119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HandiHaler</a:t>
            </a:r>
          </a:p>
        </p:txBody>
      </p:sp>
      <p:graphicFrame>
        <p:nvGraphicFramePr>
          <p:cNvPr id="59" name="Object 58">
            <a:extLst>
              <a:ext uri="{FF2B5EF4-FFF2-40B4-BE49-F238E27FC236}">
                <a16:creationId xmlns:a16="http://schemas.microsoft.com/office/drawing/2014/main" id="{0481CBAE-1BD6-4348-3889-2BF2B581E30A}"/>
              </a:ext>
            </a:extLst>
          </p:cNvPr>
          <p:cNvGraphicFramePr>
            <a:graphicFrameLocks noChangeAspect="1"/>
          </p:cNvGraphicFramePr>
          <p:nvPr/>
        </p:nvGraphicFramePr>
        <p:xfrm>
          <a:off x="4955542" y="1277492"/>
          <a:ext cx="483281" cy="472999"/>
        </p:xfrm>
        <a:graphic>
          <a:graphicData uri="http://schemas.openxmlformats.org/presentationml/2006/ole">
            <mc:AlternateContent xmlns:mc="http://schemas.openxmlformats.org/markup-compatibility/2006">
              <mc:Choice xmlns:v="urn:schemas-microsoft-com:vml" Requires="v">
                <p:oleObj r:id="rId9" imgW="1193400" imgH="1168200" progId="">
                  <p:embed/>
                </p:oleObj>
              </mc:Choice>
              <mc:Fallback>
                <p:oleObj r:id="rId9" imgW="1193400" imgH="1168200" progId="">
                  <p:embed/>
                  <p:pic>
                    <p:nvPicPr>
                      <p:cNvPr id="59" name="Object 58">
                        <a:extLst>
                          <a:ext uri="{FF2B5EF4-FFF2-40B4-BE49-F238E27FC236}">
                            <a16:creationId xmlns:a16="http://schemas.microsoft.com/office/drawing/2014/main" id="{0481CBAE-1BD6-4348-3889-2BF2B581E30A}"/>
                          </a:ext>
                        </a:extLst>
                      </p:cNvPr>
                      <p:cNvPicPr/>
                      <p:nvPr/>
                    </p:nvPicPr>
                    <p:blipFill>
                      <a:blip r:embed="rId10"/>
                      <a:stretch>
                        <a:fillRect/>
                      </a:stretch>
                    </p:blipFill>
                    <p:spPr>
                      <a:xfrm>
                        <a:off x="4955542" y="1277492"/>
                        <a:ext cx="483281" cy="472999"/>
                      </a:xfrm>
                      <a:prstGeom prst="rect">
                        <a:avLst/>
                      </a:prstGeom>
                    </p:spPr>
                  </p:pic>
                </p:oleObj>
              </mc:Fallback>
            </mc:AlternateContent>
          </a:graphicData>
        </a:graphic>
      </p:graphicFrame>
      <p:graphicFrame>
        <p:nvGraphicFramePr>
          <p:cNvPr id="62" name="Object 61">
            <a:extLst>
              <a:ext uri="{FF2B5EF4-FFF2-40B4-BE49-F238E27FC236}">
                <a16:creationId xmlns:a16="http://schemas.microsoft.com/office/drawing/2014/main" id="{4C0FF586-2614-F7B8-5F4D-CA86DE0FB800}"/>
              </a:ext>
            </a:extLst>
          </p:cNvPr>
          <p:cNvGraphicFramePr>
            <a:graphicFrameLocks noChangeAspect="1"/>
          </p:cNvGraphicFramePr>
          <p:nvPr/>
        </p:nvGraphicFramePr>
        <p:xfrm>
          <a:off x="7223529" y="5230241"/>
          <a:ext cx="374150" cy="351336"/>
        </p:xfrm>
        <a:graphic>
          <a:graphicData uri="http://schemas.openxmlformats.org/presentationml/2006/ole">
            <mc:AlternateContent xmlns:mc="http://schemas.openxmlformats.org/markup-compatibility/2006">
              <mc:Choice xmlns:v="urn:schemas-microsoft-com:vml" Requires="v">
                <p:oleObj r:id="rId11" imgW="1041120" imgH="977760" progId="">
                  <p:embed/>
                </p:oleObj>
              </mc:Choice>
              <mc:Fallback>
                <p:oleObj r:id="rId11" imgW="1041120" imgH="977760" progId="">
                  <p:embed/>
                  <p:pic>
                    <p:nvPicPr>
                      <p:cNvPr id="62" name="Object 61">
                        <a:extLst>
                          <a:ext uri="{FF2B5EF4-FFF2-40B4-BE49-F238E27FC236}">
                            <a16:creationId xmlns:a16="http://schemas.microsoft.com/office/drawing/2014/main" id="{4C0FF586-2614-F7B8-5F4D-CA86DE0FB800}"/>
                          </a:ext>
                        </a:extLst>
                      </p:cNvPr>
                      <p:cNvPicPr/>
                      <p:nvPr/>
                    </p:nvPicPr>
                    <p:blipFill>
                      <a:blip r:embed="rId12"/>
                      <a:stretch>
                        <a:fillRect/>
                      </a:stretch>
                    </p:blipFill>
                    <p:spPr>
                      <a:xfrm>
                        <a:off x="7223529" y="5230241"/>
                        <a:ext cx="374150" cy="351336"/>
                      </a:xfrm>
                      <a:prstGeom prst="rect">
                        <a:avLst/>
                      </a:prstGeom>
                    </p:spPr>
                  </p:pic>
                </p:oleObj>
              </mc:Fallback>
            </mc:AlternateContent>
          </a:graphicData>
        </a:graphic>
      </p:graphicFrame>
      <p:graphicFrame>
        <p:nvGraphicFramePr>
          <p:cNvPr id="64" name="Object 63">
            <a:extLst>
              <a:ext uri="{FF2B5EF4-FFF2-40B4-BE49-F238E27FC236}">
                <a16:creationId xmlns:a16="http://schemas.microsoft.com/office/drawing/2014/main" id="{678CC394-69E5-8190-C4F1-A5A6157346AC}"/>
              </a:ext>
            </a:extLst>
          </p:cNvPr>
          <p:cNvGraphicFramePr>
            <a:graphicFrameLocks noChangeAspect="1"/>
          </p:cNvGraphicFramePr>
          <p:nvPr/>
        </p:nvGraphicFramePr>
        <p:xfrm>
          <a:off x="8335804" y="1006919"/>
          <a:ext cx="437750" cy="376559"/>
        </p:xfrm>
        <a:graphic>
          <a:graphicData uri="http://schemas.openxmlformats.org/presentationml/2006/ole">
            <mc:AlternateContent xmlns:mc="http://schemas.openxmlformats.org/markup-compatibility/2006">
              <mc:Choice xmlns:v="urn:schemas-microsoft-com:vml" Requires="v">
                <p:oleObj r:id="rId13" imgW="1180800" imgH="1015560" progId="">
                  <p:embed/>
                </p:oleObj>
              </mc:Choice>
              <mc:Fallback>
                <p:oleObj r:id="rId13" imgW="1180800" imgH="1015560" progId="">
                  <p:embed/>
                  <p:pic>
                    <p:nvPicPr>
                      <p:cNvPr id="64" name="Object 63">
                        <a:extLst>
                          <a:ext uri="{FF2B5EF4-FFF2-40B4-BE49-F238E27FC236}">
                            <a16:creationId xmlns:a16="http://schemas.microsoft.com/office/drawing/2014/main" id="{678CC394-69E5-8190-C4F1-A5A6157346AC}"/>
                          </a:ext>
                        </a:extLst>
                      </p:cNvPr>
                      <p:cNvPicPr/>
                      <p:nvPr/>
                    </p:nvPicPr>
                    <p:blipFill>
                      <a:blip r:embed="rId14"/>
                      <a:stretch>
                        <a:fillRect/>
                      </a:stretch>
                    </p:blipFill>
                    <p:spPr>
                      <a:xfrm>
                        <a:off x="8335804" y="1006919"/>
                        <a:ext cx="437750" cy="376559"/>
                      </a:xfrm>
                      <a:prstGeom prst="rect">
                        <a:avLst/>
                      </a:prstGeom>
                    </p:spPr>
                  </p:pic>
                </p:oleObj>
              </mc:Fallback>
            </mc:AlternateContent>
          </a:graphicData>
        </a:graphic>
      </p:graphicFrame>
      <p:graphicFrame>
        <p:nvGraphicFramePr>
          <p:cNvPr id="68" name="Object 67">
            <a:extLst>
              <a:ext uri="{FF2B5EF4-FFF2-40B4-BE49-F238E27FC236}">
                <a16:creationId xmlns:a16="http://schemas.microsoft.com/office/drawing/2014/main" id="{DDF866F7-E665-E7C1-FF04-1F3E6CC685FB}"/>
              </a:ext>
            </a:extLst>
          </p:cNvPr>
          <p:cNvGraphicFramePr>
            <a:graphicFrameLocks noChangeAspect="1"/>
          </p:cNvGraphicFramePr>
          <p:nvPr/>
        </p:nvGraphicFramePr>
        <p:xfrm>
          <a:off x="5671890" y="1196219"/>
          <a:ext cx="407982" cy="286008"/>
        </p:xfrm>
        <a:graphic>
          <a:graphicData uri="http://schemas.openxmlformats.org/presentationml/2006/ole">
            <mc:AlternateContent xmlns:mc="http://schemas.openxmlformats.org/markup-compatibility/2006">
              <mc:Choice xmlns:v="urn:schemas-microsoft-com:vml" Requires="v">
                <p:oleObj r:id="rId15" imgW="1231560" imgH="863280" progId="">
                  <p:embed/>
                </p:oleObj>
              </mc:Choice>
              <mc:Fallback>
                <p:oleObj r:id="rId15" imgW="1231560" imgH="863280" progId="">
                  <p:embed/>
                  <p:pic>
                    <p:nvPicPr>
                      <p:cNvPr id="68" name="Object 67">
                        <a:extLst>
                          <a:ext uri="{FF2B5EF4-FFF2-40B4-BE49-F238E27FC236}">
                            <a16:creationId xmlns:a16="http://schemas.microsoft.com/office/drawing/2014/main" id="{DDF866F7-E665-E7C1-FF04-1F3E6CC685FB}"/>
                          </a:ext>
                        </a:extLst>
                      </p:cNvPr>
                      <p:cNvPicPr/>
                      <p:nvPr/>
                    </p:nvPicPr>
                    <p:blipFill>
                      <a:blip r:embed="rId16"/>
                      <a:stretch>
                        <a:fillRect/>
                      </a:stretch>
                    </p:blipFill>
                    <p:spPr>
                      <a:xfrm>
                        <a:off x="5671890" y="1196219"/>
                        <a:ext cx="407982" cy="286008"/>
                      </a:xfrm>
                      <a:prstGeom prst="rect">
                        <a:avLst/>
                      </a:prstGeom>
                    </p:spPr>
                  </p:pic>
                </p:oleObj>
              </mc:Fallback>
            </mc:AlternateContent>
          </a:graphicData>
        </a:graphic>
      </p:graphicFrame>
      <p:graphicFrame>
        <p:nvGraphicFramePr>
          <p:cNvPr id="70" name="Object 69">
            <a:extLst>
              <a:ext uri="{FF2B5EF4-FFF2-40B4-BE49-F238E27FC236}">
                <a16:creationId xmlns:a16="http://schemas.microsoft.com/office/drawing/2014/main" id="{12152368-63F0-BD89-BCE0-91720460E373}"/>
              </a:ext>
            </a:extLst>
          </p:cNvPr>
          <p:cNvGraphicFramePr>
            <a:graphicFrameLocks noChangeAspect="1"/>
          </p:cNvGraphicFramePr>
          <p:nvPr/>
        </p:nvGraphicFramePr>
        <p:xfrm>
          <a:off x="6250088" y="981108"/>
          <a:ext cx="248951" cy="475272"/>
        </p:xfrm>
        <a:graphic>
          <a:graphicData uri="http://schemas.openxmlformats.org/presentationml/2006/ole">
            <mc:AlternateContent xmlns:mc="http://schemas.openxmlformats.org/markup-compatibility/2006">
              <mc:Choice xmlns:v="urn:schemas-microsoft-com:vml" Requires="v">
                <p:oleObj r:id="rId17" imgW="558720" imgH="1066320" progId="">
                  <p:embed/>
                </p:oleObj>
              </mc:Choice>
              <mc:Fallback>
                <p:oleObj r:id="rId17" imgW="558720" imgH="1066320" progId="">
                  <p:embed/>
                  <p:pic>
                    <p:nvPicPr>
                      <p:cNvPr id="70" name="Object 69">
                        <a:extLst>
                          <a:ext uri="{FF2B5EF4-FFF2-40B4-BE49-F238E27FC236}">
                            <a16:creationId xmlns:a16="http://schemas.microsoft.com/office/drawing/2014/main" id="{12152368-63F0-BD89-BCE0-91720460E373}"/>
                          </a:ext>
                        </a:extLst>
                      </p:cNvPr>
                      <p:cNvPicPr/>
                      <p:nvPr/>
                    </p:nvPicPr>
                    <p:blipFill>
                      <a:blip r:embed="rId18"/>
                      <a:stretch>
                        <a:fillRect/>
                      </a:stretch>
                    </p:blipFill>
                    <p:spPr>
                      <a:xfrm>
                        <a:off x="6250088" y="981108"/>
                        <a:ext cx="248951" cy="475272"/>
                      </a:xfrm>
                      <a:prstGeom prst="rect">
                        <a:avLst/>
                      </a:prstGeom>
                    </p:spPr>
                  </p:pic>
                </p:oleObj>
              </mc:Fallback>
            </mc:AlternateContent>
          </a:graphicData>
        </a:graphic>
      </p:graphicFrame>
      <p:graphicFrame>
        <p:nvGraphicFramePr>
          <p:cNvPr id="71" name="Object 70">
            <a:extLst>
              <a:ext uri="{FF2B5EF4-FFF2-40B4-BE49-F238E27FC236}">
                <a16:creationId xmlns:a16="http://schemas.microsoft.com/office/drawing/2014/main" id="{4057D2C9-FFB3-4FA1-ED18-D5EB3B00BA81}"/>
              </a:ext>
            </a:extLst>
          </p:cNvPr>
          <p:cNvGraphicFramePr>
            <a:graphicFrameLocks noChangeAspect="1"/>
          </p:cNvGraphicFramePr>
          <p:nvPr/>
        </p:nvGraphicFramePr>
        <p:xfrm>
          <a:off x="8036336" y="2997769"/>
          <a:ext cx="410237" cy="389725"/>
        </p:xfrm>
        <a:graphic>
          <a:graphicData uri="http://schemas.openxmlformats.org/presentationml/2006/ole">
            <mc:AlternateContent xmlns:mc="http://schemas.openxmlformats.org/markup-compatibility/2006">
              <mc:Choice xmlns:v="urn:schemas-microsoft-com:vml" Requires="v">
                <p:oleObj r:id="rId19" imgW="1015560" imgH="964800" progId="">
                  <p:embed/>
                </p:oleObj>
              </mc:Choice>
              <mc:Fallback>
                <p:oleObj r:id="rId19" imgW="1015560" imgH="964800" progId="">
                  <p:embed/>
                  <p:pic>
                    <p:nvPicPr>
                      <p:cNvPr id="71" name="Object 70">
                        <a:extLst>
                          <a:ext uri="{FF2B5EF4-FFF2-40B4-BE49-F238E27FC236}">
                            <a16:creationId xmlns:a16="http://schemas.microsoft.com/office/drawing/2014/main" id="{4057D2C9-FFB3-4FA1-ED18-D5EB3B00BA81}"/>
                          </a:ext>
                        </a:extLst>
                      </p:cNvPr>
                      <p:cNvPicPr/>
                      <p:nvPr/>
                    </p:nvPicPr>
                    <p:blipFill>
                      <a:blip r:embed="rId20"/>
                      <a:stretch>
                        <a:fillRect/>
                      </a:stretch>
                    </p:blipFill>
                    <p:spPr>
                      <a:xfrm>
                        <a:off x="8036336" y="2997769"/>
                        <a:ext cx="410237" cy="389725"/>
                      </a:xfrm>
                      <a:prstGeom prst="rect">
                        <a:avLst/>
                      </a:prstGeom>
                    </p:spPr>
                  </p:pic>
                </p:oleObj>
              </mc:Fallback>
            </mc:AlternateContent>
          </a:graphicData>
        </a:graphic>
      </p:graphicFrame>
      <p:pic>
        <p:nvPicPr>
          <p:cNvPr id="75" name="Picture 74">
            <a:extLst>
              <a:ext uri="{FF2B5EF4-FFF2-40B4-BE49-F238E27FC236}">
                <a16:creationId xmlns:a16="http://schemas.microsoft.com/office/drawing/2014/main" id="{7CDA4853-7F3B-EE2A-46A6-E818A9069767}"/>
              </a:ext>
            </a:extLst>
          </p:cNvPr>
          <p:cNvPicPr>
            <a:picLocks noChangeAspect="1"/>
          </p:cNvPicPr>
          <p:nvPr/>
        </p:nvPicPr>
        <p:blipFill>
          <a:blip r:embed="rId21"/>
          <a:stretch>
            <a:fillRect/>
          </a:stretch>
        </p:blipFill>
        <p:spPr>
          <a:xfrm>
            <a:off x="2536762" y="3606753"/>
            <a:ext cx="381396" cy="371401"/>
          </a:xfrm>
          <a:prstGeom prst="rect">
            <a:avLst/>
          </a:prstGeom>
        </p:spPr>
      </p:pic>
      <p:grpSp>
        <p:nvGrpSpPr>
          <p:cNvPr id="79" name="Group 78">
            <a:extLst>
              <a:ext uri="{FF2B5EF4-FFF2-40B4-BE49-F238E27FC236}">
                <a16:creationId xmlns:a16="http://schemas.microsoft.com/office/drawing/2014/main" id="{31560AD5-396A-7F28-6CE2-1D5558D1014C}"/>
              </a:ext>
            </a:extLst>
          </p:cNvPr>
          <p:cNvGrpSpPr/>
          <p:nvPr/>
        </p:nvGrpSpPr>
        <p:grpSpPr>
          <a:xfrm>
            <a:off x="4231410" y="1385350"/>
            <a:ext cx="301121" cy="464178"/>
            <a:chOff x="4423136" y="1311610"/>
            <a:chExt cx="301121" cy="464178"/>
          </a:xfrm>
        </p:grpSpPr>
        <p:pic>
          <p:nvPicPr>
            <p:cNvPr id="77" name="Picture 76">
              <a:extLst>
                <a:ext uri="{FF2B5EF4-FFF2-40B4-BE49-F238E27FC236}">
                  <a16:creationId xmlns:a16="http://schemas.microsoft.com/office/drawing/2014/main" id="{B78AA0C0-9061-E0AB-9102-D4B6F4790365}"/>
                </a:ext>
              </a:extLst>
            </p:cNvPr>
            <p:cNvPicPr>
              <a:picLocks noChangeAspect="1"/>
            </p:cNvPicPr>
            <p:nvPr/>
          </p:nvPicPr>
          <p:blipFill>
            <a:blip r:embed="rId22"/>
            <a:stretch>
              <a:fillRect/>
            </a:stretch>
          </p:blipFill>
          <p:spPr>
            <a:xfrm>
              <a:off x="4423136" y="1311610"/>
              <a:ext cx="301121" cy="464178"/>
            </a:xfrm>
            <a:prstGeom prst="rect">
              <a:avLst/>
            </a:prstGeom>
          </p:spPr>
        </p:pic>
        <p:sp>
          <p:nvSpPr>
            <p:cNvPr id="78" name="Freeform: Shape 77">
              <a:extLst>
                <a:ext uri="{FF2B5EF4-FFF2-40B4-BE49-F238E27FC236}">
                  <a16:creationId xmlns:a16="http://schemas.microsoft.com/office/drawing/2014/main" id="{C69B6D32-9C50-9070-F368-8BA0AEAC8A88}"/>
                </a:ext>
              </a:extLst>
            </p:cNvPr>
            <p:cNvSpPr/>
            <p:nvPr/>
          </p:nvSpPr>
          <p:spPr bwMode="auto">
            <a:xfrm>
              <a:off x="4462699" y="1586204"/>
              <a:ext cx="231932" cy="162619"/>
            </a:xfrm>
            <a:custGeom>
              <a:avLst/>
              <a:gdLst>
                <a:gd name="connsiteX0" fmla="*/ 0 w 231932"/>
                <a:gd name="connsiteY0" fmla="*/ 18661 h 162619"/>
                <a:gd name="connsiteX1" fmla="*/ 231932 w 231932"/>
                <a:gd name="connsiteY1" fmla="*/ 0 h 162619"/>
                <a:gd name="connsiteX2" fmla="*/ 213271 w 231932"/>
                <a:gd name="connsiteY2" fmla="*/ 87974 h 162619"/>
                <a:gd name="connsiteX3" fmla="*/ 151955 w 231932"/>
                <a:gd name="connsiteY3" fmla="*/ 159953 h 162619"/>
                <a:gd name="connsiteX4" fmla="*/ 117299 w 231932"/>
                <a:gd name="connsiteY4" fmla="*/ 162619 h 162619"/>
                <a:gd name="connsiteX5" fmla="*/ 47986 w 231932"/>
                <a:gd name="connsiteY5" fmla="*/ 127963 h 162619"/>
                <a:gd name="connsiteX6" fmla="*/ 0 w 231932"/>
                <a:gd name="connsiteY6" fmla="*/ 18661 h 162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932" h="162619">
                  <a:moveTo>
                    <a:pt x="0" y="18661"/>
                  </a:moveTo>
                  <a:lnTo>
                    <a:pt x="231932" y="0"/>
                  </a:lnTo>
                  <a:lnTo>
                    <a:pt x="213271" y="87974"/>
                  </a:lnTo>
                  <a:lnTo>
                    <a:pt x="151955" y="159953"/>
                  </a:lnTo>
                  <a:lnTo>
                    <a:pt x="117299" y="162619"/>
                  </a:lnTo>
                  <a:lnTo>
                    <a:pt x="47986" y="127963"/>
                  </a:lnTo>
                  <a:lnTo>
                    <a:pt x="0" y="18661"/>
                  </a:lnTo>
                  <a:close/>
                </a:path>
              </a:pathLst>
            </a:custGeom>
            <a:solidFill>
              <a:srgbClr val="E5D9C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pic>
        <p:nvPicPr>
          <p:cNvPr id="86" name="Picture 85">
            <a:extLst>
              <a:ext uri="{FF2B5EF4-FFF2-40B4-BE49-F238E27FC236}">
                <a16:creationId xmlns:a16="http://schemas.microsoft.com/office/drawing/2014/main" id="{55BDCBB1-6565-C894-8D6C-FEAC0719F3DC}"/>
              </a:ext>
            </a:extLst>
          </p:cNvPr>
          <p:cNvPicPr>
            <a:picLocks noChangeAspect="1"/>
          </p:cNvPicPr>
          <p:nvPr/>
        </p:nvPicPr>
        <p:blipFill>
          <a:blip r:embed="rId23"/>
          <a:stretch>
            <a:fillRect/>
          </a:stretch>
        </p:blipFill>
        <p:spPr>
          <a:xfrm>
            <a:off x="6763804" y="1175260"/>
            <a:ext cx="307205" cy="445447"/>
          </a:xfrm>
          <a:prstGeom prst="rect">
            <a:avLst/>
          </a:prstGeom>
        </p:spPr>
      </p:pic>
      <p:pic>
        <p:nvPicPr>
          <p:cNvPr id="89" name="Picture 88">
            <a:extLst>
              <a:ext uri="{FF2B5EF4-FFF2-40B4-BE49-F238E27FC236}">
                <a16:creationId xmlns:a16="http://schemas.microsoft.com/office/drawing/2014/main" id="{256FA0B1-6527-509F-F69C-00B36085A09A}"/>
              </a:ext>
            </a:extLst>
          </p:cNvPr>
          <p:cNvPicPr>
            <a:picLocks noChangeAspect="1"/>
          </p:cNvPicPr>
          <p:nvPr/>
        </p:nvPicPr>
        <p:blipFill>
          <a:blip r:embed="rId24"/>
          <a:stretch>
            <a:fillRect/>
          </a:stretch>
        </p:blipFill>
        <p:spPr>
          <a:xfrm>
            <a:off x="8653388" y="1774629"/>
            <a:ext cx="190334" cy="383569"/>
          </a:xfrm>
          <a:prstGeom prst="rect">
            <a:avLst/>
          </a:prstGeom>
        </p:spPr>
      </p:pic>
      <p:pic>
        <p:nvPicPr>
          <p:cNvPr id="92" name="Picture 91">
            <a:extLst>
              <a:ext uri="{FF2B5EF4-FFF2-40B4-BE49-F238E27FC236}">
                <a16:creationId xmlns:a16="http://schemas.microsoft.com/office/drawing/2014/main" id="{3282AF76-1A04-2705-6116-402E8117A9BF}"/>
              </a:ext>
            </a:extLst>
          </p:cNvPr>
          <p:cNvPicPr>
            <a:picLocks noChangeAspect="1"/>
          </p:cNvPicPr>
          <p:nvPr/>
        </p:nvPicPr>
        <p:blipFill>
          <a:blip r:embed="rId25"/>
          <a:stretch>
            <a:fillRect/>
          </a:stretch>
        </p:blipFill>
        <p:spPr>
          <a:xfrm>
            <a:off x="7978776" y="3646308"/>
            <a:ext cx="424053" cy="389725"/>
          </a:xfrm>
          <a:prstGeom prst="rect">
            <a:avLst/>
          </a:prstGeom>
        </p:spPr>
      </p:pic>
      <p:pic>
        <p:nvPicPr>
          <p:cNvPr id="96" name="Picture 95" descr="An orange and white inhaler&#10;&#10;Description automatically generated">
            <a:extLst>
              <a:ext uri="{FF2B5EF4-FFF2-40B4-BE49-F238E27FC236}">
                <a16:creationId xmlns:a16="http://schemas.microsoft.com/office/drawing/2014/main" id="{BCA6BD6B-C1B9-61AB-D50A-CFF2ABB5021F}"/>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7589794" y="4655972"/>
            <a:ext cx="361743" cy="361743"/>
          </a:xfrm>
          <a:prstGeom prst="rect">
            <a:avLst/>
          </a:prstGeom>
        </p:spPr>
      </p:pic>
      <p:grpSp>
        <p:nvGrpSpPr>
          <p:cNvPr id="98" name="Group 97">
            <a:extLst>
              <a:ext uri="{FF2B5EF4-FFF2-40B4-BE49-F238E27FC236}">
                <a16:creationId xmlns:a16="http://schemas.microsoft.com/office/drawing/2014/main" id="{6BAA9634-7EAD-1459-40F8-8C86A76A3518}"/>
              </a:ext>
            </a:extLst>
          </p:cNvPr>
          <p:cNvGrpSpPr/>
          <p:nvPr/>
        </p:nvGrpSpPr>
        <p:grpSpPr>
          <a:xfrm>
            <a:off x="9231818" y="1486430"/>
            <a:ext cx="2678363" cy="4539704"/>
            <a:chOff x="9187574" y="1515926"/>
            <a:chExt cx="2678363" cy="4539704"/>
          </a:xfrm>
        </p:grpSpPr>
        <p:sp>
          <p:nvSpPr>
            <p:cNvPr id="56" name="TextBox 55">
              <a:extLst>
                <a:ext uri="{FF2B5EF4-FFF2-40B4-BE49-F238E27FC236}">
                  <a16:creationId xmlns:a16="http://schemas.microsoft.com/office/drawing/2014/main" id="{E65179ED-BA86-2D74-F32C-5BC8B5D416F5}"/>
                </a:ext>
              </a:extLst>
            </p:cNvPr>
            <p:cNvSpPr txBox="1"/>
            <p:nvPr/>
          </p:nvSpPr>
          <p:spPr bwMode="auto">
            <a:xfrm>
              <a:off x="9416740" y="1515926"/>
              <a:ext cx="2449197" cy="453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6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International</a:t>
              </a:r>
            </a:p>
            <a:p>
              <a:pPr marL="0" marR="0" lvl="0" indent="0" algn="l" defTabSz="914400" rtl="0" eaLnBrk="0" fontAlgn="base" latinLnBrk="0" hangingPunct="0">
                <a:lnSpc>
                  <a:spcPct val="100000"/>
                </a:lnSpc>
                <a:spcBef>
                  <a:spcPts val="6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HandiHaler</a:t>
              </a:r>
            </a:p>
            <a:p>
              <a:pPr marL="0" marR="0" lvl="0" indent="0" algn="l" defTabSz="914400" rtl="0" eaLnBrk="0" fontAlgn="base" latinLnBrk="0" hangingPunct="0">
                <a:lnSpc>
                  <a:spcPct val="100000"/>
                </a:lnSpc>
                <a:spcBef>
                  <a:spcPts val="6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Easyhaler</a:t>
              </a:r>
            </a:p>
            <a:p>
              <a:pPr marL="0" marR="0" lvl="0" indent="0" algn="l" defTabSz="914400" rtl="0" eaLnBrk="0" fontAlgn="base" latinLnBrk="0" hangingPunct="0">
                <a:lnSpc>
                  <a:spcPct val="100000"/>
                </a:lnSpc>
                <a:spcBef>
                  <a:spcPts val="6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NEXThaler</a:t>
              </a:r>
            </a:p>
            <a:p>
              <a:pPr marL="0" marR="0" lvl="0" indent="0" algn="l" defTabSz="914400" rtl="0" eaLnBrk="0" fontAlgn="base" latinLnBrk="0" hangingPunct="0">
                <a:lnSpc>
                  <a:spcPct val="100000"/>
                </a:lnSpc>
                <a:spcBef>
                  <a:spcPts val="6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Twisthaler</a:t>
              </a:r>
            </a:p>
            <a:p>
              <a:pPr marL="0" marR="0" lvl="0" indent="0" algn="l" defTabSz="914400" rtl="0" eaLnBrk="0" fontAlgn="base" latinLnBrk="0" hangingPunct="0">
                <a:lnSpc>
                  <a:spcPct val="100000"/>
                </a:lnSpc>
                <a:spcBef>
                  <a:spcPts val="6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Turbuhaler</a:t>
              </a:r>
            </a:p>
            <a:p>
              <a:pPr marL="0" marR="0" lvl="0" indent="0" algn="l" defTabSz="914400" rtl="0" eaLnBrk="0" fontAlgn="base" latinLnBrk="0" hangingPunct="0">
                <a:lnSpc>
                  <a:spcPct val="100000"/>
                </a:lnSpc>
                <a:spcBef>
                  <a:spcPts val="6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Turbuhaler, Flexhaler</a:t>
              </a:r>
            </a:p>
            <a:p>
              <a:pPr marL="0" marR="0" lvl="0" indent="0" algn="l" defTabSz="914400" rtl="0" eaLnBrk="0" fontAlgn="base" latinLnBrk="0" hangingPunct="0">
                <a:lnSpc>
                  <a:spcPct val="100000"/>
                </a:lnSpc>
                <a:spcBef>
                  <a:spcPts val="6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Clickhaler</a:t>
              </a:r>
            </a:p>
            <a:p>
              <a:pPr marL="0" marR="0" lvl="0" indent="0" algn="l" defTabSz="914400" rtl="0" eaLnBrk="0" fontAlgn="base" latinLnBrk="0" hangingPunct="0">
                <a:lnSpc>
                  <a:spcPct val="100000"/>
                </a:lnSpc>
                <a:spcBef>
                  <a:spcPts val="6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RespiClick, SpiroMax</a:t>
              </a:r>
            </a:p>
            <a:p>
              <a:pPr marL="0" marR="0" lvl="0" indent="0" algn="l" defTabSz="914400" rtl="0" eaLnBrk="0" fontAlgn="base" latinLnBrk="0" hangingPunct="0">
                <a:lnSpc>
                  <a:spcPct val="100000"/>
                </a:lnSpc>
                <a:spcBef>
                  <a:spcPts val="6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Novolizer, Genuair, Pressair</a:t>
              </a:r>
            </a:p>
            <a:p>
              <a:pPr marL="0" marR="0" lvl="0" indent="0" algn="l" defTabSz="914400" rtl="0" eaLnBrk="0" fontAlgn="base" latinLnBrk="0" hangingPunct="0">
                <a:lnSpc>
                  <a:spcPct val="100000"/>
                </a:lnSpc>
                <a:spcBef>
                  <a:spcPts val="6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Ellipta</a:t>
              </a:r>
            </a:p>
            <a:p>
              <a:pPr marL="0" marR="0" lvl="0" indent="0" algn="l" defTabSz="914400" rtl="0" eaLnBrk="0" fontAlgn="base" latinLnBrk="0" hangingPunct="0">
                <a:lnSpc>
                  <a:spcPct val="100000"/>
                </a:lnSpc>
                <a:spcBef>
                  <a:spcPts val="6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Diskhaler</a:t>
              </a:r>
            </a:p>
            <a:p>
              <a:pPr marL="0" marR="0" lvl="0" indent="0" algn="l" defTabSz="914400" rtl="0" eaLnBrk="0" fontAlgn="base" latinLnBrk="0" hangingPunct="0">
                <a:lnSpc>
                  <a:spcPct val="100000"/>
                </a:lnSpc>
                <a:spcBef>
                  <a:spcPts val="6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Diskus</a:t>
              </a:r>
            </a:p>
            <a:p>
              <a:pPr marL="0" marR="0" lvl="0" indent="0" algn="l" defTabSz="914400" rtl="0" eaLnBrk="0" fontAlgn="base" latinLnBrk="0" hangingPunct="0">
                <a:lnSpc>
                  <a:spcPct val="100000"/>
                </a:lnSpc>
                <a:spcBef>
                  <a:spcPts val="6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Breezhaler, Aerolizer</a:t>
              </a:r>
            </a:p>
          </p:txBody>
        </p:sp>
        <p:graphicFrame>
          <p:nvGraphicFramePr>
            <p:cNvPr id="58" name="Object 57">
              <a:extLst>
                <a:ext uri="{FF2B5EF4-FFF2-40B4-BE49-F238E27FC236}">
                  <a16:creationId xmlns:a16="http://schemas.microsoft.com/office/drawing/2014/main" id="{F8BBC7A0-F8E3-EDA7-A60C-45D1E8FC4C70}"/>
                </a:ext>
              </a:extLst>
            </p:cNvPr>
            <p:cNvGraphicFramePr>
              <a:graphicFrameLocks noChangeAspect="1"/>
            </p:cNvGraphicFramePr>
            <p:nvPr/>
          </p:nvGraphicFramePr>
          <p:xfrm>
            <a:off x="9206830" y="5426592"/>
            <a:ext cx="264611" cy="234465"/>
          </p:xfrm>
          <a:graphic>
            <a:graphicData uri="http://schemas.openxmlformats.org/presentationml/2006/ole">
              <mc:AlternateContent xmlns:mc="http://schemas.openxmlformats.org/markup-compatibility/2006">
                <mc:Choice xmlns:v="urn:schemas-microsoft-com:vml" Requires="v">
                  <p:oleObj r:id="rId27" imgW="1002960" imgH="888840" progId="">
                    <p:embed/>
                  </p:oleObj>
                </mc:Choice>
                <mc:Fallback>
                  <p:oleObj r:id="rId27" imgW="1002960" imgH="888840" progId="">
                    <p:embed/>
                    <p:pic>
                      <p:nvPicPr>
                        <p:cNvPr id="58" name="Object 57">
                          <a:extLst>
                            <a:ext uri="{FF2B5EF4-FFF2-40B4-BE49-F238E27FC236}">
                              <a16:creationId xmlns:a16="http://schemas.microsoft.com/office/drawing/2014/main" id="{F8BBC7A0-F8E3-EDA7-A60C-45D1E8FC4C70}"/>
                            </a:ext>
                          </a:extLst>
                        </p:cNvPr>
                        <p:cNvPicPr/>
                        <p:nvPr/>
                      </p:nvPicPr>
                      <p:blipFill>
                        <a:blip r:embed="rId4"/>
                        <a:stretch>
                          <a:fillRect/>
                        </a:stretch>
                      </p:blipFill>
                      <p:spPr>
                        <a:xfrm>
                          <a:off x="9206830" y="5426592"/>
                          <a:ext cx="264611" cy="234465"/>
                        </a:xfrm>
                        <a:prstGeom prst="rect">
                          <a:avLst/>
                        </a:prstGeom>
                      </p:spPr>
                    </p:pic>
                  </p:oleObj>
                </mc:Fallback>
              </mc:AlternateContent>
            </a:graphicData>
          </a:graphic>
        </p:graphicFrame>
        <p:graphicFrame>
          <p:nvGraphicFramePr>
            <p:cNvPr id="60" name="Object 59">
              <a:extLst>
                <a:ext uri="{FF2B5EF4-FFF2-40B4-BE49-F238E27FC236}">
                  <a16:creationId xmlns:a16="http://schemas.microsoft.com/office/drawing/2014/main" id="{636412DA-4FF4-873E-EDD9-D73CC251F933}"/>
                </a:ext>
              </a:extLst>
            </p:cNvPr>
            <p:cNvGraphicFramePr>
              <a:graphicFrameLocks noChangeAspect="1"/>
            </p:cNvGraphicFramePr>
            <p:nvPr/>
          </p:nvGraphicFramePr>
          <p:xfrm>
            <a:off x="9207584" y="4781821"/>
            <a:ext cx="239562" cy="234465"/>
          </p:xfrm>
          <a:graphic>
            <a:graphicData uri="http://schemas.openxmlformats.org/presentationml/2006/ole">
              <mc:AlternateContent xmlns:mc="http://schemas.openxmlformats.org/markup-compatibility/2006">
                <mc:Choice xmlns:v="urn:schemas-microsoft-com:vml" Requires="v">
                  <p:oleObj r:id="rId28" imgW="1193400" imgH="1168200" progId="">
                    <p:embed/>
                  </p:oleObj>
                </mc:Choice>
                <mc:Fallback>
                  <p:oleObj r:id="rId28" imgW="1193400" imgH="1168200" progId="">
                    <p:embed/>
                    <p:pic>
                      <p:nvPicPr>
                        <p:cNvPr id="60" name="Object 59">
                          <a:extLst>
                            <a:ext uri="{FF2B5EF4-FFF2-40B4-BE49-F238E27FC236}">
                              <a16:creationId xmlns:a16="http://schemas.microsoft.com/office/drawing/2014/main" id="{636412DA-4FF4-873E-EDD9-D73CC251F933}"/>
                            </a:ext>
                          </a:extLst>
                        </p:cNvPr>
                        <p:cNvPicPr/>
                        <p:nvPr/>
                      </p:nvPicPr>
                      <p:blipFill>
                        <a:blip r:embed="rId10"/>
                        <a:stretch>
                          <a:fillRect/>
                        </a:stretch>
                      </p:blipFill>
                      <p:spPr>
                        <a:xfrm>
                          <a:off x="9207584" y="4781821"/>
                          <a:ext cx="239562" cy="234465"/>
                        </a:xfrm>
                        <a:prstGeom prst="rect">
                          <a:avLst/>
                        </a:prstGeom>
                      </p:spPr>
                    </p:pic>
                  </p:oleObj>
                </mc:Fallback>
              </mc:AlternateContent>
            </a:graphicData>
          </a:graphic>
        </p:graphicFrame>
        <p:graphicFrame>
          <p:nvGraphicFramePr>
            <p:cNvPr id="61" name="Object 60">
              <a:extLst>
                <a:ext uri="{FF2B5EF4-FFF2-40B4-BE49-F238E27FC236}">
                  <a16:creationId xmlns:a16="http://schemas.microsoft.com/office/drawing/2014/main" id="{842EDAFF-D1ED-16ED-A2C1-1C7E810A9662}"/>
                </a:ext>
              </a:extLst>
            </p:cNvPr>
            <p:cNvGraphicFramePr>
              <a:graphicFrameLocks noChangeAspect="1"/>
            </p:cNvGraphicFramePr>
            <p:nvPr/>
          </p:nvGraphicFramePr>
          <p:xfrm>
            <a:off x="9216248" y="3508637"/>
            <a:ext cx="245777" cy="211421"/>
          </p:xfrm>
          <a:graphic>
            <a:graphicData uri="http://schemas.openxmlformats.org/presentationml/2006/ole">
              <mc:AlternateContent xmlns:mc="http://schemas.openxmlformats.org/markup-compatibility/2006">
                <mc:Choice xmlns:v="urn:schemas-microsoft-com:vml" Requires="v">
                  <p:oleObj r:id="rId29" imgW="1180800" imgH="1015560" progId="">
                    <p:embed/>
                  </p:oleObj>
                </mc:Choice>
                <mc:Fallback>
                  <p:oleObj r:id="rId29" imgW="1180800" imgH="1015560" progId="">
                    <p:embed/>
                    <p:pic>
                      <p:nvPicPr>
                        <p:cNvPr id="61" name="Object 60">
                          <a:extLst>
                            <a:ext uri="{FF2B5EF4-FFF2-40B4-BE49-F238E27FC236}">
                              <a16:creationId xmlns:a16="http://schemas.microsoft.com/office/drawing/2014/main" id="{842EDAFF-D1ED-16ED-A2C1-1C7E810A9662}"/>
                            </a:ext>
                          </a:extLst>
                        </p:cNvPr>
                        <p:cNvPicPr/>
                        <p:nvPr/>
                      </p:nvPicPr>
                      <p:blipFill>
                        <a:blip r:embed="rId14"/>
                        <a:stretch>
                          <a:fillRect/>
                        </a:stretch>
                      </p:blipFill>
                      <p:spPr>
                        <a:xfrm>
                          <a:off x="9216248" y="3508637"/>
                          <a:ext cx="245777" cy="211421"/>
                        </a:xfrm>
                        <a:prstGeom prst="rect">
                          <a:avLst/>
                        </a:prstGeom>
                      </p:spPr>
                    </p:pic>
                  </p:oleObj>
                </mc:Fallback>
              </mc:AlternateContent>
            </a:graphicData>
          </a:graphic>
        </p:graphicFrame>
        <p:graphicFrame>
          <p:nvGraphicFramePr>
            <p:cNvPr id="63" name="Object 62">
              <a:extLst>
                <a:ext uri="{FF2B5EF4-FFF2-40B4-BE49-F238E27FC236}">
                  <a16:creationId xmlns:a16="http://schemas.microsoft.com/office/drawing/2014/main" id="{20F043E6-30D7-5B08-D985-A5A6C1704FA2}"/>
                </a:ext>
              </a:extLst>
            </p:cNvPr>
            <p:cNvGraphicFramePr>
              <a:graphicFrameLocks noChangeAspect="1"/>
            </p:cNvGraphicFramePr>
            <p:nvPr/>
          </p:nvGraphicFramePr>
          <p:xfrm>
            <a:off x="9231589" y="1919194"/>
            <a:ext cx="235048" cy="220715"/>
          </p:xfrm>
          <a:graphic>
            <a:graphicData uri="http://schemas.openxmlformats.org/presentationml/2006/ole">
              <mc:AlternateContent xmlns:mc="http://schemas.openxmlformats.org/markup-compatibility/2006">
                <mc:Choice xmlns:v="urn:schemas-microsoft-com:vml" Requires="v">
                  <p:oleObj r:id="rId30" imgW="1041120" imgH="977760" progId="">
                    <p:embed/>
                  </p:oleObj>
                </mc:Choice>
                <mc:Fallback>
                  <p:oleObj r:id="rId30" imgW="1041120" imgH="977760" progId="">
                    <p:embed/>
                    <p:pic>
                      <p:nvPicPr>
                        <p:cNvPr id="63" name="Object 62">
                          <a:extLst>
                            <a:ext uri="{FF2B5EF4-FFF2-40B4-BE49-F238E27FC236}">
                              <a16:creationId xmlns:a16="http://schemas.microsoft.com/office/drawing/2014/main" id="{20F043E6-30D7-5B08-D985-A5A6C1704FA2}"/>
                            </a:ext>
                          </a:extLst>
                        </p:cNvPr>
                        <p:cNvPicPr/>
                        <p:nvPr/>
                      </p:nvPicPr>
                      <p:blipFill>
                        <a:blip r:embed="rId12"/>
                        <a:stretch>
                          <a:fillRect/>
                        </a:stretch>
                      </p:blipFill>
                      <p:spPr>
                        <a:xfrm>
                          <a:off x="9231589" y="1919194"/>
                          <a:ext cx="235048" cy="220715"/>
                        </a:xfrm>
                        <a:prstGeom prst="rect">
                          <a:avLst/>
                        </a:prstGeom>
                      </p:spPr>
                    </p:pic>
                  </p:oleObj>
                </mc:Fallback>
              </mc:AlternateContent>
            </a:graphicData>
          </a:graphic>
        </p:graphicFrame>
        <p:graphicFrame>
          <p:nvGraphicFramePr>
            <p:cNvPr id="67" name="Object 66">
              <a:extLst>
                <a:ext uri="{FF2B5EF4-FFF2-40B4-BE49-F238E27FC236}">
                  <a16:creationId xmlns:a16="http://schemas.microsoft.com/office/drawing/2014/main" id="{8303903E-5FCF-3C9B-2ACE-25D05AE1897B}"/>
                </a:ext>
              </a:extLst>
            </p:cNvPr>
            <p:cNvGraphicFramePr>
              <a:graphicFrameLocks noChangeAspect="1"/>
            </p:cNvGraphicFramePr>
            <p:nvPr/>
          </p:nvGraphicFramePr>
          <p:xfrm>
            <a:off x="9203823" y="4488920"/>
            <a:ext cx="290742" cy="203819"/>
          </p:xfrm>
          <a:graphic>
            <a:graphicData uri="http://schemas.openxmlformats.org/presentationml/2006/ole">
              <mc:AlternateContent xmlns:mc="http://schemas.openxmlformats.org/markup-compatibility/2006">
                <mc:Choice xmlns:v="urn:schemas-microsoft-com:vml" Requires="v">
                  <p:oleObj r:id="rId31" imgW="1231560" imgH="863280" progId="">
                    <p:embed/>
                  </p:oleObj>
                </mc:Choice>
                <mc:Fallback>
                  <p:oleObj r:id="rId31" imgW="1231560" imgH="863280" progId="">
                    <p:embed/>
                    <p:pic>
                      <p:nvPicPr>
                        <p:cNvPr id="67" name="Object 66">
                          <a:extLst>
                            <a:ext uri="{FF2B5EF4-FFF2-40B4-BE49-F238E27FC236}">
                              <a16:creationId xmlns:a16="http://schemas.microsoft.com/office/drawing/2014/main" id="{8303903E-5FCF-3C9B-2ACE-25D05AE1897B}"/>
                            </a:ext>
                          </a:extLst>
                        </p:cNvPr>
                        <p:cNvPicPr/>
                        <p:nvPr/>
                      </p:nvPicPr>
                      <p:blipFill>
                        <a:blip r:embed="rId16"/>
                        <a:stretch>
                          <a:fillRect/>
                        </a:stretch>
                      </p:blipFill>
                      <p:spPr>
                        <a:xfrm>
                          <a:off x="9203823" y="4488920"/>
                          <a:ext cx="290742" cy="203819"/>
                        </a:xfrm>
                        <a:prstGeom prst="rect">
                          <a:avLst/>
                        </a:prstGeom>
                      </p:spPr>
                    </p:pic>
                  </p:oleObj>
                </mc:Fallback>
              </mc:AlternateContent>
            </a:graphicData>
          </a:graphic>
        </p:graphicFrame>
        <p:graphicFrame>
          <p:nvGraphicFramePr>
            <p:cNvPr id="69" name="Object 68">
              <a:extLst>
                <a:ext uri="{FF2B5EF4-FFF2-40B4-BE49-F238E27FC236}">
                  <a16:creationId xmlns:a16="http://schemas.microsoft.com/office/drawing/2014/main" id="{12BDC0A4-6AE6-7C01-95ED-1192DBD4689F}"/>
                </a:ext>
              </a:extLst>
            </p:cNvPr>
            <p:cNvGraphicFramePr>
              <a:graphicFrameLocks noChangeAspect="1"/>
            </p:cNvGraphicFramePr>
            <p:nvPr/>
          </p:nvGraphicFramePr>
          <p:xfrm>
            <a:off x="9278304" y="4116598"/>
            <a:ext cx="161449" cy="308222"/>
          </p:xfrm>
          <a:graphic>
            <a:graphicData uri="http://schemas.openxmlformats.org/presentationml/2006/ole">
              <mc:AlternateContent xmlns:mc="http://schemas.openxmlformats.org/markup-compatibility/2006">
                <mc:Choice xmlns:v="urn:schemas-microsoft-com:vml" Requires="v">
                  <p:oleObj r:id="rId32" imgW="558720" imgH="1066320" progId="">
                    <p:embed/>
                  </p:oleObj>
                </mc:Choice>
                <mc:Fallback>
                  <p:oleObj r:id="rId32" imgW="558720" imgH="1066320" progId="">
                    <p:embed/>
                    <p:pic>
                      <p:nvPicPr>
                        <p:cNvPr id="69" name="Object 68">
                          <a:extLst>
                            <a:ext uri="{FF2B5EF4-FFF2-40B4-BE49-F238E27FC236}">
                              <a16:creationId xmlns:a16="http://schemas.microsoft.com/office/drawing/2014/main" id="{12BDC0A4-6AE6-7C01-95ED-1192DBD4689F}"/>
                            </a:ext>
                          </a:extLst>
                        </p:cNvPr>
                        <p:cNvPicPr/>
                        <p:nvPr/>
                      </p:nvPicPr>
                      <p:blipFill>
                        <a:blip r:embed="rId18"/>
                        <a:stretch>
                          <a:fillRect/>
                        </a:stretch>
                      </p:blipFill>
                      <p:spPr>
                        <a:xfrm>
                          <a:off x="9278304" y="4116598"/>
                          <a:ext cx="161449" cy="308222"/>
                        </a:xfrm>
                        <a:prstGeom prst="rect">
                          <a:avLst/>
                        </a:prstGeom>
                      </p:spPr>
                    </p:pic>
                  </p:oleObj>
                </mc:Fallback>
              </mc:AlternateContent>
            </a:graphicData>
          </a:graphic>
        </p:graphicFrame>
        <p:graphicFrame>
          <p:nvGraphicFramePr>
            <p:cNvPr id="72" name="Object 71">
              <a:extLst>
                <a:ext uri="{FF2B5EF4-FFF2-40B4-BE49-F238E27FC236}">
                  <a16:creationId xmlns:a16="http://schemas.microsoft.com/office/drawing/2014/main" id="{17784EF9-740F-CC48-C6DA-C016CD92F251}"/>
                </a:ext>
              </a:extLst>
            </p:cNvPr>
            <p:cNvGraphicFramePr>
              <a:graphicFrameLocks noChangeAspect="1"/>
            </p:cNvGraphicFramePr>
            <p:nvPr/>
          </p:nvGraphicFramePr>
          <p:xfrm>
            <a:off x="9187684" y="2844386"/>
            <a:ext cx="262956" cy="249808"/>
          </p:xfrm>
          <a:graphic>
            <a:graphicData uri="http://schemas.openxmlformats.org/presentationml/2006/ole">
              <mc:AlternateContent xmlns:mc="http://schemas.openxmlformats.org/markup-compatibility/2006">
                <mc:Choice xmlns:v="urn:schemas-microsoft-com:vml" Requires="v">
                  <p:oleObj r:id="rId33" imgW="1015560" imgH="964800" progId="">
                    <p:embed/>
                  </p:oleObj>
                </mc:Choice>
                <mc:Fallback>
                  <p:oleObj r:id="rId33" imgW="1015560" imgH="964800" progId="">
                    <p:embed/>
                    <p:pic>
                      <p:nvPicPr>
                        <p:cNvPr id="72" name="Object 71">
                          <a:extLst>
                            <a:ext uri="{FF2B5EF4-FFF2-40B4-BE49-F238E27FC236}">
                              <a16:creationId xmlns:a16="http://schemas.microsoft.com/office/drawing/2014/main" id="{17784EF9-740F-CC48-C6DA-C016CD92F251}"/>
                            </a:ext>
                          </a:extLst>
                        </p:cNvPr>
                        <p:cNvPicPr/>
                        <p:nvPr/>
                      </p:nvPicPr>
                      <p:blipFill>
                        <a:blip r:embed="rId20"/>
                        <a:stretch>
                          <a:fillRect/>
                        </a:stretch>
                      </p:blipFill>
                      <p:spPr>
                        <a:xfrm>
                          <a:off x="9187684" y="2844386"/>
                          <a:ext cx="262956" cy="249808"/>
                        </a:xfrm>
                        <a:prstGeom prst="rect">
                          <a:avLst/>
                        </a:prstGeom>
                      </p:spPr>
                    </p:pic>
                  </p:oleObj>
                </mc:Fallback>
              </mc:AlternateContent>
            </a:graphicData>
          </a:graphic>
        </p:graphicFrame>
        <p:pic>
          <p:nvPicPr>
            <p:cNvPr id="74" name="Picture 73">
              <a:extLst>
                <a:ext uri="{FF2B5EF4-FFF2-40B4-BE49-F238E27FC236}">
                  <a16:creationId xmlns:a16="http://schemas.microsoft.com/office/drawing/2014/main" id="{F13E51B9-9666-6126-699C-F176E9B3B080}"/>
                </a:ext>
              </a:extLst>
            </p:cNvPr>
            <p:cNvPicPr>
              <a:picLocks noChangeAspect="1"/>
            </p:cNvPicPr>
            <p:nvPr/>
          </p:nvPicPr>
          <p:blipFill>
            <a:blip r:embed="rId21"/>
            <a:stretch>
              <a:fillRect/>
            </a:stretch>
          </p:blipFill>
          <p:spPr>
            <a:xfrm>
              <a:off x="9187574" y="5729371"/>
              <a:ext cx="256532" cy="249809"/>
            </a:xfrm>
            <a:prstGeom prst="rect">
              <a:avLst/>
            </a:prstGeom>
          </p:spPr>
        </p:pic>
        <p:grpSp>
          <p:nvGrpSpPr>
            <p:cNvPr id="82" name="Group 81">
              <a:extLst>
                <a:ext uri="{FF2B5EF4-FFF2-40B4-BE49-F238E27FC236}">
                  <a16:creationId xmlns:a16="http://schemas.microsoft.com/office/drawing/2014/main" id="{8574F368-3673-1794-3E35-5561756A06F0}"/>
                </a:ext>
              </a:extLst>
            </p:cNvPr>
            <p:cNvGrpSpPr/>
            <p:nvPr/>
          </p:nvGrpSpPr>
          <p:grpSpPr>
            <a:xfrm>
              <a:off x="9239847" y="5083773"/>
              <a:ext cx="176790" cy="272521"/>
              <a:chOff x="4423136" y="1311610"/>
              <a:chExt cx="301121" cy="464178"/>
            </a:xfrm>
          </p:grpSpPr>
          <p:pic>
            <p:nvPicPr>
              <p:cNvPr id="83" name="Picture 82">
                <a:extLst>
                  <a:ext uri="{FF2B5EF4-FFF2-40B4-BE49-F238E27FC236}">
                    <a16:creationId xmlns:a16="http://schemas.microsoft.com/office/drawing/2014/main" id="{DFE2E939-568A-897D-368A-28B6823B1EA5}"/>
                  </a:ext>
                </a:extLst>
              </p:cNvPr>
              <p:cNvPicPr>
                <a:picLocks noChangeAspect="1"/>
              </p:cNvPicPr>
              <p:nvPr/>
            </p:nvPicPr>
            <p:blipFill>
              <a:blip r:embed="rId22"/>
              <a:stretch>
                <a:fillRect/>
              </a:stretch>
            </p:blipFill>
            <p:spPr>
              <a:xfrm>
                <a:off x="4423136" y="1311610"/>
                <a:ext cx="301121" cy="464178"/>
              </a:xfrm>
              <a:prstGeom prst="rect">
                <a:avLst/>
              </a:prstGeom>
            </p:spPr>
          </p:pic>
          <p:sp>
            <p:nvSpPr>
              <p:cNvPr id="84" name="Freeform: Shape 83">
                <a:extLst>
                  <a:ext uri="{FF2B5EF4-FFF2-40B4-BE49-F238E27FC236}">
                    <a16:creationId xmlns:a16="http://schemas.microsoft.com/office/drawing/2014/main" id="{32E7B649-F72B-86BA-7CC0-4A6795DEF297}"/>
                  </a:ext>
                </a:extLst>
              </p:cNvPr>
              <p:cNvSpPr/>
              <p:nvPr/>
            </p:nvSpPr>
            <p:spPr bwMode="auto">
              <a:xfrm>
                <a:off x="4462699" y="1586204"/>
                <a:ext cx="231932" cy="162619"/>
              </a:xfrm>
              <a:custGeom>
                <a:avLst/>
                <a:gdLst>
                  <a:gd name="connsiteX0" fmla="*/ 0 w 231932"/>
                  <a:gd name="connsiteY0" fmla="*/ 18661 h 162619"/>
                  <a:gd name="connsiteX1" fmla="*/ 231932 w 231932"/>
                  <a:gd name="connsiteY1" fmla="*/ 0 h 162619"/>
                  <a:gd name="connsiteX2" fmla="*/ 213271 w 231932"/>
                  <a:gd name="connsiteY2" fmla="*/ 87974 h 162619"/>
                  <a:gd name="connsiteX3" fmla="*/ 151955 w 231932"/>
                  <a:gd name="connsiteY3" fmla="*/ 159953 h 162619"/>
                  <a:gd name="connsiteX4" fmla="*/ 117299 w 231932"/>
                  <a:gd name="connsiteY4" fmla="*/ 162619 h 162619"/>
                  <a:gd name="connsiteX5" fmla="*/ 47986 w 231932"/>
                  <a:gd name="connsiteY5" fmla="*/ 127963 h 162619"/>
                  <a:gd name="connsiteX6" fmla="*/ 0 w 231932"/>
                  <a:gd name="connsiteY6" fmla="*/ 18661 h 162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932" h="162619">
                    <a:moveTo>
                      <a:pt x="0" y="18661"/>
                    </a:moveTo>
                    <a:lnTo>
                      <a:pt x="231932" y="0"/>
                    </a:lnTo>
                    <a:lnTo>
                      <a:pt x="213271" y="87974"/>
                    </a:lnTo>
                    <a:lnTo>
                      <a:pt x="151955" y="159953"/>
                    </a:lnTo>
                    <a:lnTo>
                      <a:pt x="117299" y="162619"/>
                    </a:lnTo>
                    <a:lnTo>
                      <a:pt x="47986" y="127963"/>
                    </a:lnTo>
                    <a:lnTo>
                      <a:pt x="0" y="18661"/>
                    </a:lnTo>
                    <a:close/>
                  </a:path>
                </a:pathLst>
              </a:custGeom>
              <a:solidFill>
                <a:srgbClr val="E5D9C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pic>
          <p:nvPicPr>
            <p:cNvPr id="87" name="Picture 86">
              <a:extLst>
                <a:ext uri="{FF2B5EF4-FFF2-40B4-BE49-F238E27FC236}">
                  <a16:creationId xmlns:a16="http://schemas.microsoft.com/office/drawing/2014/main" id="{AF05F5BC-ACC8-6D9F-4EB3-B00FD2B0592E}"/>
                </a:ext>
              </a:extLst>
            </p:cNvPr>
            <p:cNvPicPr>
              <a:picLocks noChangeAspect="1"/>
            </p:cNvPicPr>
            <p:nvPr/>
          </p:nvPicPr>
          <p:blipFill>
            <a:blip r:embed="rId23"/>
            <a:stretch>
              <a:fillRect/>
            </a:stretch>
          </p:blipFill>
          <p:spPr>
            <a:xfrm>
              <a:off x="9233604" y="3774092"/>
              <a:ext cx="218732" cy="268196"/>
            </a:xfrm>
            <a:prstGeom prst="rect">
              <a:avLst/>
            </a:prstGeom>
          </p:spPr>
        </p:pic>
        <p:pic>
          <p:nvPicPr>
            <p:cNvPr id="90" name="Picture 89">
              <a:extLst>
                <a:ext uri="{FF2B5EF4-FFF2-40B4-BE49-F238E27FC236}">
                  <a16:creationId xmlns:a16="http://schemas.microsoft.com/office/drawing/2014/main" id="{10BA87E2-0E7B-49D1-B76B-038C9F991013}"/>
                </a:ext>
              </a:extLst>
            </p:cNvPr>
            <p:cNvPicPr>
              <a:picLocks noChangeAspect="1"/>
            </p:cNvPicPr>
            <p:nvPr/>
          </p:nvPicPr>
          <p:blipFill>
            <a:blip r:embed="rId24"/>
            <a:stretch>
              <a:fillRect/>
            </a:stretch>
          </p:blipFill>
          <p:spPr>
            <a:xfrm>
              <a:off x="9308179" y="3154057"/>
              <a:ext cx="142461" cy="287093"/>
            </a:xfrm>
            <a:prstGeom prst="rect">
              <a:avLst/>
            </a:prstGeom>
          </p:spPr>
        </p:pic>
        <p:pic>
          <p:nvPicPr>
            <p:cNvPr id="93" name="Picture 92">
              <a:extLst>
                <a:ext uri="{FF2B5EF4-FFF2-40B4-BE49-F238E27FC236}">
                  <a16:creationId xmlns:a16="http://schemas.microsoft.com/office/drawing/2014/main" id="{54805733-5006-2D66-3456-D92B2731B9FB}"/>
                </a:ext>
              </a:extLst>
            </p:cNvPr>
            <p:cNvPicPr>
              <a:picLocks noChangeAspect="1"/>
            </p:cNvPicPr>
            <p:nvPr/>
          </p:nvPicPr>
          <p:blipFill>
            <a:blip r:embed="rId25"/>
            <a:stretch>
              <a:fillRect/>
            </a:stretch>
          </p:blipFill>
          <p:spPr>
            <a:xfrm>
              <a:off x="9198059" y="2507361"/>
              <a:ext cx="276550" cy="254163"/>
            </a:xfrm>
            <a:prstGeom prst="rect">
              <a:avLst/>
            </a:prstGeom>
          </p:spPr>
        </p:pic>
        <p:pic>
          <p:nvPicPr>
            <p:cNvPr id="97" name="Picture 96" descr="An orange and white inhaler&#10;&#10;Description automatically generated">
              <a:extLst>
                <a:ext uri="{FF2B5EF4-FFF2-40B4-BE49-F238E27FC236}">
                  <a16:creationId xmlns:a16="http://schemas.microsoft.com/office/drawing/2014/main" id="{F4F23BCF-0C8C-2C10-CCE2-00CE2FB93113}"/>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9220541" y="2209811"/>
              <a:ext cx="242882" cy="242882"/>
            </a:xfrm>
            <a:prstGeom prst="rect">
              <a:avLst/>
            </a:prstGeom>
          </p:spPr>
        </p:pic>
      </p:grpSp>
      <p:sp>
        <p:nvSpPr>
          <p:cNvPr id="7" name="Rectangle 6">
            <a:extLst>
              <a:ext uri="{FF2B5EF4-FFF2-40B4-BE49-F238E27FC236}">
                <a16:creationId xmlns:a16="http://schemas.microsoft.com/office/drawing/2014/main" id="{35E9FB67-5AEA-A594-2C32-C58916CD610C}"/>
              </a:ext>
            </a:extLst>
          </p:cNvPr>
          <p:cNvSpPr/>
          <p:nvPr/>
        </p:nvSpPr>
        <p:spPr bwMode="auto">
          <a:xfrm>
            <a:off x="762000" y="5631561"/>
            <a:ext cx="666534" cy="276999"/>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0235124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6C66A-899F-4DE6-8F93-1AAE2DDFA7AF}"/>
              </a:ext>
            </a:extLst>
          </p:cNvPr>
          <p:cNvSpPr>
            <a:spLocks noGrp="1"/>
          </p:cNvSpPr>
          <p:nvPr>
            <p:ph type="title"/>
          </p:nvPr>
        </p:nvSpPr>
        <p:spPr/>
        <p:txBody>
          <a:bodyPr/>
          <a:lstStyle/>
          <a:p>
            <a:r>
              <a:rPr lang="en-US" dirty="0"/>
              <a:t>Device Selection and Adherence</a:t>
            </a:r>
          </a:p>
        </p:txBody>
      </p:sp>
      <p:sp>
        <p:nvSpPr>
          <p:cNvPr id="3" name="Content Placeholder 2">
            <a:extLst>
              <a:ext uri="{FF2B5EF4-FFF2-40B4-BE49-F238E27FC236}">
                <a16:creationId xmlns:a16="http://schemas.microsoft.com/office/drawing/2014/main" id="{4D68B408-7C11-4ABA-A5AD-9CDF912DC8CD}"/>
              </a:ext>
            </a:extLst>
          </p:cNvPr>
          <p:cNvSpPr>
            <a:spLocks noGrp="1"/>
          </p:cNvSpPr>
          <p:nvPr>
            <p:ph idx="1"/>
          </p:nvPr>
        </p:nvSpPr>
        <p:spPr/>
        <p:txBody>
          <a:bodyPr/>
          <a:lstStyle/>
          <a:p>
            <a:r>
              <a:rPr lang="en-US" dirty="0"/>
              <a:t>Device technique</a:t>
            </a:r>
          </a:p>
          <a:p>
            <a:pPr lvl="1"/>
            <a:r>
              <a:rPr lang="en-US" dirty="0"/>
              <a:t>~80% of patients make at least 1 mistake in using an inhalation device </a:t>
            </a:r>
            <a:br>
              <a:rPr lang="en-US" dirty="0"/>
            </a:br>
            <a:r>
              <a:rPr lang="en-US" dirty="0"/>
              <a:t>no matter the device delivery system</a:t>
            </a:r>
          </a:p>
        </p:txBody>
      </p:sp>
      <p:sp>
        <p:nvSpPr>
          <p:cNvPr id="4" name="TextBox 3">
            <a:extLst>
              <a:ext uri="{FF2B5EF4-FFF2-40B4-BE49-F238E27FC236}">
                <a16:creationId xmlns:a16="http://schemas.microsoft.com/office/drawing/2014/main" id="{4BF594DD-8CB5-449B-BE5D-F17753E43F18}"/>
              </a:ext>
            </a:extLst>
          </p:cNvPr>
          <p:cNvSpPr txBox="1"/>
          <p:nvPr/>
        </p:nvSpPr>
        <p:spPr>
          <a:xfrm>
            <a:off x="423948" y="6184095"/>
            <a:ext cx="839188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a:ln>
                  <a:noFill/>
                </a:ln>
                <a:solidFill>
                  <a:schemeClr val="bg2"/>
                </a:solidFill>
                <a:effectLst/>
                <a:uLnTx/>
                <a:uFillTx/>
                <a:latin typeface="+mn-lt"/>
              </a:rPr>
              <a:t>Sanchis. Chest. 2016;150:394. Cho-Reyes. Chron Obstr Pulm Dis. 2019;6:267. </a:t>
            </a:r>
            <a:br>
              <a:rPr kumimoji="0" lang="en-US" sz="1200" b="0" u="none" strike="noStrike" kern="1200" cap="none" spc="0" normalizeH="0" baseline="0" noProof="0" dirty="0">
                <a:ln>
                  <a:noFill/>
                </a:ln>
                <a:solidFill>
                  <a:schemeClr val="bg2"/>
                </a:solidFill>
                <a:effectLst/>
                <a:uLnTx/>
                <a:uFillTx/>
                <a:latin typeface="+mn-lt"/>
              </a:rPr>
            </a:br>
            <a:r>
              <a:rPr kumimoji="0" lang="en-US" sz="1200" b="0" u="none" strike="noStrike" kern="1200" cap="none" spc="0" normalizeH="0" baseline="0" noProof="0" dirty="0">
                <a:ln>
                  <a:noFill/>
                </a:ln>
                <a:solidFill>
                  <a:schemeClr val="bg2"/>
                </a:solidFill>
                <a:effectLst/>
                <a:uLnTx/>
                <a:uFillTx/>
                <a:latin typeface="+mn-lt"/>
              </a:rPr>
              <a:t>Sulaiman. Am J Respir Crit Care Med. 2017;195:1333. Mahler. Ann Am Thorac Soc. 2023;20:1389.</a:t>
            </a:r>
          </a:p>
        </p:txBody>
      </p:sp>
      <p:sp>
        <p:nvSpPr>
          <p:cNvPr id="5" name="Rectangle 4">
            <a:extLst>
              <a:ext uri="{FF2B5EF4-FFF2-40B4-BE49-F238E27FC236}">
                <a16:creationId xmlns:a16="http://schemas.microsoft.com/office/drawing/2014/main" id="{E4C79102-0C1B-4249-93D3-849F54E5C6A1}"/>
              </a:ext>
            </a:extLst>
          </p:cNvPr>
          <p:cNvSpPr/>
          <p:nvPr/>
        </p:nvSpPr>
        <p:spPr>
          <a:xfrm>
            <a:off x="4315408" y="3767895"/>
            <a:ext cx="3122141" cy="1246791"/>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white"/>
                </a:solidFill>
                <a:effectLst/>
                <a:uLnTx/>
                <a:uFillTx/>
                <a:ea typeface="+mn-ea"/>
                <a:cs typeface="+mn-cs"/>
              </a:rPr>
              <a:t>No full exhale before inhale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white"/>
                </a:solidFill>
                <a:effectLst/>
                <a:uLnTx/>
                <a:uFillTx/>
                <a:ea typeface="+mn-ea"/>
                <a:cs typeface="+mn-cs"/>
              </a:rPr>
              <a:t>No breath hold</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white"/>
                </a:solidFill>
                <a:effectLst/>
                <a:uLnTx/>
                <a:uFillTx/>
                <a:ea typeface="+mn-ea"/>
                <a:cs typeface="+mn-cs"/>
              </a:rPr>
              <a:t>Inhalation maneuver</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white"/>
                </a:solidFill>
                <a:effectLst/>
                <a:uLnTx/>
                <a:uFillTx/>
                <a:ea typeface="+mn-ea"/>
                <a:cs typeface="+mn-cs"/>
              </a:rPr>
              <a:t>Device preparation </a:t>
            </a:r>
          </a:p>
        </p:txBody>
      </p:sp>
      <p:sp>
        <p:nvSpPr>
          <p:cNvPr id="6" name="Rectangle 5">
            <a:extLst>
              <a:ext uri="{FF2B5EF4-FFF2-40B4-BE49-F238E27FC236}">
                <a16:creationId xmlns:a16="http://schemas.microsoft.com/office/drawing/2014/main" id="{B958BCCE-DA9E-4422-AD87-A83F3B06D05D}"/>
              </a:ext>
            </a:extLst>
          </p:cNvPr>
          <p:cNvSpPr/>
          <p:nvPr/>
        </p:nvSpPr>
        <p:spPr>
          <a:xfrm>
            <a:off x="683737" y="3767895"/>
            <a:ext cx="3122140" cy="1246791"/>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white"/>
                </a:solidFill>
                <a:effectLst/>
                <a:uLnTx/>
                <a:uFillTx/>
                <a:ea typeface="+mn-ea"/>
                <a:cs typeface="+mn-cs"/>
              </a:rPr>
              <a:t>Device preparation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white"/>
                </a:solidFill>
                <a:effectLst/>
                <a:uLnTx/>
                <a:uFillTx/>
                <a:ea typeface="+mn-ea"/>
                <a:cs typeface="+mn-cs"/>
              </a:rPr>
              <a:t>Inhalation maneuver</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white"/>
                </a:solidFill>
                <a:effectLst/>
                <a:uLnTx/>
                <a:uFillTx/>
                <a:ea typeface="+mn-ea"/>
                <a:cs typeface="+mn-cs"/>
              </a:rPr>
              <a:t>No breath hold</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white"/>
                </a:solidFill>
                <a:effectLst/>
                <a:uLnTx/>
                <a:uFillTx/>
                <a:ea typeface="+mn-ea"/>
                <a:cs typeface="+mn-cs"/>
              </a:rPr>
              <a:t>No full exhale before inhale</a:t>
            </a:r>
          </a:p>
        </p:txBody>
      </p:sp>
      <p:sp>
        <p:nvSpPr>
          <p:cNvPr id="7" name="Rectangle 6">
            <a:extLst>
              <a:ext uri="{FF2B5EF4-FFF2-40B4-BE49-F238E27FC236}">
                <a16:creationId xmlns:a16="http://schemas.microsoft.com/office/drawing/2014/main" id="{CD6F20A9-10BE-426B-A17E-B7E5981E411B}"/>
              </a:ext>
            </a:extLst>
          </p:cNvPr>
          <p:cNvSpPr/>
          <p:nvPr/>
        </p:nvSpPr>
        <p:spPr>
          <a:xfrm>
            <a:off x="7947080" y="3767894"/>
            <a:ext cx="3122140" cy="1246792"/>
          </a:xfrm>
          <a:prstGeom prst="rect">
            <a:avLst/>
          </a:prstGeom>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white"/>
                </a:solidFill>
                <a:effectLst/>
                <a:uLnTx/>
                <a:uFillTx/>
                <a:ea typeface="+mn-ea"/>
                <a:cs typeface="+mn-cs"/>
              </a:rPr>
              <a:t>No full exhale before inhale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white"/>
                </a:solidFill>
                <a:effectLst/>
                <a:uLnTx/>
                <a:uFillTx/>
                <a:ea typeface="+mn-ea"/>
                <a:cs typeface="+mn-cs"/>
              </a:rPr>
              <a:t>Inhalation maneuver</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white"/>
                </a:solidFill>
                <a:effectLst/>
                <a:uLnTx/>
                <a:uFillTx/>
                <a:ea typeface="+mn-ea"/>
                <a:cs typeface="+mn-cs"/>
              </a:rPr>
              <a:t>No breath hold</a:t>
            </a:r>
            <a:endParaRPr kumimoji="0" lang="en-US" sz="1800" b="1" i="0" u="sng" strike="noStrike" kern="1200" cap="none" spc="0" normalizeH="0" baseline="0" noProof="0" dirty="0">
              <a:ln>
                <a:noFill/>
              </a:ln>
              <a:solidFill>
                <a:prstClr val="white"/>
              </a:solidFill>
              <a:effectLst/>
              <a:uLnTx/>
              <a:uFillTx/>
              <a:ea typeface="+mn-ea"/>
              <a:cs typeface="+mn-cs"/>
            </a:endParaRPr>
          </a:p>
        </p:txBody>
      </p:sp>
      <p:sp>
        <p:nvSpPr>
          <p:cNvPr id="8" name="TextBox 7">
            <a:extLst>
              <a:ext uri="{FF2B5EF4-FFF2-40B4-BE49-F238E27FC236}">
                <a16:creationId xmlns:a16="http://schemas.microsoft.com/office/drawing/2014/main" id="{C7E7B2E5-1D15-4BD5-93AA-58EB130313E1}"/>
              </a:ext>
            </a:extLst>
          </p:cNvPr>
          <p:cNvSpPr txBox="1"/>
          <p:nvPr/>
        </p:nvSpPr>
        <p:spPr>
          <a:xfrm>
            <a:off x="683737" y="3398563"/>
            <a:ext cx="3122140" cy="369332"/>
          </a:xfrm>
          <a:prstGeom prst="rect">
            <a:avLst/>
          </a:prstGeom>
          <a:noFill/>
          <a:ln w="127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mn-lt"/>
                <a:ea typeface="+mn-ea"/>
                <a:cs typeface="+mn-cs"/>
              </a:rPr>
              <a:t>Dry Powder Inhalers</a:t>
            </a:r>
          </a:p>
        </p:txBody>
      </p:sp>
      <p:sp>
        <p:nvSpPr>
          <p:cNvPr id="9" name="TextBox 8">
            <a:extLst>
              <a:ext uri="{FF2B5EF4-FFF2-40B4-BE49-F238E27FC236}">
                <a16:creationId xmlns:a16="http://schemas.microsoft.com/office/drawing/2014/main" id="{3D43EC26-F2BB-4133-8D9D-CD1268CC37D5}"/>
              </a:ext>
            </a:extLst>
          </p:cNvPr>
          <p:cNvSpPr txBox="1"/>
          <p:nvPr/>
        </p:nvSpPr>
        <p:spPr>
          <a:xfrm>
            <a:off x="4315409" y="3398563"/>
            <a:ext cx="3122140" cy="369332"/>
          </a:xfrm>
          <a:prstGeom prst="rect">
            <a:avLst/>
          </a:prstGeom>
          <a:noFill/>
          <a:ln w="127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mn-lt"/>
                <a:ea typeface="+mn-ea"/>
                <a:cs typeface="+mn-cs"/>
              </a:rPr>
              <a:t>Slow Mist Inhalers</a:t>
            </a:r>
          </a:p>
        </p:txBody>
      </p:sp>
      <p:sp>
        <p:nvSpPr>
          <p:cNvPr id="10" name="TextBox 9">
            <a:extLst>
              <a:ext uri="{FF2B5EF4-FFF2-40B4-BE49-F238E27FC236}">
                <a16:creationId xmlns:a16="http://schemas.microsoft.com/office/drawing/2014/main" id="{1CCF7E74-4910-4787-915E-D85AAEBBC348}"/>
              </a:ext>
            </a:extLst>
          </p:cNvPr>
          <p:cNvSpPr txBox="1"/>
          <p:nvPr/>
        </p:nvSpPr>
        <p:spPr>
          <a:xfrm>
            <a:off x="7947080" y="3398563"/>
            <a:ext cx="3122140" cy="369332"/>
          </a:xfrm>
          <a:prstGeom prst="rect">
            <a:avLst/>
          </a:prstGeom>
          <a:noFill/>
          <a:ln w="127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mn-lt"/>
                <a:ea typeface="+mn-ea"/>
                <a:cs typeface="+mn-cs"/>
              </a:rPr>
              <a:t>Metered-Dose Inhalers</a:t>
            </a:r>
          </a:p>
        </p:txBody>
      </p:sp>
    </p:spTree>
    <p:extLst>
      <p:ext uri="{BB962C8B-B14F-4D97-AF65-F5344CB8AC3E}">
        <p14:creationId xmlns:p14="http://schemas.microsoft.com/office/powerpoint/2010/main" val="19747514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AA94E-776D-4697-B83B-906F058717FD}"/>
              </a:ext>
            </a:extLst>
          </p:cNvPr>
          <p:cNvSpPr>
            <a:spLocks noGrp="1"/>
          </p:cNvSpPr>
          <p:nvPr>
            <p:ph type="title"/>
          </p:nvPr>
        </p:nvSpPr>
        <p:spPr/>
        <p:txBody>
          <a:bodyPr/>
          <a:lstStyle/>
          <a:p>
            <a:r>
              <a:rPr lang="en-US" dirty="0"/>
              <a:t>Device Technique Education</a:t>
            </a:r>
          </a:p>
        </p:txBody>
      </p:sp>
      <p:sp>
        <p:nvSpPr>
          <p:cNvPr id="3" name="Content Placeholder 2">
            <a:extLst>
              <a:ext uri="{FF2B5EF4-FFF2-40B4-BE49-F238E27FC236}">
                <a16:creationId xmlns:a16="http://schemas.microsoft.com/office/drawing/2014/main" id="{0EBDB8D7-2390-4044-8FA5-DB063E9F42D6}"/>
              </a:ext>
            </a:extLst>
          </p:cNvPr>
          <p:cNvSpPr>
            <a:spLocks noGrp="1"/>
          </p:cNvSpPr>
          <p:nvPr>
            <p:ph idx="1"/>
          </p:nvPr>
        </p:nvSpPr>
        <p:spPr/>
        <p:txBody>
          <a:bodyPr/>
          <a:lstStyle/>
          <a:p>
            <a:r>
              <a:rPr lang="en-US" dirty="0"/>
              <a:t>Pharmacists are best in class and accessible</a:t>
            </a:r>
          </a:p>
          <a:p>
            <a:r>
              <a:rPr lang="en-US" dirty="0"/>
              <a:t>In-check device to teach and then reinforce device-specific inhalation maneuver</a:t>
            </a:r>
          </a:p>
          <a:p>
            <a:r>
              <a:rPr lang="en-US" dirty="0"/>
              <a:t>“Teach-back” method most effective</a:t>
            </a:r>
          </a:p>
          <a:p>
            <a:r>
              <a:rPr lang="en-US" dirty="0"/>
              <a:t>Web-based education is available and effective, but retention of education wanes over time</a:t>
            </a:r>
          </a:p>
        </p:txBody>
      </p:sp>
      <p:sp>
        <p:nvSpPr>
          <p:cNvPr id="4" name="TextBox 3">
            <a:extLst>
              <a:ext uri="{FF2B5EF4-FFF2-40B4-BE49-F238E27FC236}">
                <a16:creationId xmlns:a16="http://schemas.microsoft.com/office/drawing/2014/main" id="{63164E78-1363-4F79-B1F5-300EC9035F31}"/>
              </a:ext>
            </a:extLst>
          </p:cNvPr>
          <p:cNvSpPr txBox="1"/>
          <p:nvPr/>
        </p:nvSpPr>
        <p:spPr>
          <a:xfrm>
            <a:off x="428551" y="6191362"/>
            <a:ext cx="880024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a:ln>
                  <a:noFill/>
                </a:ln>
                <a:solidFill>
                  <a:schemeClr val="bg2"/>
                </a:solidFill>
                <a:effectLst/>
                <a:uLnTx/>
                <a:uFillTx/>
                <a:latin typeface="+mn-lt"/>
              </a:rPr>
              <a:t>Jia. J Clin Pharm Ther. 2020;45:904. Dantic. Health Educ J. 2014;73:41. asthmaandlung.org.uk/living-with/inhaler-videos. </a:t>
            </a:r>
            <a:br>
              <a:rPr kumimoji="0" lang="en-US" sz="1200" b="0" u="none" strike="noStrike" kern="1200" cap="none" spc="0" normalizeH="0" baseline="0" noProof="0" dirty="0">
                <a:ln>
                  <a:noFill/>
                </a:ln>
                <a:solidFill>
                  <a:schemeClr val="bg2"/>
                </a:solidFill>
                <a:effectLst/>
                <a:uLnTx/>
                <a:uFillTx/>
                <a:latin typeface="+mn-lt"/>
              </a:rPr>
            </a:br>
            <a:r>
              <a:rPr kumimoji="0" lang="en-US" sz="1200" b="0" u="none" strike="noStrike" kern="1200" cap="none" spc="0" normalizeH="0" baseline="0" noProof="0" dirty="0">
                <a:ln>
                  <a:noFill/>
                </a:ln>
                <a:solidFill>
                  <a:schemeClr val="bg2"/>
                </a:solidFill>
                <a:effectLst/>
                <a:uLnTx/>
                <a:uFillTx/>
                <a:latin typeface="+mn-lt"/>
              </a:rPr>
              <a:t>Klijn. NPJ Prim Care Respir Med. 2017;27:24. </a:t>
            </a:r>
          </a:p>
        </p:txBody>
      </p:sp>
    </p:spTree>
    <p:extLst>
      <p:ext uri="{BB962C8B-B14F-4D97-AF65-F5344CB8AC3E}">
        <p14:creationId xmlns:p14="http://schemas.microsoft.com/office/powerpoint/2010/main" val="39442935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B7680-1C49-40EB-A42D-F6243EFFADA9}"/>
              </a:ext>
            </a:extLst>
          </p:cNvPr>
          <p:cNvSpPr>
            <a:spLocks noGrp="1"/>
          </p:cNvSpPr>
          <p:nvPr>
            <p:ph type="title"/>
          </p:nvPr>
        </p:nvSpPr>
        <p:spPr/>
        <p:txBody>
          <a:bodyPr>
            <a:normAutofit/>
          </a:bodyPr>
          <a:lstStyle/>
          <a:p>
            <a:r>
              <a:rPr lang="en-US" dirty="0"/>
              <a:t>Comprehensive Assessment of Access and Adherence </a:t>
            </a:r>
          </a:p>
        </p:txBody>
      </p:sp>
      <p:sp>
        <p:nvSpPr>
          <p:cNvPr id="3" name="Content Placeholder 2">
            <a:extLst>
              <a:ext uri="{FF2B5EF4-FFF2-40B4-BE49-F238E27FC236}">
                <a16:creationId xmlns:a16="http://schemas.microsoft.com/office/drawing/2014/main" id="{0D2EEE72-9E6B-4370-9EF7-7B59309CA2C6}"/>
              </a:ext>
            </a:extLst>
          </p:cNvPr>
          <p:cNvSpPr>
            <a:spLocks noGrp="1"/>
          </p:cNvSpPr>
          <p:nvPr>
            <p:ph idx="1"/>
          </p:nvPr>
        </p:nvSpPr>
        <p:spPr/>
        <p:txBody>
          <a:bodyPr>
            <a:normAutofit fontScale="85000" lnSpcReduction="20000"/>
          </a:bodyPr>
          <a:lstStyle/>
          <a:p>
            <a:pPr>
              <a:lnSpc>
                <a:spcPct val="100000"/>
              </a:lnSpc>
            </a:pPr>
            <a:r>
              <a:rPr lang="en-US" dirty="0"/>
              <a:t>Adherence to inhaled therapy is generally low</a:t>
            </a:r>
          </a:p>
          <a:p>
            <a:pPr>
              <a:lnSpc>
                <a:spcPct val="100000"/>
              </a:lnSpc>
            </a:pPr>
            <a:r>
              <a:rPr lang="en-US" dirty="0"/>
              <a:t>Adherence is more than patient’s engagement in the care process</a:t>
            </a:r>
          </a:p>
          <a:p>
            <a:pPr lvl="1">
              <a:lnSpc>
                <a:spcPct val="100000"/>
              </a:lnSpc>
            </a:pPr>
            <a:r>
              <a:rPr lang="en-US" dirty="0"/>
              <a:t>Access</a:t>
            </a:r>
          </a:p>
          <a:p>
            <a:pPr lvl="1">
              <a:lnSpc>
                <a:spcPct val="100000"/>
              </a:lnSpc>
            </a:pPr>
            <a:r>
              <a:rPr lang="en-US" dirty="0"/>
              <a:t>Device technique</a:t>
            </a:r>
          </a:p>
          <a:p>
            <a:pPr>
              <a:lnSpc>
                <a:spcPct val="100000"/>
              </a:lnSpc>
            </a:pPr>
            <a:r>
              <a:rPr lang="en-US" dirty="0"/>
              <a:t>Access</a:t>
            </a:r>
          </a:p>
          <a:p>
            <a:pPr lvl="1">
              <a:lnSpc>
                <a:spcPct val="100000"/>
              </a:lnSpc>
            </a:pPr>
            <a:r>
              <a:rPr lang="en-US" dirty="0"/>
              <a:t>Inhaled therapies are costly</a:t>
            </a:r>
          </a:p>
          <a:p>
            <a:pPr lvl="1">
              <a:lnSpc>
                <a:spcPct val="100000"/>
              </a:lnSpc>
            </a:pPr>
            <a:r>
              <a:rPr lang="en-US" dirty="0"/>
              <a:t>Pricing reform is needed</a:t>
            </a:r>
          </a:p>
          <a:p>
            <a:pPr lvl="1">
              <a:lnSpc>
                <a:spcPct val="100000"/>
              </a:lnSpc>
            </a:pPr>
            <a:r>
              <a:rPr lang="en-US" dirty="0"/>
              <a:t>Pharmacists should be aware of and equipped to circumvent cost as </a:t>
            </a:r>
            <a:br>
              <a:rPr lang="en-US" dirty="0"/>
            </a:br>
            <a:r>
              <a:rPr lang="en-US" dirty="0"/>
              <a:t>barrier to care</a:t>
            </a:r>
          </a:p>
          <a:p>
            <a:pPr lvl="2">
              <a:lnSpc>
                <a:spcPct val="100000"/>
              </a:lnSpc>
              <a:buFont typeface="Wingdings" panose="05000000000000000000" pitchFamily="2" charset="2"/>
              <a:buChar char="§"/>
            </a:pPr>
            <a:r>
              <a:rPr lang="en-US" dirty="0"/>
              <a:t>Patient assistance programs may be best option at present</a:t>
            </a:r>
          </a:p>
        </p:txBody>
      </p:sp>
      <p:sp>
        <p:nvSpPr>
          <p:cNvPr id="4" name="TextBox 3">
            <a:extLst>
              <a:ext uri="{FF2B5EF4-FFF2-40B4-BE49-F238E27FC236}">
                <a16:creationId xmlns:a16="http://schemas.microsoft.com/office/drawing/2014/main" id="{E1E8D958-108E-4507-9C71-F16D3E84D255}"/>
              </a:ext>
            </a:extLst>
          </p:cNvPr>
          <p:cNvSpPr txBox="1"/>
          <p:nvPr/>
        </p:nvSpPr>
        <p:spPr>
          <a:xfrm>
            <a:off x="423609" y="6368019"/>
            <a:ext cx="885311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a:ln>
                  <a:noFill/>
                </a:ln>
                <a:solidFill>
                  <a:schemeClr val="bg2"/>
                </a:solidFill>
                <a:effectLst/>
                <a:uLnTx/>
                <a:uFillTx/>
                <a:latin typeface="+mn-lt"/>
              </a:rPr>
              <a:t>Bhattarai. Respir Care. 2020;65:1738. Swiatoniowska. Adv Exp Med Biol. 2020;1271:37.</a:t>
            </a:r>
          </a:p>
        </p:txBody>
      </p:sp>
    </p:spTree>
    <p:extLst>
      <p:ext uri="{BB962C8B-B14F-4D97-AF65-F5344CB8AC3E}">
        <p14:creationId xmlns:p14="http://schemas.microsoft.com/office/powerpoint/2010/main" val="11780710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5FD89-4371-409F-98E4-864A1672B53A}"/>
              </a:ext>
            </a:extLst>
          </p:cNvPr>
          <p:cNvSpPr>
            <a:spLocks noGrp="1"/>
          </p:cNvSpPr>
          <p:nvPr>
            <p:ph type="title"/>
          </p:nvPr>
        </p:nvSpPr>
        <p:spPr/>
        <p:txBody>
          <a:bodyPr/>
          <a:lstStyle/>
          <a:p>
            <a:r>
              <a:rPr lang="en-US" dirty="0"/>
              <a:t>Optimizing Outcomes Via Improved Adherence </a:t>
            </a:r>
          </a:p>
        </p:txBody>
      </p:sp>
      <p:sp>
        <p:nvSpPr>
          <p:cNvPr id="3" name="Content Placeholder 2">
            <a:extLst>
              <a:ext uri="{FF2B5EF4-FFF2-40B4-BE49-F238E27FC236}">
                <a16:creationId xmlns:a16="http://schemas.microsoft.com/office/drawing/2014/main" id="{F10DB02C-56C1-4BBE-AC32-FDD47AA52D56}"/>
              </a:ext>
            </a:extLst>
          </p:cNvPr>
          <p:cNvSpPr>
            <a:spLocks noGrp="1"/>
          </p:cNvSpPr>
          <p:nvPr>
            <p:ph idx="1"/>
          </p:nvPr>
        </p:nvSpPr>
        <p:spPr/>
        <p:txBody>
          <a:bodyPr/>
          <a:lstStyle/>
          <a:p>
            <a:r>
              <a:rPr lang="en-US" dirty="0"/>
              <a:t>Inadequate inhaler technique results in decreased efficacy and possibly equates to/results in unrecognized nonadherence</a:t>
            </a:r>
          </a:p>
          <a:p>
            <a:r>
              <a:rPr lang="en-US" dirty="0"/>
              <a:t>Enhanced inhaler technique likely results in improved COPD-related outcomes</a:t>
            </a:r>
          </a:p>
          <a:p>
            <a:pPr lvl="1"/>
            <a:r>
              <a:rPr lang="en-US" dirty="0"/>
              <a:t>Increased FEV</a:t>
            </a:r>
            <a:r>
              <a:rPr lang="en-US" baseline="-25000" dirty="0"/>
              <a:t>1</a:t>
            </a:r>
          </a:p>
          <a:p>
            <a:pPr lvl="1"/>
            <a:r>
              <a:rPr lang="en-US" dirty="0"/>
              <a:t>Reduction of symptoms</a:t>
            </a:r>
          </a:p>
          <a:p>
            <a:pPr lvl="1"/>
            <a:r>
              <a:rPr lang="en-US" dirty="0"/>
              <a:t>Fewer annual exacerbations</a:t>
            </a:r>
          </a:p>
          <a:p>
            <a:pPr lvl="1"/>
            <a:r>
              <a:rPr lang="en-US" dirty="0"/>
              <a:t>Reduced healthcare costs</a:t>
            </a:r>
          </a:p>
        </p:txBody>
      </p:sp>
      <p:sp>
        <p:nvSpPr>
          <p:cNvPr id="4" name="TextBox 3">
            <a:extLst>
              <a:ext uri="{FF2B5EF4-FFF2-40B4-BE49-F238E27FC236}">
                <a16:creationId xmlns:a16="http://schemas.microsoft.com/office/drawing/2014/main" id="{4145CDB4-5FB5-4341-83E1-D60DB1EC5D5B}"/>
              </a:ext>
            </a:extLst>
          </p:cNvPr>
          <p:cNvSpPr txBox="1"/>
          <p:nvPr/>
        </p:nvSpPr>
        <p:spPr>
          <a:xfrm>
            <a:off x="424129" y="6188878"/>
            <a:ext cx="915251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a:ln>
                  <a:noFill/>
                </a:ln>
                <a:solidFill>
                  <a:schemeClr val="bg2"/>
                </a:solidFill>
                <a:effectLst/>
                <a:uLnTx/>
                <a:uFillTx/>
                <a:latin typeface="+mn-lt"/>
              </a:rPr>
              <a:t>Maricoto. J Bras Pneumol. 2016;42:440. Goris. J Aerosol Med Pulm Drug Deliv. 2013;26:336. </a:t>
            </a:r>
            <a:br>
              <a:rPr kumimoji="0" lang="en-US" sz="1200" b="0" u="none" strike="noStrike" kern="1200" cap="none" spc="0" normalizeH="0" baseline="0" noProof="0" dirty="0">
                <a:ln>
                  <a:noFill/>
                </a:ln>
                <a:solidFill>
                  <a:schemeClr val="bg2"/>
                </a:solidFill>
                <a:effectLst/>
                <a:uLnTx/>
                <a:uFillTx/>
                <a:latin typeface="+mn-lt"/>
              </a:rPr>
            </a:br>
            <a:r>
              <a:rPr kumimoji="0" lang="en-US" sz="1200" b="0" u="none" strike="noStrike" kern="1200" cap="none" spc="0" normalizeH="0" baseline="0" noProof="0" dirty="0">
                <a:ln>
                  <a:noFill/>
                </a:ln>
                <a:solidFill>
                  <a:schemeClr val="bg2"/>
                </a:solidFill>
                <a:effectLst/>
                <a:uLnTx/>
                <a:uFillTx/>
                <a:latin typeface="+mn-lt"/>
              </a:rPr>
              <a:t>Cushen. Am J Respir Crit Care Med. 2018;197:1630. Leving. Int J Cron Obstruct Pulmon Dis. 2022;17:2401.</a:t>
            </a:r>
          </a:p>
        </p:txBody>
      </p:sp>
    </p:spTree>
    <p:extLst>
      <p:ext uri="{BB962C8B-B14F-4D97-AF65-F5344CB8AC3E}">
        <p14:creationId xmlns:p14="http://schemas.microsoft.com/office/powerpoint/2010/main" val="11649921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D948E-950D-A047-A201-C68389CAA079}"/>
              </a:ext>
            </a:extLst>
          </p:cNvPr>
          <p:cNvSpPr>
            <a:spLocks noGrp="1"/>
          </p:cNvSpPr>
          <p:nvPr>
            <p:ph type="title"/>
          </p:nvPr>
        </p:nvSpPr>
        <p:spPr/>
        <p:txBody>
          <a:bodyPr/>
          <a:lstStyle/>
          <a:p>
            <a:r>
              <a:rPr lang="en-US" dirty="0"/>
              <a:t>Barriers to COPD Care Optimization </a:t>
            </a:r>
          </a:p>
        </p:txBody>
      </p:sp>
      <p:graphicFrame>
        <p:nvGraphicFramePr>
          <p:cNvPr id="4" name="Group 155">
            <a:extLst>
              <a:ext uri="{FF2B5EF4-FFF2-40B4-BE49-F238E27FC236}">
                <a16:creationId xmlns:a16="http://schemas.microsoft.com/office/drawing/2014/main" id="{22F06EBC-5FEC-D685-C538-C86022FDA7AD}"/>
              </a:ext>
            </a:extLst>
          </p:cNvPr>
          <p:cNvGraphicFramePr>
            <a:graphicFrameLocks/>
          </p:cNvGraphicFramePr>
          <p:nvPr>
            <p:extLst>
              <p:ext uri="{D42A27DB-BD31-4B8C-83A1-F6EECF244321}">
                <p14:modId xmlns:p14="http://schemas.microsoft.com/office/powerpoint/2010/main" val="1850864219"/>
              </p:ext>
            </p:extLst>
          </p:nvPr>
        </p:nvGraphicFramePr>
        <p:xfrm>
          <a:off x="718614" y="1600300"/>
          <a:ext cx="10787587" cy="4115556"/>
        </p:xfrm>
        <a:graphic>
          <a:graphicData uri="http://schemas.openxmlformats.org/drawingml/2006/table">
            <a:tbl>
              <a:tblPr/>
              <a:tblGrid>
                <a:gridCol w="3595862">
                  <a:extLst>
                    <a:ext uri="{9D8B030D-6E8A-4147-A177-3AD203B41FA5}">
                      <a16:colId xmlns:a16="http://schemas.microsoft.com/office/drawing/2014/main" val="20000"/>
                    </a:ext>
                  </a:extLst>
                </a:gridCol>
                <a:gridCol w="3595863">
                  <a:extLst>
                    <a:ext uri="{9D8B030D-6E8A-4147-A177-3AD203B41FA5}">
                      <a16:colId xmlns:a16="http://schemas.microsoft.com/office/drawing/2014/main" val="1305439713"/>
                    </a:ext>
                  </a:extLst>
                </a:gridCol>
                <a:gridCol w="3595862">
                  <a:extLst>
                    <a:ext uri="{9D8B030D-6E8A-4147-A177-3AD203B41FA5}">
                      <a16:colId xmlns:a16="http://schemas.microsoft.com/office/drawing/2014/main" val="2031887948"/>
                    </a:ext>
                  </a:extLst>
                </a:gridCol>
              </a:tblGrid>
              <a:tr h="353295">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Transitions of Care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Finances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Tools/Resources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161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Poor communication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r>
                        <a:rPr kumimoji="0" lang="en-US" sz="1600" b="0" i="0" u="none" strike="noStrike" cap="none" normalizeH="0" baseline="0" dirty="0">
                          <a:ln>
                            <a:noFill/>
                          </a:ln>
                          <a:solidFill>
                            <a:schemeClr val="bg1"/>
                          </a:solidFill>
                          <a:effectLst/>
                          <a:latin typeface="+mn-lt"/>
                        </a:rPr>
                        <a:t>Inadequate reimbursement for </a:t>
                      </a:r>
                      <a:br>
                        <a:rPr kumimoji="0" lang="en-US" sz="1600" b="0" i="0" u="none" strike="noStrike" cap="none" normalizeH="0" baseline="0" dirty="0">
                          <a:ln>
                            <a:noFill/>
                          </a:ln>
                          <a:solidFill>
                            <a:schemeClr val="bg1"/>
                          </a:solidFill>
                          <a:effectLst/>
                          <a:latin typeface="+mn-lt"/>
                        </a:rPr>
                      </a:br>
                      <a:r>
                        <a:rPr kumimoji="0" lang="en-US" sz="1600" b="0" i="0" u="none" strike="noStrike" cap="none" normalizeH="0" baseline="0" dirty="0">
                          <a:ln>
                            <a:noFill/>
                          </a:ln>
                          <a:solidFill>
                            <a:schemeClr val="bg1"/>
                          </a:solidFill>
                          <a:effectLst/>
                          <a:latin typeface="+mn-lt"/>
                        </a:rPr>
                        <a:t>time-intensive efforts</a:t>
                      </a:r>
                      <a:endParaRPr lang="en-US" sz="1600" dirty="0">
                        <a:solidFill>
                          <a:schemeClr val="bg1"/>
                        </a:solidFill>
                        <a:latin typeface="+mn-lt"/>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r>
                        <a:rPr kumimoji="0" lang="en-US" sz="1600" b="0" i="0" u="none" strike="noStrike" cap="none" normalizeH="0" baseline="0" dirty="0">
                          <a:ln>
                            <a:noFill/>
                          </a:ln>
                          <a:solidFill>
                            <a:schemeClr val="bg1"/>
                          </a:solidFill>
                          <a:effectLst/>
                          <a:latin typeface="+mn-lt"/>
                        </a:rPr>
                        <a:t>Lack of adherence to existing evidence/guidelines</a:t>
                      </a:r>
                      <a:endParaRPr lang="en-US" sz="1600" dirty="0">
                        <a:solidFill>
                          <a:schemeClr val="bg1"/>
                        </a:solidFill>
                        <a:latin typeface="+mn-lt"/>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53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Ineffective discharge counseling</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r>
                        <a:rPr kumimoji="0" lang="en-US" sz="1600" b="0" i="0" u="none" strike="noStrike" cap="none" normalizeH="0" baseline="0" dirty="0">
                          <a:ln>
                            <a:noFill/>
                          </a:ln>
                          <a:solidFill>
                            <a:schemeClr val="bg1"/>
                          </a:solidFill>
                          <a:effectLst/>
                          <a:latin typeface="+mn-lt"/>
                        </a:rPr>
                        <a:t>Affordability of treatments and healthcare visits</a:t>
                      </a:r>
                      <a:endParaRPr lang="en-US" sz="1600" dirty="0">
                        <a:solidFill>
                          <a:schemeClr val="bg1"/>
                        </a:solidFill>
                        <a:latin typeface="+mn-lt"/>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r>
                        <a:rPr kumimoji="0" lang="en-US" sz="1600" b="0" i="0" u="none" strike="noStrike" cap="none" normalizeH="0" baseline="0" dirty="0">
                          <a:ln>
                            <a:noFill/>
                          </a:ln>
                          <a:solidFill>
                            <a:schemeClr val="bg1"/>
                          </a:solidFill>
                          <a:effectLst/>
                          <a:latin typeface="+mn-lt"/>
                        </a:rPr>
                        <a:t>Infective use of EHR</a:t>
                      </a:r>
                      <a:endParaRPr lang="en-US" sz="1600" dirty="0">
                        <a:solidFill>
                          <a:schemeClr val="bg1"/>
                        </a:solidFill>
                        <a:latin typeface="+mn-lt"/>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5161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Lack of effective follow-up</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r>
                        <a:rPr kumimoji="0" lang="en-US" sz="1600" b="0" i="0" u="none" strike="noStrike" cap="none" normalizeH="0" baseline="0" dirty="0">
                          <a:ln>
                            <a:noFill/>
                          </a:ln>
                          <a:solidFill>
                            <a:schemeClr val="bg1"/>
                          </a:solidFill>
                          <a:effectLst/>
                          <a:latin typeface="+mn-lt"/>
                        </a:rPr>
                        <a:t>Lack of incentive alignment across health systems</a:t>
                      </a:r>
                      <a:endParaRPr lang="en-US" sz="1600" dirty="0">
                        <a:solidFill>
                          <a:schemeClr val="bg1"/>
                        </a:solidFill>
                        <a:latin typeface="+mn-lt"/>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r>
                        <a:rPr lang="en-US" sz="1600" dirty="0">
                          <a:solidFill>
                            <a:schemeClr val="bg1"/>
                          </a:solidFill>
                          <a:latin typeface="+mn-lt"/>
                        </a:rPr>
                        <a:t>Access barriers for oxygen and pulmonary rehabilitation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5161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Limited efforts to engage patients/family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r>
                        <a:rPr lang="en-US" sz="1600" dirty="0">
                          <a:solidFill>
                            <a:schemeClr val="bg1"/>
                          </a:solidFill>
                          <a:latin typeface="+mn-lt"/>
                        </a:rPr>
                        <a:t>Indirect costs related to care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r>
                        <a:rPr lang="en-US" sz="1600" dirty="0">
                          <a:solidFill>
                            <a:schemeClr val="bg1"/>
                          </a:solidFill>
                          <a:latin typeface="+mn-lt"/>
                        </a:rPr>
                        <a:t>Use of ED as treatment center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58969321"/>
                  </a:ext>
                </a:extLst>
              </a:tr>
              <a:tr h="7334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Patient not placed at center of care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r>
                        <a:rPr lang="en-US" sz="1600" dirty="0">
                          <a:solidFill>
                            <a:schemeClr val="bg1"/>
                          </a:solidFill>
                          <a:latin typeface="+mn-lt"/>
                        </a:rPr>
                        <a:t>Policies limiting access to educators, respiratory therapists, and other HCPs outside of hospital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r>
                        <a:rPr lang="en-US" sz="1600" dirty="0">
                          <a:solidFill>
                            <a:schemeClr val="bg1"/>
                          </a:solidFill>
                          <a:latin typeface="+mn-lt"/>
                        </a:rPr>
                        <a:t>Insufficient HCP/patient education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27838786"/>
                  </a:ext>
                </a:extLst>
              </a:tr>
              <a:tr h="5161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Fragmented health systems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r>
                        <a:rPr lang="en-US" sz="1600" dirty="0">
                          <a:solidFill>
                            <a:schemeClr val="bg1"/>
                          </a:solidFill>
                          <a:latin typeface="+mn-lt"/>
                        </a:rPr>
                        <a:t>Insufficient time for HCP/patient engagements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r>
                        <a:rPr lang="en-US" sz="1600" dirty="0">
                          <a:solidFill>
                            <a:schemeClr val="bg1"/>
                          </a:solidFill>
                          <a:latin typeface="+mn-lt"/>
                        </a:rPr>
                        <a:t>Lack of dissemination of existing tools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55914930"/>
                  </a:ext>
                </a:extLst>
              </a:tr>
            </a:tbl>
          </a:graphicData>
        </a:graphic>
      </p:graphicFrame>
      <p:sp>
        <p:nvSpPr>
          <p:cNvPr id="5" name="Text Box 15">
            <a:extLst>
              <a:ext uri="{FF2B5EF4-FFF2-40B4-BE49-F238E27FC236}">
                <a16:creationId xmlns:a16="http://schemas.microsoft.com/office/drawing/2014/main" id="{20E54828-2273-FC79-0A2B-B7FA52843A34}"/>
              </a:ext>
            </a:extLst>
          </p:cNvPr>
          <p:cNvSpPr txBox="1">
            <a:spLocks noChangeArrowheads="1"/>
          </p:cNvSpPr>
          <p:nvPr/>
        </p:nvSpPr>
        <p:spPr bwMode="auto">
          <a:xfrm>
            <a:off x="412751" y="636714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Press. Ann Am Thorac Soc. 2019;16:161. Willard. Chronic Obstr Pulm Dis. 2016;3:778.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1673581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Block Arc 10">
            <a:extLst>
              <a:ext uri="{FF2B5EF4-FFF2-40B4-BE49-F238E27FC236}">
                <a16:creationId xmlns:a16="http://schemas.microsoft.com/office/drawing/2014/main" id="{420DAEFA-18AA-81A6-2924-CBDE934A1734}"/>
              </a:ext>
            </a:extLst>
          </p:cNvPr>
          <p:cNvSpPr/>
          <p:nvPr/>
        </p:nvSpPr>
        <p:spPr bwMode="auto">
          <a:xfrm>
            <a:off x="6176738" y="1615791"/>
            <a:ext cx="5410587" cy="5410587"/>
          </a:xfrm>
          <a:prstGeom prst="blockArc">
            <a:avLst>
              <a:gd name="adj1" fmla="val 9993811"/>
              <a:gd name="adj2" fmla="val 793229"/>
              <a:gd name="adj3" fmla="val 9319"/>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 name="Block Arc 2">
            <a:extLst>
              <a:ext uri="{FF2B5EF4-FFF2-40B4-BE49-F238E27FC236}">
                <a16:creationId xmlns:a16="http://schemas.microsoft.com/office/drawing/2014/main" id="{0181FFE6-D2A6-0026-8E47-EE03D5521BCB}"/>
              </a:ext>
            </a:extLst>
          </p:cNvPr>
          <p:cNvSpPr/>
          <p:nvPr/>
        </p:nvSpPr>
        <p:spPr bwMode="auto">
          <a:xfrm>
            <a:off x="7680233" y="3072806"/>
            <a:ext cx="2451887" cy="2451887"/>
          </a:xfrm>
          <a:prstGeom prst="blockArc">
            <a:avLst>
              <a:gd name="adj1" fmla="val 9976745"/>
              <a:gd name="adj2" fmla="val 837758"/>
              <a:gd name="adj3" fmla="val 14054"/>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 name="Block Arc 8">
            <a:extLst>
              <a:ext uri="{FF2B5EF4-FFF2-40B4-BE49-F238E27FC236}">
                <a16:creationId xmlns:a16="http://schemas.microsoft.com/office/drawing/2014/main" id="{E1DF822E-9E61-3E71-80CE-86F8BDE864B1}"/>
              </a:ext>
            </a:extLst>
          </p:cNvPr>
          <p:cNvSpPr/>
          <p:nvPr/>
        </p:nvSpPr>
        <p:spPr bwMode="auto">
          <a:xfrm>
            <a:off x="7325172" y="2714798"/>
            <a:ext cx="3166337" cy="3166337"/>
          </a:xfrm>
          <a:prstGeom prst="blockArc">
            <a:avLst>
              <a:gd name="adj1" fmla="val 9973290"/>
              <a:gd name="adj2" fmla="val 840994"/>
              <a:gd name="adj3" fmla="val 11415"/>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TextBox 21">
            <a:extLst>
              <a:ext uri="{FF2B5EF4-FFF2-40B4-BE49-F238E27FC236}">
                <a16:creationId xmlns:a16="http://schemas.microsoft.com/office/drawing/2014/main" id="{AC6CBE92-DC51-7BFA-D4A2-AC6263039B85}"/>
              </a:ext>
            </a:extLst>
          </p:cNvPr>
          <p:cNvSpPr txBox="1"/>
          <p:nvPr/>
        </p:nvSpPr>
        <p:spPr bwMode="auto">
          <a:xfrm>
            <a:off x="6724873" y="1800569"/>
            <a:ext cx="4341755" cy="3246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prstTxWarp prst="textArchUp">
              <a:avLst>
                <a:gd name="adj" fmla="val 11784666"/>
              </a:avLst>
            </a:prstTxWarp>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General socioeconomic, cultural, and environmental conditions</a:t>
            </a:r>
          </a:p>
        </p:txBody>
      </p:sp>
      <p:sp>
        <p:nvSpPr>
          <p:cNvPr id="21" name="TextBox 20">
            <a:extLst>
              <a:ext uri="{FF2B5EF4-FFF2-40B4-BE49-F238E27FC236}">
                <a16:creationId xmlns:a16="http://schemas.microsoft.com/office/drawing/2014/main" id="{EF009692-BB20-A3C2-0214-36CF43F4D4F2}"/>
              </a:ext>
            </a:extLst>
          </p:cNvPr>
          <p:cNvSpPr txBox="1"/>
          <p:nvPr/>
        </p:nvSpPr>
        <p:spPr bwMode="auto">
          <a:xfrm>
            <a:off x="7849135" y="2898847"/>
            <a:ext cx="2128395" cy="136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prstTxWarp prst="textArchUp">
              <a:avLst>
                <a:gd name="adj" fmla="val 11784666"/>
              </a:avLst>
            </a:prstTxWarp>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Social and community networks</a:t>
            </a:r>
          </a:p>
        </p:txBody>
      </p:sp>
      <p:sp>
        <p:nvSpPr>
          <p:cNvPr id="20" name="TextBox 19">
            <a:extLst>
              <a:ext uri="{FF2B5EF4-FFF2-40B4-BE49-F238E27FC236}">
                <a16:creationId xmlns:a16="http://schemas.microsoft.com/office/drawing/2014/main" id="{F2E3560E-29A7-607A-BE4B-0CB49BD76BCA}"/>
              </a:ext>
            </a:extLst>
          </p:cNvPr>
          <p:cNvSpPr txBox="1"/>
          <p:nvPr/>
        </p:nvSpPr>
        <p:spPr bwMode="auto">
          <a:xfrm>
            <a:off x="8009997" y="3228475"/>
            <a:ext cx="1836470" cy="135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prstTxWarp prst="textArchUp">
              <a:avLst>
                <a:gd name="adj" fmla="val 11784666"/>
              </a:avLst>
            </a:prstTxWarp>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Individual lifestyle factors</a:t>
            </a:r>
          </a:p>
        </p:txBody>
      </p:sp>
      <p:sp>
        <p:nvSpPr>
          <p:cNvPr id="6" name="Title 5"/>
          <p:cNvSpPr>
            <a:spLocks noGrp="1"/>
          </p:cNvSpPr>
          <p:nvPr>
            <p:ph type="title"/>
          </p:nvPr>
        </p:nvSpPr>
        <p:spPr/>
        <p:txBody>
          <a:bodyPr/>
          <a:lstStyle/>
          <a:p>
            <a:r>
              <a:rPr lang="en-US" dirty="0"/>
              <a:t>Healthcare Disparities in COPD</a:t>
            </a:r>
          </a:p>
        </p:txBody>
      </p:sp>
      <p:sp>
        <p:nvSpPr>
          <p:cNvPr id="8" name="Text Placeholder 7"/>
          <p:cNvSpPr>
            <a:spLocks noGrp="1"/>
          </p:cNvSpPr>
          <p:nvPr>
            <p:ph type="body" sz="quarter" idx="4294967295"/>
          </p:nvPr>
        </p:nvSpPr>
        <p:spPr>
          <a:xfrm>
            <a:off x="4476750" y="6045200"/>
            <a:ext cx="7715250" cy="273050"/>
          </a:xfrm>
        </p:spPr>
        <p:txBody>
          <a:bodyPr/>
          <a:lstStyle/>
          <a:p>
            <a:pPr defTabSz="914400">
              <a:spcBef>
                <a:spcPct val="0"/>
              </a:spcBef>
              <a:buClrTx/>
            </a:pPr>
            <a:endParaRPr lang="en-US" altLang="en-US" dirty="0">
              <a:latin typeface="Arial" panose="020B0604020202020204" pitchFamily="34" charset="0"/>
            </a:endParaRPr>
          </a:p>
          <a:p>
            <a:pPr defTabSz="914400">
              <a:spcBef>
                <a:spcPct val="0"/>
              </a:spcBef>
              <a:buClrTx/>
            </a:pPr>
            <a:endParaRPr lang="en-US" altLang="en-US" b="1" dirty="0">
              <a:latin typeface="Merriweather"/>
            </a:endParaRPr>
          </a:p>
        </p:txBody>
      </p:sp>
      <p:sp>
        <p:nvSpPr>
          <p:cNvPr id="23" name="AutoShape 12" descr="full text provider logo">
            <a:hlinkClick r:id="rId3" tooltip="See full text options at Atypon"/>
          </p:cNvPr>
          <p:cNvSpPr>
            <a:spLocks noChangeAspect="1" noChangeArrowheads="1"/>
          </p:cNvSpPr>
          <p:nvPr/>
        </p:nvSpPr>
        <p:spPr bwMode="auto">
          <a:xfrm>
            <a:off x="1566863" y="-6302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 name="AutoShape 13" descr="full text provider logo">
            <a:hlinkClick r:id="rId4" tooltip="See full text options at Tufts"/>
          </p:cNvPr>
          <p:cNvSpPr>
            <a:spLocks noChangeAspect="1" noChangeArrowheads="1"/>
          </p:cNvSpPr>
          <p:nvPr/>
        </p:nvSpPr>
        <p:spPr bwMode="auto">
          <a:xfrm>
            <a:off x="1976438" y="-6302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93407168-4704-73A0-7376-AC50B95650AE}"/>
              </a:ext>
            </a:extLst>
          </p:cNvPr>
          <p:cNvSpPr txBox="1"/>
          <p:nvPr/>
        </p:nvSpPr>
        <p:spPr>
          <a:xfrm>
            <a:off x="422903" y="6188353"/>
            <a:ext cx="991035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Harper. Chest. 2023;164:179. Figure adapted from: Dahlgren. Policies and strategies to promote social equity in health. iffs.se/media/1326/20080109110739filmZ8UVQv2wQFShMRF6cuT.pdf.   </a:t>
            </a:r>
          </a:p>
        </p:txBody>
      </p:sp>
      <p:sp>
        <p:nvSpPr>
          <p:cNvPr id="4" name="Content Placeholder 3">
            <a:extLst>
              <a:ext uri="{FF2B5EF4-FFF2-40B4-BE49-F238E27FC236}">
                <a16:creationId xmlns:a16="http://schemas.microsoft.com/office/drawing/2014/main" id="{E830C81E-6EC8-B20E-B818-33F2B2003434}"/>
              </a:ext>
            </a:extLst>
          </p:cNvPr>
          <p:cNvSpPr>
            <a:spLocks noGrp="1"/>
          </p:cNvSpPr>
          <p:nvPr>
            <p:ph idx="1"/>
          </p:nvPr>
        </p:nvSpPr>
        <p:spPr>
          <a:xfrm>
            <a:off x="604675" y="1499090"/>
            <a:ext cx="5345021" cy="4711210"/>
          </a:xfrm>
        </p:spPr>
        <p:txBody>
          <a:bodyPr/>
          <a:lstStyle/>
          <a:p>
            <a:r>
              <a:rPr lang="en-US" sz="2000" dirty="0"/>
              <a:t>Most studies describe disparities; there is lack of data to evaluate impact of interventions to address disparities</a:t>
            </a:r>
          </a:p>
          <a:p>
            <a:r>
              <a:rPr lang="en-US" sz="2000" dirty="0"/>
              <a:t>Healthcare disparities cannot be reduced on individual level, and interventions need to be multifactorial </a:t>
            </a:r>
          </a:p>
          <a:p>
            <a:r>
              <a:rPr lang="en-US" sz="2000" dirty="0"/>
              <a:t>Interventions should be tailored to:</a:t>
            </a:r>
          </a:p>
          <a:p>
            <a:pPr lvl="1"/>
            <a:r>
              <a:rPr lang="en-US" sz="1800" dirty="0"/>
              <a:t>Region, to account for: </a:t>
            </a:r>
          </a:p>
          <a:p>
            <a:pPr lvl="2"/>
            <a:r>
              <a:rPr lang="en-US" sz="1600" dirty="0"/>
              <a:t>Region-specific concerns and resources</a:t>
            </a:r>
          </a:p>
          <a:p>
            <a:pPr lvl="2"/>
            <a:r>
              <a:rPr lang="en-US" sz="1600" dirty="0"/>
              <a:t>Assessment of clinical suspicion and diagnosis</a:t>
            </a:r>
          </a:p>
          <a:p>
            <a:pPr lvl="1"/>
            <a:r>
              <a:rPr lang="en-US" sz="1800" dirty="0"/>
              <a:t>Patient, to address actual challenges present for each patient</a:t>
            </a:r>
          </a:p>
        </p:txBody>
      </p:sp>
      <p:sp>
        <p:nvSpPr>
          <p:cNvPr id="5" name="Oval 4">
            <a:extLst>
              <a:ext uri="{FF2B5EF4-FFF2-40B4-BE49-F238E27FC236}">
                <a16:creationId xmlns:a16="http://schemas.microsoft.com/office/drawing/2014/main" id="{A3B4D7E4-393F-25F2-238F-2202A74F4BBD}"/>
              </a:ext>
            </a:extLst>
          </p:cNvPr>
          <p:cNvSpPr/>
          <p:nvPr/>
        </p:nvSpPr>
        <p:spPr bwMode="auto">
          <a:xfrm>
            <a:off x="8039622" y="3410206"/>
            <a:ext cx="1764064" cy="1764064"/>
          </a:xfrm>
          <a:prstGeom prst="ellipse">
            <a:avLst/>
          </a:prstGeom>
          <a:noFill/>
          <a:ln w="571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Block Arc 9">
            <a:extLst>
              <a:ext uri="{FF2B5EF4-FFF2-40B4-BE49-F238E27FC236}">
                <a16:creationId xmlns:a16="http://schemas.microsoft.com/office/drawing/2014/main" id="{F421ED95-A68A-3787-D678-01D53DC665C8}"/>
              </a:ext>
            </a:extLst>
          </p:cNvPr>
          <p:cNvSpPr/>
          <p:nvPr/>
        </p:nvSpPr>
        <p:spPr bwMode="auto">
          <a:xfrm>
            <a:off x="6586259" y="1962616"/>
            <a:ext cx="4641626" cy="4641626"/>
          </a:xfrm>
          <a:prstGeom prst="blockArc">
            <a:avLst>
              <a:gd name="adj1" fmla="val 9947507"/>
              <a:gd name="adj2" fmla="val 846226"/>
              <a:gd name="adj3" fmla="val 16302"/>
            </a:avLst>
          </a:prstGeom>
          <a:solidFill>
            <a:schemeClr val="accent1">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Block Arc 11">
            <a:extLst>
              <a:ext uri="{FF2B5EF4-FFF2-40B4-BE49-F238E27FC236}">
                <a16:creationId xmlns:a16="http://schemas.microsoft.com/office/drawing/2014/main" id="{1FF0FC49-698F-C5E5-73C3-9D3B9B6E398F}"/>
              </a:ext>
            </a:extLst>
          </p:cNvPr>
          <p:cNvSpPr/>
          <p:nvPr/>
        </p:nvSpPr>
        <p:spPr bwMode="auto">
          <a:xfrm>
            <a:off x="6580543" y="1969844"/>
            <a:ext cx="4641626" cy="4641626"/>
          </a:xfrm>
          <a:prstGeom prst="blockArc">
            <a:avLst>
              <a:gd name="adj1" fmla="val 9958830"/>
              <a:gd name="adj2" fmla="val 12088477"/>
              <a:gd name="adj3" fmla="val 16376"/>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Block Arc 12">
            <a:extLst>
              <a:ext uri="{FF2B5EF4-FFF2-40B4-BE49-F238E27FC236}">
                <a16:creationId xmlns:a16="http://schemas.microsoft.com/office/drawing/2014/main" id="{E0C65738-FEEB-B47C-6335-2D1AB87F4BAC}"/>
              </a:ext>
            </a:extLst>
          </p:cNvPr>
          <p:cNvSpPr/>
          <p:nvPr/>
        </p:nvSpPr>
        <p:spPr bwMode="auto">
          <a:xfrm>
            <a:off x="6586259" y="1962782"/>
            <a:ext cx="4641626" cy="4641626"/>
          </a:xfrm>
          <a:prstGeom prst="blockArc">
            <a:avLst>
              <a:gd name="adj1" fmla="val 12942821"/>
              <a:gd name="adj2" fmla="val 14643115"/>
              <a:gd name="adj3" fmla="val 16341"/>
            </a:avLst>
          </a:prstGeom>
          <a:solidFill>
            <a:schemeClr val="accent1">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Block Arc 13">
            <a:extLst>
              <a:ext uri="{FF2B5EF4-FFF2-40B4-BE49-F238E27FC236}">
                <a16:creationId xmlns:a16="http://schemas.microsoft.com/office/drawing/2014/main" id="{17407324-B37B-0548-7574-D8EE641AFE68}"/>
              </a:ext>
            </a:extLst>
          </p:cNvPr>
          <p:cNvSpPr/>
          <p:nvPr/>
        </p:nvSpPr>
        <p:spPr bwMode="auto">
          <a:xfrm>
            <a:off x="6582807" y="1966986"/>
            <a:ext cx="4641626" cy="4641626"/>
          </a:xfrm>
          <a:prstGeom prst="blockArc">
            <a:avLst>
              <a:gd name="adj1" fmla="val 12082474"/>
              <a:gd name="adj2" fmla="val 12958836"/>
              <a:gd name="adj3" fmla="val 16288"/>
            </a:avLst>
          </a:prstGeom>
          <a:solidFill>
            <a:schemeClr val="accent1">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Block Arc 14">
            <a:extLst>
              <a:ext uri="{FF2B5EF4-FFF2-40B4-BE49-F238E27FC236}">
                <a16:creationId xmlns:a16="http://schemas.microsoft.com/office/drawing/2014/main" id="{07B3F56D-C5B7-9298-9ED1-2B38E28ADC51}"/>
              </a:ext>
            </a:extLst>
          </p:cNvPr>
          <p:cNvSpPr/>
          <p:nvPr/>
        </p:nvSpPr>
        <p:spPr bwMode="auto">
          <a:xfrm flipH="1">
            <a:off x="6585071" y="1967468"/>
            <a:ext cx="4641626" cy="4641626"/>
          </a:xfrm>
          <a:prstGeom prst="blockArc">
            <a:avLst>
              <a:gd name="adj1" fmla="val 9942577"/>
              <a:gd name="adj2" fmla="val 12088477"/>
              <a:gd name="adj3" fmla="val 16376"/>
            </a:avLst>
          </a:pr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Block Arc 15">
            <a:extLst>
              <a:ext uri="{FF2B5EF4-FFF2-40B4-BE49-F238E27FC236}">
                <a16:creationId xmlns:a16="http://schemas.microsoft.com/office/drawing/2014/main" id="{CC185882-7683-59A9-5E58-8DB195CF3C76}"/>
              </a:ext>
            </a:extLst>
          </p:cNvPr>
          <p:cNvSpPr/>
          <p:nvPr/>
        </p:nvSpPr>
        <p:spPr bwMode="auto">
          <a:xfrm flipH="1">
            <a:off x="6585071" y="1960406"/>
            <a:ext cx="4641626" cy="4641626"/>
          </a:xfrm>
          <a:prstGeom prst="blockArc">
            <a:avLst>
              <a:gd name="adj1" fmla="val 12942821"/>
              <a:gd name="adj2" fmla="val 14643115"/>
              <a:gd name="adj3" fmla="val 16341"/>
            </a:avLst>
          </a:prstGeom>
          <a:solidFill>
            <a:schemeClr val="accent1">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 name="Block Arc 16">
            <a:extLst>
              <a:ext uri="{FF2B5EF4-FFF2-40B4-BE49-F238E27FC236}">
                <a16:creationId xmlns:a16="http://schemas.microsoft.com/office/drawing/2014/main" id="{3143374C-5FDD-5CAA-7A93-CBBE1BAD68B7}"/>
              </a:ext>
            </a:extLst>
          </p:cNvPr>
          <p:cNvSpPr/>
          <p:nvPr/>
        </p:nvSpPr>
        <p:spPr bwMode="auto">
          <a:xfrm flipH="1">
            <a:off x="6584477" y="1961752"/>
            <a:ext cx="4641626" cy="4641626"/>
          </a:xfrm>
          <a:prstGeom prst="blockArc">
            <a:avLst>
              <a:gd name="adj1" fmla="val 12082474"/>
              <a:gd name="adj2" fmla="val 12958836"/>
              <a:gd name="adj3" fmla="val 16288"/>
            </a:avLst>
          </a:prstGeom>
          <a:solidFill>
            <a:schemeClr val="accent1">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Block Arc 17">
            <a:extLst>
              <a:ext uri="{FF2B5EF4-FFF2-40B4-BE49-F238E27FC236}">
                <a16:creationId xmlns:a16="http://schemas.microsoft.com/office/drawing/2014/main" id="{6CF90BF0-A636-3E69-2EE5-AA2F3ADAB763}"/>
              </a:ext>
            </a:extLst>
          </p:cNvPr>
          <p:cNvSpPr/>
          <p:nvPr/>
        </p:nvSpPr>
        <p:spPr bwMode="auto">
          <a:xfrm flipH="1">
            <a:off x="6583289" y="1960406"/>
            <a:ext cx="4641626" cy="4641626"/>
          </a:xfrm>
          <a:prstGeom prst="blockArc">
            <a:avLst>
              <a:gd name="adj1" fmla="val 10997449"/>
              <a:gd name="adj2" fmla="val 12088504"/>
              <a:gd name="adj3" fmla="val 16376"/>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8D1ECDF0-5E68-CDDA-A125-7495DD8B630A}"/>
              </a:ext>
            </a:extLst>
          </p:cNvPr>
          <p:cNvSpPr txBox="1"/>
          <p:nvPr/>
        </p:nvSpPr>
        <p:spPr bwMode="auto">
          <a:xfrm>
            <a:off x="8290054" y="4368260"/>
            <a:ext cx="126975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Age, sex, and constitutional factors</a:t>
            </a:r>
          </a:p>
        </p:txBody>
      </p:sp>
      <p:sp>
        <p:nvSpPr>
          <p:cNvPr id="25" name="TextBox 24">
            <a:extLst>
              <a:ext uri="{FF2B5EF4-FFF2-40B4-BE49-F238E27FC236}">
                <a16:creationId xmlns:a16="http://schemas.microsoft.com/office/drawing/2014/main" id="{CED29577-B14D-B350-8A80-AC598EEE2AF4}"/>
              </a:ext>
            </a:extLst>
          </p:cNvPr>
          <p:cNvSpPr txBox="1"/>
          <p:nvPr/>
        </p:nvSpPr>
        <p:spPr bwMode="auto">
          <a:xfrm>
            <a:off x="8264973" y="2033775"/>
            <a:ext cx="12697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Living and working conditions</a:t>
            </a:r>
          </a:p>
        </p:txBody>
      </p:sp>
      <p:sp>
        <p:nvSpPr>
          <p:cNvPr id="26" name="TextBox 25">
            <a:extLst>
              <a:ext uri="{FF2B5EF4-FFF2-40B4-BE49-F238E27FC236}">
                <a16:creationId xmlns:a16="http://schemas.microsoft.com/office/drawing/2014/main" id="{80A91C18-8977-D5EF-EF4A-F6EC9C996048}"/>
              </a:ext>
            </a:extLst>
          </p:cNvPr>
          <p:cNvSpPr txBox="1"/>
          <p:nvPr/>
        </p:nvSpPr>
        <p:spPr bwMode="auto">
          <a:xfrm>
            <a:off x="7008383" y="2553962"/>
            <a:ext cx="12697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Work environment</a:t>
            </a:r>
          </a:p>
        </p:txBody>
      </p:sp>
      <p:sp>
        <p:nvSpPr>
          <p:cNvPr id="27" name="TextBox 26">
            <a:extLst>
              <a:ext uri="{FF2B5EF4-FFF2-40B4-BE49-F238E27FC236}">
                <a16:creationId xmlns:a16="http://schemas.microsoft.com/office/drawing/2014/main" id="{7A77D577-5C47-42A4-77CE-AA1F20D6DF13}"/>
              </a:ext>
            </a:extLst>
          </p:cNvPr>
          <p:cNvSpPr txBox="1"/>
          <p:nvPr/>
        </p:nvSpPr>
        <p:spPr bwMode="auto">
          <a:xfrm>
            <a:off x="6575622" y="3258815"/>
            <a:ext cx="12697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Education</a:t>
            </a:r>
          </a:p>
        </p:txBody>
      </p:sp>
      <p:sp>
        <p:nvSpPr>
          <p:cNvPr id="28" name="TextBox 27">
            <a:extLst>
              <a:ext uri="{FF2B5EF4-FFF2-40B4-BE49-F238E27FC236}">
                <a16:creationId xmlns:a16="http://schemas.microsoft.com/office/drawing/2014/main" id="{571857FA-5290-DC6E-1B70-F29602B70646}"/>
              </a:ext>
            </a:extLst>
          </p:cNvPr>
          <p:cNvSpPr txBox="1"/>
          <p:nvPr/>
        </p:nvSpPr>
        <p:spPr bwMode="auto">
          <a:xfrm>
            <a:off x="6476857" y="3880429"/>
            <a:ext cx="10047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Agriculture and food production</a:t>
            </a:r>
          </a:p>
        </p:txBody>
      </p:sp>
      <p:sp>
        <p:nvSpPr>
          <p:cNvPr id="29" name="TextBox 28">
            <a:extLst>
              <a:ext uri="{FF2B5EF4-FFF2-40B4-BE49-F238E27FC236}">
                <a16:creationId xmlns:a16="http://schemas.microsoft.com/office/drawing/2014/main" id="{F1F63157-3537-5349-07E0-6EFE342F3160}"/>
              </a:ext>
            </a:extLst>
          </p:cNvPr>
          <p:cNvSpPr txBox="1"/>
          <p:nvPr/>
        </p:nvSpPr>
        <p:spPr bwMode="auto">
          <a:xfrm>
            <a:off x="9482106" y="2713371"/>
            <a:ext cx="13850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Unemployment</a:t>
            </a:r>
          </a:p>
        </p:txBody>
      </p:sp>
      <p:sp>
        <p:nvSpPr>
          <p:cNvPr id="30" name="TextBox 29">
            <a:extLst>
              <a:ext uri="{FF2B5EF4-FFF2-40B4-BE49-F238E27FC236}">
                <a16:creationId xmlns:a16="http://schemas.microsoft.com/office/drawing/2014/main" id="{C3B61C31-F085-B114-854F-7D143B2EB071}"/>
              </a:ext>
            </a:extLst>
          </p:cNvPr>
          <p:cNvSpPr txBox="1"/>
          <p:nvPr/>
        </p:nvSpPr>
        <p:spPr bwMode="auto">
          <a:xfrm>
            <a:off x="10142851" y="3121415"/>
            <a:ext cx="10047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Water and sanitation</a:t>
            </a:r>
          </a:p>
        </p:txBody>
      </p:sp>
      <p:sp>
        <p:nvSpPr>
          <p:cNvPr id="31" name="TextBox 30">
            <a:extLst>
              <a:ext uri="{FF2B5EF4-FFF2-40B4-BE49-F238E27FC236}">
                <a16:creationId xmlns:a16="http://schemas.microsoft.com/office/drawing/2014/main" id="{B2E8CAFF-A2D3-660D-8EC8-B46AB95E1FBB}"/>
              </a:ext>
            </a:extLst>
          </p:cNvPr>
          <p:cNvSpPr txBox="1"/>
          <p:nvPr/>
        </p:nvSpPr>
        <p:spPr bwMode="auto">
          <a:xfrm>
            <a:off x="10284551" y="3649596"/>
            <a:ext cx="10047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Healthcare services</a:t>
            </a:r>
          </a:p>
        </p:txBody>
      </p:sp>
      <p:sp>
        <p:nvSpPr>
          <p:cNvPr id="32" name="TextBox 31">
            <a:extLst>
              <a:ext uri="{FF2B5EF4-FFF2-40B4-BE49-F238E27FC236}">
                <a16:creationId xmlns:a16="http://schemas.microsoft.com/office/drawing/2014/main" id="{5DD36538-9979-66BD-C758-132AC023CAA0}"/>
              </a:ext>
            </a:extLst>
          </p:cNvPr>
          <p:cNvSpPr txBox="1"/>
          <p:nvPr/>
        </p:nvSpPr>
        <p:spPr bwMode="auto">
          <a:xfrm>
            <a:off x="10333259" y="4321084"/>
            <a:ext cx="10047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Housing</a:t>
            </a:r>
          </a:p>
        </p:txBody>
      </p:sp>
      <p:pic>
        <p:nvPicPr>
          <p:cNvPr id="34" name="Picture 33" descr="A group of people standing together&#10;&#10;Description automatically generated">
            <a:extLst>
              <a:ext uri="{FF2B5EF4-FFF2-40B4-BE49-F238E27FC236}">
                <a16:creationId xmlns:a16="http://schemas.microsoft.com/office/drawing/2014/main" id="{6CAD7631-2929-D71C-2499-4449E94926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00929" y="3730716"/>
            <a:ext cx="1634814" cy="690221"/>
          </a:xfrm>
          <a:prstGeom prst="rect">
            <a:avLst/>
          </a:prstGeom>
        </p:spPr>
      </p:pic>
      <p:sp>
        <p:nvSpPr>
          <p:cNvPr id="38" name="Freeform: Shape 37">
            <a:extLst>
              <a:ext uri="{FF2B5EF4-FFF2-40B4-BE49-F238E27FC236}">
                <a16:creationId xmlns:a16="http://schemas.microsoft.com/office/drawing/2014/main" id="{901AE029-B518-DA42-9D75-AC867BEF5997}"/>
              </a:ext>
            </a:extLst>
          </p:cNvPr>
          <p:cNvSpPr/>
          <p:nvPr/>
        </p:nvSpPr>
        <p:spPr bwMode="auto">
          <a:xfrm>
            <a:off x="9270241" y="2395496"/>
            <a:ext cx="465501" cy="175389"/>
          </a:xfrm>
          <a:custGeom>
            <a:avLst/>
            <a:gdLst>
              <a:gd name="connsiteX0" fmla="*/ 0 w 383060"/>
              <a:gd name="connsiteY0" fmla="*/ 0 h 127687"/>
              <a:gd name="connsiteX1" fmla="*/ 197708 w 383060"/>
              <a:gd name="connsiteY1" fmla="*/ 49427 h 127687"/>
              <a:gd name="connsiteX2" fmla="*/ 383060 w 383060"/>
              <a:gd name="connsiteY2" fmla="*/ 127687 h 127687"/>
              <a:gd name="connsiteX0" fmla="*/ 0 w 383060"/>
              <a:gd name="connsiteY0" fmla="*/ 0 h 127687"/>
              <a:gd name="connsiteX1" fmla="*/ 383060 w 383060"/>
              <a:gd name="connsiteY1" fmla="*/ 127687 h 127687"/>
              <a:gd name="connsiteX0" fmla="*/ 0 w 383060"/>
              <a:gd name="connsiteY0" fmla="*/ 0 h 127687"/>
              <a:gd name="connsiteX1" fmla="*/ 383060 w 383060"/>
              <a:gd name="connsiteY1" fmla="*/ 127687 h 127687"/>
              <a:gd name="connsiteX0" fmla="*/ 0 w 383060"/>
              <a:gd name="connsiteY0" fmla="*/ 0 h 127687"/>
              <a:gd name="connsiteX1" fmla="*/ 383060 w 383060"/>
              <a:gd name="connsiteY1" fmla="*/ 127687 h 127687"/>
            </a:gdLst>
            <a:ahLst/>
            <a:cxnLst>
              <a:cxn ang="0">
                <a:pos x="connsiteX0" y="connsiteY0"/>
              </a:cxn>
              <a:cxn ang="0">
                <a:pos x="connsiteX1" y="connsiteY1"/>
              </a:cxn>
            </a:cxnLst>
            <a:rect l="l" t="t" r="r" b="b"/>
            <a:pathLst>
              <a:path w="383060" h="127687">
                <a:moveTo>
                  <a:pt x="0" y="0"/>
                </a:moveTo>
                <a:cubicBezTo>
                  <a:pt x="169031" y="16959"/>
                  <a:pt x="238836" y="44890"/>
                  <a:pt x="383060" y="127687"/>
                </a:cubicBez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 name="Freeform: Shape 38">
            <a:extLst>
              <a:ext uri="{FF2B5EF4-FFF2-40B4-BE49-F238E27FC236}">
                <a16:creationId xmlns:a16="http://schemas.microsoft.com/office/drawing/2014/main" id="{59ADB8D1-D43D-FBDF-6449-A66C6AF593EB}"/>
              </a:ext>
            </a:extLst>
          </p:cNvPr>
          <p:cNvSpPr/>
          <p:nvPr/>
        </p:nvSpPr>
        <p:spPr bwMode="auto">
          <a:xfrm flipH="1">
            <a:off x="8078596" y="2392399"/>
            <a:ext cx="465501" cy="175389"/>
          </a:xfrm>
          <a:custGeom>
            <a:avLst/>
            <a:gdLst>
              <a:gd name="connsiteX0" fmla="*/ 0 w 383060"/>
              <a:gd name="connsiteY0" fmla="*/ 0 h 127687"/>
              <a:gd name="connsiteX1" fmla="*/ 197708 w 383060"/>
              <a:gd name="connsiteY1" fmla="*/ 49427 h 127687"/>
              <a:gd name="connsiteX2" fmla="*/ 383060 w 383060"/>
              <a:gd name="connsiteY2" fmla="*/ 127687 h 127687"/>
              <a:gd name="connsiteX0" fmla="*/ 0 w 383060"/>
              <a:gd name="connsiteY0" fmla="*/ 0 h 127687"/>
              <a:gd name="connsiteX1" fmla="*/ 383060 w 383060"/>
              <a:gd name="connsiteY1" fmla="*/ 127687 h 127687"/>
              <a:gd name="connsiteX0" fmla="*/ 0 w 383060"/>
              <a:gd name="connsiteY0" fmla="*/ 0 h 127687"/>
              <a:gd name="connsiteX1" fmla="*/ 383060 w 383060"/>
              <a:gd name="connsiteY1" fmla="*/ 127687 h 127687"/>
              <a:gd name="connsiteX0" fmla="*/ 0 w 383060"/>
              <a:gd name="connsiteY0" fmla="*/ 0 h 127687"/>
              <a:gd name="connsiteX1" fmla="*/ 383060 w 383060"/>
              <a:gd name="connsiteY1" fmla="*/ 127687 h 127687"/>
            </a:gdLst>
            <a:ahLst/>
            <a:cxnLst>
              <a:cxn ang="0">
                <a:pos x="connsiteX0" y="connsiteY0"/>
              </a:cxn>
              <a:cxn ang="0">
                <a:pos x="connsiteX1" y="connsiteY1"/>
              </a:cxn>
            </a:cxnLst>
            <a:rect l="l" t="t" r="r" b="b"/>
            <a:pathLst>
              <a:path w="383060" h="127687">
                <a:moveTo>
                  <a:pt x="0" y="0"/>
                </a:moveTo>
                <a:cubicBezTo>
                  <a:pt x="169031" y="16959"/>
                  <a:pt x="238836" y="44890"/>
                  <a:pt x="383060" y="127687"/>
                </a:cubicBez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773749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483F8-2AD5-4D2F-A658-FC2A88EFEB05}"/>
              </a:ext>
            </a:extLst>
          </p:cNvPr>
          <p:cNvSpPr>
            <a:spLocks noGrp="1"/>
          </p:cNvSpPr>
          <p:nvPr>
            <p:ph type="title"/>
          </p:nvPr>
        </p:nvSpPr>
        <p:spPr/>
        <p:txBody>
          <a:bodyPr/>
          <a:lstStyle/>
          <a:p>
            <a:r>
              <a:rPr lang="en-US" dirty="0"/>
              <a:t>Strategies to Address Healthcare Disparities </a:t>
            </a:r>
          </a:p>
        </p:txBody>
      </p:sp>
      <p:sp>
        <p:nvSpPr>
          <p:cNvPr id="5" name="TextBox 4">
            <a:extLst>
              <a:ext uri="{FF2B5EF4-FFF2-40B4-BE49-F238E27FC236}">
                <a16:creationId xmlns:a16="http://schemas.microsoft.com/office/drawing/2014/main" id="{6FD74802-DD3E-15FF-E01B-6F42C882A551}"/>
              </a:ext>
            </a:extLst>
          </p:cNvPr>
          <p:cNvSpPr txBox="1"/>
          <p:nvPr/>
        </p:nvSpPr>
        <p:spPr>
          <a:xfrm>
            <a:off x="428265" y="6373610"/>
            <a:ext cx="889193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Harper. Chest. 2023;164:179. Capers. J Health Care Poor Underserved. 2018;29:9. Talamantes. NEJM. 2019;380:803.   </a:t>
            </a:r>
          </a:p>
        </p:txBody>
      </p:sp>
      <p:graphicFrame>
        <p:nvGraphicFramePr>
          <p:cNvPr id="7" name="Diagram 6">
            <a:extLst>
              <a:ext uri="{FF2B5EF4-FFF2-40B4-BE49-F238E27FC236}">
                <a16:creationId xmlns:a16="http://schemas.microsoft.com/office/drawing/2014/main" id="{88CD0F1E-F761-0A56-3057-6ADECBE47A26}"/>
              </a:ext>
            </a:extLst>
          </p:cNvPr>
          <p:cNvGraphicFramePr/>
          <p:nvPr>
            <p:extLst>
              <p:ext uri="{D42A27DB-BD31-4B8C-83A1-F6EECF244321}">
                <p14:modId xmlns:p14="http://schemas.microsoft.com/office/powerpoint/2010/main" val="3300410957"/>
              </p:ext>
            </p:extLst>
          </p:nvPr>
        </p:nvGraphicFramePr>
        <p:xfrm>
          <a:off x="719138" y="1549269"/>
          <a:ext cx="10787062" cy="42914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461684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72107-5588-0892-B225-9C85BE82D60A}"/>
              </a:ext>
            </a:extLst>
          </p:cNvPr>
          <p:cNvSpPr>
            <a:spLocks noGrp="1"/>
          </p:cNvSpPr>
          <p:nvPr>
            <p:ph type="title"/>
          </p:nvPr>
        </p:nvSpPr>
        <p:spPr/>
        <p:txBody>
          <a:bodyPr/>
          <a:lstStyle/>
          <a:p>
            <a:r>
              <a:rPr lang="en-US" dirty="0"/>
              <a:t>Navigating Financial Access Barriers</a:t>
            </a:r>
          </a:p>
        </p:txBody>
      </p:sp>
      <p:sp>
        <p:nvSpPr>
          <p:cNvPr id="4" name="Text Box 15">
            <a:extLst>
              <a:ext uri="{FF2B5EF4-FFF2-40B4-BE49-F238E27FC236}">
                <a16:creationId xmlns:a16="http://schemas.microsoft.com/office/drawing/2014/main" id="{AE1399DE-22FE-7697-416A-7812D55CED67}"/>
              </a:ext>
            </a:extLst>
          </p:cNvPr>
          <p:cNvSpPr txBox="1">
            <a:spLocks noChangeArrowheads="1"/>
          </p:cNvSpPr>
          <p:nvPr/>
        </p:nvSpPr>
        <p:spPr bwMode="auto">
          <a:xfrm>
            <a:off x="428119" y="636586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needymeds.org. ssa.gov/medicare/part-d-extra-help. medicare.gov. nafcclinics.org.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Rectangle 5">
            <a:extLst>
              <a:ext uri="{FF2B5EF4-FFF2-40B4-BE49-F238E27FC236}">
                <a16:creationId xmlns:a16="http://schemas.microsoft.com/office/drawing/2014/main" id="{7DEF0ADB-2AB0-4237-B1B1-C6F182C87BBE}"/>
              </a:ext>
            </a:extLst>
          </p:cNvPr>
          <p:cNvSpPr/>
          <p:nvPr/>
        </p:nvSpPr>
        <p:spPr bwMode="auto">
          <a:xfrm>
            <a:off x="714902" y="5309792"/>
            <a:ext cx="10791297" cy="438993"/>
          </a:xfrm>
          <a:prstGeom prst="rect">
            <a:avLst/>
          </a:prstGeom>
          <a:solidFill>
            <a:schemeClr val="accent6"/>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Find links and information for active copay and medication assistance programs at needymeds.org</a:t>
            </a:r>
          </a:p>
        </p:txBody>
      </p:sp>
      <p:sp>
        <p:nvSpPr>
          <p:cNvPr id="3" name="Rectangle 2">
            <a:extLst>
              <a:ext uri="{FF2B5EF4-FFF2-40B4-BE49-F238E27FC236}">
                <a16:creationId xmlns:a16="http://schemas.microsoft.com/office/drawing/2014/main" id="{05711554-0E4C-602B-155B-BFCEC20F8EED}"/>
              </a:ext>
            </a:extLst>
          </p:cNvPr>
          <p:cNvSpPr/>
          <p:nvPr/>
        </p:nvSpPr>
        <p:spPr bwMode="auto">
          <a:xfrm>
            <a:off x="722995" y="1600200"/>
            <a:ext cx="5092480" cy="438993"/>
          </a:xfrm>
          <a:prstGeom prst="rect">
            <a:avLst/>
          </a:prstGeom>
          <a:solidFill>
            <a:schemeClr val="accent1"/>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Commercially or Privately Insured </a:t>
            </a:r>
          </a:p>
        </p:txBody>
      </p:sp>
      <p:sp>
        <p:nvSpPr>
          <p:cNvPr id="7" name="Rectangle 6">
            <a:extLst>
              <a:ext uri="{FF2B5EF4-FFF2-40B4-BE49-F238E27FC236}">
                <a16:creationId xmlns:a16="http://schemas.microsoft.com/office/drawing/2014/main" id="{1AE4240E-964A-7AD0-1403-69F8273D0FDE}"/>
              </a:ext>
            </a:extLst>
          </p:cNvPr>
          <p:cNvSpPr/>
          <p:nvPr/>
        </p:nvSpPr>
        <p:spPr bwMode="auto">
          <a:xfrm>
            <a:off x="6392709" y="1601824"/>
            <a:ext cx="5113491" cy="438993"/>
          </a:xfrm>
          <a:prstGeom prst="rect">
            <a:avLst/>
          </a:prstGeom>
          <a:solidFill>
            <a:schemeClr val="accent4"/>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Medicare Part D</a:t>
            </a:r>
          </a:p>
        </p:txBody>
      </p:sp>
      <p:sp>
        <p:nvSpPr>
          <p:cNvPr id="8" name="Rectangle 7">
            <a:extLst>
              <a:ext uri="{FF2B5EF4-FFF2-40B4-BE49-F238E27FC236}">
                <a16:creationId xmlns:a16="http://schemas.microsoft.com/office/drawing/2014/main" id="{44C4C352-0A8B-BA2F-3B4E-7BC298DBD155}"/>
              </a:ext>
            </a:extLst>
          </p:cNvPr>
          <p:cNvSpPr/>
          <p:nvPr/>
        </p:nvSpPr>
        <p:spPr bwMode="auto">
          <a:xfrm>
            <a:off x="727230" y="3759970"/>
            <a:ext cx="5092480" cy="438993"/>
          </a:xfrm>
          <a:prstGeom prst="rect">
            <a:avLst/>
          </a:prstGeom>
          <a:solidFill>
            <a:schemeClr val="accent3"/>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Uninsured</a:t>
            </a:r>
          </a:p>
        </p:txBody>
      </p:sp>
      <p:sp>
        <p:nvSpPr>
          <p:cNvPr id="9" name="Rectangle 8">
            <a:extLst>
              <a:ext uri="{FF2B5EF4-FFF2-40B4-BE49-F238E27FC236}">
                <a16:creationId xmlns:a16="http://schemas.microsoft.com/office/drawing/2014/main" id="{A37DB613-2A61-E48B-6678-716FC5766CA8}"/>
              </a:ext>
            </a:extLst>
          </p:cNvPr>
          <p:cNvSpPr/>
          <p:nvPr/>
        </p:nvSpPr>
        <p:spPr bwMode="auto">
          <a:xfrm>
            <a:off x="722995" y="2039193"/>
            <a:ext cx="5092480" cy="1648797"/>
          </a:xfrm>
          <a:prstGeom prst="rect">
            <a:avLst/>
          </a:prstGeom>
          <a:solidFill>
            <a:schemeClr val="tx1">
              <a:lumMod val="95000"/>
            </a:schemeClr>
          </a:solidFill>
          <a:ln w="0">
            <a:noFill/>
            <a:miter lim="800000"/>
            <a:headEnd/>
            <a:tailEnd/>
          </a:ln>
        </p:spPr>
        <p:txBody>
          <a:bodyPr rtlCol="0" anchor="t"/>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Formulary review</a:t>
            </a:r>
          </a:p>
          <a:p>
            <a:pPr marL="742950" marR="0" lvl="1" indent="-285750" algn="l" defTabSz="914400" rtl="0" eaLnBrk="0" fontAlgn="base" latinLnBrk="0" hangingPunct="0">
              <a:lnSpc>
                <a:spcPct val="100000"/>
              </a:lnSpc>
              <a:spcBef>
                <a:spcPct val="0"/>
              </a:spcBef>
              <a:spcAft>
                <a:spcPct val="0"/>
              </a:spcAft>
              <a:buClrTx/>
              <a:buSzTx/>
              <a:buFont typeface="Calibri" panose="020F050202020403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Before prescribing</a:t>
            </a:r>
          </a:p>
          <a:p>
            <a:pPr marL="742950" marR="0" lvl="1" indent="-285750" algn="l" defTabSz="914400" rtl="0" eaLnBrk="0" fontAlgn="base" latinLnBrk="0" hangingPunct="0">
              <a:lnSpc>
                <a:spcPct val="100000"/>
              </a:lnSpc>
              <a:spcBef>
                <a:spcPct val="0"/>
              </a:spcBef>
              <a:spcAft>
                <a:spcPct val="0"/>
              </a:spcAft>
              <a:buClrTx/>
              <a:buSzTx/>
              <a:buFont typeface="Calibri" panose="020F050202020403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To recommend/choose alternative agent</a:t>
            </a:r>
          </a:p>
          <a:p>
            <a:pPr marL="742950" marR="0" lvl="1" indent="-285750" algn="l" defTabSz="914400" rtl="0" eaLnBrk="0" fontAlgn="base" latinLnBrk="0" hangingPunct="0">
              <a:lnSpc>
                <a:spcPct val="100000"/>
              </a:lnSpc>
              <a:spcBef>
                <a:spcPct val="0"/>
              </a:spcBef>
              <a:spcAft>
                <a:spcPct val="0"/>
              </a:spcAft>
              <a:buClrTx/>
              <a:buSzTx/>
              <a:buFont typeface="Calibri" panose="020F050202020403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Collaborating to follow step-therapy </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Prior authorization, peer to peer, and appeals</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Copay assistance cards</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368E5C66-2014-818F-A37D-AE8AC6A23E74}"/>
              </a:ext>
            </a:extLst>
          </p:cNvPr>
          <p:cNvSpPr/>
          <p:nvPr/>
        </p:nvSpPr>
        <p:spPr bwMode="auto">
          <a:xfrm>
            <a:off x="727230" y="4198964"/>
            <a:ext cx="5092480" cy="881838"/>
          </a:xfrm>
          <a:prstGeom prst="rect">
            <a:avLst/>
          </a:prstGeom>
          <a:solidFill>
            <a:schemeClr val="tx1">
              <a:lumMod val="95000"/>
            </a:schemeClr>
          </a:solidFill>
          <a:ln w="0">
            <a:noFill/>
            <a:miter lim="800000"/>
            <a:headEnd/>
            <a:tailEnd/>
          </a:ln>
        </p:spPr>
        <p:txBody>
          <a:bodyPr rtlCol="0" anchor="t"/>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Find free clinics in your area</a:t>
            </a:r>
          </a:p>
          <a:p>
            <a:pPr marL="742950" marR="0" lvl="1" indent="-285750" algn="l" defTabSz="914400" rtl="0" eaLnBrk="0" fontAlgn="base" latinLnBrk="0" hangingPunct="0">
              <a:lnSpc>
                <a:spcPct val="100000"/>
              </a:lnSpc>
              <a:spcBef>
                <a:spcPct val="0"/>
              </a:spcBef>
              <a:spcAft>
                <a:spcPct val="0"/>
              </a:spcAft>
              <a:buClrTx/>
              <a:buSzTx/>
              <a:buFont typeface="Calibri" panose="020F050202020403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National Association of Free &amp; Charitable Clinics: nafcclinics.org</a:t>
            </a:r>
          </a:p>
        </p:txBody>
      </p:sp>
      <p:sp>
        <p:nvSpPr>
          <p:cNvPr id="11" name="Rectangle 10">
            <a:extLst>
              <a:ext uri="{FF2B5EF4-FFF2-40B4-BE49-F238E27FC236}">
                <a16:creationId xmlns:a16="http://schemas.microsoft.com/office/drawing/2014/main" id="{36CBFE8E-A2A3-4E70-67A4-702CA44BBB2A}"/>
              </a:ext>
            </a:extLst>
          </p:cNvPr>
          <p:cNvSpPr/>
          <p:nvPr/>
        </p:nvSpPr>
        <p:spPr bwMode="auto">
          <a:xfrm>
            <a:off x="6392708" y="2048608"/>
            <a:ext cx="5113491" cy="3032194"/>
          </a:xfrm>
          <a:prstGeom prst="rect">
            <a:avLst/>
          </a:prstGeom>
          <a:solidFill>
            <a:schemeClr val="tx1">
              <a:lumMod val="95000"/>
            </a:schemeClr>
          </a:solidFill>
          <a:ln w="0">
            <a:noFill/>
            <a:miter lim="800000"/>
            <a:headEnd/>
            <a:tailEnd/>
          </a:ln>
        </p:spPr>
        <p:txBody>
          <a:bodyPr rtlCol="0" anchor="t"/>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Formulary review</a:t>
            </a:r>
          </a:p>
          <a:p>
            <a:pPr marL="742950" marR="0" lvl="1" indent="-285750" algn="l" defTabSz="914400" rtl="0" eaLnBrk="0" fontAlgn="base" latinLnBrk="0" hangingPunct="0">
              <a:lnSpc>
                <a:spcPct val="100000"/>
              </a:lnSpc>
              <a:spcBef>
                <a:spcPct val="0"/>
              </a:spcBef>
              <a:spcAft>
                <a:spcPct val="0"/>
              </a:spcAft>
              <a:buClrTx/>
              <a:buSzTx/>
              <a:buFont typeface="Calibri" panose="020F050202020403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Before prescribing</a:t>
            </a:r>
          </a:p>
          <a:p>
            <a:pPr marL="742950" marR="0" lvl="1" indent="-285750" algn="l" defTabSz="914400" rtl="0" eaLnBrk="0" fontAlgn="base" latinLnBrk="0" hangingPunct="0">
              <a:lnSpc>
                <a:spcPct val="100000"/>
              </a:lnSpc>
              <a:spcBef>
                <a:spcPct val="0"/>
              </a:spcBef>
              <a:spcAft>
                <a:spcPct val="0"/>
              </a:spcAft>
              <a:buClrTx/>
              <a:buSzTx/>
              <a:buFont typeface="Calibri" panose="020F050202020403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To recommend/choose alternative agent</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Assist in applying for Extra Help</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Plan for coverage gap</a:t>
            </a:r>
          </a:p>
          <a:p>
            <a:pPr marL="742950" marR="0" lvl="1" indent="-285750" algn="l" defTabSz="914400" rtl="0" eaLnBrk="0" fontAlgn="base" latinLnBrk="0" hangingPunct="0">
              <a:lnSpc>
                <a:spcPct val="100000"/>
              </a:lnSpc>
              <a:spcBef>
                <a:spcPct val="0"/>
              </a:spcBef>
              <a:spcAft>
                <a:spcPct val="0"/>
              </a:spcAft>
              <a:buClrTx/>
              <a:buSzTx/>
              <a:buFont typeface="Calibri" panose="020F050202020403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Find and assist with preparing medication assistance application </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Plan for open enrollment</a:t>
            </a:r>
          </a:p>
          <a:p>
            <a:pPr marL="742950" marR="0" lvl="1" indent="-285750" algn="l" defTabSz="914400" rtl="0" eaLnBrk="0" fontAlgn="base" latinLnBrk="0" hangingPunct="0">
              <a:lnSpc>
                <a:spcPct val="100000"/>
              </a:lnSpc>
              <a:spcBef>
                <a:spcPct val="0"/>
              </a:spcBef>
              <a:spcAft>
                <a:spcPct val="0"/>
              </a:spcAft>
              <a:buClrTx/>
              <a:buSzTx/>
              <a:buFont typeface="Calibri" panose="020F050202020403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Important for patients to review and select</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best plan each year during open enrollment (October 15 - December 7) </a:t>
            </a:r>
          </a:p>
        </p:txBody>
      </p:sp>
    </p:spTree>
    <p:extLst>
      <p:ext uri="{BB962C8B-B14F-4D97-AF65-F5344CB8AC3E}">
        <p14:creationId xmlns:p14="http://schemas.microsoft.com/office/powerpoint/2010/main" val="35052446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4A856-C3F5-0481-2A93-142985F102C7}"/>
              </a:ext>
            </a:extLst>
          </p:cNvPr>
          <p:cNvSpPr>
            <a:spLocks noGrp="1"/>
          </p:cNvSpPr>
          <p:nvPr>
            <p:ph type="title"/>
          </p:nvPr>
        </p:nvSpPr>
        <p:spPr/>
        <p:txBody>
          <a:bodyPr/>
          <a:lstStyle/>
          <a:p>
            <a:r>
              <a:rPr lang="en-US" dirty="0"/>
              <a:t>Best Practices in Improving COPD Care </a:t>
            </a:r>
          </a:p>
        </p:txBody>
      </p:sp>
      <p:sp>
        <p:nvSpPr>
          <p:cNvPr id="6" name="Text Box 15">
            <a:extLst>
              <a:ext uri="{FF2B5EF4-FFF2-40B4-BE49-F238E27FC236}">
                <a16:creationId xmlns:a16="http://schemas.microsoft.com/office/drawing/2014/main" id="{B708F6BD-5A54-444F-A1C4-323E703C4305}"/>
              </a:ext>
            </a:extLst>
          </p:cNvPr>
          <p:cNvSpPr txBox="1">
            <a:spLocks noChangeArrowheads="1"/>
          </p:cNvSpPr>
          <p:nvPr/>
        </p:nvSpPr>
        <p:spPr bwMode="auto">
          <a:xfrm>
            <a:off x="428119" y="636586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dirty="0">
                <a:solidFill>
                  <a:srgbClr val="455560"/>
                </a:solidFill>
                <a:latin typeface="Calibri" panose="020F0502020204030204" pitchFamily="34" charset="0"/>
              </a:rPr>
              <a:t>Adapted from: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Press. Ann Am Thorac Soc. 2019;16:161.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8" name="Oval 7">
            <a:extLst>
              <a:ext uri="{FF2B5EF4-FFF2-40B4-BE49-F238E27FC236}">
                <a16:creationId xmlns:a16="http://schemas.microsoft.com/office/drawing/2014/main" id="{CB3B9CBE-FC30-FCC0-D591-2D70B9441F9A}"/>
              </a:ext>
            </a:extLst>
          </p:cNvPr>
          <p:cNvSpPr/>
          <p:nvPr/>
        </p:nvSpPr>
        <p:spPr bwMode="auto">
          <a:xfrm>
            <a:off x="613257" y="1581365"/>
            <a:ext cx="3403934" cy="3403934"/>
          </a:xfrm>
          <a:prstGeom prst="ellipse">
            <a:avLst/>
          </a:prstGeom>
          <a:solidFill>
            <a:schemeClr val="accent1">
              <a:alpha val="56000"/>
            </a:schemeClr>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Comprehensive affordable discharge bundles, 24-hr calls, 7- to 10-day f/u, referral to PR, home visit, smoking cessation, device instruction</a:t>
            </a:r>
          </a:p>
        </p:txBody>
      </p:sp>
      <p:sp>
        <p:nvSpPr>
          <p:cNvPr id="9" name="Oval 8">
            <a:extLst>
              <a:ext uri="{FF2B5EF4-FFF2-40B4-BE49-F238E27FC236}">
                <a16:creationId xmlns:a16="http://schemas.microsoft.com/office/drawing/2014/main" id="{13B95DD9-81B1-6BB8-CE35-F0164DF4CED9}"/>
              </a:ext>
            </a:extLst>
          </p:cNvPr>
          <p:cNvSpPr/>
          <p:nvPr/>
        </p:nvSpPr>
        <p:spPr bwMode="auto">
          <a:xfrm>
            <a:off x="3376210" y="3089606"/>
            <a:ext cx="2764495" cy="2764494"/>
          </a:xfrm>
          <a:prstGeom prst="ellipse">
            <a:avLst/>
          </a:prstGeom>
          <a:solidFill>
            <a:schemeClr val="accent1">
              <a:alpha val="56000"/>
            </a:schemeClr>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Patient and family engagement in all decisions, not just education</a:t>
            </a:r>
          </a:p>
        </p:txBody>
      </p:sp>
      <p:sp>
        <p:nvSpPr>
          <p:cNvPr id="10" name="Oval 9">
            <a:extLst>
              <a:ext uri="{FF2B5EF4-FFF2-40B4-BE49-F238E27FC236}">
                <a16:creationId xmlns:a16="http://schemas.microsoft.com/office/drawing/2014/main" id="{35EBED2A-138B-2D53-B546-4F8A7DC24179}"/>
              </a:ext>
            </a:extLst>
          </p:cNvPr>
          <p:cNvSpPr/>
          <p:nvPr/>
        </p:nvSpPr>
        <p:spPr bwMode="auto">
          <a:xfrm>
            <a:off x="5223545" y="1600200"/>
            <a:ext cx="2764494" cy="2764494"/>
          </a:xfrm>
          <a:prstGeom prst="ellipse">
            <a:avLst/>
          </a:prstGeom>
          <a:solidFill>
            <a:schemeClr val="accent1">
              <a:alpha val="56000"/>
            </a:schemeClr>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Multidisciplinary COPD clinic</a:t>
            </a:r>
          </a:p>
        </p:txBody>
      </p:sp>
      <p:sp>
        <p:nvSpPr>
          <p:cNvPr id="11" name="Oval 10">
            <a:extLst>
              <a:ext uri="{FF2B5EF4-FFF2-40B4-BE49-F238E27FC236}">
                <a16:creationId xmlns:a16="http://schemas.microsoft.com/office/drawing/2014/main" id="{275837B5-F908-0DE3-704F-D1E9E7C0ED45}"/>
              </a:ext>
            </a:extLst>
          </p:cNvPr>
          <p:cNvSpPr/>
          <p:nvPr/>
        </p:nvSpPr>
        <p:spPr bwMode="auto">
          <a:xfrm>
            <a:off x="7051886" y="3089606"/>
            <a:ext cx="2764494" cy="2764494"/>
          </a:xfrm>
          <a:prstGeom prst="ellipse">
            <a:avLst/>
          </a:prstGeom>
          <a:solidFill>
            <a:schemeClr val="accent1">
              <a:alpha val="56000"/>
            </a:schemeClr>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Screen for, assess, and address comorbidities</a:t>
            </a:r>
          </a:p>
        </p:txBody>
      </p:sp>
      <p:sp>
        <p:nvSpPr>
          <p:cNvPr id="12" name="Oval 11">
            <a:extLst>
              <a:ext uri="{FF2B5EF4-FFF2-40B4-BE49-F238E27FC236}">
                <a16:creationId xmlns:a16="http://schemas.microsoft.com/office/drawing/2014/main" id="{FD2AE5B4-F3CC-7521-74D2-7FAEDE7EB608}"/>
              </a:ext>
            </a:extLst>
          </p:cNvPr>
          <p:cNvSpPr/>
          <p:nvPr/>
        </p:nvSpPr>
        <p:spPr bwMode="auto">
          <a:xfrm>
            <a:off x="8915177" y="1600200"/>
            <a:ext cx="2764494" cy="2764494"/>
          </a:xfrm>
          <a:prstGeom prst="ellipse">
            <a:avLst/>
          </a:prstGeom>
          <a:solidFill>
            <a:schemeClr val="accent1">
              <a:alpha val="56000"/>
            </a:schemeClr>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Empower pharmacists and respiratory therapists</a:t>
            </a:r>
          </a:p>
        </p:txBody>
      </p:sp>
    </p:spTree>
    <p:extLst>
      <p:ext uri="{BB962C8B-B14F-4D97-AF65-F5344CB8AC3E}">
        <p14:creationId xmlns:p14="http://schemas.microsoft.com/office/powerpoint/2010/main" val="21285379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Diagram 25">
            <a:extLst>
              <a:ext uri="{FF2B5EF4-FFF2-40B4-BE49-F238E27FC236}">
                <a16:creationId xmlns:a16="http://schemas.microsoft.com/office/drawing/2014/main" id="{3336E55A-8E9C-E8F3-574A-70612FFEE212}"/>
              </a:ext>
            </a:extLst>
          </p:cNvPr>
          <p:cNvGraphicFramePr/>
          <p:nvPr>
            <p:extLst>
              <p:ext uri="{D42A27DB-BD31-4B8C-83A1-F6EECF244321}">
                <p14:modId xmlns:p14="http://schemas.microsoft.com/office/powerpoint/2010/main" val="85190986"/>
              </p:ext>
            </p:extLst>
          </p:nvPr>
        </p:nvGraphicFramePr>
        <p:xfrm>
          <a:off x="4513853" y="843982"/>
          <a:ext cx="7188235" cy="58077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FDCFD59D-3B52-B6ED-D6FC-A5EA767BE2B6}"/>
              </a:ext>
            </a:extLst>
          </p:cNvPr>
          <p:cNvSpPr>
            <a:spLocks noGrp="1"/>
          </p:cNvSpPr>
          <p:nvPr>
            <p:ph type="title"/>
          </p:nvPr>
        </p:nvSpPr>
        <p:spPr/>
        <p:txBody>
          <a:bodyPr/>
          <a:lstStyle/>
          <a:p>
            <a:r>
              <a:rPr lang="en-US" dirty="0"/>
              <a:t>Improving Transitions of Care </a:t>
            </a:r>
          </a:p>
        </p:txBody>
      </p:sp>
      <p:sp>
        <p:nvSpPr>
          <p:cNvPr id="6" name="Text Box 15">
            <a:extLst>
              <a:ext uri="{FF2B5EF4-FFF2-40B4-BE49-F238E27FC236}">
                <a16:creationId xmlns:a16="http://schemas.microsoft.com/office/drawing/2014/main" id="{22E6E601-A8D6-2D3D-454E-3921EE045C88}"/>
              </a:ext>
            </a:extLst>
          </p:cNvPr>
          <p:cNvSpPr txBox="1">
            <a:spLocks noChangeArrowheads="1"/>
          </p:cNvSpPr>
          <p:nvPr/>
        </p:nvSpPr>
        <p:spPr bwMode="auto">
          <a:xfrm>
            <a:off x="435803" y="637354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Willard. Chronic Obstr Pulm Dis. 2016;3:778. copdcare.org/transition-of-care-checklist.php.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6B45BC1D-65A3-92D6-CF48-2FA7E77F2CC4}"/>
              </a:ext>
            </a:extLst>
          </p:cNvPr>
          <p:cNvSpPr/>
          <p:nvPr/>
        </p:nvSpPr>
        <p:spPr bwMode="auto">
          <a:xfrm>
            <a:off x="489912" y="4289137"/>
            <a:ext cx="3368809" cy="1103314"/>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Find a COPD Transitions of Care Checklist at copdcare.org</a:t>
            </a:r>
          </a:p>
        </p:txBody>
      </p:sp>
      <p:sp>
        <p:nvSpPr>
          <p:cNvPr id="20" name="TextBox 19">
            <a:extLst>
              <a:ext uri="{FF2B5EF4-FFF2-40B4-BE49-F238E27FC236}">
                <a16:creationId xmlns:a16="http://schemas.microsoft.com/office/drawing/2014/main" id="{74C1C7B3-B495-6FC1-056F-B0BC6781D6E0}"/>
              </a:ext>
            </a:extLst>
          </p:cNvPr>
          <p:cNvSpPr txBox="1"/>
          <p:nvPr/>
        </p:nvSpPr>
        <p:spPr bwMode="auto">
          <a:xfrm>
            <a:off x="523142" y="2682669"/>
            <a:ext cx="350678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Risk assessment</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 and family education</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Shared decision-making</a:t>
            </a:r>
          </a:p>
        </p:txBody>
      </p:sp>
      <p:sp>
        <p:nvSpPr>
          <p:cNvPr id="27" name="Right Brace 26">
            <a:extLst>
              <a:ext uri="{FF2B5EF4-FFF2-40B4-BE49-F238E27FC236}">
                <a16:creationId xmlns:a16="http://schemas.microsoft.com/office/drawing/2014/main" id="{5EBADB0E-0D35-8A25-9C29-77897C3841AE}"/>
              </a:ext>
            </a:extLst>
          </p:cNvPr>
          <p:cNvSpPr/>
          <p:nvPr/>
        </p:nvSpPr>
        <p:spPr bwMode="auto">
          <a:xfrm flipH="1">
            <a:off x="4201139" y="1145840"/>
            <a:ext cx="298206" cy="5161219"/>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Rectangle 2">
            <a:extLst>
              <a:ext uri="{FF2B5EF4-FFF2-40B4-BE49-F238E27FC236}">
                <a16:creationId xmlns:a16="http://schemas.microsoft.com/office/drawing/2014/main" id="{CBA02F79-DF2B-A585-327B-1126605033F0}"/>
              </a:ext>
            </a:extLst>
          </p:cNvPr>
          <p:cNvSpPr/>
          <p:nvPr/>
        </p:nvSpPr>
        <p:spPr bwMode="auto">
          <a:xfrm>
            <a:off x="494706" y="2031781"/>
            <a:ext cx="3368809" cy="434058"/>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Each Stage</a:t>
            </a:r>
          </a:p>
        </p:txBody>
      </p:sp>
    </p:spTree>
    <p:extLst>
      <p:ext uri="{BB962C8B-B14F-4D97-AF65-F5344CB8AC3E}">
        <p14:creationId xmlns:p14="http://schemas.microsoft.com/office/powerpoint/2010/main" val="24292559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1CCBB3AC-3B9B-D6E1-4496-CAAA823C5E40}"/>
              </a:ext>
            </a:extLst>
          </p:cNvPr>
          <p:cNvGrpSpPr/>
          <p:nvPr/>
        </p:nvGrpSpPr>
        <p:grpSpPr>
          <a:xfrm>
            <a:off x="6675485" y="1860690"/>
            <a:ext cx="4424915" cy="4390652"/>
            <a:chOff x="6675485" y="1812138"/>
            <a:chExt cx="4424915" cy="4390652"/>
          </a:xfrm>
        </p:grpSpPr>
        <p:sp>
          <p:nvSpPr>
            <p:cNvPr id="12" name="Arc 11">
              <a:extLst>
                <a:ext uri="{FF2B5EF4-FFF2-40B4-BE49-F238E27FC236}">
                  <a16:creationId xmlns:a16="http://schemas.microsoft.com/office/drawing/2014/main" id="{A40010FC-816E-E782-D153-D82BFD4999B0}"/>
                </a:ext>
              </a:extLst>
            </p:cNvPr>
            <p:cNvSpPr/>
            <p:nvPr/>
          </p:nvSpPr>
          <p:spPr bwMode="auto">
            <a:xfrm rot="15428955">
              <a:off x="6914035" y="2044929"/>
              <a:ext cx="4157861" cy="4157861"/>
            </a:xfrm>
            <a:prstGeom prst="arc">
              <a:avLst>
                <a:gd name="adj1" fmla="val 18302399"/>
                <a:gd name="adj2" fmla="val 386637"/>
              </a:avLst>
            </a:prstGeom>
            <a:noFill/>
            <a:ln w="114300" cap="flat" cmpd="sng" algn="ctr">
              <a:solidFill>
                <a:schemeClr val="accent3"/>
              </a:solidFill>
              <a:prstDash val="solid"/>
              <a:round/>
              <a:headEnd type="none" w="med" len="med"/>
              <a:tailEnd type="triangl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 name="Arc 13">
              <a:extLst>
                <a:ext uri="{FF2B5EF4-FFF2-40B4-BE49-F238E27FC236}">
                  <a16:creationId xmlns:a16="http://schemas.microsoft.com/office/drawing/2014/main" id="{20F8F687-CC3C-06DA-D38C-5A7B65F84A35}"/>
                </a:ext>
              </a:extLst>
            </p:cNvPr>
            <p:cNvSpPr/>
            <p:nvPr/>
          </p:nvSpPr>
          <p:spPr bwMode="auto">
            <a:xfrm rot="19891415">
              <a:off x="6742008" y="2042642"/>
              <a:ext cx="4157861" cy="4157861"/>
            </a:xfrm>
            <a:prstGeom prst="arc">
              <a:avLst>
                <a:gd name="adj1" fmla="val 18302399"/>
                <a:gd name="adj2" fmla="val 386637"/>
              </a:avLst>
            </a:prstGeom>
            <a:noFill/>
            <a:ln w="114300" cap="flat" cmpd="sng" algn="ctr">
              <a:solidFill>
                <a:schemeClr val="accent3"/>
              </a:solidFill>
              <a:prstDash val="solid"/>
              <a:round/>
              <a:headEnd type="none" w="med" len="med"/>
              <a:tailEnd type="triangl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 name="Arc 14">
              <a:extLst>
                <a:ext uri="{FF2B5EF4-FFF2-40B4-BE49-F238E27FC236}">
                  <a16:creationId xmlns:a16="http://schemas.microsoft.com/office/drawing/2014/main" id="{05F5C2D6-A3B6-6554-68D5-670ABD17E819}"/>
                </a:ext>
              </a:extLst>
            </p:cNvPr>
            <p:cNvSpPr/>
            <p:nvPr/>
          </p:nvSpPr>
          <p:spPr bwMode="auto">
            <a:xfrm rot="2409882">
              <a:off x="6675485" y="1997627"/>
              <a:ext cx="4157861" cy="4157861"/>
            </a:xfrm>
            <a:prstGeom prst="arc">
              <a:avLst>
                <a:gd name="adj1" fmla="val 18302399"/>
                <a:gd name="adj2" fmla="val 386637"/>
              </a:avLst>
            </a:prstGeom>
            <a:noFill/>
            <a:ln w="114300" cap="flat" cmpd="sng" algn="ctr">
              <a:solidFill>
                <a:schemeClr val="accent3"/>
              </a:solidFill>
              <a:prstDash val="solid"/>
              <a:round/>
              <a:headEnd type="none" w="med" len="med"/>
              <a:tailEnd type="triangl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 name="Arc 15">
              <a:extLst>
                <a:ext uri="{FF2B5EF4-FFF2-40B4-BE49-F238E27FC236}">
                  <a16:creationId xmlns:a16="http://schemas.microsoft.com/office/drawing/2014/main" id="{66ACAC80-B15F-1414-B9C4-3092AA739372}"/>
                </a:ext>
              </a:extLst>
            </p:cNvPr>
            <p:cNvSpPr/>
            <p:nvPr/>
          </p:nvSpPr>
          <p:spPr bwMode="auto">
            <a:xfrm rot="6694551">
              <a:off x="6791301" y="1812138"/>
              <a:ext cx="4157861" cy="4157861"/>
            </a:xfrm>
            <a:prstGeom prst="arc">
              <a:avLst>
                <a:gd name="adj1" fmla="val 18302399"/>
                <a:gd name="adj2" fmla="val 386637"/>
              </a:avLst>
            </a:prstGeom>
            <a:noFill/>
            <a:ln w="114300" cap="flat" cmpd="sng" algn="ctr">
              <a:solidFill>
                <a:schemeClr val="accent3"/>
              </a:solidFill>
              <a:prstDash val="solid"/>
              <a:round/>
              <a:headEnd type="none" w="med" len="med"/>
              <a:tailEnd type="triangl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 name="Arc 16">
              <a:extLst>
                <a:ext uri="{FF2B5EF4-FFF2-40B4-BE49-F238E27FC236}">
                  <a16:creationId xmlns:a16="http://schemas.microsoft.com/office/drawing/2014/main" id="{6B9CA6DA-291B-40B0-95F7-D5344B115721}"/>
                </a:ext>
              </a:extLst>
            </p:cNvPr>
            <p:cNvSpPr/>
            <p:nvPr/>
          </p:nvSpPr>
          <p:spPr bwMode="auto">
            <a:xfrm rot="11075154">
              <a:off x="6942539" y="1886201"/>
              <a:ext cx="4157861" cy="4157861"/>
            </a:xfrm>
            <a:prstGeom prst="arc">
              <a:avLst>
                <a:gd name="adj1" fmla="val 18302399"/>
                <a:gd name="adj2" fmla="val 386637"/>
              </a:avLst>
            </a:prstGeom>
            <a:noFill/>
            <a:ln w="114300" cap="flat" cmpd="sng" algn="ctr">
              <a:solidFill>
                <a:schemeClr val="accent3"/>
              </a:solidFill>
              <a:prstDash val="solid"/>
              <a:round/>
              <a:headEnd type="none" w="med" len="med"/>
              <a:tailEnd type="triangl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 name="Title 1">
            <a:extLst>
              <a:ext uri="{FF2B5EF4-FFF2-40B4-BE49-F238E27FC236}">
                <a16:creationId xmlns:a16="http://schemas.microsoft.com/office/drawing/2014/main" id="{170349BB-95D0-3E84-AD21-AB9FCF9AD4FC}"/>
              </a:ext>
            </a:extLst>
          </p:cNvPr>
          <p:cNvSpPr>
            <a:spLocks noGrp="1"/>
          </p:cNvSpPr>
          <p:nvPr>
            <p:ph type="title"/>
          </p:nvPr>
        </p:nvSpPr>
        <p:spPr/>
        <p:txBody>
          <a:bodyPr/>
          <a:lstStyle/>
          <a:p>
            <a:r>
              <a:rPr lang="en-US" dirty="0"/>
              <a:t>Multidisciplinary Care Approach: 360° Accountability </a:t>
            </a:r>
          </a:p>
        </p:txBody>
      </p:sp>
      <p:sp>
        <p:nvSpPr>
          <p:cNvPr id="3" name="Content Placeholder 2">
            <a:extLst>
              <a:ext uri="{FF2B5EF4-FFF2-40B4-BE49-F238E27FC236}">
                <a16:creationId xmlns:a16="http://schemas.microsoft.com/office/drawing/2014/main" id="{87C1122F-53EC-E666-F73B-1E24C54AF5B8}"/>
              </a:ext>
            </a:extLst>
          </p:cNvPr>
          <p:cNvSpPr>
            <a:spLocks noGrp="1"/>
          </p:cNvSpPr>
          <p:nvPr>
            <p:ph idx="1"/>
          </p:nvPr>
        </p:nvSpPr>
        <p:spPr>
          <a:xfrm>
            <a:off x="604675" y="1513047"/>
            <a:ext cx="5930237" cy="4650686"/>
          </a:xfrm>
        </p:spPr>
        <p:txBody>
          <a:bodyPr/>
          <a:lstStyle/>
          <a:p>
            <a:r>
              <a:rPr lang="en-US" dirty="0"/>
              <a:t>Pharmacists’ roles across settings? </a:t>
            </a:r>
          </a:p>
          <a:p>
            <a:pPr lvl="1"/>
            <a:r>
              <a:rPr lang="en-US" dirty="0"/>
              <a:t>Inpatient</a:t>
            </a:r>
          </a:p>
          <a:p>
            <a:pPr lvl="1"/>
            <a:r>
              <a:rPr lang="en-US" dirty="0"/>
              <a:t>Ambulatory care</a:t>
            </a:r>
          </a:p>
          <a:p>
            <a:pPr lvl="1"/>
            <a:r>
              <a:rPr lang="en-US" dirty="0"/>
              <a:t>Community</a:t>
            </a:r>
          </a:p>
          <a:p>
            <a:pPr lvl="1"/>
            <a:r>
              <a:rPr lang="en-US" dirty="0"/>
              <a:t>Specialty/managed care</a:t>
            </a:r>
          </a:p>
          <a:p>
            <a:r>
              <a:rPr lang="en-US" dirty="0"/>
              <a:t>Partnering with others for resources</a:t>
            </a:r>
          </a:p>
          <a:p>
            <a:pPr lvl="1"/>
            <a:r>
              <a:rPr lang="en-US" dirty="0"/>
              <a:t>HCPs</a:t>
            </a:r>
          </a:p>
          <a:p>
            <a:pPr lvl="1"/>
            <a:r>
              <a:rPr lang="en-US" dirty="0"/>
              <a:t>Manufacturers </a:t>
            </a:r>
          </a:p>
          <a:p>
            <a:endParaRPr lang="en-US" dirty="0"/>
          </a:p>
        </p:txBody>
      </p:sp>
      <p:sp>
        <p:nvSpPr>
          <p:cNvPr id="6" name="Text Box 15">
            <a:extLst>
              <a:ext uri="{FF2B5EF4-FFF2-40B4-BE49-F238E27FC236}">
                <a16:creationId xmlns:a16="http://schemas.microsoft.com/office/drawing/2014/main" id="{B3924E3D-8DD5-D9AA-BF5E-ADC5D7F8C4C5}"/>
              </a:ext>
            </a:extLst>
          </p:cNvPr>
          <p:cNvSpPr txBox="1">
            <a:spLocks noChangeArrowheads="1"/>
          </p:cNvSpPr>
          <p:nvPr/>
        </p:nvSpPr>
        <p:spPr bwMode="auto">
          <a:xfrm>
            <a:off x="428935" y="637273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Willard. Chronic Obstr Pulm Dis. 2016;3:778.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59B0AA6C-56E6-8DD7-6B58-04AAE5174F8C}"/>
              </a:ext>
            </a:extLst>
          </p:cNvPr>
          <p:cNvSpPr txBox="1"/>
          <p:nvPr/>
        </p:nvSpPr>
        <p:spPr bwMode="auto">
          <a:xfrm>
            <a:off x="7506053" y="1475768"/>
            <a:ext cx="27501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360° Accountability</a:t>
            </a:r>
          </a:p>
        </p:txBody>
      </p:sp>
      <p:sp>
        <p:nvSpPr>
          <p:cNvPr id="7" name="Partial Circle 6">
            <a:extLst>
              <a:ext uri="{FF2B5EF4-FFF2-40B4-BE49-F238E27FC236}">
                <a16:creationId xmlns:a16="http://schemas.microsoft.com/office/drawing/2014/main" id="{0CFAB230-3621-C9AD-F844-7B7C7F5F7539}"/>
              </a:ext>
            </a:extLst>
          </p:cNvPr>
          <p:cNvSpPr/>
          <p:nvPr/>
        </p:nvSpPr>
        <p:spPr bwMode="auto">
          <a:xfrm>
            <a:off x="7245430" y="2403334"/>
            <a:ext cx="3244906" cy="3244906"/>
          </a:xfrm>
          <a:prstGeom prst="pie">
            <a:avLst>
              <a:gd name="adj1" fmla="val 11885945"/>
              <a:gd name="adj2" fmla="val 16200000"/>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Partial Circle 7">
            <a:extLst>
              <a:ext uri="{FF2B5EF4-FFF2-40B4-BE49-F238E27FC236}">
                <a16:creationId xmlns:a16="http://schemas.microsoft.com/office/drawing/2014/main" id="{631E8DBB-B151-DDE0-67C5-C330030E02BD}"/>
              </a:ext>
            </a:extLst>
          </p:cNvPr>
          <p:cNvSpPr/>
          <p:nvPr/>
        </p:nvSpPr>
        <p:spPr bwMode="auto">
          <a:xfrm rot="17277122">
            <a:off x="7235989" y="2463856"/>
            <a:ext cx="3244906" cy="3244906"/>
          </a:xfrm>
          <a:prstGeom prst="pie">
            <a:avLst>
              <a:gd name="adj1" fmla="val 11885945"/>
              <a:gd name="adj2" fmla="val 16200000"/>
            </a:avLst>
          </a:prstGeom>
          <a:solidFill>
            <a:schemeClr val="accent1">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 name="Partial Circle 8">
            <a:extLst>
              <a:ext uri="{FF2B5EF4-FFF2-40B4-BE49-F238E27FC236}">
                <a16:creationId xmlns:a16="http://schemas.microsoft.com/office/drawing/2014/main" id="{31D32AE8-3FAB-A10E-15A8-A21975E7096B}"/>
              </a:ext>
            </a:extLst>
          </p:cNvPr>
          <p:cNvSpPr/>
          <p:nvPr/>
        </p:nvSpPr>
        <p:spPr bwMode="auto">
          <a:xfrm rot="12946968">
            <a:off x="7281675" y="2497766"/>
            <a:ext cx="3244906" cy="3244906"/>
          </a:xfrm>
          <a:prstGeom prst="pie">
            <a:avLst>
              <a:gd name="adj1" fmla="val 11885945"/>
              <a:gd name="adj2" fmla="val 16200000"/>
            </a:avLst>
          </a:prstGeom>
          <a:solidFill>
            <a:schemeClr val="accent1">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Partial Circle 9">
            <a:extLst>
              <a:ext uri="{FF2B5EF4-FFF2-40B4-BE49-F238E27FC236}">
                <a16:creationId xmlns:a16="http://schemas.microsoft.com/office/drawing/2014/main" id="{91A8BC0B-D860-E22A-E503-8894E8C61499}"/>
              </a:ext>
            </a:extLst>
          </p:cNvPr>
          <p:cNvSpPr/>
          <p:nvPr/>
        </p:nvSpPr>
        <p:spPr bwMode="auto">
          <a:xfrm rot="8628271">
            <a:off x="7325130" y="2463856"/>
            <a:ext cx="3244906" cy="3244906"/>
          </a:xfrm>
          <a:prstGeom prst="pie">
            <a:avLst>
              <a:gd name="adj1" fmla="val 11885945"/>
              <a:gd name="adj2" fmla="val 16200000"/>
            </a:avLst>
          </a:prstGeom>
          <a:solidFill>
            <a:schemeClr val="accent1">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Partial Circle 10">
            <a:extLst>
              <a:ext uri="{FF2B5EF4-FFF2-40B4-BE49-F238E27FC236}">
                <a16:creationId xmlns:a16="http://schemas.microsoft.com/office/drawing/2014/main" id="{163600EE-E6D8-0909-A4EF-97F202D0DE3F}"/>
              </a:ext>
            </a:extLst>
          </p:cNvPr>
          <p:cNvSpPr/>
          <p:nvPr/>
        </p:nvSpPr>
        <p:spPr bwMode="auto">
          <a:xfrm rot="4300975">
            <a:off x="7306940" y="2411425"/>
            <a:ext cx="3244906" cy="3244906"/>
          </a:xfrm>
          <a:prstGeom prst="pie">
            <a:avLst>
              <a:gd name="adj1" fmla="val 11885945"/>
              <a:gd name="adj2" fmla="val 16200000"/>
            </a:avLst>
          </a:pr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9D88BF6B-DCD9-47A4-7E34-5C13658D8D50}"/>
              </a:ext>
            </a:extLst>
          </p:cNvPr>
          <p:cNvSpPr txBox="1"/>
          <p:nvPr/>
        </p:nvSpPr>
        <p:spPr bwMode="auto">
          <a:xfrm>
            <a:off x="9093861" y="3059668"/>
            <a:ext cx="8684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Patient</a:t>
            </a:r>
          </a:p>
        </p:txBody>
      </p:sp>
      <p:sp>
        <p:nvSpPr>
          <p:cNvPr id="20" name="TextBox 19">
            <a:extLst>
              <a:ext uri="{FF2B5EF4-FFF2-40B4-BE49-F238E27FC236}">
                <a16:creationId xmlns:a16="http://schemas.microsoft.com/office/drawing/2014/main" id="{DA553A0B-03C3-3BE0-91EA-76CC542D6B98}"/>
              </a:ext>
            </a:extLst>
          </p:cNvPr>
          <p:cNvSpPr txBox="1"/>
          <p:nvPr/>
        </p:nvSpPr>
        <p:spPr bwMode="auto">
          <a:xfrm>
            <a:off x="7479041" y="2985904"/>
            <a:ext cx="147663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Community Partners</a:t>
            </a:r>
          </a:p>
        </p:txBody>
      </p:sp>
      <p:sp>
        <p:nvSpPr>
          <p:cNvPr id="21" name="TextBox 20">
            <a:extLst>
              <a:ext uri="{FF2B5EF4-FFF2-40B4-BE49-F238E27FC236}">
                <a16:creationId xmlns:a16="http://schemas.microsoft.com/office/drawing/2014/main" id="{E8C2EF2B-00B8-4232-A88E-7C03B39AACE8}"/>
              </a:ext>
            </a:extLst>
          </p:cNvPr>
          <p:cNvSpPr txBox="1"/>
          <p:nvPr/>
        </p:nvSpPr>
        <p:spPr bwMode="auto">
          <a:xfrm>
            <a:off x="7186281" y="4217157"/>
            <a:ext cx="14766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Family</a:t>
            </a:r>
          </a:p>
        </p:txBody>
      </p:sp>
      <p:sp>
        <p:nvSpPr>
          <p:cNvPr id="22" name="TextBox 21">
            <a:extLst>
              <a:ext uri="{FF2B5EF4-FFF2-40B4-BE49-F238E27FC236}">
                <a16:creationId xmlns:a16="http://schemas.microsoft.com/office/drawing/2014/main" id="{189E4993-97F0-3718-66CA-BFAF2BDE4D7C}"/>
              </a:ext>
            </a:extLst>
          </p:cNvPr>
          <p:cNvSpPr txBox="1"/>
          <p:nvPr/>
        </p:nvSpPr>
        <p:spPr bwMode="auto">
          <a:xfrm>
            <a:off x="7983038" y="5144424"/>
            <a:ext cx="18421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Administrators</a:t>
            </a:r>
          </a:p>
        </p:txBody>
      </p:sp>
      <p:sp>
        <p:nvSpPr>
          <p:cNvPr id="23" name="TextBox 22">
            <a:extLst>
              <a:ext uri="{FF2B5EF4-FFF2-40B4-BE49-F238E27FC236}">
                <a16:creationId xmlns:a16="http://schemas.microsoft.com/office/drawing/2014/main" id="{24775540-9170-3570-5C31-2933D5233303}"/>
              </a:ext>
            </a:extLst>
          </p:cNvPr>
          <p:cNvSpPr txBox="1"/>
          <p:nvPr/>
        </p:nvSpPr>
        <p:spPr bwMode="auto">
          <a:xfrm>
            <a:off x="9281991" y="3880153"/>
            <a:ext cx="131137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Primary and Behavioral Health Providers</a:t>
            </a:r>
          </a:p>
        </p:txBody>
      </p:sp>
    </p:spTree>
    <p:extLst>
      <p:ext uri="{BB962C8B-B14F-4D97-AF65-F5344CB8AC3E}">
        <p14:creationId xmlns:p14="http://schemas.microsoft.com/office/powerpoint/2010/main" val="8383289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539"/>
        <p:cNvGrpSpPr/>
        <p:nvPr/>
      </p:nvGrpSpPr>
      <p:grpSpPr>
        <a:xfrm>
          <a:off x="0" y="0"/>
          <a:ext cx="0" cy="0"/>
          <a:chOff x="0" y="0"/>
          <a:chExt cx="0" cy="0"/>
        </a:xfrm>
      </p:grpSpPr>
      <p:sp>
        <p:nvSpPr>
          <p:cNvPr id="2545" name="Google Shape;2545;p40"/>
          <p:cNvSpPr txBox="1">
            <a:spLocks noGrp="1"/>
          </p:cNvSpPr>
          <p:nvPr>
            <p:ph type="title"/>
          </p:nvPr>
        </p:nvSpPr>
        <p:spPr>
          <a:xfrm>
            <a:off x="609759" y="238127"/>
            <a:ext cx="10872444" cy="876906"/>
          </a:xfrm>
          <a:prstGeom prst="rect">
            <a:avLst/>
          </a:prstGeom>
          <a:noFill/>
          <a:ln>
            <a:noFill/>
          </a:ln>
        </p:spPr>
        <p:txBody>
          <a:bodyPr spcFirstLastPara="1" wrap="square" lIns="27425" tIns="0" rIns="0" bIns="0" anchor="b" anchorCtr="0">
            <a:normAutofit/>
          </a:bodyPr>
          <a:lstStyle/>
          <a:p>
            <a:pPr marL="0" lvl="0" indent="0" algn="l" rtl="0">
              <a:spcBef>
                <a:spcPts val="0"/>
              </a:spcBef>
              <a:spcAft>
                <a:spcPts val="0"/>
              </a:spcAft>
              <a:buNone/>
            </a:pPr>
            <a:r>
              <a:rPr lang="en-US" dirty="0"/>
              <a:t>Create a COPD Action Plan</a:t>
            </a:r>
            <a:endParaRPr dirty="0"/>
          </a:p>
        </p:txBody>
      </p:sp>
      <p:sp>
        <p:nvSpPr>
          <p:cNvPr id="2543" name="Google Shape;2543;p40"/>
          <p:cNvSpPr txBox="1">
            <a:spLocks noGrp="1"/>
          </p:cNvSpPr>
          <p:nvPr>
            <p:ph type="ftr" sz="quarter" idx="4294967295"/>
          </p:nvPr>
        </p:nvSpPr>
        <p:spPr>
          <a:xfrm>
            <a:off x="482261" y="6280817"/>
            <a:ext cx="9208355" cy="322302"/>
          </a:xfrm>
          <a:prstGeom prst="rect">
            <a:avLst/>
          </a:prstGeom>
          <a:noFill/>
          <a:ln>
            <a:noFill/>
          </a:ln>
        </p:spPr>
        <p:txBody>
          <a:bodyPr spcFirstLastPara="1" wrap="square" lIns="27425" tIns="0" rIns="0" bIns="0" anchor="b" anchorCtr="0">
            <a:noAutofit/>
          </a:bodyPr>
          <a:lstStyle/>
          <a:p>
            <a:pPr marL="0" lvl="0" indent="0" algn="l" rtl="0">
              <a:spcBef>
                <a:spcPts val="0"/>
              </a:spcBef>
              <a:spcAft>
                <a:spcPts val="0"/>
              </a:spcAft>
              <a:buNone/>
            </a:pPr>
            <a:r>
              <a:rPr lang="en-US" sz="1200" b="0" dirty="0">
                <a:solidFill>
                  <a:schemeClr val="bg2"/>
                </a:solidFill>
                <a:latin typeface="+mn-lt"/>
              </a:rPr>
              <a:t>Reprinted with permission of COPD Foundation. copdfoundation.org/Learn-More/Educational-Materials-Resources/Downloads.aspx#MyCOPDActionPlan. </a:t>
            </a:r>
            <a:endParaRPr sz="1200" b="0" dirty="0">
              <a:solidFill>
                <a:schemeClr val="bg2"/>
              </a:solidFill>
              <a:latin typeface="+mn-lt"/>
            </a:endParaRPr>
          </a:p>
        </p:txBody>
      </p:sp>
      <p:sp>
        <p:nvSpPr>
          <p:cNvPr id="2546" name="Google Shape;2546;p40"/>
          <p:cNvSpPr txBox="1"/>
          <p:nvPr/>
        </p:nvSpPr>
        <p:spPr>
          <a:xfrm>
            <a:off x="655904" y="1500983"/>
            <a:ext cx="9208355"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dirty="0">
                <a:solidFill>
                  <a:schemeClr val="dk2"/>
                </a:solidFill>
                <a:latin typeface="Calibri"/>
                <a:ea typeface="Calibri"/>
                <a:cs typeface="Calibri"/>
                <a:sym typeface="Calibri"/>
              </a:rPr>
              <a:t>Instructions: Work with your doctor to complete this section on special medications for use on your Yellow and Red days. </a:t>
            </a:r>
            <a:endParaRPr dirty="0"/>
          </a:p>
        </p:txBody>
      </p:sp>
      <p:sp>
        <p:nvSpPr>
          <p:cNvPr id="3" name="Google Shape;2540;p40">
            <a:extLst>
              <a:ext uri="{FF2B5EF4-FFF2-40B4-BE49-F238E27FC236}">
                <a16:creationId xmlns:a16="http://schemas.microsoft.com/office/drawing/2014/main" id="{301FD6ED-26C9-A1EE-2D11-786679EBF02D}"/>
              </a:ext>
            </a:extLst>
          </p:cNvPr>
          <p:cNvSpPr/>
          <p:nvPr/>
        </p:nvSpPr>
        <p:spPr>
          <a:xfrm>
            <a:off x="1259261" y="4818036"/>
            <a:ext cx="9673477" cy="1397358"/>
          </a:xfrm>
          <a:prstGeom prst="roundRect">
            <a:avLst>
              <a:gd name="adj" fmla="val 16667"/>
            </a:avLst>
          </a:prstGeom>
          <a:solidFill>
            <a:srgbClr val="F4B081"/>
          </a:solidFill>
          <a:ln>
            <a:noFill/>
          </a:ln>
        </p:spPr>
        <p:txBody>
          <a:bodyPr spcFirstLastPara="1" wrap="square" lIns="91425" tIns="45700" rIns="91425" bIns="45700" anchor="ctr" anchorCtr="0">
            <a:noAutofit/>
          </a:bodyPr>
          <a:lstStyle/>
          <a:p>
            <a:pPr algn="ctr" eaLnBrk="1" fontAlgn="auto" hangingPunct="1">
              <a:spcBef>
                <a:spcPts val="0"/>
              </a:spcBef>
              <a:spcAft>
                <a:spcPts val="0"/>
              </a:spcAft>
              <a:buClr>
                <a:srgbClr val="000000"/>
              </a:buClr>
              <a:buFont typeface="Arial"/>
              <a:buNone/>
            </a:pPr>
            <a:endParaRPr b="0" kern="0" dirty="0">
              <a:solidFill>
                <a:srgbClr val="FFFFFF"/>
              </a:solidFill>
              <a:latin typeface="Calibri"/>
              <a:ea typeface="Calibri"/>
              <a:cs typeface="Calibri"/>
              <a:sym typeface="Calibri"/>
            </a:endParaRPr>
          </a:p>
        </p:txBody>
      </p:sp>
      <p:sp>
        <p:nvSpPr>
          <p:cNvPr id="4" name="Google Shape;2541;p40">
            <a:extLst>
              <a:ext uri="{FF2B5EF4-FFF2-40B4-BE49-F238E27FC236}">
                <a16:creationId xmlns:a16="http://schemas.microsoft.com/office/drawing/2014/main" id="{CDE8E7CA-D4BA-69F4-1DDF-B38A5D85E022}"/>
              </a:ext>
            </a:extLst>
          </p:cNvPr>
          <p:cNvSpPr/>
          <p:nvPr/>
        </p:nvSpPr>
        <p:spPr>
          <a:xfrm>
            <a:off x="1259261" y="3228104"/>
            <a:ext cx="9673477" cy="1579086"/>
          </a:xfrm>
          <a:prstGeom prst="roundRect">
            <a:avLst>
              <a:gd name="adj" fmla="val 16667"/>
            </a:avLst>
          </a:prstGeom>
          <a:solidFill>
            <a:srgbClr val="FFEFC1"/>
          </a:solidFill>
          <a:ln>
            <a:noFill/>
          </a:ln>
        </p:spPr>
        <p:txBody>
          <a:bodyPr spcFirstLastPara="1" wrap="square" lIns="91425" tIns="45700" rIns="91425" bIns="45700" anchor="ctr" anchorCtr="0">
            <a:noAutofit/>
          </a:bodyPr>
          <a:lstStyle/>
          <a:p>
            <a:pPr algn="ctr" eaLnBrk="1" fontAlgn="auto" hangingPunct="1">
              <a:spcBef>
                <a:spcPts val="0"/>
              </a:spcBef>
              <a:spcAft>
                <a:spcPts val="0"/>
              </a:spcAft>
              <a:buClr>
                <a:srgbClr val="000000"/>
              </a:buClr>
              <a:buFont typeface="Arial"/>
              <a:buNone/>
            </a:pPr>
            <a:endParaRPr b="0" kern="0" dirty="0">
              <a:solidFill>
                <a:srgbClr val="FFFFFF"/>
              </a:solidFill>
              <a:latin typeface="Calibri"/>
              <a:ea typeface="Calibri"/>
              <a:cs typeface="Calibri"/>
              <a:sym typeface="Calibri"/>
            </a:endParaRPr>
          </a:p>
        </p:txBody>
      </p:sp>
      <p:sp>
        <p:nvSpPr>
          <p:cNvPr id="5" name="Google Shape;2542;p40">
            <a:extLst>
              <a:ext uri="{FF2B5EF4-FFF2-40B4-BE49-F238E27FC236}">
                <a16:creationId xmlns:a16="http://schemas.microsoft.com/office/drawing/2014/main" id="{106D89A0-2B0B-8B8E-53A7-C55E7094FD08}"/>
              </a:ext>
            </a:extLst>
          </p:cNvPr>
          <p:cNvSpPr/>
          <p:nvPr/>
        </p:nvSpPr>
        <p:spPr>
          <a:xfrm>
            <a:off x="1259261" y="1794135"/>
            <a:ext cx="9673477" cy="1410515"/>
          </a:xfrm>
          <a:prstGeom prst="roundRect">
            <a:avLst>
              <a:gd name="adj" fmla="val 16667"/>
            </a:avLst>
          </a:prstGeom>
          <a:solidFill>
            <a:srgbClr val="E0EFD0"/>
          </a:solidFill>
          <a:ln>
            <a:noFill/>
          </a:ln>
        </p:spPr>
        <p:txBody>
          <a:bodyPr spcFirstLastPara="1" wrap="square" lIns="91425" tIns="45700" rIns="91425" bIns="45700" anchor="ctr" anchorCtr="0">
            <a:noAutofit/>
          </a:bodyPr>
          <a:lstStyle/>
          <a:p>
            <a:pPr algn="ctr" eaLnBrk="1" fontAlgn="auto" hangingPunct="1">
              <a:spcBef>
                <a:spcPts val="0"/>
              </a:spcBef>
              <a:spcAft>
                <a:spcPts val="0"/>
              </a:spcAft>
              <a:buClr>
                <a:srgbClr val="000000"/>
              </a:buClr>
              <a:buFont typeface="Arial"/>
              <a:buNone/>
            </a:pPr>
            <a:endParaRPr b="0" kern="0" dirty="0">
              <a:solidFill>
                <a:srgbClr val="FFFFFF"/>
              </a:solidFill>
              <a:latin typeface="Calibri"/>
              <a:ea typeface="Calibri"/>
              <a:cs typeface="Calibri"/>
              <a:sym typeface="Calibri"/>
            </a:endParaRPr>
          </a:p>
        </p:txBody>
      </p:sp>
      <p:sp>
        <p:nvSpPr>
          <p:cNvPr id="6" name="Google Shape;2547;p40">
            <a:extLst>
              <a:ext uri="{FF2B5EF4-FFF2-40B4-BE49-F238E27FC236}">
                <a16:creationId xmlns:a16="http://schemas.microsoft.com/office/drawing/2014/main" id="{3F133FA0-04EF-0341-17BF-E95D2659E92A}"/>
              </a:ext>
            </a:extLst>
          </p:cNvPr>
          <p:cNvSpPr/>
          <p:nvPr/>
        </p:nvSpPr>
        <p:spPr>
          <a:xfrm>
            <a:off x="773151" y="1807291"/>
            <a:ext cx="1397359" cy="1397359"/>
          </a:xfrm>
          <a:prstGeom prst="ellipse">
            <a:avLst/>
          </a:prstGeom>
          <a:solidFill>
            <a:srgbClr val="669933"/>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FFFFFF"/>
                </a:solidFill>
                <a:effectLst/>
                <a:uLnTx/>
                <a:uFillTx/>
                <a:latin typeface="Calibri"/>
                <a:ea typeface="Calibri"/>
                <a:cs typeface="Calibri"/>
                <a:sym typeface="Calibri"/>
              </a:rPr>
              <a:t>My Green Days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7" name="Google Shape;2548;p40">
            <a:extLst>
              <a:ext uri="{FF2B5EF4-FFF2-40B4-BE49-F238E27FC236}">
                <a16:creationId xmlns:a16="http://schemas.microsoft.com/office/drawing/2014/main" id="{40CF2E13-BCB4-D96E-0406-3705D3DB240F}"/>
              </a:ext>
            </a:extLst>
          </p:cNvPr>
          <p:cNvSpPr txBox="1"/>
          <p:nvPr/>
        </p:nvSpPr>
        <p:spPr>
          <a:xfrm>
            <a:off x="2413549" y="1794135"/>
            <a:ext cx="2644122" cy="1231106"/>
          </a:xfrm>
          <a:prstGeom prst="rect">
            <a:avLst/>
          </a:prstGeom>
          <a:noFill/>
          <a:ln>
            <a:noFill/>
          </a:ln>
        </p:spPr>
        <p:txBody>
          <a:bodyPr spcFirstLastPara="1" wrap="square" lIns="91425" tIns="45700" rIns="91425" bIns="45700" anchor="t" anchorCtr="0">
            <a:spAutoFit/>
          </a:bodyPr>
          <a:lstStyle/>
          <a:p>
            <a:pPr eaLnBrk="1" fontAlgn="auto" hangingPunct="1">
              <a:spcBef>
                <a:spcPts val="0"/>
              </a:spcBef>
              <a:spcAft>
                <a:spcPts val="0"/>
              </a:spcAft>
              <a:buClr>
                <a:srgbClr val="000000"/>
              </a:buClr>
              <a:buFont typeface="Arial"/>
              <a:buNone/>
            </a:pPr>
            <a:r>
              <a:rPr lang="en-US" sz="1200" kern="0" dirty="0">
                <a:solidFill>
                  <a:srgbClr val="000000"/>
                </a:solidFill>
                <a:latin typeface="Calibri"/>
                <a:ea typeface="Calibri"/>
                <a:cs typeface="Calibri"/>
                <a:sym typeface="Calibri"/>
              </a:rPr>
              <a:t>A Normal Day for Me</a:t>
            </a:r>
            <a:endParaRPr sz="1400" b="0" kern="0" dirty="0">
              <a:solidFill>
                <a:srgbClr val="000000"/>
              </a:solidFill>
              <a:latin typeface="Arial"/>
              <a:cs typeface="Arial"/>
              <a:sym typeface="Arial"/>
            </a:endParaRPr>
          </a:p>
          <a:p>
            <a:pPr marL="285750" indent="-285750" eaLnBrk="1" fontAlgn="auto" hangingPunct="1">
              <a:spcBef>
                <a:spcPts val="0"/>
              </a:spcBef>
              <a:spcAft>
                <a:spcPts val="0"/>
              </a:spcAft>
              <a:buClr>
                <a:srgbClr val="000000"/>
              </a:buClr>
              <a:buSzPts val="1200"/>
              <a:buFont typeface="Noto Sans Symbols"/>
              <a:buChar char="❑"/>
            </a:pPr>
            <a:r>
              <a:rPr lang="en-US" sz="1200" b="0" kern="0" dirty="0">
                <a:solidFill>
                  <a:srgbClr val="000000"/>
                </a:solidFill>
                <a:latin typeface="Calibri"/>
                <a:ea typeface="Calibri"/>
                <a:cs typeface="Calibri"/>
                <a:sym typeface="Calibri"/>
              </a:rPr>
              <a:t>My breathing is normal</a:t>
            </a:r>
            <a:endParaRPr sz="1400" b="0" kern="0" dirty="0">
              <a:solidFill>
                <a:srgbClr val="000000"/>
              </a:solidFill>
              <a:latin typeface="Arial"/>
              <a:cs typeface="Arial"/>
              <a:sym typeface="Arial"/>
            </a:endParaRPr>
          </a:p>
          <a:p>
            <a:pPr marL="285750" indent="-285750" eaLnBrk="1" fontAlgn="auto" hangingPunct="1">
              <a:spcBef>
                <a:spcPts val="0"/>
              </a:spcBef>
              <a:spcAft>
                <a:spcPts val="0"/>
              </a:spcAft>
              <a:buClr>
                <a:srgbClr val="000000"/>
              </a:buClr>
              <a:buSzPts val="1200"/>
              <a:buFont typeface="Noto Sans Symbols"/>
              <a:buChar char="❑"/>
            </a:pPr>
            <a:r>
              <a:rPr lang="en-US" sz="1200" b="0" kern="0" dirty="0">
                <a:solidFill>
                  <a:srgbClr val="000000"/>
                </a:solidFill>
                <a:latin typeface="Calibri"/>
                <a:ea typeface="Calibri"/>
                <a:cs typeface="Calibri"/>
                <a:sym typeface="Calibri"/>
              </a:rPr>
              <a:t>My cough and mucus are normal</a:t>
            </a:r>
            <a:endParaRPr sz="1400" b="0" kern="0" dirty="0">
              <a:solidFill>
                <a:srgbClr val="000000"/>
              </a:solidFill>
              <a:latin typeface="Arial"/>
              <a:cs typeface="Arial"/>
              <a:sym typeface="Arial"/>
            </a:endParaRPr>
          </a:p>
          <a:p>
            <a:pPr marL="285750" indent="-285750" eaLnBrk="1" fontAlgn="auto" hangingPunct="1">
              <a:spcBef>
                <a:spcPts val="0"/>
              </a:spcBef>
              <a:spcAft>
                <a:spcPts val="0"/>
              </a:spcAft>
              <a:buClr>
                <a:srgbClr val="000000"/>
              </a:buClr>
              <a:buSzPts val="1200"/>
              <a:buFont typeface="Noto Sans Symbols"/>
              <a:buChar char="❑"/>
            </a:pPr>
            <a:r>
              <a:rPr lang="en-US" sz="1200" b="0" kern="0" dirty="0">
                <a:solidFill>
                  <a:srgbClr val="000000"/>
                </a:solidFill>
                <a:latin typeface="Calibri"/>
                <a:ea typeface="Calibri"/>
                <a:cs typeface="Calibri"/>
                <a:sym typeface="Calibri"/>
              </a:rPr>
              <a:t>My sleeping is normal</a:t>
            </a:r>
            <a:endParaRPr sz="1400" b="0" kern="0" dirty="0">
              <a:solidFill>
                <a:srgbClr val="000000"/>
              </a:solidFill>
              <a:latin typeface="Arial"/>
              <a:cs typeface="Arial"/>
              <a:sym typeface="Arial"/>
            </a:endParaRPr>
          </a:p>
          <a:p>
            <a:pPr marL="285750" indent="-285750" eaLnBrk="1" fontAlgn="auto" hangingPunct="1">
              <a:spcBef>
                <a:spcPts val="0"/>
              </a:spcBef>
              <a:spcAft>
                <a:spcPts val="0"/>
              </a:spcAft>
              <a:buClr>
                <a:srgbClr val="000000"/>
              </a:buClr>
              <a:buSzPts val="1200"/>
              <a:buFont typeface="Noto Sans Symbols"/>
              <a:buChar char="❑"/>
            </a:pPr>
            <a:r>
              <a:rPr lang="en-US" sz="1200" b="0" kern="0" dirty="0">
                <a:solidFill>
                  <a:srgbClr val="000000"/>
                </a:solidFill>
                <a:latin typeface="Calibri"/>
                <a:ea typeface="Calibri"/>
                <a:cs typeface="Calibri"/>
                <a:sym typeface="Calibri"/>
              </a:rPr>
              <a:t>My eating and appetite are normal</a:t>
            </a:r>
            <a:endParaRPr sz="1400" b="0" kern="0" dirty="0">
              <a:solidFill>
                <a:srgbClr val="000000"/>
              </a:solidFill>
              <a:latin typeface="Arial"/>
              <a:cs typeface="Arial"/>
              <a:sym typeface="Arial"/>
            </a:endParaRPr>
          </a:p>
          <a:p>
            <a:pPr marL="285750" indent="-285750" eaLnBrk="1" fontAlgn="auto" hangingPunct="1">
              <a:spcBef>
                <a:spcPts val="0"/>
              </a:spcBef>
              <a:spcAft>
                <a:spcPts val="0"/>
              </a:spcAft>
              <a:buClr>
                <a:srgbClr val="000000"/>
              </a:buClr>
              <a:buSzPts val="1200"/>
              <a:buFont typeface="Noto Sans Symbols"/>
              <a:buChar char="❑"/>
            </a:pPr>
            <a:r>
              <a:rPr lang="en-US" sz="1200" b="0" kern="0" dirty="0">
                <a:solidFill>
                  <a:srgbClr val="000000"/>
                </a:solidFill>
                <a:latin typeface="Calibri"/>
                <a:ea typeface="Calibri"/>
                <a:cs typeface="Calibri"/>
                <a:sym typeface="Calibri"/>
              </a:rPr>
              <a:t>My activity level is normal</a:t>
            </a:r>
            <a:endParaRPr sz="1400" b="0" kern="0" dirty="0">
              <a:solidFill>
                <a:srgbClr val="000000"/>
              </a:solidFill>
              <a:latin typeface="Arial"/>
              <a:cs typeface="Arial"/>
              <a:sym typeface="Arial"/>
            </a:endParaRPr>
          </a:p>
        </p:txBody>
      </p:sp>
      <p:sp>
        <p:nvSpPr>
          <p:cNvPr id="8" name="Google Shape;2549;p40">
            <a:extLst>
              <a:ext uri="{FF2B5EF4-FFF2-40B4-BE49-F238E27FC236}">
                <a16:creationId xmlns:a16="http://schemas.microsoft.com/office/drawing/2014/main" id="{E8214B39-2E35-1577-DF4A-E30652462097}"/>
              </a:ext>
            </a:extLst>
          </p:cNvPr>
          <p:cNvSpPr txBox="1"/>
          <p:nvPr/>
        </p:nvSpPr>
        <p:spPr>
          <a:xfrm>
            <a:off x="6718436" y="1794135"/>
            <a:ext cx="3603294" cy="1384995"/>
          </a:xfrm>
          <a:prstGeom prst="rect">
            <a:avLst/>
          </a:prstGeom>
          <a:noFill/>
          <a:ln>
            <a:noFill/>
          </a:ln>
        </p:spPr>
        <p:txBody>
          <a:bodyPr spcFirstLastPara="1" wrap="square" lIns="91425" tIns="45700" rIns="91425" bIns="45700" anchor="t" anchorCtr="0">
            <a:spAutoFit/>
          </a:bodyPr>
          <a:lstStyle/>
          <a:p>
            <a:pPr eaLnBrk="1" fontAlgn="auto" hangingPunct="1">
              <a:spcBef>
                <a:spcPts val="0"/>
              </a:spcBef>
              <a:spcAft>
                <a:spcPts val="0"/>
              </a:spcAft>
              <a:buClr>
                <a:srgbClr val="000000"/>
              </a:buClr>
              <a:buFont typeface="Arial"/>
              <a:buNone/>
            </a:pPr>
            <a:r>
              <a:rPr lang="en-US" sz="1200" kern="0" dirty="0">
                <a:solidFill>
                  <a:srgbClr val="000000"/>
                </a:solidFill>
                <a:latin typeface="Calibri"/>
                <a:ea typeface="Calibri"/>
                <a:cs typeface="Calibri"/>
                <a:sym typeface="Calibri"/>
              </a:rPr>
              <a:t>Take Action</a:t>
            </a:r>
            <a:endParaRPr sz="1400" b="0" kern="0" dirty="0">
              <a:solidFill>
                <a:srgbClr val="000000"/>
              </a:solidFill>
              <a:latin typeface="Arial"/>
              <a:cs typeface="Arial"/>
              <a:sym typeface="Arial"/>
            </a:endParaRPr>
          </a:p>
          <a:p>
            <a:pPr marL="285750" indent="-285750" eaLnBrk="1" fontAlgn="auto" hangingPunct="1">
              <a:spcBef>
                <a:spcPts val="0"/>
              </a:spcBef>
              <a:spcAft>
                <a:spcPts val="0"/>
              </a:spcAft>
              <a:buClr>
                <a:srgbClr val="000000"/>
              </a:buClr>
              <a:buSzPts val="1200"/>
              <a:buFont typeface="Noto Sans Symbols"/>
              <a:buChar char="❑"/>
            </a:pPr>
            <a:r>
              <a:rPr lang="en-US" sz="1200" b="0" kern="0" dirty="0">
                <a:solidFill>
                  <a:srgbClr val="000000"/>
                </a:solidFill>
                <a:latin typeface="Calibri"/>
                <a:ea typeface="Calibri"/>
                <a:cs typeface="Calibri"/>
                <a:sym typeface="Calibri"/>
              </a:rPr>
              <a:t>I will take all medications as prescribed</a:t>
            </a:r>
            <a:endParaRPr sz="1400" b="0" kern="0" dirty="0">
              <a:solidFill>
                <a:srgbClr val="000000"/>
              </a:solidFill>
              <a:latin typeface="Arial"/>
              <a:cs typeface="Arial"/>
              <a:sym typeface="Arial"/>
            </a:endParaRPr>
          </a:p>
          <a:p>
            <a:pPr marL="285750" indent="-285750" eaLnBrk="1" fontAlgn="auto" hangingPunct="1">
              <a:spcBef>
                <a:spcPts val="0"/>
              </a:spcBef>
              <a:spcAft>
                <a:spcPts val="0"/>
              </a:spcAft>
              <a:buClr>
                <a:srgbClr val="000000"/>
              </a:buClr>
              <a:buSzPts val="1200"/>
              <a:buFont typeface="Noto Sans Symbols"/>
              <a:buChar char="❑"/>
            </a:pPr>
            <a:r>
              <a:rPr lang="en-US" sz="1200" b="0" kern="0" dirty="0">
                <a:solidFill>
                  <a:srgbClr val="000000"/>
                </a:solidFill>
                <a:latin typeface="Calibri"/>
                <a:ea typeface="Calibri"/>
                <a:cs typeface="Calibri"/>
                <a:sym typeface="Calibri"/>
              </a:rPr>
              <a:t>I will keep routine doctor appointments</a:t>
            </a:r>
            <a:endParaRPr sz="1400" b="0" kern="0" dirty="0">
              <a:solidFill>
                <a:srgbClr val="000000"/>
              </a:solidFill>
              <a:latin typeface="Arial"/>
              <a:cs typeface="Arial"/>
              <a:sym typeface="Arial"/>
            </a:endParaRPr>
          </a:p>
          <a:p>
            <a:pPr marL="285750" indent="-285750" eaLnBrk="1" fontAlgn="auto" hangingPunct="1">
              <a:spcBef>
                <a:spcPts val="0"/>
              </a:spcBef>
              <a:spcAft>
                <a:spcPts val="0"/>
              </a:spcAft>
              <a:buClr>
                <a:srgbClr val="000000"/>
              </a:buClr>
              <a:buSzPts val="1200"/>
              <a:buFont typeface="Noto Sans Symbols"/>
              <a:buChar char="❑"/>
            </a:pPr>
            <a:r>
              <a:rPr lang="en-US" sz="1200" b="0" kern="0" dirty="0">
                <a:solidFill>
                  <a:srgbClr val="000000"/>
                </a:solidFill>
                <a:latin typeface="Calibri"/>
                <a:ea typeface="Calibri"/>
                <a:cs typeface="Calibri"/>
                <a:sym typeface="Calibri"/>
              </a:rPr>
              <a:t>I will use oxygen as prescribed</a:t>
            </a:r>
            <a:endParaRPr sz="1400" b="0" kern="0" dirty="0">
              <a:solidFill>
                <a:srgbClr val="000000"/>
              </a:solidFill>
              <a:latin typeface="Arial"/>
              <a:cs typeface="Arial"/>
              <a:sym typeface="Arial"/>
            </a:endParaRPr>
          </a:p>
          <a:p>
            <a:pPr marL="285750" indent="-285750" eaLnBrk="1" fontAlgn="auto" hangingPunct="1">
              <a:spcBef>
                <a:spcPts val="0"/>
              </a:spcBef>
              <a:spcAft>
                <a:spcPts val="0"/>
              </a:spcAft>
              <a:buClr>
                <a:srgbClr val="000000"/>
              </a:buClr>
              <a:buSzPts val="1200"/>
              <a:buFont typeface="Noto Sans Symbols"/>
              <a:buChar char="❑"/>
            </a:pPr>
            <a:r>
              <a:rPr lang="en-US" sz="1200" b="0" kern="0" dirty="0">
                <a:solidFill>
                  <a:srgbClr val="000000"/>
                </a:solidFill>
                <a:latin typeface="Calibri"/>
                <a:ea typeface="Calibri"/>
                <a:cs typeface="Calibri"/>
                <a:sym typeface="Calibri"/>
              </a:rPr>
              <a:t>I will exercise and eat regularly</a:t>
            </a:r>
            <a:endParaRPr sz="1400" b="0" kern="0" dirty="0">
              <a:solidFill>
                <a:srgbClr val="000000"/>
              </a:solidFill>
              <a:latin typeface="Arial"/>
              <a:cs typeface="Arial"/>
              <a:sym typeface="Arial"/>
            </a:endParaRPr>
          </a:p>
          <a:p>
            <a:pPr marL="285750" indent="-285750" eaLnBrk="1" fontAlgn="auto" hangingPunct="1">
              <a:spcBef>
                <a:spcPts val="0"/>
              </a:spcBef>
              <a:spcAft>
                <a:spcPts val="0"/>
              </a:spcAft>
              <a:buClr>
                <a:srgbClr val="000000"/>
              </a:buClr>
              <a:buSzPts val="1200"/>
              <a:buFont typeface="Noto Sans Symbols"/>
              <a:buChar char="❑"/>
            </a:pPr>
            <a:r>
              <a:rPr lang="en-US" sz="1200" b="0" kern="0" dirty="0">
                <a:solidFill>
                  <a:srgbClr val="000000"/>
                </a:solidFill>
                <a:latin typeface="Calibri"/>
                <a:ea typeface="Calibri"/>
                <a:cs typeface="Calibri"/>
                <a:sym typeface="Calibri"/>
              </a:rPr>
              <a:t>I will avoid all inhaled irritants and bad air days</a:t>
            </a:r>
            <a:endParaRPr sz="1400" b="0" kern="0" dirty="0">
              <a:solidFill>
                <a:srgbClr val="000000"/>
              </a:solidFill>
              <a:latin typeface="Arial"/>
              <a:cs typeface="Arial"/>
              <a:sym typeface="Arial"/>
            </a:endParaRPr>
          </a:p>
          <a:p>
            <a:pPr marL="285750" indent="-285750" eaLnBrk="1" fontAlgn="auto" hangingPunct="1">
              <a:spcBef>
                <a:spcPts val="0"/>
              </a:spcBef>
              <a:spcAft>
                <a:spcPts val="0"/>
              </a:spcAft>
              <a:buClr>
                <a:srgbClr val="000000"/>
              </a:buClr>
              <a:buSzPts val="1200"/>
              <a:buFont typeface="Noto Sans Symbols"/>
              <a:buChar char="❑"/>
            </a:pPr>
            <a:r>
              <a:rPr lang="en-US" sz="1200" b="0" kern="0" dirty="0">
                <a:solidFill>
                  <a:srgbClr val="000000"/>
                </a:solidFill>
                <a:latin typeface="Calibri"/>
                <a:ea typeface="Calibri"/>
                <a:cs typeface="Calibri"/>
                <a:sym typeface="Calibri"/>
              </a:rPr>
              <a:t>I will update my COPD Action Plan every 6 mo</a:t>
            </a:r>
            <a:endParaRPr sz="1400" b="0" kern="0" dirty="0">
              <a:solidFill>
                <a:srgbClr val="000000"/>
              </a:solidFill>
              <a:latin typeface="Arial"/>
              <a:cs typeface="Arial"/>
              <a:sym typeface="Arial"/>
            </a:endParaRPr>
          </a:p>
        </p:txBody>
      </p:sp>
      <p:sp>
        <p:nvSpPr>
          <p:cNvPr id="9" name="Google Shape;2550;p40">
            <a:extLst>
              <a:ext uri="{FF2B5EF4-FFF2-40B4-BE49-F238E27FC236}">
                <a16:creationId xmlns:a16="http://schemas.microsoft.com/office/drawing/2014/main" id="{65456BED-A503-A298-5EED-2EFBC1759218}"/>
              </a:ext>
            </a:extLst>
          </p:cNvPr>
          <p:cNvSpPr txBox="1"/>
          <p:nvPr/>
        </p:nvSpPr>
        <p:spPr>
          <a:xfrm>
            <a:off x="2413549" y="3220691"/>
            <a:ext cx="4304887" cy="1569620"/>
          </a:xfrm>
          <a:prstGeom prst="rect">
            <a:avLst/>
          </a:prstGeom>
          <a:noFill/>
          <a:ln>
            <a:noFill/>
          </a:ln>
        </p:spPr>
        <p:txBody>
          <a:bodyPr spcFirstLastPara="1" wrap="square" lIns="91425" tIns="45700" rIns="91425" bIns="45700" anchor="t" anchorCtr="0">
            <a:spAutoFit/>
          </a:bodyPr>
          <a:lstStyle/>
          <a:p>
            <a:pPr eaLnBrk="1" fontAlgn="auto" hangingPunct="1">
              <a:spcBef>
                <a:spcPts val="0"/>
              </a:spcBef>
              <a:spcAft>
                <a:spcPts val="0"/>
              </a:spcAft>
              <a:buClr>
                <a:srgbClr val="000000"/>
              </a:buClr>
              <a:buFont typeface="Arial"/>
              <a:buNone/>
            </a:pPr>
            <a:r>
              <a:rPr lang="en-US" sz="1200" kern="0" dirty="0">
                <a:solidFill>
                  <a:srgbClr val="000000"/>
                </a:solidFill>
                <a:latin typeface="Calibri"/>
                <a:ea typeface="Calibri"/>
                <a:cs typeface="Calibri"/>
                <a:sym typeface="Calibri"/>
              </a:rPr>
              <a:t>A Bad Day for Me</a:t>
            </a:r>
            <a:endParaRPr sz="1400" b="0" kern="0" dirty="0">
              <a:solidFill>
                <a:srgbClr val="000000"/>
              </a:solidFill>
              <a:latin typeface="Arial"/>
              <a:cs typeface="Arial"/>
              <a:sym typeface="Arial"/>
            </a:endParaRPr>
          </a:p>
          <a:p>
            <a:pPr marL="285750" indent="-285750" eaLnBrk="1" fontAlgn="auto" hangingPunct="1">
              <a:spcBef>
                <a:spcPts val="0"/>
              </a:spcBef>
              <a:spcAft>
                <a:spcPts val="0"/>
              </a:spcAft>
              <a:buClr>
                <a:srgbClr val="000000"/>
              </a:buClr>
              <a:buSzPts val="1200"/>
              <a:buFont typeface="Noto Sans Symbols"/>
              <a:buChar char="❑"/>
            </a:pPr>
            <a:r>
              <a:rPr lang="en-US" sz="1200" b="0" kern="0" dirty="0">
                <a:solidFill>
                  <a:srgbClr val="000000"/>
                </a:solidFill>
                <a:latin typeface="Calibri"/>
                <a:ea typeface="Calibri"/>
                <a:cs typeface="Calibri"/>
                <a:sym typeface="Calibri"/>
              </a:rPr>
              <a:t>I have a low-grade fever that doesn’t go away</a:t>
            </a:r>
            <a:endParaRPr sz="1400" b="0" kern="0" dirty="0">
              <a:solidFill>
                <a:srgbClr val="000000"/>
              </a:solidFill>
              <a:latin typeface="Arial"/>
              <a:cs typeface="Arial"/>
              <a:sym typeface="Arial"/>
            </a:endParaRPr>
          </a:p>
          <a:p>
            <a:pPr marL="285750" indent="-285750" eaLnBrk="1" fontAlgn="auto" hangingPunct="1">
              <a:spcBef>
                <a:spcPts val="0"/>
              </a:spcBef>
              <a:spcAft>
                <a:spcPts val="0"/>
              </a:spcAft>
              <a:buClr>
                <a:srgbClr val="000000"/>
              </a:buClr>
              <a:buSzPts val="1200"/>
              <a:buFont typeface="Noto Sans Symbols"/>
              <a:buChar char="❑"/>
            </a:pPr>
            <a:r>
              <a:rPr lang="en-US" sz="1200" b="0" kern="0" dirty="0">
                <a:solidFill>
                  <a:srgbClr val="000000"/>
                </a:solidFill>
                <a:latin typeface="Calibri"/>
                <a:ea typeface="Calibri"/>
                <a:cs typeface="Calibri"/>
                <a:sym typeface="Calibri"/>
              </a:rPr>
              <a:t>I have increased use of rescue medications without relief</a:t>
            </a:r>
            <a:endParaRPr sz="1400" b="0" kern="0" dirty="0">
              <a:solidFill>
                <a:srgbClr val="000000"/>
              </a:solidFill>
              <a:latin typeface="Arial"/>
              <a:cs typeface="Arial"/>
              <a:sym typeface="Arial"/>
            </a:endParaRPr>
          </a:p>
          <a:p>
            <a:pPr marL="285750" indent="-285750" eaLnBrk="1" fontAlgn="auto" hangingPunct="1">
              <a:spcBef>
                <a:spcPts val="0"/>
              </a:spcBef>
              <a:spcAft>
                <a:spcPts val="0"/>
              </a:spcAft>
              <a:buClr>
                <a:srgbClr val="000000"/>
              </a:buClr>
              <a:buSzPts val="1200"/>
              <a:buFont typeface="Noto Sans Symbols"/>
              <a:buChar char="❑"/>
            </a:pPr>
            <a:r>
              <a:rPr lang="en-US" sz="1200" b="0" kern="0" dirty="0">
                <a:solidFill>
                  <a:srgbClr val="000000"/>
                </a:solidFill>
                <a:latin typeface="Calibri"/>
                <a:ea typeface="Calibri"/>
                <a:cs typeface="Calibri"/>
                <a:sym typeface="Calibri"/>
              </a:rPr>
              <a:t>I have a change in color, thickness, odor, or amount of mucus</a:t>
            </a:r>
            <a:endParaRPr sz="1400" b="0" kern="0" dirty="0">
              <a:solidFill>
                <a:srgbClr val="000000"/>
              </a:solidFill>
              <a:latin typeface="Arial"/>
              <a:cs typeface="Arial"/>
              <a:sym typeface="Arial"/>
            </a:endParaRPr>
          </a:p>
          <a:p>
            <a:pPr marL="285750" indent="-285750" eaLnBrk="1" fontAlgn="auto" hangingPunct="1">
              <a:spcBef>
                <a:spcPts val="0"/>
              </a:spcBef>
              <a:spcAft>
                <a:spcPts val="0"/>
              </a:spcAft>
              <a:buClr>
                <a:srgbClr val="000000"/>
              </a:buClr>
              <a:buSzPts val="1200"/>
              <a:buFont typeface="Noto Sans Symbols"/>
              <a:buChar char="❑"/>
            </a:pPr>
            <a:r>
              <a:rPr lang="en-US" sz="1200" b="0" kern="0" dirty="0">
                <a:solidFill>
                  <a:srgbClr val="000000"/>
                </a:solidFill>
                <a:latin typeface="Calibri"/>
                <a:ea typeface="Calibri"/>
                <a:cs typeface="Calibri"/>
                <a:sym typeface="Calibri"/>
              </a:rPr>
              <a:t>I am more tired than normal or have trouble sleeping</a:t>
            </a:r>
            <a:endParaRPr sz="1400" b="0" kern="0" dirty="0">
              <a:solidFill>
                <a:srgbClr val="000000"/>
              </a:solidFill>
              <a:latin typeface="Arial"/>
              <a:cs typeface="Arial"/>
              <a:sym typeface="Arial"/>
            </a:endParaRPr>
          </a:p>
          <a:p>
            <a:pPr marL="285750" indent="-285750" eaLnBrk="1" fontAlgn="auto" hangingPunct="1">
              <a:spcBef>
                <a:spcPts val="0"/>
              </a:spcBef>
              <a:spcAft>
                <a:spcPts val="0"/>
              </a:spcAft>
              <a:buClr>
                <a:srgbClr val="000000"/>
              </a:buClr>
              <a:buSzPts val="1200"/>
              <a:buFont typeface="Noto Sans Symbols"/>
              <a:buChar char="❑"/>
            </a:pPr>
            <a:r>
              <a:rPr lang="en-US" sz="1200" b="0" kern="0" dirty="0">
                <a:solidFill>
                  <a:srgbClr val="000000"/>
                </a:solidFill>
                <a:latin typeface="Calibri"/>
                <a:ea typeface="Calibri"/>
                <a:cs typeface="Calibri"/>
                <a:sym typeface="Calibri"/>
              </a:rPr>
              <a:t>I have new or more ankle swelling</a:t>
            </a:r>
            <a:endParaRPr sz="1400" b="0" kern="0" dirty="0">
              <a:solidFill>
                <a:srgbClr val="000000"/>
              </a:solidFill>
              <a:latin typeface="Arial"/>
              <a:cs typeface="Arial"/>
              <a:sym typeface="Arial"/>
            </a:endParaRPr>
          </a:p>
          <a:p>
            <a:pPr marL="285750" indent="-285750" eaLnBrk="1" fontAlgn="auto" hangingPunct="1">
              <a:spcBef>
                <a:spcPts val="0"/>
              </a:spcBef>
              <a:spcAft>
                <a:spcPts val="0"/>
              </a:spcAft>
              <a:buClr>
                <a:srgbClr val="000000"/>
              </a:buClr>
              <a:buSzPts val="1200"/>
              <a:buFont typeface="Noto Sans Symbols"/>
              <a:buChar char="❑"/>
            </a:pPr>
            <a:r>
              <a:rPr lang="en-US" sz="1200" b="0" kern="0" dirty="0">
                <a:solidFill>
                  <a:srgbClr val="000000"/>
                </a:solidFill>
                <a:latin typeface="Calibri"/>
                <a:ea typeface="Calibri"/>
                <a:cs typeface="Calibri"/>
                <a:sym typeface="Calibri"/>
              </a:rPr>
              <a:t>I am more breathless than normal</a:t>
            </a:r>
            <a:endParaRPr sz="1400" b="0" kern="0" dirty="0">
              <a:solidFill>
                <a:srgbClr val="000000"/>
              </a:solidFill>
              <a:latin typeface="Arial"/>
              <a:cs typeface="Arial"/>
              <a:sym typeface="Arial"/>
            </a:endParaRPr>
          </a:p>
          <a:p>
            <a:pPr marL="285750" indent="-285750" eaLnBrk="1" fontAlgn="auto" hangingPunct="1">
              <a:spcBef>
                <a:spcPts val="0"/>
              </a:spcBef>
              <a:spcAft>
                <a:spcPts val="0"/>
              </a:spcAft>
              <a:buClr>
                <a:srgbClr val="000000"/>
              </a:buClr>
              <a:buSzPts val="1200"/>
              <a:buFont typeface="Noto Sans Symbols"/>
              <a:buChar char="❑"/>
            </a:pPr>
            <a:r>
              <a:rPr lang="en-US" sz="1200" b="0" kern="0" dirty="0">
                <a:solidFill>
                  <a:srgbClr val="000000"/>
                </a:solidFill>
                <a:latin typeface="Calibri"/>
                <a:ea typeface="Calibri"/>
                <a:cs typeface="Calibri"/>
                <a:sym typeface="Calibri"/>
              </a:rPr>
              <a:t>I feel like I am catching a cold</a:t>
            </a:r>
            <a:endParaRPr sz="1400" b="0" kern="0" dirty="0">
              <a:solidFill>
                <a:srgbClr val="000000"/>
              </a:solidFill>
              <a:latin typeface="Arial"/>
              <a:cs typeface="Arial"/>
              <a:sym typeface="Arial"/>
            </a:endParaRPr>
          </a:p>
        </p:txBody>
      </p:sp>
      <p:sp>
        <p:nvSpPr>
          <p:cNvPr id="10" name="Google Shape;2551;p40">
            <a:extLst>
              <a:ext uri="{FF2B5EF4-FFF2-40B4-BE49-F238E27FC236}">
                <a16:creationId xmlns:a16="http://schemas.microsoft.com/office/drawing/2014/main" id="{BC892CA4-9BB2-85DA-17F6-73C33CF426A3}"/>
              </a:ext>
            </a:extLst>
          </p:cNvPr>
          <p:cNvSpPr txBox="1"/>
          <p:nvPr/>
        </p:nvSpPr>
        <p:spPr>
          <a:xfrm>
            <a:off x="6718436" y="3220691"/>
            <a:ext cx="3908676" cy="1200329"/>
          </a:xfrm>
          <a:prstGeom prst="rect">
            <a:avLst/>
          </a:prstGeom>
          <a:noFill/>
          <a:ln>
            <a:noFill/>
          </a:ln>
        </p:spPr>
        <p:txBody>
          <a:bodyPr spcFirstLastPara="1" wrap="square" lIns="91425" tIns="45700" rIns="91425" bIns="45700" anchor="t" anchorCtr="0">
            <a:spAutoFit/>
          </a:bodyPr>
          <a:lstStyle/>
          <a:p>
            <a:pPr eaLnBrk="1" fontAlgn="auto" hangingPunct="1">
              <a:spcBef>
                <a:spcPts val="0"/>
              </a:spcBef>
              <a:spcAft>
                <a:spcPts val="0"/>
              </a:spcAft>
              <a:buClr>
                <a:srgbClr val="000000"/>
              </a:buClr>
              <a:buFont typeface="Arial"/>
              <a:buNone/>
            </a:pPr>
            <a:r>
              <a:rPr lang="en-US" sz="1200" kern="0" dirty="0">
                <a:solidFill>
                  <a:srgbClr val="000000"/>
                </a:solidFill>
                <a:latin typeface="Calibri"/>
                <a:ea typeface="Calibri"/>
                <a:cs typeface="Calibri"/>
                <a:sym typeface="Calibri"/>
              </a:rPr>
              <a:t>Take Action</a:t>
            </a:r>
            <a:endParaRPr sz="1400" b="0" kern="0" dirty="0">
              <a:solidFill>
                <a:srgbClr val="000000"/>
              </a:solidFill>
              <a:latin typeface="Arial"/>
              <a:cs typeface="Arial"/>
              <a:sym typeface="Arial"/>
            </a:endParaRPr>
          </a:p>
          <a:p>
            <a:pPr marL="285750" indent="-285750" eaLnBrk="1" fontAlgn="auto" hangingPunct="1">
              <a:spcBef>
                <a:spcPts val="0"/>
              </a:spcBef>
              <a:spcAft>
                <a:spcPts val="0"/>
              </a:spcAft>
              <a:buClr>
                <a:srgbClr val="000000"/>
              </a:buClr>
              <a:buSzPts val="1200"/>
              <a:buFont typeface="Noto Sans Symbols"/>
              <a:buChar char="❑"/>
            </a:pPr>
            <a:r>
              <a:rPr lang="en-US" sz="1200" b="0" kern="0" dirty="0">
                <a:solidFill>
                  <a:srgbClr val="000000"/>
                </a:solidFill>
                <a:latin typeface="Calibri"/>
                <a:ea typeface="Calibri"/>
                <a:cs typeface="Calibri"/>
                <a:sym typeface="Calibri"/>
              </a:rPr>
              <a:t>I will limit my activity and use pursed-lips breathing</a:t>
            </a:r>
            <a:endParaRPr sz="1400" b="0" kern="0" dirty="0">
              <a:solidFill>
                <a:srgbClr val="000000"/>
              </a:solidFill>
              <a:latin typeface="Arial"/>
              <a:cs typeface="Arial"/>
              <a:sym typeface="Arial"/>
            </a:endParaRPr>
          </a:p>
          <a:p>
            <a:pPr marL="285750" indent="-285750" eaLnBrk="1" fontAlgn="auto" hangingPunct="1">
              <a:spcBef>
                <a:spcPts val="0"/>
              </a:spcBef>
              <a:spcAft>
                <a:spcPts val="0"/>
              </a:spcAft>
              <a:buClr>
                <a:srgbClr val="000000"/>
              </a:buClr>
              <a:buSzPts val="1200"/>
              <a:buFont typeface="Noto Sans Symbols"/>
              <a:buChar char="❑"/>
            </a:pPr>
            <a:r>
              <a:rPr lang="en-US" sz="1200" b="0" kern="0" dirty="0">
                <a:solidFill>
                  <a:srgbClr val="000000"/>
                </a:solidFill>
                <a:latin typeface="Calibri"/>
                <a:ea typeface="Calibri"/>
                <a:cs typeface="Calibri"/>
                <a:sym typeface="Calibri"/>
              </a:rPr>
              <a:t>I will take regular medications as prescribed</a:t>
            </a:r>
            <a:endParaRPr sz="1400" b="0" kern="0" dirty="0">
              <a:solidFill>
                <a:srgbClr val="000000"/>
              </a:solidFill>
              <a:latin typeface="Arial"/>
              <a:cs typeface="Arial"/>
              <a:sym typeface="Arial"/>
            </a:endParaRPr>
          </a:p>
          <a:p>
            <a:pPr marL="285750" indent="-285750" eaLnBrk="1" fontAlgn="auto" hangingPunct="1">
              <a:spcBef>
                <a:spcPts val="0"/>
              </a:spcBef>
              <a:spcAft>
                <a:spcPts val="0"/>
              </a:spcAft>
              <a:buClr>
                <a:srgbClr val="000000"/>
              </a:buClr>
              <a:buSzPts val="1200"/>
              <a:buFont typeface="Noto Sans Symbols"/>
              <a:buChar char="❑"/>
            </a:pPr>
            <a:r>
              <a:rPr lang="en-US" sz="1200" b="0" kern="0" dirty="0">
                <a:solidFill>
                  <a:srgbClr val="000000"/>
                </a:solidFill>
                <a:latin typeface="Calibri"/>
                <a:ea typeface="Calibri"/>
                <a:cs typeface="Calibri"/>
                <a:sym typeface="Calibri"/>
              </a:rPr>
              <a:t>I will report these changes to my doctor today</a:t>
            </a:r>
            <a:endParaRPr sz="1400" b="0" kern="0" dirty="0">
              <a:solidFill>
                <a:srgbClr val="000000"/>
              </a:solidFill>
              <a:latin typeface="Arial"/>
              <a:cs typeface="Arial"/>
              <a:sym typeface="Arial"/>
            </a:endParaRPr>
          </a:p>
          <a:p>
            <a:pPr marL="285750" indent="-285750" eaLnBrk="1" fontAlgn="auto" hangingPunct="1">
              <a:spcBef>
                <a:spcPts val="0"/>
              </a:spcBef>
              <a:spcAft>
                <a:spcPts val="0"/>
              </a:spcAft>
              <a:buClr>
                <a:srgbClr val="000000"/>
              </a:buClr>
              <a:buSzPts val="1200"/>
              <a:buFont typeface="Noto Sans Symbols"/>
              <a:buChar char="❑"/>
            </a:pPr>
            <a:r>
              <a:rPr lang="en-US" sz="1200" b="0" kern="0" dirty="0">
                <a:solidFill>
                  <a:srgbClr val="000000"/>
                </a:solidFill>
                <a:latin typeface="Calibri"/>
                <a:ea typeface="Calibri"/>
                <a:cs typeface="Calibri"/>
                <a:sym typeface="Calibri"/>
              </a:rPr>
              <a:t>I will start special medications prearranged with </a:t>
            </a:r>
            <a:br>
              <a:rPr lang="en-US" sz="1200" b="0" kern="0" dirty="0">
                <a:solidFill>
                  <a:srgbClr val="000000"/>
                </a:solidFill>
                <a:latin typeface="Calibri"/>
                <a:ea typeface="Calibri"/>
                <a:cs typeface="Calibri"/>
                <a:sym typeface="Calibri"/>
              </a:rPr>
            </a:br>
            <a:r>
              <a:rPr lang="en-US" sz="1200" b="0" kern="0" dirty="0">
                <a:solidFill>
                  <a:srgbClr val="000000"/>
                </a:solidFill>
                <a:latin typeface="Calibri"/>
                <a:ea typeface="Calibri"/>
                <a:cs typeface="Calibri"/>
                <a:sym typeface="Calibri"/>
              </a:rPr>
              <a:t>my doctor, which include:</a:t>
            </a:r>
            <a:endParaRPr sz="1400" b="0" kern="0" dirty="0">
              <a:solidFill>
                <a:srgbClr val="000000"/>
              </a:solidFill>
              <a:latin typeface="Arial"/>
              <a:cs typeface="Arial"/>
              <a:sym typeface="Arial"/>
            </a:endParaRPr>
          </a:p>
        </p:txBody>
      </p:sp>
      <p:sp>
        <p:nvSpPr>
          <p:cNvPr id="11" name="Google Shape;2552;p40">
            <a:extLst>
              <a:ext uri="{FF2B5EF4-FFF2-40B4-BE49-F238E27FC236}">
                <a16:creationId xmlns:a16="http://schemas.microsoft.com/office/drawing/2014/main" id="{D64FFF01-37D3-4235-30AC-9CA5CF7AA309}"/>
              </a:ext>
            </a:extLst>
          </p:cNvPr>
          <p:cNvSpPr/>
          <p:nvPr/>
        </p:nvSpPr>
        <p:spPr>
          <a:xfrm>
            <a:off x="773151" y="3318968"/>
            <a:ext cx="1397359" cy="1397359"/>
          </a:xfrm>
          <a:prstGeom prst="ellipse">
            <a:avLst/>
          </a:prstGeom>
          <a:solidFill>
            <a:srgbClr val="FFD966"/>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My Yellow Days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2" name="Google Shape;2553;p40">
            <a:extLst>
              <a:ext uri="{FF2B5EF4-FFF2-40B4-BE49-F238E27FC236}">
                <a16:creationId xmlns:a16="http://schemas.microsoft.com/office/drawing/2014/main" id="{C9C60EB3-D128-208C-4FD7-006AEB89719F}"/>
              </a:ext>
            </a:extLst>
          </p:cNvPr>
          <p:cNvSpPr/>
          <p:nvPr/>
        </p:nvSpPr>
        <p:spPr>
          <a:xfrm>
            <a:off x="773151" y="4818035"/>
            <a:ext cx="1397359" cy="1397359"/>
          </a:xfrm>
          <a:prstGeom prst="ellipse">
            <a:avLst/>
          </a:prstGeom>
          <a:solidFill>
            <a:srgbClr val="C00000"/>
          </a:solidFill>
          <a:ln>
            <a:noFill/>
          </a:ln>
        </p:spPr>
        <p:txBody>
          <a:bodyPr spcFirstLastPara="1" wrap="square" lIns="91425" tIns="45700" rIns="91425" bIns="45700" anchor="ctr" anchorCtr="0">
            <a:noAutofit/>
          </a:bodyPr>
          <a:lstStyle/>
          <a:p>
            <a:pPr algn="ctr" eaLnBrk="1" fontAlgn="auto" hangingPunct="1">
              <a:spcBef>
                <a:spcPts val="0"/>
              </a:spcBef>
              <a:spcAft>
                <a:spcPts val="0"/>
              </a:spcAft>
              <a:buClr>
                <a:srgbClr val="000000"/>
              </a:buClr>
              <a:buFont typeface="Arial"/>
              <a:buNone/>
            </a:pPr>
            <a:r>
              <a:rPr lang="en-US" sz="2000" kern="0" dirty="0">
                <a:solidFill>
                  <a:srgbClr val="FFFFFF"/>
                </a:solidFill>
                <a:latin typeface="Calibri"/>
                <a:ea typeface="Calibri"/>
                <a:cs typeface="Calibri"/>
                <a:sym typeface="Calibri"/>
              </a:rPr>
              <a:t>My </a:t>
            </a:r>
            <a:br>
              <a:rPr lang="en-US" sz="2000" kern="0" dirty="0">
                <a:solidFill>
                  <a:srgbClr val="FFFFFF"/>
                </a:solidFill>
                <a:latin typeface="Calibri"/>
                <a:ea typeface="Calibri"/>
                <a:cs typeface="Calibri"/>
                <a:sym typeface="Calibri"/>
              </a:rPr>
            </a:br>
            <a:r>
              <a:rPr lang="en-US" sz="2000" kern="0" dirty="0">
                <a:solidFill>
                  <a:srgbClr val="FFFFFF"/>
                </a:solidFill>
                <a:latin typeface="Calibri"/>
                <a:ea typeface="Calibri"/>
                <a:cs typeface="Calibri"/>
                <a:sym typeface="Calibri"/>
              </a:rPr>
              <a:t>Red Days</a:t>
            </a:r>
            <a:endParaRPr sz="1400" b="0" kern="0" dirty="0">
              <a:solidFill>
                <a:srgbClr val="000000"/>
              </a:solidFill>
              <a:latin typeface="Arial"/>
              <a:cs typeface="Arial"/>
              <a:sym typeface="Arial"/>
            </a:endParaRPr>
          </a:p>
        </p:txBody>
      </p:sp>
      <p:sp>
        <p:nvSpPr>
          <p:cNvPr id="13" name="Google Shape;2554;p40">
            <a:extLst>
              <a:ext uri="{FF2B5EF4-FFF2-40B4-BE49-F238E27FC236}">
                <a16:creationId xmlns:a16="http://schemas.microsoft.com/office/drawing/2014/main" id="{3C3B9522-18C8-3F2F-0EEB-DC9DEAF7C31C}"/>
              </a:ext>
            </a:extLst>
          </p:cNvPr>
          <p:cNvSpPr txBox="1"/>
          <p:nvPr/>
        </p:nvSpPr>
        <p:spPr>
          <a:xfrm>
            <a:off x="2428684" y="4959787"/>
            <a:ext cx="3899153" cy="1015622"/>
          </a:xfrm>
          <a:prstGeom prst="rect">
            <a:avLst/>
          </a:prstGeom>
          <a:noFill/>
          <a:ln>
            <a:noFill/>
          </a:ln>
        </p:spPr>
        <p:txBody>
          <a:bodyPr spcFirstLastPara="1" wrap="square" lIns="91425" tIns="45700" rIns="91425" bIns="45700" anchor="t" anchorCtr="0">
            <a:spAutoFit/>
          </a:bodyPr>
          <a:lstStyle/>
          <a:p>
            <a:pPr eaLnBrk="1" fontAlgn="auto" hangingPunct="1">
              <a:spcBef>
                <a:spcPts val="0"/>
              </a:spcBef>
              <a:spcAft>
                <a:spcPts val="0"/>
              </a:spcAft>
              <a:buClr>
                <a:srgbClr val="000000"/>
              </a:buClr>
              <a:buFont typeface="Arial"/>
              <a:buNone/>
            </a:pPr>
            <a:r>
              <a:rPr lang="en-US" sz="1200" kern="0" dirty="0">
                <a:solidFill>
                  <a:srgbClr val="000000"/>
                </a:solidFill>
                <a:latin typeface="Calibri"/>
                <a:ea typeface="Calibri"/>
                <a:cs typeface="Calibri"/>
                <a:sym typeface="Calibri"/>
              </a:rPr>
              <a:t>A Bad Day When I Need Help Right Away</a:t>
            </a:r>
            <a:endParaRPr sz="1400" b="0" kern="0" dirty="0">
              <a:solidFill>
                <a:srgbClr val="000000"/>
              </a:solidFill>
              <a:latin typeface="Arial"/>
              <a:cs typeface="Arial"/>
              <a:sym typeface="Arial"/>
            </a:endParaRPr>
          </a:p>
          <a:p>
            <a:pPr marL="285750" indent="-285750" eaLnBrk="1" fontAlgn="auto" hangingPunct="1">
              <a:spcBef>
                <a:spcPts val="0"/>
              </a:spcBef>
              <a:spcAft>
                <a:spcPts val="0"/>
              </a:spcAft>
              <a:buClr>
                <a:srgbClr val="000000"/>
              </a:buClr>
              <a:buSzPts val="1200"/>
              <a:buFont typeface="Noto Sans Symbols"/>
              <a:buChar char="❑"/>
            </a:pPr>
            <a:r>
              <a:rPr lang="en-US" sz="1200" b="0" kern="0" dirty="0">
                <a:solidFill>
                  <a:srgbClr val="000000"/>
                </a:solidFill>
                <a:latin typeface="Calibri"/>
                <a:ea typeface="Calibri"/>
                <a:cs typeface="Calibri"/>
                <a:sym typeface="Calibri"/>
              </a:rPr>
              <a:t>I have disorientation, confusion, or slurring of speech</a:t>
            </a:r>
            <a:endParaRPr sz="1400" b="0" kern="0" dirty="0">
              <a:solidFill>
                <a:srgbClr val="000000"/>
              </a:solidFill>
              <a:latin typeface="Arial"/>
              <a:cs typeface="Arial"/>
              <a:sym typeface="Arial"/>
            </a:endParaRPr>
          </a:p>
          <a:p>
            <a:pPr marL="285750" indent="-285750" eaLnBrk="1" fontAlgn="auto" hangingPunct="1">
              <a:spcBef>
                <a:spcPts val="0"/>
              </a:spcBef>
              <a:spcAft>
                <a:spcPts val="0"/>
              </a:spcAft>
              <a:buClr>
                <a:srgbClr val="000000"/>
              </a:buClr>
              <a:buSzPts val="1200"/>
              <a:buFont typeface="Noto Sans Symbols"/>
              <a:buChar char="❑"/>
            </a:pPr>
            <a:r>
              <a:rPr lang="en-US" sz="1200" b="0" kern="0" dirty="0">
                <a:solidFill>
                  <a:srgbClr val="000000"/>
                </a:solidFill>
                <a:latin typeface="Calibri"/>
                <a:ea typeface="Calibri"/>
                <a:cs typeface="Calibri"/>
                <a:sym typeface="Calibri"/>
              </a:rPr>
              <a:t>I have severe shortness of breath or chest pain</a:t>
            </a:r>
            <a:endParaRPr sz="1400" b="0" kern="0" dirty="0">
              <a:solidFill>
                <a:srgbClr val="000000"/>
              </a:solidFill>
              <a:latin typeface="Arial"/>
              <a:cs typeface="Arial"/>
              <a:sym typeface="Arial"/>
            </a:endParaRPr>
          </a:p>
          <a:p>
            <a:pPr marL="285750" indent="-285750" eaLnBrk="1" fontAlgn="auto" hangingPunct="1">
              <a:spcBef>
                <a:spcPts val="0"/>
              </a:spcBef>
              <a:spcAft>
                <a:spcPts val="0"/>
              </a:spcAft>
              <a:buClr>
                <a:srgbClr val="000000"/>
              </a:buClr>
              <a:buSzPts val="1200"/>
              <a:buFont typeface="Noto Sans Symbols"/>
              <a:buChar char="❑"/>
            </a:pPr>
            <a:r>
              <a:rPr lang="en-US" sz="1200" b="0" kern="0" dirty="0">
                <a:solidFill>
                  <a:srgbClr val="000000"/>
                </a:solidFill>
                <a:latin typeface="Calibri"/>
                <a:ea typeface="Calibri"/>
                <a:cs typeface="Calibri"/>
                <a:sym typeface="Calibri"/>
              </a:rPr>
              <a:t>I have a blue color around my lips or fingers</a:t>
            </a:r>
            <a:endParaRPr sz="1400" b="0" kern="0" dirty="0">
              <a:solidFill>
                <a:srgbClr val="000000"/>
              </a:solidFill>
              <a:latin typeface="Arial"/>
              <a:cs typeface="Arial"/>
              <a:sym typeface="Arial"/>
            </a:endParaRPr>
          </a:p>
          <a:p>
            <a:pPr marL="285750" indent="-285750" eaLnBrk="1" fontAlgn="auto" hangingPunct="1">
              <a:spcBef>
                <a:spcPts val="0"/>
              </a:spcBef>
              <a:spcAft>
                <a:spcPts val="0"/>
              </a:spcAft>
              <a:buClr>
                <a:srgbClr val="000000"/>
              </a:buClr>
              <a:buSzPts val="1200"/>
              <a:buFont typeface="Noto Sans Symbols"/>
              <a:buChar char="❑"/>
            </a:pPr>
            <a:r>
              <a:rPr lang="en-US" sz="1200" b="0" kern="0" dirty="0">
                <a:solidFill>
                  <a:srgbClr val="000000"/>
                </a:solidFill>
                <a:latin typeface="Calibri"/>
                <a:ea typeface="Calibri"/>
                <a:cs typeface="Calibri"/>
                <a:sym typeface="Calibri"/>
              </a:rPr>
              <a:t>I am coughing up blood</a:t>
            </a:r>
            <a:endParaRPr sz="1400" b="0" kern="0" dirty="0">
              <a:solidFill>
                <a:srgbClr val="000000"/>
              </a:solidFill>
              <a:latin typeface="Arial"/>
              <a:cs typeface="Arial"/>
              <a:sym typeface="Arial"/>
            </a:endParaRPr>
          </a:p>
        </p:txBody>
      </p:sp>
      <p:sp>
        <p:nvSpPr>
          <p:cNvPr id="14" name="Google Shape;2555;p40">
            <a:extLst>
              <a:ext uri="{FF2B5EF4-FFF2-40B4-BE49-F238E27FC236}">
                <a16:creationId xmlns:a16="http://schemas.microsoft.com/office/drawing/2014/main" id="{12C0CEB7-BA4C-A206-69F0-825E85C43507}"/>
              </a:ext>
            </a:extLst>
          </p:cNvPr>
          <p:cNvSpPr txBox="1"/>
          <p:nvPr/>
        </p:nvSpPr>
        <p:spPr>
          <a:xfrm>
            <a:off x="6718436" y="4959787"/>
            <a:ext cx="2768835" cy="646331"/>
          </a:xfrm>
          <a:prstGeom prst="rect">
            <a:avLst/>
          </a:prstGeom>
          <a:noFill/>
          <a:ln>
            <a:noFill/>
          </a:ln>
        </p:spPr>
        <p:txBody>
          <a:bodyPr spcFirstLastPara="1" wrap="square" lIns="91425" tIns="45700" rIns="91425" bIns="45700" anchor="t" anchorCtr="0">
            <a:spAutoFit/>
          </a:bodyPr>
          <a:lstStyle/>
          <a:p>
            <a:pPr eaLnBrk="1" fontAlgn="auto" hangingPunct="1">
              <a:spcBef>
                <a:spcPts val="0"/>
              </a:spcBef>
              <a:spcAft>
                <a:spcPts val="0"/>
              </a:spcAft>
              <a:buClr>
                <a:srgbClr val="000000"/>
              </a:buClr>
              <a:buFont typeface="Arial"/>
              <a:buNone/>
            </a:pPr>
            <a:r>
              <a:rPr lang="en-US" sz="1200" kern="0" dirty="0">
                <a:solidFill>
                  <a:srgbClr val="000000"/>
                </a:solidFill>
                <a:latin typeface="Calibri"/>
                <a:ea typeface="Calibri"/>
                <a:cs typeface="Calibri"/>
                <a:sym typeface="Calibri"/>
              </a:rPr>
              <a:t>Take Action</a:t>
            </a:r>
            <a:endParaRPr sz="1400" b="0" kern="0" dirty="0">
              <a:solidFill>
                <a:srgbClr val="000000"/>
              </a:solidFill>
              <a:latin typeface="Arial"/>
              <a:cs typeface="Arial"/>
              <a:sym typeface="Arial"/>
            </a:endParaRPr>
          </a:p>
          <a:p>
            <a:pPr marL="285750" indent="-285750" eaLnBrk="1" fontAlgn="auto" hangingPunct="1">
              <a:spcBef>
                <a:spcPts val="0"/>
              </a:spcBef>
              <a:spcAft>
                <a:spcPts val="0"/>
              </a:spcAft>
              <a:buClr>
                <a:srgbClr val="000000"/>
              </a:buClr>
              <a:buSzPts val="1200"/>
              <a:buFont typeface="Noto Sans Symbols"/>
              <a:buChar char="❑"/>
            </a:pPr>
            <a:r>
              <a:rPr lang="en-US" sz="1200" b="0" kern="0" dirty="0">
                <a:solidFill>
                  <a:srgbClr val="000000"/>
                </a:solidFill>
                <a:latin typeface="Calibri"/>
                <a:ea typeface="Calibri"/>
                <a:cs typeface="Calibri"/>
                <a:sym typeface="Calibri"/>
              </a:rPr>
              <a:t>I will call 911 right away</a:t>
            </a:r>
            <a:endParaRPr sz="1400" b="0" kern="0" dirty="0">
              <a:solidFill>
                <a:srgbClr val="000000"/>
              </a:solidFill>
              <a:latin typeface="Arial"/>
              <a:cs typeface="Arial"/>
              <a:sym typeface="Arial"/>
            </a:endParaRPr>
          </a:p>
          <a:p>
            <a:pPr marL="285750" indent="-285750" eaLnBrk="1" fontAlgn="auto" hangingPunct="1">
              <a:spcBef>
                <a:spcPts val="0"/>
              </a:spcBef>
              <a:spcAft>
                <a:spcPts val="0"/>
              </a:spcAft>
              <a:buClr>
                <a:srgbClr val="000000"/>
              </a:buClr>
              <a:buSzPts val="1200"/>
              <a:buFont typeface="Noto Sans Symbols"/>
              <a:buChar char="❑"/>
            </a:pPr>
            <a:r>
              <a:rPr lang="en-US" sz="1200" b="0" kern="0" dirty="0">
                <a:solidFill>
                  <a:srgbClr val="000000"/>
                </a:solidFill>
                <a:latin typeface="Calibri"/>
                <a:ea typeface="Calibri"/>
                <a:cs typeface="Calibri"/>
                <a:sym typeface="Calibri"/>
              </a:rPr>
              <a:t>I will start these special medications:</a:t>
            </a:r>
            <a:endParaRPr sz="1400" b="0" kern="0" dirty="0">
              <a:solidFill>
                <a:srgbClr val="000000"/>
              </a:solidFill>
              <a:latin typeface="Arial"/>
              <a:cs typeface="Arial"/>
              <a:sym typeface="Arial"/>
            </a:endParaRPr>
          </a:p>
        </p:txBody>
      </p:sp>
      <p:grpSp>
        <p:nvGrpSpPr>
          <p:cNvPr id="15" name="Google Shape;2556;p40">
            <a:extLst>
              <a:ext uri="{FF2B5EF4-FFF2-40B4-BE49-F238E27FC236}">
                <a16:creationId xmlns:a16="http://schemas.microsoft.com/office/drawing/2014/main" id="{3EE610C6-65E5-A160-7E73-FF67F871C1EB}"/>
              </a:ext>
            </a:extLst>
          </p:cNvPr>
          <p:cNvGrpSpPr/>
          <p:nvPr/>
        </p:nvGrpSpPr>
        <p:grpSpPr>
          <a:xfrm>
            <a:off x="7105706" y="4322130"/>
            <a:ext cx="3521406" cy="386407"/>
            <a:chOff x="7056120" y="4533900"/>
            <a:chExt cx="3521406" cy="386407"/>
          </a:xfrm>
        </p:grpSpPr>
        <p:cxnSp>
          <p:nvCxnSpPr>
            <p:cNvPr id="16" name="Google Shape;2557;p40">
              <a:extLst>
                <a:ext uri="{FF2B5EF4-FFF2-40B4-BE49-F238E27FC236}">
                  <a16:creationId xmlns:a16="http://schemas.microsoft.com/office/drawing/2014/main" id="{597A5A1A-6F43-21D1-C5D1-096EC3FF1EAB}"/>
                </a:ext>
              </a:extLst>
            </p:cNvPr>
            <p:cNvCxnSpPr/>
            <p:nvPr/>
          </p:nvCxnSpPr>
          <p:spPr>
            <a:xfrm>
              <a:off x="8724900" y="4533900"/>
              <a:ext cx="1852626" cy="0"/>
            </a:xfrm>
            <a:prstGeom prst="straightConnector1">
              <a:avLst/>
            </a:prstGeom>
            <a:noFill/>
            <a:ln w="19050" cap="flat" cmpd="sng">
              <a:solidFill>
                <a:srgbClr val="000000"/>
              </a:solidFill>
              <a:prstDash val="solid"/>
              <a:round/>
              <a:headEnd type="none" w="sm" len="sm"/>
              <a:tailEnd type="none" w="sm" len="sm"/>
            </a:ln>
          </p:spPr>
        </p:cxnSp>
        <p:cxnSp>
          <p:nvCxnSpPr>
            <p:cNvPr id="17" name="Google Shape;2558;p40">
              <a:extLst>
                <a:ext uri="{FF2B5EF4-FFF2-40B4-BE49-F238E27FC236}">
                  <a16:creationId xmlns:a16="http://schemas.microsoft.com/office/drawing/2014/main" id="{F386F133-9A31-FB4C-CABD-65381FC7700D}"/>
                </a:ext>
              </a:extLst>
            </p:cNvPr>
            <p:cNvCxnSpPr/>
            <p:nvPr/>
          </p:nvCxnSpPr>
          <p:spPr>
            <a:xfrm>
              <a:off x="7056120" y="4716610"/>
              <a:ext cx="3521406" cy="0"/>
            </a:xfrm>
            <a:prstGeom prst="straightConnector1">
              <a:avLst/>
            </a:prstGeom>
            <a:noFill/>
            <a:ln w="19050" cap="flat" cmpd="sng">
              <a:solidFill>
                <a:srgbClr val="000000"/>
              </a:solidFill>
              <a:prstDash val="solid"/>
              <a:round/>
              <a:headEnd type="none" w="sm" len="sm"/>
              <a:tailEnd type="none" w="sm" len="sm"/>
            </a:ln>
          </p:spPr>
        </p:cxnSp>
        <p:cxnSp>
          <p:nvCxnSpPr>
            <p:cNvPr id="18" name="Google Shape;2559;p40">
              <a:extLst>
                <a:ext uri="{FF2B5EF4-FFF2-40B4-BE49-F238E27FC236}">
                  <a16:creationId xmlns:a16="http://schemas.microsoft.com/office/drawing/2014/main" id="{2A7AB5FE-7707-F1A1-6601-47F5592CB0C5}"/>
                </a:ext>
              </a:extLst>
            </p:cNvPr>
            <p:cNvCxnSpPr/>
            <p:nvPr/>
          </p:nvCxnSpPr>
          <p:spPr>
            <a:xfrm>
              <a:off x="7056120" y="4920307"/>
              <a:ext cx="3521406" cy="0"/>
            </a:xfrm>
            <a:prstGeom prst="straightConnector1">
              <a:avLst/>
            </a:prstGeom>
            <a:noFill/>
            <a:ln w="19050" cap="flat" cmpd="sng">
              <a:solidFill>
                <a:srgbClr val="000000"/>
              </a:solidFill>
              <a:prstDash val="solid"/>
              <a:round/>
              <a:headEnd type="none" w="sm" len="sm"/>
              <a:tailEnd type="none" w="sm" len="sm"/>
            </a:ln>
          </p:spPr>
        </p:cxnSp>
      </p:grpSp>
      <p:grpSp>
        <p:nvGrpSpPr>
          <p:cNvPr id="19" name="Google Shape;2560;p40">
            <a:extLst>
              <a:ext uri="{FF2B5EF4-FFF2-40B4-BE49-F238E27FC236}">
                <a16:creationId xmlns:a16="http://schemas.microsoft.com/office/drawing/2014/main" id="{525FDBAB-56C0-6023-AAD9-F442891C5E38}"/>
              </a:ext>
            </a:extLst>
          </p:cNvPr>
          <p:cNvGrpSpPr/>
          <p:nvPr/>
        </p:nvGrpSpPr>
        <p:grpSpPr>
          <a:xfrm>
            <a:off x="7105706" y="5516714"/>
            <a:ext cx="3521406" cy="386407"/>
            <a:chOff x="7056120" y="4533900"/>
            <a:chExt cx="3521406" cy="386407"/>
          </a:xfrm>
        </p:grpSpPr>
        <p:cxnSp>
          <p:nvCxnSpPr>
            <p:cNvPr id="20" name="Google Shape;2561;p40">
              <a:extLst>
                <a:ext uri="{FF2B5EF4-FFF2-40B4-BE49-F238E27FC236}">
                  <a16:creationId xmlns:a16="http://schemas.microsoft.com/office/drawing/2014/main" id="{0C8E52F7-D2AF-8741-04E7-BB67588D0A12}"/>
                </a:ext>
              </a:extLst>
            </p:cNvPr>
            <p:cNvCxnSpPr/>
            <p:nvPr/>
          </p:nvCxnSpPr>
          <p:spPr>
            <a:xfrm>
              <a:off x="9334500" y="4533900"/>
              <a:ext cx="1243026" cy="0"/>
            </a:xfrm>
            <a:prstGeom prst="straightConnector1">
              <a:avLst/>
            </a:prstGeom>
            <a:noFill/>
            <a:ln w="19050" cap="flat" cmpd="sng">
              <a:solidFill>
                <a:srgbClr val="000000"/>
              </a:solidFill>
              <a:prstDash val="solid"/>
              <a:round/>
              <a:headEnd type="none" w="sm" len="sm"/>
              <a:tailEnd type="none" w="sm" len="sm"/>
            </a:ln>
          </p:spPr>
        </p:cxnSp>
        <p:cxnSp>
          <p:nvCxnSpPr>
            <p:cNvPr id="21" name="Google Shape;2562;p40">
              <a:extLst>
                <a:ext uri="{FF2B5EF4-FFF2-40B4-BE49-F238E27FC236}">
                  <a16:creationId xmlns:a16="http://schemas.microsoft.com/office/drawing/2014/main" id="{957C79DC-035A-732D-BC36-9446FCDF189E}"/>
                </a:ext>
              </a:extLst>
            </p:cNvPr>
            <p:cNvCxnSpPr/>
            <p:nvPr/>
          </p:nvCxnSpPr>
          <p:spPr>
            <a:xfrm>
              <a:off x="7056120" y="4716610"/>
              <a:ext cx="3521406" cy="0"/>
            </a:xfrm>
            <a:prstGeom prst="straightConnector1">
              <a:avLst/>
            </a:prstGeom>
            <a:noFill/>
            <a:ln w="19050" cap="flat" cmpd="sng">
              <a:solidFill>
                <a:srgbClr val="000000"/>
              </a:solidFill>
              <a:prstDash val="solid"/>
              <a:round/>
              <a:headEnd type="none" w="sm" len="sm"/>
              <a:tailEnd type="none" w="sm" len="sm"/>
            </a:ln>
          </p:spPr>
        </p:cxnSp>
        <p:cxnSp>
          <p:nvCxnSpPr>
            <p:cNvPr id="22" name="Google Shape;2563;p40">
              <a:extLst>
                <a:ext uri="{FF2B5EF4-FFF2-40B4-BE49-F238E27FC236}">
                  <a16:creationId xmlns:a16="http://schemas.microsoft.com/office/drawing/2014/main" id="{2D09A69C-50EE-7181-1A84-57DCA5F5FF41}"/>
                </a:ext>
              </a:extLst>
            </p:cNvPr>
            <p:cNvCxnSpPr/>
            <p:nvPr/>
          </p:nvCxnSpPr>
          <p:spPr>
            <a:xfrm>
              <a:off x="7056120" y="4920307"/>
              <a:ext cx="3521406" cy="0"/>
            </a:xfrm>
            <a:prstGeom prst="straightConnector1">
              <a:avLst/>
            </a:prstGeom>
            <a:noFill/>
            <a:ln w="19050" cap="flat" cmpd="sng">
              <a:solidFill>
                <a:srgbClr val="000000"/>
              </a:solidFill>
              <a:prstDash val="solid"/>
              <a:round/>
              <a:headEnd type="none" w="sm" len="sm"/>
              <a:tailEnd type="none" w="sm" len="sm"/>
            </a:ln>
          </p:spPr>
        </p:cxnSp>
      </p:gr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14FF67-BFC5-4C9D-B291-594F984C173A}"/>
              </a:ext>
            </a:extLst>
          </p:cNvPr>
          <p:cNvSpPr>
            <a:spLocks noGrp="1"/>
          </p:cNvSpPr>
          <p:nvPr>
            <p:ph type="title"/>
          </p:nvPr>
        </p:nvSpPr>
        <p:spPr/>
        <p:txBody>
          <a:bodyPr/>
          <a:lstStyle/>
          <a:p>
            <a:r>
              <a:rPr lang="en-US" dirty="0"/>
              <a:t>Go Online for More ProCE </a:t>
            </a:r>
            <a:br>
              <a:rPr lang="en-US" dirty="0"/>
            </a:br>
            <a:r>
              <a:rPr lang="en-US" dirty="0"/>
              <a:t>Coverage of COPD!</a:t>
            </a:r>
          </a:p>
        </p:txBody>
      </p:sp>
      <p:sp>
        <p:nvSpPr>
          <p:cNvPr id="5" name="Content Placeholder 4">
            <a:extLst>
              <a:ext uri="{FF2B5EF4-FFF2-40B4-BE49-F238E27FC236}">
                <a16:creationId xmlns:a16="http://schemas.microsoft.com/office/drawing/2014/main" id="{817BF1C1-2611-4293-8EFA-3DCB4A89A5B5}"/>
              </a:ext>
            </a:extLst>
          </p:cNvPr>
          <p:cNvSpPr>
            <a:spLocks noGrp="1"/>
          </p:cNvSpPr>
          <p:nvPr>
            <p:ph sz="quarter" idx="10"/>
          </p:nvPr>
        </p:nvSpPr>
        <p:spPr/>
        <p:txBody>
          <a:bodyPr/>
          <a:lstStyle/>
          <a:p>
            <a:pPr>
              <a:buClr>
                <a:schemeClr val="accent6"/>
              </a:buClr>
              <a:defRPr/>
            </a:pPr>
            <a:r>
              <a:rPr lang="en-US" sz="2400" dirty="0">
                <a:solidFill>
                  <a:schemeClr val="accent1"/>
                </a:solidFill>
              </a:rPr>
              <a:t>CE-certified text module </a:t>
            </a:r>
            <a:r>
              <a:rPr lang="en-US" sz="2400" b="0" dirty="0"/>
              <a:t>on integrating novel therapies for the maintenance of COPD </a:t>
            </a:r>
          </a:p>
          <a:p>
            <a:pPr>
              <a:buClr>
                <a:schemeClr val="accent6"/>
              </a:buClr>
              <a:defRPr/>
            </a:pPr>
            <a:r>
              <a:rPr lang="en-US" sz="2400" dirty="0">
                <a:solidFill>
                  <a:schemeClr val="accent1"/>
                </a:solidFill>
              </a:rPr>
              <a:t>ClinicalThought commentary </a:t>
            </a:r>
            <a:r>
              <a:rPr lang="en-US" sz="2400" b="0" dirty="0"/>
              <a:t>on GOLD Report updates</a:t>
            </a:r>
            <a:endParaRPr lang="en-US" sz="2400" dirty="0"/>
          </a:p>
        </p:txBody>
      </p:sp>
      <p:sp>
        <p:nvSpPr>
          <p:cNvPr id="6" name="Content Placeholder 5">
            <a:extLst>
              <a:ext uri="{FF2B5EF4-FFF2-40B4-BE49-F238E27FC236}">
                <a16:creationId xmlns:a16="http://schemas.microsoft.com/office/drawing/2014/main" id="{28FBD922-F109-4845-97D0-8A5CFF5E35F9}"/>
              </a:ext>
            </a:extLst>
          </p:cNvPr>
          <p:cNvSpPr>
            <a:spLocks noGrp="1"/>
          </p:cNvSpPr>
          <p:nvPr>
            <p:ph sz="quarter" idx="11"/>
          </p:nvPr>
        </p:nvSpPr>
        <p:spPr/>
        <p:txBody>
          <a:bodyPr/>
          <a:lstStyle/>
          <a:p>
            <a:pPr marL="0" indent="0">
              <a:buNone/>
            </a:pPr>
            <a:r>
              <a:rPr lang="en-US" dirty="0">
                <a:hlinkClick r:id="rId3">
                  <a:extLst>
                    <a:ext uri="{A12FA001-AC4F-418D-AE19-62706E023703}">
                      <ahyp:hlinkClr xmlns:ahyp="http://schemas.microsoft.com/office/drawing/2018/hyperlinkcolor" val="tx"/>
                    </a:ext>
                  </a:extLst>
                </a:hlinkClick>
              </a:rPr>
              <a:t>proce.com</a:t>
            </a:r>
            <a:endParaRPr lang="en-US" dirty="0"/>
          </a:p>
        </p:txBody>
      </p:sp>
    </p:spTree>
    <p:extLst>
      <p:ext uri="{BB962C8B-B14F-4D97-AF65-F5344CB8AC3E}">
        <p14:creationId xmlns:p14="http://schemas.microsoft.com/office/powerpoint/2010/main" val="96311789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Custom 10">
      <a:dk1>
        <a:srgbClr val="455560"/>
      </a:dk1>
      <a:lt1>
        <a:srgbClr val="FFFFFF"/>
      </a:lt1>
      <a:dk2>
        <a:srgbClr val="000000"/>
      </a:dk2>
      <a:lt2>
        <a:srgbClr val="CDCDCF"/>
      </a:lt2>
      <a:accent1>
        <a:srgbClr val="0054A0"/>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Custom 10">
      <a:dk1>
        <a:srgbClr val="455560"/>
      </a:dk1>
      <a:lt1>
        <a:srgbClr val="FFFFFF"/>
      </a:lt1>
      <a:dk2>
        <a:srgbClr val="000000"/>
      </a:dk2>
      <a:lt2>
        <a:srgbClr val="CDCDCF"/>
      </a:lt2>
      <a:accent1>
        <a:srgbClr val="0054A0"/>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1_2022_CCO_Template">
  <a:themeElements>
    <a:clrScheme name="Custom 4">
      <a:dk1>
        <a:srgbClr val="455560"/>
      </a:dk1>
      <a:lt1>
        <a:srgbClr val="FFFFFF"/>
      </a:lt1>
      <a:dk2>
        <a:srgbClr val="000000"/>
      </a:dk2>
      <a:lt2>
        <a:srgbClr val="CDCDCF"/>
      </a:lt2>
      <a:accent1>
        <a:srgbClr val="157EC0"/>
      </a:accent1>
      <a:accent2>
        <a:srgbClr val="ED7D31"/>
      </a:accent2>
      <a:accent3>
        <a:srgbClr val="BFBFBF"/>
      </a:accent3>
      <a:accent4>
        <a:srgbClr val="FFD966"/>
      </a:accent4>
      <a:accent5>
        <a:srgbClr val="002060"/>
      </a:accent5>
      <a:accent6>
        <a:srgbClr val="669933"/>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2022_CCO_Template">
  <a:themeElements>
    <a:clrScheme name="Custom 4">
      <a:dk1>
        <a:srgbClr val="455560"/>
      </a:dk1>
      <a:lt1>
        <a:srgbClr val="FFFFFF"/>
      </a:lt1>
      <a:dk2>
        <a:srgbClr val="000000"/>
      </a:dk2>
      <a:lt2>
        <a:srgbClr val="CDCDCF"/>
      </a:lt2>
      <a:accent1>
        <a:srgbClr val="157EC0"/>
      </a:accent1>
      <a:accent2>
        <a:srgbClr val="ED7D31"/>
      </a:accent2>
      <a:accent3>
        <a:srgbClr val="BFBFBF"/>
      </a:accent3>
      <a:accent4>
        <a:srgbClr val="FFD966"/>
      </a:accent4>
      <a:accent5>
        <a:srgbClr val="002060"/>
      </a:accent5>
      <a:accent6>
        <a:srgbClr val="669933"/>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2_2017_HTAA_Diabetes">
  <a:themeElements>
    <a:clrScheme name="Custom 10">
      <a:dk1>
        <a:srgbClr val="455560"/>
      </a:dk1>
      <a:lt1>
        <a:srgbClr val="FFFFFF"/>
      </a:lt1>
      <a:dk2>
        <a:srgbClr val="000000"/>
      </a:dk2>
      <a:lt2>
        <a:srgbClr val="CDCDCF"/>
      </a:lt2>
      <a:accent1>
        <a:srgbClr val="0054A0"/>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14">
    <a:dk1>
      <a:srgbClr val="000000"/>
    </a:dk1>
    <a:lt1>
      <a:sysClr val="window" lastClr="FFFFFF"/>
    </a:lt1>
    <a:dk2>
      <a:srgbClr val="000000"/>
    </a:dk2>
    <a:lt2>
      <a:srgbClr val="FFFFFF"/>
    </a:lt2>
    <a:accent1>
      <a:srgbClr val="3CAAAF"/>
    </a:accent1>
    <a:accent2>
      <a:srgbClr val="DC3662"/>
    </a:accent2>
    <a:accent3>
      <a:srgbClr val="E2790F"/>
    </a:accent3>
    <a:accent4>
      <a:srgbClr val="F3BE18"/>
    </a:accent4>
    <a:accent5>
      <a:srgbClr val="069D86"/>
    </a:accent5>
    <a:accent6>
      <a:srgbClr val="D73C2C"/>
    </a:accent6>
    <a:hlink>
      <a:srgbClr val="DC3662"/>
    </a:hlink>
    <a:folHlink>
      <a:srgbClr val="3CAAAF"/>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012029e4-8478-45e6-9834-65039a093454">7FCJMN2D7Z23-1738781196-8</_dlc_DocId>
    <_dlc_DocIdUrl xmlns="012029e4-8478-45e6-9834-65039a093454">
      <Url>https://intranet.clinicaloptions.com/mews/pulmonology/PUL-PRO_2024_COPD_TM_(PRP6382)/ACPE_Text_Module_with_Embed_Slides/_layouts/15/DocIdRedir.aspx?ID=7FCJMN2D7Z23-1738781196-8</Url>
      <Description>7FCJMN2D7Z23-1738781196-8</Description>
    </_dlc_DocIdUrl>
    <Document_x0020_Category xmlns="67b2d1b5-a584-4cd0-b788-7770804c299b">Slides - Online (non-CME)</Document_x0020_Category>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05144BA19493C346B0083E01FC5F0874" ma:contentTypeVersion="1" ma:contentTypeDescription="Create a new document." ma:contentTypeScope="" ma:versionID="bac6b49bcbaa1e1c923980728f43213e">
  <xsd:schema xmlns:xsd="http://www.w3.org/2001/XMLSchema" xmlns:xs="http://www.w3.org/2001/XMLSchema" xmlns:p="http://schemas.microsoft.com/office/2006/metadata/properties" xmlns:ns2="012029e4-8478-45e6-9834-65039a093454" xmlns:ns3="67b2d1b5-a584-4cd0-b788-7770804c299b" targetNamespace="http://schemas.microsoft.com/office/2006/metadata/properties" ma:root="true" ma:fieldsID="9a631c917ecec95531090dbb74c91d08" ns2:_="" ns3:_="">
    <xsd:import namespace="012029e4-8478-45e6-9834-65039a093454"/>
    <xsd:import namespace="67b2d1b5-a584-4cd0-b788-7770804c299b"/>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2029e4-8478-45e6-9834-65039a093454"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7b2d1b5-a584-4cd0-b788-7770804c299b"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Slides - Online (non-CME)"/>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E9CA080F-47E4-450B-9F22-4C0D8EDD546A}">
  <ds:schemaRefs>
    <ds:schemaRef ds:uri="http://schemas.microsoft.com/sharepoint/event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5BA55BC3-5A03-47C2-8EC3-D964C3B5E779}">
  <ds:schemaRefs>
    <ds:schemaRef ds:uri="012029e4-8478-45e6-9834-65039a093454"/>
    <ds:schemaRef ds:uri="http://schemas.microsoft.com/office/2006/documentManagement/types"/>
    <ds:schemaRef ds:uri="http://purl.org/dc/dcmitype/"/>
    <ds:schemaRef ds:uri="http://schemas.openxmlformats.org/package/2006/metadata/core-properties"/>
    <ds:schemaRef ds:uri="http://schemas.microsoft.com/office/2006/metadata/properties"/>
    <ds:schemaRef ds:uri="http://www.w3.org/XML/1998/namespace"/>
    <ds:schemaRef ds:uri="http://purl.org/dc/elements/1.1/"/>
    <ds:schemaRef ds:uri="67b2d1b5-a584-4cd0-b788-7770804c299b"/>
    <ds:schemaRef ds:uri="http://schemas.microsoft.com/office/infopath/2007/PartnerControls"/>
    <ds:schemaRef ds:uri="http://purl.org/dc/terms/"/>
  </ds:schemaRefs>
</ds:datastoreItem>
</file>

<file path=customXml/itemProps4.xml><?xml version="1.0" encoding="utf-8"?>
<ds:datastoreItem xmlns:ds="http://schemas.openxmlformats.org/officeDocument/2006/customXml" ds:itemID="{5615F27E-CC50-49CA-B798-C435EB438E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12029e4-8478-45e6-9834-65039a093454"/>
    <ds:schemaRef ds:uri="67b2d1b5-a584-4cd0-b788-7770804c299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8198</TotalTime>
  <Words>6813</Words>
  <Application>Microsoft Office PowerPoint</Application>
  <PresentationFormat>Widescreen</PresentationFormat>
  <Paragraphs>1096</Paragraphs>
  <Slides>63</Slides>
  <Notes>58</Notes>
  <HiddenSlides>0</HiddenSlides>
  <MMClips>0</MMClips>
  <ScaleCrop>false</ScaleCrop>
  <HeadingPairs>
    <vt:vector size="8" baseType="variant">
      <vt:variant>
        <vt:lpstr>Fonts Used</vt:lpstr>
      </vt:variant>
      <vt:variant>
        <vt:i4>10</vt:i4>
      </vt:variant>
      <vt:variant>
        <vt:lpstr>Theme</vt:lpstr>
      </vt:variant>
      <vt:variant>
        <vt:i4>5</vt:i4>
      </vt:variant>
      <vt:variant>
        <vt:lpstr>Embedded OLE Servers</vt:lpstr>
      </vt:variant>
      <vt:variant>
        <vt:i4>0</vt:i4>
      </vt:variant>
      <vt:variant>
        <vt:lpstr>Slide Titles</vt:lpstr>
      </vt:variant>
      <vt:variant>
        <vt:i4>63</vt:i4>
      </vt:variant>
    </vt:vector>
  </HeadingPairs>
  <TitlesOfParts>
    <vt:vector size="78" baseType="lpstr">
      <vt:lpstr>-apple-system</vt:lpstr>
      <vt:lpstr>Arial</vt:lpstr>
      <vt:lpstr>Calibri</vt:lpstr>
      <vt:lpstr>Merriweather</vt:lpstr>
      <vt:lpstr>Noto Sans Symbols</vt:lpstr>
      <vt:lpstr>Roboto</vt:lpstr>
      <vt:lpstr>Roboto Bold</vt:lpstr>
      <vt:lpstr>Source Sans Pro</vt:lpstr>
      <vt:lpstr>System Font Regular</vt:lpstr>
      <vt:lpstr>Wingdings</vt:lpstr>
      <vt:lpstr>2017_HTAA_Diabetes</vt:lpstr>
      <vt:lpstr>1_2017_HTAA_Diabetes</vt:lpstr>
      <vt:lpstr>1_2022_CCO_Template</vt:lpstr>
      <vt:lpstr>2022_CCO_Template</vt:lpstr>
      <vt:lpstr>2_2017_HTAA_Diabetes</vt:lpstr>
      <vt:lpstr>Strategies for Pharmacists to Overcome Current Challenges and Integrate Novel Maintenance Therapies for the Management of COPD</vt:lpstr>
      <vt:lpstr>About These Slides</vt:lpstr>
      <vt:lpstr>Faculty</vt:lpstr>
      <vt:lpstr>Disclosures</vt:lpstr>
      <vt:lpstr>Learning Objectives </vt:lpstr>
      <vt:lpstr>Updates in COPD</vt:lpstr>
      <vt:lpstr>Some Things Haven’t Changed: COPD in the US </vt:lpstr>
      <vt:lpstr>COPD: Prevalence and Burden</vt:lpstr>
      <vt:lpstr>GOLD Report Updates: Making Progress</vt:lpstr>
      <vt:lpstr>GOLD: Redefining COPD</vt:lpstr>
      <vt:lpstr>It’s All Fun and Games Until It Overlaps</vt:lpstr>
      <vt:lpstr>Reframing COPD: Pathogenesis</vt:lpstr>
      <vt:lpstr>Reframing COPD: Pathogenesis</vt:lpstr>
      <vt:lpstr>Reframing COPD: Level-Setting Terminology</vt:lpstr>
      <vt:lpstr>Proposed Taxonomy: Etiotypes for COPD </vt:lpstr>
      <vt:lpstr>Proposed Taxonomy: Etiotypes for COPD </vt:lpstr>
      <vt:lpstr>COPD-P vs COPD-C</vt:lpstr>
      <vt:lpstr>A Move to Expand Diagnostic Criteria</vt:lpstr>
      <vt:lpstr>Use of CT in Diagnosing COPD</vt:lpstr>
      <vt:lpstr>The Future of COPD Diagnosis?</vt:lpstr>
      <vt:lpstr>Initial Management of COPD</vt:lpstr>
      <vt:lpstr>Evaluating Symptoms: mMRC Questionnaire</vt:lpstr>
      <vt:lpstr>Evaluating Symptoms: mMRC Questionnaire</vt:lpstr>
      <vt:lpstr>Evaluating Symptoms: CAT</vt:lpstr>
      <vt:lpstr>GOLD 2024: Choosing Initial Therapy </vt:lpstr>
      <vt:lpstr>Evaluating Patient Readiness to Quit Smoking</vt:lpstr>
      <vt:lpstr>Immunizations in Stable COPD</vt:lpstr>
      <vt:lpstr>COPD Management Best Practices</vt:lpstr>
      <vt:lpstr>Selecting the Most Appropriate Therapy</vt:lpstr>
      <vt:lpstr>FDA-Approved Long-Acting Bronchodilator Therapies</vt:lpstr>
      <vt:lpstr>FDA-Approved Fixed-Dose Combination Therapies</vt:lpstr>
      <vt:lpstr>Considerations in Managing Pre-COPD/PRISm</vt:lpstr>
      <vt:lpstr>Follow-Up Management of COPD</vt:lpstr>
      <vt:lpstr>Monitoring and Follow-up of COPD</vt:lpstr>
      <vt:lpstr>Treatment of Patients With Persistent Dyspnea</vt:lpstr>
      <vt:lpstr>Treatment of Patients With Consistent Exacerbations</vt:lpstr>
      <vt:lpstr>Inhaled Corticosteroids: Withdrawal vs Continuation </vt:lpstr>
      <vt:lpstr>Considerations of Pneumonia Risk</vt:lpstr>
      <vt:lpstr>Should You Include an ICS?</vt:lpstr>
      <vt:lpstr>Dupilumab: Investigational Agent </vt:lpstr>
      <vt:lpstr>Other Agents on the Horizon </vt:lpstr>
      <vt:lpstr>Strategies to Optimize COPD Outcomes</vt:lpstr>
      <vt:lpstr>Optimizing Care in COPD: The Pharmacist’s Role</vt:lpstr>
      <vt:lpstr>Device Selection: A Plethora of Options</vt:lpstr>
      <vt:lpstr>Process of Device Selection</vt:lpstr>
      <vt:lpstr>Key Principles of Device Choice</vt:lpstr>
      <vt:lpstr>Patient-Specific Considerations With Device Selection </vt:lpstr>
      <vt:lpstr>Peak Inspiratory Flow Rate Considerations </vt:lpstr>
      <vt:lpstr>Considerations for Each Device Type</vt:lpstr>
      <vt:lpstr>In-Check DIAL</vt:lpstr>
      <vt:lpstr>Device Selection and Adherence</vt:lpstr>
      <vt:lpstr>Device Technique Education</vt:lpstr>
      <vt:lpstr>Comprehensive Assessment of Access and Adherence </vt:lpstr>
      <vt:lpstr>Optimizing Outcomes Via Improved Adherence </vt:lpstr>
      <vt:lpstr>Barriers to COPD Care Optimization </vt:lpstr>
      <vt:lpstr>Healthcare Disparities in COPD</vt:lpstr>
      <vt:lpstr>Strategies to Address Healthcare Disparities </vt:lpstr>
      <vt:lpstr>Navigating Financial Access Barriers</vt:lpstr>
      <vt:lpstr>Best Practices in Improving COPD Care </vt:lpstr>
      <vt:lpstr>Improving Transitions of Care </vt:lpstr>
      <vt:lpstr>Multidisciplinary Care Approach: 360° Accountability </vt:lpstr>
      <vt:lpstr>Create a COPD Action Plan</vt:lpstr>
      <vt:lpstr>Go Online for More ProCE  Coverage of COPD!</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Strategies for Pharmacists to Overcome Current Challenges and Integrate Novel Maintenance Therapies for the Management of COPD</dc:title>
  <dc:creator>Preferred User</dc:creator>
  <cp:lastModifiedBy>jbuckley@clinicaloptions.com</cp:lastModifiedBy>
  <cp:revision>27</cp:revision>
  <cp:lastPrinted>2016-09-26T20:21:49Z</cp:lastPrinted>
  <dcterms:created xsi:type="dcterms:W3CDTF">2005-05-27T15:08:01Z</dcterms:created>
  <dcterms:modified xsi:type="dcterms:W3CDTF">2024-01-25T21:42:54Z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b68490d9-3732-4d48-9742-22491830b27c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0x01010005144BA19493C346B0083E01FC5F0874</vt:lpwstr>
  </property>
  <property fmtid="{D5CDD505-2E9C-101B-9397-08002B2CF9AE}" pid="9" name="MediaServiceImageTags">
    <vt:lpwstr/>
  </property>
</Properties>
</file>