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2"/>
  </p:notesMasterIdLst>
  <p:sldIdLst>
    <p:sldId id="2076137162" r:id="rId5"/>
    <p:sldId id="308" r:id="rId6"/>
    <p:sldId id="2076137163" r:id="rId7"/>
    <p:sldId id="273" r:id="rId8"/>
    <p:sldId id="1747256482" r:id="rId9"/>
    <p:sldId id="1115" r:id="rId10"/>
    <p:sldId id="534" r:id="rId11"/>
    <p:sldId id="3309" r:id="rId12"/>
    <p:sldId id="554" r:id="rId13"/>
    <p:sldId id="2076137159" r:id="rId14"/>
    <p:sldId id="1695" r:id="rId15"/>
    <p:sldId id="1278" r:id="rId16"/>
    <p:sldId id="1699" r:id="rId17"/>
    <p:sldId id="1700" r:id="rId18"/>
    <p:sldId id="1701" r:id="rId19"/>
    <p:sldId id="1702" r:id="rId20"/>
    <p:sldId id="1747256491" r:id="rId21"/>
    <p:sldId id="2076137160" r:id="rId22"/>
    <p:sldId id="1686" r:id="rId23"/>
    <p:sldId id="286" r:id="rId24"/>
    <p:sldId id="2076137172" r:id="rId25"/>
    <p:sldId id="288" r:id="rId26"/>
    <p:sldId id="2076137161" r:id="rId27"/>
    <p:sldId id="2076137171" r:id="rId28"/>
    <p:sldId id="2076137168" r:id="rId29"/>
    <p:sldId id="1649" r:id="rId30"/>
    <p:sldId id="31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ryn Gross" initials="TG" lastIdx="1" clrIdx="6"/>
  <p:cmAuthor id="1" name="Megan Capel" initials="MC" lastIdx="2" clrIdx="0"/>
  <p:cmAuthor id="8" name="Carl Gay" initials="CG" lastIdx="13" clrIdx="7">
    <p:extLst>
      <p:ext uri="{19B8F6BF-5375-455C-9EA6-DF929625EA0E}">
        <p15:presenceInfo xmlns:p15="http://schemas.microsoft.com/office/powerpoint/2012/main" userId="S::CGay@mdanderson.org::dd5e0cc9-ea33-4e4c-ae45-df733124ca4c" providerId="AD"/>
      </p:ext>
    </p:extLst>
  </p:cmAuthor>
  <p:cmAuthor id="2" name="LT Fowler" initials="LF" lastIdx="2" clrIdx="1">
    <p:extLst>
      <p:ext uri="{19B8F6BF-5375-455C-9EA6-DF929625EA0E}">
        <p15:presenceInfo xmlns:p15="http://schemas.microsoft.com/office/powerpoint/2012/main" userId="S::lfowler@practicingclinicians.com::bdc4c4d6-9ded-467c-b80c-330a0ea8ffe4" providerId="AD"/>
      </p:ext>
    </p:extLst>
  </p:cmAuthor>
  <p:cmAuthor id="9" name="Melanie Couton" initials="" lastIdx="8" clrIdx="8">
    <p:extLst>
      <p:ext uri="{19B8F6BF-5375-455C-9EA6-DF929625EA0E}">
        <p15:presenceInfo xmlns:p15="http://schemas.microsoft.com/office/powerpoint/2012/main" userId="S::mcouton@clinicaloptions.com::b5a8fb1e-a716-46a0-9a38-0d707f5e2bfc" providerId="AD"/>
      </p:ext>
    </p:extLst>
  </p:cmAuthor>
  <p:cmAuthor id="3" name="Rachael Andrie" initials="RA" lastIdx="133" clrIdx="2">
    <p:extLst>
      <p:ext uri="{19B8F6BF-5375-455C-9EA6-DF929625EA0E}">
        <p15:presenceInfo xmlns:p15="http://schemas.microsoft.com/office/powerpoint/2012/main" userId="S::randrie@clinicaloptions.com::311027c1-cf79-416d-b346-5f38dcd95c11" providerId="AD"/>
      </p:ext>
    </p:extLst>
  </p:cmAuthor>
  <p:cmAuthor id="10" name="Christy Seals" initials="CS" lastIdx="9" clrIdx="9">
    <p:extLst>
      <p:ext uri="{19B8F6BF-5375-455C-9EA6-DF929625EA0E}">
        <p15:presenceInfo xmlns:p15="http://schemas.microsoft.com/office/powerpoint/2012/main" userId="S::cseals@clinicaloptions.com::0852e532-1f9e-4bbf-9b56-be19a9543a31" providerId="AD"/>
      </p:ext>
    </p:extLst>
  </p:cmAuthor>
  <p:cmAuthor id="4" name="Rachael Andrie" initials="RA [2]" lastIdx="1" clrIdx="3">
    <p:extLst>
      <p:ext uri="{19B8F6BF-5375-455C-9EA6-DF929625EA0E}">
        <p15:presenceInfo xmlns:p15="http://schemas.microsoft.com/office/powerpoint/2012/main" userId="79583fc5c67eb9b0" providerId="Windows Live"/>
      </p:ext>
    </p:extLst>
  </p:cmAuthor>
  <p:cmAuthor id="5" name="vcarter@clinicaloptions.com" initials="v" lastIdx="36" clrIdx="4">
    <p:extLst>
      <p:ext uri="{19B8F6BF-5375-455C-9EA6-DF929625EA0E}">
        <p15:presenceInfo xmlns:p15="http://schemas.microsoft.com/office/powerpoint/2012/main" userId="vcarter@clinicaloptions.com" providerId="None"/>
      </p:ext>
    </p:extLst>
  </p:cmAuthor>
  <p:cmAuthor id="6" name=" " initials="MAC"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3AB0D5-613B-4A7F-BA77-5F1C43B0C0E8}" v="1" dt="2024-03-21T23:33:53.971"/>
    <p1510:client id="{AACF6968-6F86-462F-BF7B-DC18D624E60F}" v="2" dt="2024-03-22T16:00:08.44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snapToObjects="1" showGuides="1">
      <p:cViewPr varScale="1">
        <p:scale>
          <a:sx n="103" d="100"/>
          <a:sy n="103" d="100"/>
        </p:scale>
        <p:origin x="11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661D5-9D5E-5244-9AC3-C4EFB4C7BF21}" type="datetimeFigureOut">
              <a:rPr lang="en-US" smtClean="0"/>
              <a:t>3/22/2024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68ADB-F298-E64B-879F-921238B261CA}" type="slidenum">
              <a:rPr lang="en-US" smtClean="0"/>
              <a:t>‹#›</a:t>
            </a:fld>
            <a:endParaRPr lang="en-US"/>
          </a:p>
        </p:txBody>
      </p:sp>
    </p:spTree>
    <p:extLst>
      <p:ext uri="{BB962C8B-B14F-4D97-AF65-F5344CB8AC3E}">
        <p14:creationId xmlns:p14="http://schemas.microsoft.com/office/powerpoint/2010/main" val="618466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3</a:t>
            </a:fld>
            <a:endParaRPr lang="en-US"/>
          </a:p>
        </p:txBody>
      </p:sp>
    </p:spTree>
    <p:extLst>
      <p:ext uri="{BB962C8B-B14F-4D97-AF65-F5344CB8AC3E}">
        <p14:creationId xmlns:p14="http://schemas.microsoft.com/office/powerpoint/2010/main" val="2099882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ES-SCLC, extensive-stage small-cell lung cancer; ICI, immune checkpoint inhibitor; OS, overall survival; PCI, prophylactic cranial irradiation; SoC, standard of care.</a:t>
            </a:r>
          </a:p>
        </p:txBody>
      </p:sp>
      <p:sp>
        <p:nvSpPr>
          <p:cNvPr id="4" name="Slide Number Placeholder 3"/>
          <p:cNvSpPr>
            <a:spLocks noGrp="1"/>
          </p:cNvSpPr>
          <p:nvPr>
            <p:ph type="sldNum" sz="quarter" idx="5"/>
          </p:nvPr>
        </p:nvSpPr>
        <p:spPr/>
        <p:txBody>
          <a:bodyPr/>
          <a:lstStyle/>
          <a:p>
            <a:fld id="{1B468ADB-F298-E64B-879F-921238B261CA}" type="slidenum">
              <a:rPr lang="en-US" smtClean="0"/>
              <a:t>4</a:t>
            </a:fld>
            <a:endParaRPr lang="en-US"/>
          </a:p>
        </p:txBody>
      </p:sp>
    </p:spTree>
    <p:extLst>
      <p:ext uri="{BB962C8B-B14F-4D97-AF65-F5344CB8AC3E}">
        <p14:creationId xmlns:p14="http://schemas.microsoft.com/office/powerpoint/2010/main" val="4273459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durvalumab; DoR, duration of response; ECOG, Eastern Cooperative Oncology Group; EP, etoposide/platinum; ES-SCLC, extensive-stage small-cell lung cancer; ORR, objective response rate; OS, overall survival; PCI, prophylactic cranial irradiation; PD, progressive disease; PFS, progression-free survival; PRO, patient-reported outcomes; PS, performance status; SoC, standard of care; T, tremelimumab.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72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 atezolizumab; CP/ET, carboplatin/etoposide; D, durvalumab; EP, etoposide/platinum; ES-SCLC, extensive-stage small-cell lung cancer; ICI, immune checkpoint inhibitor; m, median; OS, overall survival; PBO, placebo; PFS, progression-free survival.</a:t>
            </a:r>
          </a:p>
        </p:txBody>
      </p:sp>
      <p:sp>
        <p:nvSpPr>
          <p:cNvPr id="4" name="Slide Number Placeholder 3"/>
          <p:cNvSpPr>
            <a:spLocks noGrp="1"/>
          </p:cNvSpPr>
          <p:nvPr>
            <p:ph type="sldNum" sz="quarter" idx="5"/>
          </p:nvPr>
        </p:nvSpPr>
        <p:spPr/>
        <p:txBody>
          <a:bodyPr/>
          <a:lstStyle/>
          <a:p>
            <a:fld id="{1B468ADB-F298-E64B-879F-921238B261CA}" type="slidenum">
              <a:rPr lang="en-US" smtClean="0"/>
              <a:t>6</a:t>
            </a:fld>
            <a:endParaRPr lang="en-US"/>
          </a:p>
        </p:txBody>
      </p:sp>
    </p:spTree>
    <p:extLst>
      <p:ext uri="{BB962C8B-B14F-4D97-AF65-F5344CB8AC3E}">
        <p14:creationId xmlns:p14="http://schemas.microsoft.com/office/powerpoint/2010/main" val="128849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 durvalumab; EP, etoposide/platinum; OS, overall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4869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AJCC, American Joint Committee on Cancer; CNS, central nervous system; EP, etoposide/platinum; OS, overall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3980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 durvalumab; EP, etoposide/platinum;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10360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i="1" dirty="0"/>
              <a:t>ECOG, Eastern Cooperative Oncology Group; ES-SCLC, extensive-stage small-cell lung cancer; LPLV, last patient last visit; mets, metastases; PCI, prophylactic cranial irradiation; PS, performance status; SoC, standard of care; tx, treatment.</a:t>
            </a:r>
          </a:p>
          <a:p>
            <a:pPr marL="0" indent="0">
              <a:buFontTx/>
              <a:buNone/>
            </a:pPr>
            <a:endParaRPr lang="en-US" i="1" dirty="0"/>
          </a:p>
        </p:txBody>
      </p:sp>
      <p:sp>
        <p:nvSpPr>
          <p:cNvPr id="4" name="Slide Number Placeholder 3"/>
          <p:cNvSpPr>
            <a:spLocks noGrp="1"/>
          </p:cNvSpPr>
          <p:nvPr>
            <p:ph type="sldNum" sz="quarter" idx="5"/>
          </p:nvPr>
        </p:nvSpPr>
        <p:spPr/>
        <p:txBody>
          <a:bodyPr/>
          <a:lstStyle/>
          <a:p>
            <a:fld id="{1B468ADB-F298-E64B-879F-921238B261CA}" type="slidenum">
              <a:rPr lang="en-US" smtClean="0"/>
              <a:t>10</a:t>
            </a:fld>
            <a:endParaRPr lang="en-US"/>
          </a:p>
        </p:txBody>
      </p:sp>
    </p:spTree>
    <p:extLst>
      <p:ext uri="{BB962C8B-B14F-4D97-AF65-F5344CB8AC3E}">
        <p14:creationId xmlns:p14="http://schemas.microsoft.com/office/powerpoint/2010/main" val="3747608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Atezo, atezolizumab; CP/ET, carboplatin/etoposide; f/u, follow-up; NE, not evaluable; OS, overall survival; PBO, placebo.</a:t>
            </a:r>
            <a:endParaRPr lang="en-US" b="0" dirty="0"/>
          </a:p>
        </p:txBody>
      </p:sp>
      <p:sp>
        <p:nvSpPr>
          <p:cNvPr id="4" name="Slide Number Placeholder 3"/>
          <p:cNvSpPr>
            <a:spLocks noGrp="1"/>
          </p:cNvSpPr>
          <p:nvPr>
            <p:ph type="sldNum" sz="quarter" idx="5"/>
          </p:nvPr>
        </p:nvSpPr>
        <p:spPr/>
        <p:txBody>
          <a:bodyPr/>
          <a:lstStyle/>
          <a:p>
            <a:fld id="{1B468ADB-F298-E64B-879F-921238B261CA}" type="slidenum">
              <a:rPr lang="en-US" smtClean="0"/>
              <a:t>11</a:t>
            </a:fld>
            <a:endParaRPr lang="en-US"/>
          </a:p>
        </p:txBody>
      </p:sp>
    </p:spTree>
    <p:extLst>
      <p:ext uri="{BB962C8B-B14F-4D97-AF65-F5344CB8AC3E}">
        <p14:creationId xmlns:p14="http://schemas.microsoft.com/office/powerpoint/2010/main" val="955072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CAV, cyclophosphamide/doxorubicin/vincristine; CNS, central nervous system; CTFI, chemotherapy-free interval; ES-SCLC, extensive-stage small-cell lung cancer; PS, performance status; TKI, tyrosine kinase inhibitor.</a:t>
            </a:r>
          </a:p>
        </p:txBody>
      </p:sp>
      <p:sp>
        <p:nvSpPr>
          <p:cNvPr id="4" name="Slide Number Placeholder 3"/>
          <p:cNvSpPr>
            <a:spLocks noGrp="1"/>
          </p:cNvSpPr>
          <p:nvPr>
            <p:ph type="sldNum" sz="quarter" idx="10"/>
          </p:nvPr>
        </p:nvSpPr>
        <p:spPr/>
        <p:txBody>
          <a:bodyPr/>
          <a:lstStyle/>
          <a:p>
            <a:fld id="{57BD2DD0-6DBF-4DAE-A55B-50B9089C43EE}" type="slidenum">
              <a:rPr lang="en-US" smtClean="0"/>
              <a:pPr/>
              <a:t>12</a:t>
            </a:fld>
            <a:endParaRPr lang="en-US" dirty="0"/>
          </a:p>
        </p:txBody>
      </p:sp>
    </p:spTree>
    <p:extLst>
      <p:ext uri="{BB962C8B-B14F-4D97-AF65-F5344CB8AC3E}">
        <p14:creationId xmlns:p14="http://schemas.microsoft.com/office/powerpoint/2010/main" val="117425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MoA, mechanism of action; TAM, tumor associated macrophage.</a:t>
            </a:r>
          </a:p>
        </p:txBody>
      </p:sp>
      <p:sp>
        <p:nvSpPr>
          <p:cNvPr id="4" name="Slide Number Placeholder 3"/>
          <p:cNvSpPr>
            <a:spLocks noGrp="1"/>
          </p:cNvSpPr>
          <p:nvPr>
            <p:ph type="sldNum" sz="quarter" idx="5"/>
          </p:nvPr>
        </p:nvSpPr>
        <p:spPr/>
        <p:txBody>
          <a:bodyPr/>
          <a:lstStyle/>
          <a:p>
            <a:fld id="{1B468ADB-F298-E64B-879F-921238B261CA}" type="slidenum">
              <a:rPr lang="en-US" smtClean="0"/>
              <a:t>13</a:t>
            </a:fld>
            <a:endParaRPr lang="en-US"/>
          </a:p>
        </p:txBody>
      </p:sp>
    </p:spTree>
    <p:extLst>
      <p:ext uri="{BB962C8B-B14F-4D97-AF65-F5344CB8AC3E}">
        <p14:creationId xmlns:p14="http://schemas.microsoft.com/office/powerpoint/2010/main" val="1041874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i="1" dirty="0"/>
              <a:t>CR, complete response; CTFI, chemotherapy-free interval; DCR, disease control rate; DoR, duration of response; ES-SCLC, extensive-stage small-cell lung cancer; NE, not evaluable; ORR, objective response rate; OS, overall survival; PFS, progression-free survival; PD, progressive disease; PR, partial response; RECIST, Response Evaluation Criteria in Solid Tumors; SD, stable disease.</a:t>
            </a:r>
          </a:p>
        </p:txBody>
      </p:sp>
      <p:sp>
        <p:nvSpPr>
          <p:cNvPr id="4" name="Slide Number Placeholder 3"/>
          <p:cNvSpPr>
            <a:spLocks noGrp="1"/>
          </p:cNvSpPr>
          <p:nvPr>
            <p:ph type="sldNum" sz="quarter" idx="5"/>
          </p:nvPr>
        </p:nvSpPr>
        <p:spPr/>
        <p:txBody>
          <a:bodyPr/>
          <a:lstStyle/>
          <a:p>
            <a:fld id="{1B468ADB-F298-E64B-879F-921238B261CA}" type="slidenum">
              <a:rPr lang="en-US" smtClean="0"/>
              <a:t>14</a:t>
            </a:fld>
            <a:endParaRPr lang="en-US"/>
          </a:p>
        </p:txBody>
      </p:sp>
    </p:spTree>
    <p:extLst>
      <p:ext uri="{BB962C8B-B14F-4D97-AF65-F5344CB8AC3E}">
        <p14:creationId xmlns:p14="http://schemas.microsoft.com/office/powerpoint/2010/main" val="250486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CTFI, chemotherapy-free interval; DoR, duration of response; </a:t>
            </a:r>
            <a:r>
              <a:rPr lang="en-US" b="0" i="1" dirty="0"/>
              <a:t>ES-SCLC, extensive-stage small-cell lung cancer.</a:t>
            </a:r>
            <a:endParaRPr lang="en-US" i="1" dirty="0"/>
          </a:p>
        </p:txBody>
      </p:sp>
      <p:sp>
        <p:nvSpPr>
          <p:cNvPr id="4" name="Slide Number Placeholder 3"/>
          <p:cNvSpPr>
            <a:spLocks noGrp="1"/>
          </p:cNvSpPr>
          <p:nvPr>
            <p:ph type="sldNum" sz="quarter" idx="5"/>
          </p:nvPr>
        </p:nvSpPr>
        <p:spPr/>
        <p:txBody>
          <a:bodyPr/>
          <a:lstStyle/>
          <a:p>
            <a:fld id="{1B468ADB-F298-E64B-879F-921238B261CA}" type="slidenum">
              <a:rPr lang="en-US" smtClean="0"/>
              <a:t>15</a:t>
            </a:fld>
            <a:endParaRPr lang="en-US"/>
          </a:p>
        </p:txBody>
      </p:sp>
    </p:spTree>
    <p:extLst>
      <p:ext uri="{BB962C8B-B14F-4D97-AF65-F5344CB8AC3E}">
        <p14:creationId xmlns:p14="http://schemas.microsoft.com/office/powerpoint/2010/main" val="2672918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CT, chemotherapy; CTFI, chemotherapy-free interval; DCR, disease control rate; DoR, duration of response; ES-SCLC, extensive-stage small-cell lung cancer; NR, not reached; ORR, objective response rate; OS, overall survival; PD, progressive disease; PFS, progression-free survival; PR, partial response; SD, stable disease.</a:t>
            </a:r>
          </a:p>
          <a:p>
            <a:pPr marL="0" indent="0">
              <a:buFontTx/>
              <a:buNone/>
            </a:pPr>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16</a:t>
            </a:fld>
            <a:endParaRPr lang="en-US"/>
          </a:p>
        </p:txBody>
      </p:sp>
    </p:spTree>
    <p:extLst>
      <p:ext uri="{BB962C8B-B14F-4D97-AF65-F5344CB8AC3E}">
        <p14:creationId xmlns:p14="http://schemas.microsoft.com/office/powerpoint/2010/main" val="3346943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i="1" dirty="0"/>
              <a:t>ALT, alanine aminotransferase; AST, aspartate aminotransferase ES-SCLC, extensive-stage small-cell lung cancer.</a:t>
            </a:r>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17</a:t>
            </a:fld>
            <a:endParaRPr lang="en-US"/>
          </a:p>
        </p:txBody>
      </p:sp>
    </p:spTree>
    <p:extLst>
      <p:ext uri="{BB962C8B-B14F-4D97-AF65-F5344CB8AC3E}">
        <p14:creationId xmlns:p14="http://schemas.microsoft.com/office/powerpoint/2010/main" val="1620992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2L, second-line; BCRR, blinded centralized radiologic review; CRT, chemoradiotherapy; CTFI, chemotherapy-free interval; ES-SCLC, extensive-stage small-cell lung cancer; IRF, independent review facility;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1344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1L, first-line; 2L, second-line; ES-SCLC, extensive-stage small-cell lung cancer; ICI, immune checkpoint inhibitor; SoC, standard of care; tx, treatment.</a:t>
            </a:r>
          </a:p>
        </p:txBody>
      </p:sp>
      <p:sp>
        <p:nvSpPr>
          <p:cNvPr id="4" name="Slide Number Placeholder 3"/>
          <p:cNvSpPr>
            <a:spLocks noGrp="1"/>
          </p:cNvSpPr>
          <p:nvPr>
            <p:ph type="sldNum" sz="quarter" idx="5"/>
          </p:nvPr>
        </p:nvSpPr>
        <p:spPr/>
        <p:txBody>
          <a:bodyPr/>
          <a:lstStyle/>
          <a:p>
            <a:fld id="{1B468ADB-F298-E64B-879F-921238B261CA}" type="slidenum">
              <a:rPr lang="en-US" smtClean="0"/>
              <a:t>19</a:t>
            </a:fld>
            <a:endParaRPr lang="en-US"/>
          </a:p>
        </p:txBody>
      </p:sp>
    </p:spTree>
    <p:extLst>
      <p:ext uri="{BB962C8B-B14F-4D97-AF65-F5344CB8AC3E}">
        <p14:creationId xmlns:p14="http://schemas.microsoft.com/office/powerpoint/2010/main" val="2306519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ES-SCLC, extensive-stage small-cell lung cancer; fx, fractions; OS, overall survival; PCI, prophylactic </a:t>
            </a:r>
            <a:r>
              <a:rPr lang="en-US" i="1"/>
              <a:t>cranial irradiation. </a:t>
            </a:r>
            <a:endParaRPr lang="en-US" i="1" dirty="0"/>
          </a:p>
        </p:txBody>
      </p:sp>
      <p:sp>
        <p:nvSpPr>
          <p:cNvPr id="4" name="Slide Number Placeholder 3"/>
          <p:cNvSpPr>
            <a:spLocks noGrp="1"/>
          </p:cNvSpPr>
          <p:nvPr>
            <p:ph type="sldNum" sz="quarter" idx="5"/>
          </p:nvPr>
        </p:nvSpPr>
        <p:spPr/>
        <p:txBody>
          <a:bodyPr/>
          <a:lstStyle/>
          <a:p>
            <a:fld id="{1B468ADB-F298-E64B-879F-921238B261CA}" type="slidenum">
              <a:rPr lang="en-US" smtClean="0"/>
              <a:t>20</a:t>
            </a:fld>
            <a:endParaRPr lang="en-US"/>
          </a:p>
        </p:txBody>
      </p:sp>
    </p:spTree>
    <p:extLst>
      <p:ext uri="{BB962C8B-B14F-4D97-AF65-F5344CB8AC3E}">
        <p14:creationId xmlns:p14="http://schemas.microsoft.com/office/powerpoint/2010/main" val="2778528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ES-SCLC, extensive-stage small-cell lung cancer; fx, fractions; OS, overall survival; PCI, prophylactic cranial irradiation; tx, treatment.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E70C8-C3AD-4339-8B3F-2A9260813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106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ES-SCLC, extensive-stage small-cell lung cancer; LS-SCLC, limited-stage small-cell lung cancer; OS, overall survival; PCI, prophylactic cranial irradiation; SCLC, small-cell lung cancer.</a:t>
            </a:r>
          </a:p>
        </p:txBody>
      </p:sp>
      <p:sp>
        <p:nvSpPr>
          <p:cNvPr id="4" name="Slide Number Placeholder 3"/>
          <p:cNvSpPr>
            <a:spLocks noGrp="1"/>
          </p:cNvSpPr>
          <p:nvPr>
            <p:ph type="sldNum" sz="quarter" idx="5"/>
          </p:nvPr>
        </p:nvSpPr>
        <p:spPr/>
        <p:txBody>
          <a:bodyPr/>
          <a:lstStyle/>
          <a:p>
            <a:fld id="{1B468ADB-F298-E64B-879F-921238B261CA}" type="slidenum">
              <a:rPr lang="en-US" smtClean="0"/>
              <a:t>22</a:t>
            </a:fld>
            <a:endParaRPr lang="en-US"/>
          </a:p>
        </p:txBody>
      </p:sp>
    </p:spTree>
    <p:extLst>
      <p:ext uri="{BB962C8B-B14F-4D97-AF65-F5344CB8AC3E}">
        <p14:creationId xmlns:p14="http://schemas.microsoft.com/office/powerpoint/2010/main" val="1240573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ECOG, Eastern Cooperative Oncology Group; IO, immuno-oncology; mets, metastases; NCCN, National Comprehensive Cancer Network; OS, overall survival; PCI, prophylactic cranial irradiation; PS, performance status; QoL, quality of life; SCLC, small-cell lung cancer; SRS, stereotactic radiosurgery; tx, treatment; WBRT, whole-brain radiotherapy.</a:t>
            </a:r>
          </a:p>
          <a:p>
            <a:pPr marL="0" indent="0">
              <a:buFontTx/>
              <a:buNone/>
            </a:pPr>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23</a:t>
            </a:fld>
            <a:endParaRPr lang="en-US"/>
          </a:p>
        </p:txBody>
      </p:sp>
    </p:spTree>
    <p:extLst>
      <p:ext uri="{BB962C8B-B14F-4D97-AF65-F5344CB8AC3E}">
        <p14:creationId xmlns:p14="http://schemas.microsoft.com/office/powerpoint/2010/main" val="1386277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ES-SCLC, extensive-stage small-cell lung cancer; fx, fractions; m, median; OS, overall survival; PFS, progression-free survival; RT, radiotherapy.</a:t>
            </a:r>
          </a:p>
        </p:txBody>
      </p:sp>
      <p:sp>
        <p:nvSpPr>
          <p:cNvPr id="4" name="Slide Number Placeholder 3"/>
          <p:cNvSpPr>
            <a:spLocks noGrp="1"/>
          </p:cNvSpPr>
          <p:nvPr>
            <p:ph type="sldNum" sz="quarter" idx="5"/>
          </p:nvPr>
        </p:nvSpPr>
        <p:spPr/>
        <p:txBody>
          <a:bodyPr/>
          <a:lstStyle/>
          <a:p>
            <a:fld id="{6BAE70C8-C3AD-4339-8B3F-2A9260813DE8}" type="slidenum">
              <a:rPr lang="en-US" smtClean="0"/>
              <a:t>24</a:t>
            </a:fld>
            <a:endParaRPr lang="en-US" dirty="0"/>
          </a:p>
        </p:txBody>
      </p:sp>
    </p:spTree>
    <p:extLst>
      <p:ext uri="{BB962C8B-B14F-4D97-AF65-F5344CB8AC3E}">
        <p14:creationId xmlns:p14="http://schemas.microsoft.com/office/powerpoint/2010/main" val="351200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ES-SCLC, extensive-stage small-cell lung cancer; IO, immuno-oncology; OS, overall survival; PD, progressive disease; PFS, progression-free survival; PR, partial response; PS, performance status; RT, radiotherapy; SD, stable disease.</a:t>
            </a:r>
          </a:p>
        </p:txBody>
      </p:sp>
      <p:sp>
        <p:nvSpPr>
          <p:cNvPr id="4" name="Slide Number Placeholder 3"/>
          <p:cNvSpPr>
            <a:spLocks noGrp="1"/>
          </p:cNvSpPr>
          <p:nvPr>
            <p:ph type="sldNum" sz="quarter" idx="5"/>
          </p:nvPr>
        </p:nvSpPr>
        <p:spPr/>
        <p:txBody>
          <a:bodyPr/>
          <a:lstStyle/>
          <a:p>
            <a:fld id="{1B468ADB-F298-E64B-879F-921238B261CA}" type="slidenum">
              <a:rPr lang="en-US" smtClean="0"/>
              <a:t>25</a:t>
            </a:fld>
            <a:endParaRPr lang="en-US"/>
          </a:p>
        </p:txBody>
      </p:sp>
    </p:spTree>
    <p:extLst>
      <p:ext uri="{BB962C8B-B14F-4D97-AF65-F5344CB8AC3E}">
        <p14:creationId xmlns:p14="http://schemas.microsoft.com/office/powerpoint/2010/main" val="112354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PCI, prophylactic cranial irradiation; RT, radiotherapy; SCLC, small-cell lung cancer; TRT, thoracic radiotherapy; WBRT, whole-brain radiotherapy.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287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85910223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0821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96359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390350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5656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5758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521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55627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56480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38524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94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5078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45812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249057"/>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a:spcBef>
                <a:spcPts val="0"/>
              </a:spcBef>
              <a:spcAft>
                <a:spcPts val="0"/>
              </a:spcAft>
            </a:pPr>
            <a:r>
              <a:rPr lang="sv-SE" altLang="en-US" dirty="0"/>
              <a:t>Carl M. Gay, MD, PhD</a:t>
            </a:r>
            <a:endParaRPr lang="en-US" altLang="en-US" dirty="0"/>
          </a:p>
          <a:p>
            <a:pPr>
              <a:spcBef>
                <a:spcPts val="0"/>
              </a:spcBef>
              <a:spcAft>
                <a:spcPts val="0"/>
              </a:spcAft>
            </a:pPr>
            <a:r>
              <a:rPr lang="en-US" altLang="en-US" sz="1600" b="0" dirty="0"/>
              <a:t>Assistant Professor</a:t>
            </a:r>
          </a:p>
          <a:p>
            <a:pPr>
              <a:spcBef>
                <a:spcPts val="0"/>
              </a:spcBef>
              <a:spcAft>
                <a:spcPts val="0"/>
              </a:spcAft>
            </a:pPr>
            <a:r>
              <a:rPr lang="en-US" altLang="en-US" sz="1600" b="0" dirty="0"/>
              <a:t>Department of Thoracic/Head &amp; Neck Oncology</a:t>
            </a:r>
          </a:p>
          <a:p>
            <a:pPr>
              <a:spcBef>
                <a:spcPts val="0"/>
              </a:spcBef>
              <a:spcAft>
                <a:spcPts val="0"/>
              </a:spcAft>
            </a:pPr>
            <a:r>
              <a:rPr lang="en-US" altLang="en-US" sz="1600" b="0" dirty="0"/>
              <a:t>University of Texas MD Anderson Cancer Center</a:t>
            </a:r>
          </a:p>
          <a:p>
            <a:pPr>
              <a:spcBef>
                <a:spcPts val="0"/>
              </a:spcBef>
              <a:spcAft>
                <a:spcPts val="0"/>
              </a:spcAft>
            </a:pPr>
            <a:r>
              <a:rPr lang="en-US" altLang="en-US" sz="1600" b="0" dirty="0"/>
              <a:t>Houston, Texas</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Standard of Care Therapy in Advanced SCLC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2" name="Text Box 21">
            <a:extLst>
              <a:ext uri="{FF2B5EF4-FFF2-40B4-BE49-F238E27FC236}">
                <a16:creationId xmlns:a16="http://schemas.microsoft.com/office/drawing/2014/main" id="{171F69B8-6E26-FF2E-8363-E5039C92DB0D}"/>
              </a:ext>
            </a:extLst>
          </p:cNvPr>
          <p:cNvSpPr txBox="1">
            <a:spLocks noChangeArrowheads="1"/>
          </p:cNvSpPr>
          <p:nvPr/>
        </p:nvSpPr>
        <p:spPr bwMode="auto">
          <a:xfrm>
            <a:off x="416727" y="636422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Amgen and AstraZeneca Pharmaceuticals.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D113-7D8B-C9A7-54D1-F3F6DFDF48E3}"/>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E4FBA998-B8B8-EA04-BA64-84BBC1F0BCCA}"/>
              </a:ext>
            </a:extLst>
          </p:cNvPr>
          <p:cNvSpPr>
            <a:spLocks noGrp="1"/>
          </p:cNvSpPr>
          <p:nvPr>
            <p:ph idx="1"/>
          </p:nvPr>
        </p:nvSpPr>
        <p:spPr/>
        <p:txBody>
          <a:bodyPr/>
          <a:lstStyle/>
          <a:p>
            <a:pPr marL="0" indent="0">
              <a:buNone/>
            </a:pPr>
            <a:r>
              <a:rPr lang="en-US" b="1" i="0" dirty="0">
                <a:solidFill>
                  <a:schemeClr val="accent3"/>
                </a:solidFill>
                <a:effectLst/>
                <a:latin typeface="-apple-system"/>
              </a:rPr>
              <a:t>Carl M. Gay, MD, PhD: </a:t>
            </a:r>
            <a:r>
              <a:rPr lang="en-US" b="0" i="1" dirty="0">
                <a:solidFill>
                  <a:srgbClr val="181818"/>
                </a:solidFill>
                <a:effectLst/>
                <a:latin typeface="-apple-system"/>
              </a:rPr>
              <a:t>consultant/advisor/speaker: </a:t>
            </a:r>
            <a:r>
              <a:rPr lang="en-US" b="0" i="0" dirty="0">
                <a:solidFill>
                  <a:srgbClr val="181818"/>
                </a:solidFill>
                <a:effectLst/>
                <a:latin typeface="-apple-system"/>
              </a:rPr>
              <a:t>Abdera, AstraZeneca, Catalyst, Daiichi Sankyo, G1 Therapeutics, Jazz Pharmaceuticals, Monte Rosa, ST Cube.</a:t>
            </a:r>
            <a:endParaRPr lang="en-US" dirty="0"/>
          </a:p>
        </p:txBody>
      </p:sp>
    </p:spTree>
    <p:extLst>
      <p:ext uri="{BB962C8B-B14F-4D97-AF65-F5344CB8AC3E}">
        <p14:creationId xmlns:p14="http://schemas.microsoft.com/office/powerpoint/2010/main" val="4282770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Outline</a:t>
            </a:r>
          </a:p>
        </p:txBody>
      </p:sp>
      <p:sp>
        <p:nvSpPr>
          <p:cNvPr id="8" name="Content Placeholder 7">
            <a:extLst>
              <a:ext uri="{FF2B5EF4-FFF2-40B4-BE49-F238E27FC236}">
                <a16:creationId xmlns:a16="http://schemas.microsoft.com/office/drawing/2014/main" id="{35A1CF32-7507-CBB6-A3A1-E10F3E5F16D6}"/>
              </a:ext>
            </a:extLst>
          </p:cNvPr>
          <p:cNvSpPr>
            <a:spLocks noGrp="1"/>
          </p:cNvSpPr>
          <p:nvPr>
            <p:ph idx="1"/>
          </p:nvPr>
        </p:nvSpPr>
        <p:spPr>
          <a:xfrm>
            <a:off x="604675" y="1513047"/>
            <a:ext cx="10877529" cy="4650686"/>
          </a:xfrm>
        </p:spPr>
        <p:txBody>
          <a:bodyPr/>
          <a:lstStyle/>
          <a:p>
            <a:r>
              <a:rPr lang="en-US" dirty="0"/>
              <a:t>SoC first-line therapy for ES-SCLC</a:t>
            </a:r>
          </a:p>
          <a:p>
            <a:pPr lvl="1"/>
            <a:r>
              <a:rPr lang="en-US" dirty="0"/>
              <a:t>Data supporting platinum/etoposide + ICI </a:t>
            </a:r>
          </a:p>
          <a:p>
            <a:pPr lvl="1"/>
            <a:r>
              <a:rPr lang="en-US" dirty="0"/>
              <a:t>Long-term OS data </a:t>
            </a:r>
          </a:p>
          <a:p>
            <a:r>
              <a:rPr lang="en-US" dirty="0"/>
              <a:t>SoC second-line therapy in ES-SCLC</a:t>
            </a:r>
          </a:p>
          <a:p>
            <a:pPr lvl="1"/>
            <a:r>
              <a:rPr lang="en-US" dirty="0"/>
              <a:t>Focus on lurbinectedin, ongoing combination trials</a:t>
            </a:r>
          </a:p>
          <a:p>
            <a:r>
              <a:rPr lang="en-US" dirty="0"/>
              <a:t>PCI and consolidative thoracic radiation in ES-SCLC</a:t>
            </a:r>
          </a:p>
        </p:txBody>
      </p:sp>
    </p:spTree>
    <p:extLst>
      <p:ext uri="{BB962C8B-B14F-4D97-AF65-F5344CB8AC3E}">
        <p14:creationId xmlns:p14="http://schemas.microsoft.com/office/powerpoint/2010/main" val="79431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3">
            <a:extLst>
              <a:ext uri="{FF2B5EF4-FFF2-40B4-BE49-F238E27FC236}">
                <a16:creationId xmlns:a16="http://schemas.microsoft.com/office/drawing/2014/main" id="{F1235692-8920-4732-86D4-CA310939693B}"/>
              </a:ext>
            </a:extLst>
          </p:cNvPr>
          <p:cNvSpPr>
            <a:spLocks noGrp="1"/>
          </p:cNvSpPr>
          <p:nvPr>
            <p:ph type="title"/>
          </p:nvPr>
        </p:nvSpPr>
        <p:spPr/>
        <p:txBody>
          <a:bodyPr/>
          <a:lstStyle/>
          <a:p>
            <a:r>
              <a:rPr lang="en-US" dirty="0"/>
              <a:t>Phase III Trials: Addition of Anti</a:t>
            </a:r>
            <a:r>
              <a:rPr lang="en-US" dirty="0">
                <a:cs typeface="Calibri" panose="020F0502020204030204" pitchFamily="34" charset="0"/>
              </a:rPr>
              <a:t>‒</a:t>
            </a:r>
            <a:r>
              <a:rPr lang="en-US" dirty="0"/>
              <a:t>PD-L1 Checkpoint Inhibitors to First-line Platinum + Etoposide in ES-SCLC</a:t>
            </a:r>
          </a:p>
        </p:txBody>
      </p:sp>
      <p:sp>
        <p:nvSpPr>
          <p:cNvPr id="52" name="Text Box 45">
            <a:extLst>
              <a:ext uri="{FF2B5EF4-FFF2-40B4-BE49-F238E27FC236}">
                <a16:creationId xmlns:a16="http://schemas.microsoft.com/office/drawing/2014/main" id="{B36184C5-A18D-4D8E-AE78-E227D9E9AA52}"/>
              </a:ext>
            </a:extLst>
          </p:cNvPr>
          <p:cNvSpPr txBox="1">
            <a:spLocks noChangeArrowheads="1"/>
          </p:cNvSpPr>
          <p:nvPr/>
        </p:nvSpPr>
        <p:spPr bwMode="auto">
          <a:xfrm>
            <a:off x="212731" y="2860886"/>
            <a:ext cx="178254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measurable ES-SCLC; ECOG PS 0/1; no prior systemic therapy for ES-SCLC; treated, asymptomatic brain metastases eligible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403)</a:t>
            </a:r>
          </a:p>
        </p:txBody>
      </p:sp>
      <p:sp>
        <p:nvSpPr>
          <p:cNvPr id="53" name="Line 53">
            <a:extLst>
              <a:ext uri="{FF2B5EF4-FFF2-40B4-BE49-F238E27FC236}">
                <a16:creationId xmlns:a16="http://schemas.microsoft.com/office/drawing/2014/main" id="{F9BE12F1-573E-4011-8CA2-8BAC29C3A227}"/>
              </a:ext>
            </a:extLst>
          </p:cNvPr>
          <p:cNvSpPr>
            <a:spLocks noChangeShapeType="1"/>
          </p:cNvSpPr>
          <p:nvPr/>
        </p:nvSpPr>
        <p:spPr bwMode="auto">
          <a:xfrm>
            <a:off x="1995274" y="3962363"/>
            <a:ext cx="301820" cy="15665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Line 54">
            <a:extLst>
              <a:ext uri="{FF2B5EF4-FFF2-40B4-BE49-F238E27FC236}">
                <a16:creationId xmlns:a16="http://schemas.microsoft.com/office/drawing/2014/main" id="{8E7817A9-59E1-4363-A933-2DF1561274B2}"/>
              </a:ext>
            </a:extLst>
          </p:cNvPr>
          <p:cNvSpPr>
            <a:spLocks noChangeShapeType="1"/>
          </p:cNvSpPr>
          <p:nvPr/>
        </p:nvSpPr>
        <p:spPr bwMode="auto">
          <a:xfrm flipV="1">
            <a:off x="1995274" y="3457791"/>
            <a:ext cx="301820" cy="2194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46">
            <a:extLst>
              <a:ext uri="{FF2B5EF4-FFF2-40B4-BE49-F238E27FC236}">
                <a16:creationId xmlns:a16="http://schemas.microsoft.com/office/drawing/2014/main" id="{89D7646D-183A-44AB-AF80-7E8EB6C71643}"/>
              </a:ext>
            </a:extLst>
          </p:cNvPr>
          <p:cNvSpPr>
            <a:spLocks noChangeArrowheads="1"/>
          </p:cNvSpPr>
          <p:nvPr/>
        </p:nvSpPr>
        <p:spPr bwMode="auto">
          <a:xfrm>
            <a:off x="79904" y="2019521"/>
            <a:ext cx="5452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sex, ECOG PS 0 vs 1, brain metastases (yes vs no)</a:t>
            </a:r>
          </a:p>
        </p:txBody>
      </p:sp>
      <p:cxnSp>
        <p:nvCxnSpPr>
          <p:cNvPr id="56" name="Straight Arrow Connector 55">
            <a:extLst>
              <a:ext uri="{FF2B5EF4-FFF2-40B4-BE49-F238E27FC236}">
                <a16:creationId xmlns:a16="http://schemas.microsoft.com/office/drawing/2014/main" id="{4884F6D3-28B5-4F31-8244-55BE36321F13}"/>
              </a:ext>
            </a:extLst>
          </p:cNvPr>
          <p:cNvCxnSpPr>
            <a:cxnSpLocks/>
          </p:cNvCxnSpPr>
          <p:nvPr/>
        </p:nvCxnSpPr>
        <p:spPr bwMode="auto">
          <a:xfrm>
            <a:off x="2146184" y="2330296"/>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57" name="Line 52">
            <a:extLst>
              <a:ext uri="{FF2B5EF4-FFF2-40B4-BE49-F238E27FC236}">
                <a16:creationId xmlns:a16="http://schemas.microsoft.com/office/drawing/2014/main" id="{C0884FFD-8781-4FEA-A478-7EA0C75DD72D}"/>
              </a:ext>
            </a:extLst>
          </p:cNvPr>
          <p:cNvSpPr>
            <a:spLocks noChangeShapeType="1"/>
          </p:cNvSpPr>
          <p:nvPr/>
        </p:nvSpPr>
        <p:spPr bwMode="auto">
          <a:xfrm>
            <a:off x="4824354" y="332249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Line 52">
            <a:extLst>
              <a:ext uri="{FF2B5EF4-FFF2-40B4-BE49-F238E27FC236}">
                <a16:creationId xmlns:a16="http://schemas.microsoft.com/office/drawing/2014/main" id="{CC85452D-A813-473F-AFAB-102144414252}"/>
              </a:ext>
            </a:extLst>
          </p:cNvPr>
          <p:cNvSpPr>
            <a:spLocks noChangeShapeType="1"/>
          </p:cNvSpPr>
          <p:nvPr/>
        </p:nvSpPr>
        <p:spPr bwMode="auto">
          <a:xfrm>
            <a:off x="4850943" y="430778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49">
            <a:extLst>
              <a:ext uri="{FF2B5EF4-FFF2-40B4-BE49-F238E27FC236}">
                <a16:creationId xmlns:a16="http://schemas.microsoft.com/office/drawing/2014/main" id="{13D7029F-1F9D-4624-9EFD-372CF3031AA5}"/>
              </a:ext>
            </a:extLst>
          </p:cNvPr>
          <p:cNvSpPr>
            <a:spLocks noChangeArrowheads="1"/>
          </p:cNvSpPr>
          <p:nvPr/>
        </p:nvSpPr>
        <p:spPr bwMode="auto">
          <a:xfrm>
            <a:off x="5161442" y="2865293"/>
            <a:ext cx="768757"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Atezo</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until PD</a:t>
            </a:r>
          </a:p>
        </p:txBody>
      </p:sp>
      <p:sp>
        <p:nvSpPr>
          <p:cNvPr id="60" name="Rectangle 50">
            <a:extLst>
              <a:ext uri="{FF2B5EF4-FFF2-40B4-BE49-F238E27FC236}">
                <a16:creationId xmlns:a16="http://schemas.microsoft.com/office/drawing/2014/main" id="{44C0A02E-4642-4C61-81C4-0A473E62F31B}"/>
              </a:ext>
            </a:extLst>
          </p:cNvPr>
          <p:cNvSpPr>
            <a:spLocks noChangeArrowheads="1"/>
          </p:cNvSpPr>
          <p:nvPr/>
        </p:nvSpPr>
        <p:spPr bwMode="auto">
          <a:xfrm>
            <a:off x="5173935" y="3850580"/>
            <a:ext cx="768757"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until PD</a:t>
            </a:r>
          </a:p>
        </p:txBody>
      </p:sp>
      <p:sp>
        <p:nvSpPr>
          <p:cNvPr id="61" name="Rectangle 24">
            <a:extLst>
              <a:ext uri="{FF2B5EF4-FFF2-40B4-BE49-F238E27FC236}">
                <a16:creationId xmlns:a16="http://schemas.microsoft.com/office/drawing/2014/main" id="{EAF8DE2E-1910-4325-BB9C-A7ED199A3CAA}"/>
              </a:ext>
            </a:extLst>
          </p:cNvPr>
          <p:cNvSpPr>
            <a:spLocks noChangeArrowheads="1"/>
          </p:cNvSpPr>
          <p:nvPr/>
        </p:nvSpPr>
        <p:spPr bwMode="auto">
          <a:xfrm>
            <a:off x="2339667" y="2865293"/>
            <a:ext cx="2450673" cy="9144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Atezolizumab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Carboplatin/Etoposide</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201)</a:t>
            </a:r>
          </a:p>
        </p:txBody>
      </p:sp>
      <p:sp>
        <p:nvSpPr>
          <p:cNvPr id="73" name="Rectangle 24">
            <a:extLst>
              <a:ext uri="{FF2B5EF4-FFF2-40B4-BE49-F238E27FC236}">
                <a16:creationId xmlns:a16="http://schemas.microsoft.com/office/drawing/2014/main" id="{2797236A-A317-4D50-A5FD-DCCDAF200297}"/>
              </a:ext>
            </a:extLst>
          </p:cNvPr>
          <p:cNvSpPr>
            <a:spLocks noChangeArrowheads="1"/>
          </p:cNvSpPr>
          <p:nvPr/>
        </p:nvSpPr>
        <p:spPr bwMode="auto">
          <a:xfrm>
            <a:off x="2339668" y="3850580"/>
            <a:ext cx="2450672" cy="9144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Carboplatin/Etoposide</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202)</a:t>
            </a:r>
          </a:p>
        </p:txBody>
      </p:sp>
      <p:sp>
        <p:nvSpPr>
          <p:cNvPr id="74" name="TextBox 73">
            <a:extLst>
              <a:ext uri="{FF2B5EF4-FFF2-40B4-BE49-F238E27FC236}">
                <a16:creationId xmlns:a16="http://schemas.microsoft.com/office/drawing/2014/main" id="{0D0475B7-330F-4C77-834A-C1046C84853D}"/>
              </a:ext>
            </a:extLst>
          </p:cNvPr>
          <p:cNvSpPr txBox="1"/>
          <p:nvPr/>
        </p:nvSpPr>
        <p:spPr bwMode="auto">
          <a:xfrm>
            <a:off x="2290090" y="2522332"/>
            <a:ext cx="25187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Induction: 4 x 21-day cycles</a:t>
            </a:r>
          </a:p>
        </p:txBody>
      </p:sp>
      <p:sp>
        <p:nvSpPr>
          <p:cNvPr id="75" name="Content Placeholder 2">
            <a:extLst>
              <a:ext uri="{FF2B5EF4-FFF2-40B4-BE49-F238E27FC236}">
                <a16:creationId xmlns:a16="http://schemas.microsoft.com/office/drawing/2014/main" id="{9B386E20-8B51-440F-890A-DFB93763FEC3}"/>
              </a:ext>
            </a:extLst>
          </p:cNvPr>
          <p:cNvSpPr txBox="1">
            <a:spLocks/>
          </p:cNvSpPr>
          <p:nvPr/>
        </p:nvSpPr>
        <p:spPr bwMode="auto">
          <a:xfrm>
            <a:off x="609759" y="5246904"/>
            <a:ext cx="5574184" cy="84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PFS by investigator</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DoR, safety</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7" name="Content Placeholder 2">
            <a:extLst>
              <a:ext uri="{FF2B5EF4-FFF2-40B4-BE49-F238E27FC236}">
                <a16:creationId xmlns:a16="http://schemas.microsoft.com/office/drawing/2014/main" id="{9C6F7CC7-68C5-4A7B-B632-CC9C18D9FDEF}"/>
              </a:ext>
            </a:extLst>
          </p:cNvPr>
          <p:cNvSpPr txBox="1">
            <a:spLocks/>
          </p:cNvSpPr>
          <p:nvPr/>
        </p:nvSpPr>
        <p:spPr bwMode="auto">
          <a:xfrm>
            <a:off x="6495393" y="5271092"/>
            <a:ext cx="5277507" cy="84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ORR, safety/tolerability, PROs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9" name="Text Box 23">
            <a:extLst>
              <a:ext uri="{FF2B5EF4-FFF2-40B4-BE49-F238E27FC236}">
                <a16:creationId xmlns:a16="http://schemas.microsoft.com/office/drawing/2014/main" id="{9BD23C71-B632-4C03-997D-964516849658}"/>
              </a:ext>
            </a:extLst>
          </p:cNvPr>
          <p:cNvSpPr txBox="1">
            <a:spLocks noChangeArrowheads="1"/>
          </p:cNvSpPr>
          <p:nvPr/>
        </p:nvSpPr>
        <p:spPr bwMode="auto">
          <a:xfrm>
            <a:off x="6221484" y="2791306"/>
            <a:ext cx="170962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treatment-naive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ES-SCLC;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WHO PS 0/1; asymptomatic or treated and stable brain metastases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805)</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Rectangle 24">
            <a:extLst>
              <a:ext uri="{FF2B5EF4-FFF2-40B4-BE49-F238E27FC236}">
                <a16:creationId xmlns:a16="http://schemas.microsoft.com/office/drawing/2014/main" id="{9794946A-AE81-48E1-A343-A22752102398}"/>
              </a:ext>
            </a:extLst>
          </p:cNvPr>
          <p:cNvSpPr>
            <a:spLocks noChangeArrowheads="1"/>
          </p:cNvSpPr>
          <p:nvPr/>
        </p:nvSpPr>
        <p:spPr bwMode="auto">
          <a:xfrm>
            <a:off x="8358421" y="2452803"/>
            <a:ext cx="2040923" cy="82296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 + T + EP</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Q3W x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268)</a:t>
            </a:r>
          </a:p>
        </p:txBody>
      </p:sp>
      <p:sp>
        <p:nvSpPr>
          <p:cNvPr id="81" name="Rectangle 25">
            <a:extLst>
              <a:ext uri="{FF2B5EF4-FFF2-40B4-BE49-F238E27FC236}">
                <a16:creationId xmlns:a16="http://schemas.microsoft.com/office/drawing/2014/main" id="{53136300-C6AB-45D5-861E-FB43AFCE3760}"/>
              </a:ext>
            </a:extLst>
          </p:cNvPr>
          <p:cNvSpPr>
            <a:spLocks noChangeArrowheads="1"/>
          </p:cNvSpPr>
          <p:nvPr/>
        </p:nvSpPr>
        <p:spPr bwMode="auto">
          <a:xfrm>
            <a:off x="8358421" y="4233392"/>
            <a:ext cx="2049553" cy="82296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 x 4-6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269)</a:t>
            </a:r>
          </a:p>
        </p:txBody>
      </p:sp>
      <p:sp>
        <p:nvSpPr>
          <p:cNvPr id="84" name="Line 26">
            <a:extLst>
              <a:ext uri="{FF2B5EF4-FFF2-40B4-BE49-F238E27FC236}">
                <a16:creationId xmlns:a16="http://schemas.microsoft.com/office/drawing/2014/main" id="{B2A50B55-4E05-4548-93D9-AC725FB03981}"/>
              </a:ext>
            </a:extLst>
          </p:cNvPr>
          <p:cNvSpPr>
            <a:spLocks noChangeShapeType="1"/>
          </p:cNvSpPr>
          <p:nvPr/>
        </p:nvSpPr>
        <p:spPr bwMode="auto">
          <a:xfrm>
            <a:off x="7784158" y="4154003"/>
            <a:ext cx="416620" cy="2343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Line 27">
            <a:extLst>
              <a:ext uri="{FF2B5EF4-FFF2-40B4-BE49-F238E27FC236}">
                <a16:creationId xmlns:a16="http://schemas.microsoft.com/office/drawing/2014/main" id="{DEAD9282-885B-4E32-B1AE-454219E90D7C}"/>
              </a:ext>
            </a:extLst>
          </p:cNvPr>
          <p:cNvSpPr>
            <a:spLocks noChangeShapeType="1"/>
          </p:cNvSpPr>
          <p:nvPr/>
        </p:nvSpPr>
        <p:spPr bwMode="auto">
          <a:xfrm flipV="1">
            <a:off x="7765108" y="3075508"/>
            <a:ext cx="476798" cy="2756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Rectangle 28">
            <a:extLst>
              <a:ext uri="{FF2B5EF4-FFF2-40B4-BE49-F238E27FC236}">
                <a16:creationId xmlns:a16="http://schemas.microsoft.com/office/drawing/2014/main" id="{FC3271AB-4E6F-4B42-8B14-508E83058AB3}"/>
              </a:ext>
            </a:extLst>
          </p:cNvPr>
          <p:cNvSpPr>
            <a:spLocks noChangeArrowheads="1"/>
          </p:cNvSpPr>
          <p:nvPr/>
        </p:nvSpPr>
        <p:spPr bwMode="auto">
          <a:xfrm>
            <a:off x="8358421" y="3338543"/>
            <a:ext cx="2049553" cy="82296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 + EP</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 x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268)</a:t>
            </a:r>
          </a:p>
        </p:txBody>
      </p:sp>
      <p:sp>
        <p:nvSpPr>
          <p:cNvPr id="88" name="Line 33">
            <a:extLst>
              <a:ext uri="{FF2B5EF4-FFF2-40B4-BE49-F238E27FC236}">
                <a16:creationId xmlns:a16="http://schemas.microsoft.com/office/drawing/2014/main" id="{4F14B473-5583-42AA-9841-7701CFE1CA5B}"/>
              </a:ext>
            </a:extLst>
          </p:cNvPr>
          <p:cNvSpPr>
            <a:spLocks noChangeShapeType="1"/>
          </p:cNvSpPr>
          <p:nvPr/>
        </p:nvSpPr>
        <p:spPr bwMode="auto">
          <a:xfrm>
            <a:off x="7765108" y="3724714"/>
            <a:ext cx="51489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Rectangle 24">
            <a:extLst>
              <a:ext uri="{FF2B5EF4-FFF2-40B4-BE49-F238E27FC236}">
                <a16:creationId xmlns:a16="http://schemas.microsoft.com/office/drawing/2014/main" id="{8FAD3696-AD09-4E55-9602-E7CB1D5B92BC}"/>
              </a:ext>
            </a:extLst>
          </p:cNvPr>
          <p:cNvSpPr>
            <a:spLocks noChangeArrowheads="1"/>
          </p:cNvSpPr>
          <p:nvPr/>
        </p:nvSpPr>
        <p:spPr bwMode="auto">
          <a:xfrm>
            <a:off x="10844142" y="2452803"/>
            <a:ext cx="1069155" cy="82296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 + T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Q4W</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until PD</a:t>
            </a:r>
          </a:p>
        </p:txBody>
      </p:sp>
      <p:sp>
        <p:nvSpPr>
          <p:cNvPr id="90" name="Rectangle 25">
            <a:extLst>
              <a:ext uri="{FF2B5EF4-FFF2-40B4-BE49-F238E27FC236}">
                <a16:creationId xmlns:a16="http://schemas.microsoft.com/office/drawing/2014/main" id="{73343E81-0E90-450D-93C3-ECF455E7DA74}"/>
              </a:ext>
            </a:extLst>
          </p:cNvPr>
          <p:cNvSpPr>
            <a:spLocks noChangeArrowheads="1"/>
          </p:cNvSpPr>
          <p:nvPr/>
        </p:nvSpPr>
        <p:spPr bwMode="auto">
          <a:xfrm>
            <a:off x="10844142" y="4233392"/>
            <a:ext cx="1069155" cy="82296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Optional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PCI</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28">
            <a:extLst>
              <a:ext uri="{FF2B5EF4-FFF2-40B4-BE49-F238E27FC236}">
                <a16:creationId xmlns:a16="http://schemas.microsoft.com/office/drawing/2014/main" id="{A2627F12-EA4C-4BE2-A83F-56163DD15E03}"/>
              </a:ext>
            </a:extLst>
          </p:cNvPr>
          <p:cNvSpPr>
            <a:spLocks noChangeArrowheads="1"/>
          </p:cNvSpPr>
          <p:nvPr/>
        </p:nvSpPr>
        <p:spPr bwMode="auto">
          <a:xfrm>
            <a:off x="10844142" y="3338543"/>
            <a:ext cx="1069155" cy="82296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Q4W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until PD</a:t>
            </a:r>
          </a:p>
        </p:txBody>
      </p:sp>
      <p:sp>
        <p:nvSpPr>
          <p:cNvPr id="92" name="Text Box 31">
            <a:extLst>
              <a:ext uri="{FF2B5EF4-FFF2-40B4-BE49-F238E27FC236}">
                <a16:creationId xmlns:a16="http://schemas.microsoft.com/office/drawing/2014/main" id="{BB14B604-4382-44F5-854C-DA56067D0019}"/>
              </a:ext>
            </a:extLst>
          </p:cNvPr>
          <p:cNvSpPr txBox="1">
            <a:spLocks noChangeArrowheads="1"/>
          </p:cNvSpPr>
          <p:nvPr/>
        </p:nvSpPr>
        <p:spPr bwMode="auto">
          <a:xfrm>
            <a:off x="6193871" y="1971496"/>
            <a:ext cx="4751363"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planned carboplatin vs cisplatin</a:t>
            </a:r>
          </a:p>
        </p:txBody>
      </p:sp>
      <p:cxnSp>
        <p:nvCxnSpPr>
          <p:cNvPr id="93" name="Straight Arrow Connector 92">
            <a:extLst>
              <a:ext uri="{FF2B5EF4-FFF2-40B4-BE49-F238E27FC236}">
                <a16:creationId xmlns:a16="http://schemas.microsoft.com/office/drawing/2014/main" id="{2B013E21-8EB2-4D60-AE0A-740D56302A90}"/>
              </a:ext>
            </a:extLst>
          </p:cNvPr>
          <p:cNvCxnSpPr/>
          <p:nvPr/>
        </p:nvCxnSpPr>
        <p:spPr bwMode="auto">
          <a:xfrm>
            <a:off x="8003621" y="2329659"/>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95" name="TextBox 94">
            <a:extLst>
              <a:ext uri="{FF2B5EF4-FFF2-40B4-BE49-F238E27FC236}">
                <a16:creationId xmlns:a16="http://schemas.microsoft.com/office/drawing/2014/main" id="{7381D078-634B-4543-9D50-D08B4DED818D}"/>
              </a:ext>
            </a:extLst>
          </p:cNvPr>
          <p:cNvSpPr txBox="1"/>
          <p:nvPr/>
        </p:nvSpPr>
        <p:spPr bwMode="auto">
          <a:xfrm>
            <a:off x="1481794" y="1469153"/>
            <a:ext cx="4121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IMpower133</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6" name="TextBox 95">
            <a:extLst>
              <a:ext uri="{FF2B5EF4-FFF2-40B4-BE49-F238E27FC236}">
                <a16:creationId xmlns:a16="http://schemas.microsoft.com/office/drawing/2014/main" id="{B21F404C-E5A6-47E0-A68C-F791A4D373A4}"/>
              </a:ext>
            </a:extLst>
          </p:cNvPr>
          <p:cNvSpPr txBox="1"/>
          <p:nvPr/>
        </p:nvSpPr>
        <p:spPr bwMode="auto">
          <a:xfrm>
            <a:off x="7515056" y="1469153"/>
            <a:ext cx="4121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CASPIAN</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7" name="TextBox 96">
            <a:extLst>
              <a:ext uri="{FF2B5EF4-FFF2-40B4-BE49-F238E27FC236}">
                <a16:creationId xmlns:a16="http://schemas.microsoft.com/office/drawing/2014/main" id="{C0B11FE6-A471-4DD8-A599-27FC6C579F39}"/>
              </a:ext>
            </a:extLst>
          </p:cNvPr>
          <p:cNvSpPr txBox="1"/>
          <p:nvPr/>
        </p:nvSpPr>
        <p:spPr bwMode="auto">
          <a:xfrm>
            <a:off x="4867343" y="2522332"/>
            <a:ext cx="1408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98" name="TextBox 97">
            <a:extLst>
              <a:ext uri="{FF2B5EF4-FFF2-40B4-BE49-F238E27FC236}">
                <a16:creationId xmlns:a16="http://schemas.microsoft.com/office/drawing/2014/main" id="{14580CEB-FAED-4DE1-9F38-DA13BA9474B1}"/>
              </a:ext>
            </a:extLst>
          </p:cNvPr>
          <p:cNvSpPr txBox="1"/>
          <p:nvPr/>
        </p:nvSpPr>
        <p:spPr bwMode="auto">
          <a:xfrm>
            <a:off x="2284093" y="4774708"/>
            <a:ext cx="1340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*PCI per local SoC.</a:t>
            </a:r>
          </a:p>
        </p:txBody>
      </p:sp>
      <p:sp>
        <p:nvSpPr>
          <p:cNvPr id="99" name="Line 52">
            <a:extLst>
              <a:ext uri="{FF2B5EF4-FFF2-40B4-BE49-F238E27FC236}">
                <a16:creationId xmlns:a16="http://schemas.microsoft.com/office/drawing/2014/main" id="{B6F93C03-0A84-44A1-BEFE-9A23BF210266}"/>
              </a:ext>
            </a:extLst>
          </p:cNvPr>
          <p:cNvSpPr>
            <a:spLocks noChangeShapeType="1"/>
          </p:cNvSpPr>
          <p:nvPr/>
        </p:nvSpPr>
        <p:spPr bwMode="auto">
          <a:xfrm>
            <a:off x="10482204" y="286428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TextBox 99">
            <a:extLst>
              <a:ext uri="{FF2B5EF4-FFF2-40B4-BE49-F238E27FC236}">
                <a16:creationId xmlns:a16="http://schemas.microsoft.com/office/drawing/2014/main" id="{1A084B8A-E142-4253-864E-44EE1BF62167}"/>
              </a:ext>
            </a:extLst>
          </p:cNvPr>
          <p:cNvSpPr txBox="1"/>
          <p:nvPr/>
        </p:nvSpPr>
        <p:spPr bwMode="auto">
          <a:xfrm>
            <a:off x="8873637" y="2160903"/>
            <a:ext cx="998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Induction</a:t>
            </a:r>
          </a:p>
        </p:txBody>
      </p:sp>
      <p:sp>
        <p:nvSpPr>
          <p:cNvPr id="101" name="TextBox 100">
            <a:extLst>
              <a:ext uri="{FF2B5EF4-FFF2-40B4-BE49-F238E27FC236}">
                <a16:creationId xmlns:a16="http://schemas.microsoft.com/office/drawing/2014/main" id="{8553A034-A24F-4EAF-B738-F057CD018565}"/>
              </a:ext>
            </a:extLst>
          </p:cNvPr>
          <p:cNvSpPr txBox="1"/>
          <p:nvPr/>
        </p:nvSpPr>
        <p:spPr bwMode="auto">
          <a:xfrm>
            <a:off x="10725944" y="2124324"/>
            <a:ext cx="130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102" name="Line 52">
            <a:extLst>
              <a:ext uri="{FF2B5EF4-FFF2-40B4-BE49-F238E27FC236}">
                <a16:creationId xmlns:a16="http://schemas.microsoft.com/office/drawing/2014/main" id="{E77DE951-6CBA-49FE-8949-97C3C137FF98}"/>
              </a:ext>
            </a:extLst>
          </p:cNvPr>
          <p:cNvSpPr>
            <a:spLocks noChangeShapeType="1"/>
          </p:cNvSpPr>
          <p:nvPr/>
        </p:nvSpPr>
        <p:spPr bwMode="auto">
          <a:xfrm>
            <a:off x="10482204" y="375002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Line 52">
            <a:extLst>
              <a:ext uri="{FF2B5EF4-FFF2-40B4-BE49-F238E27FC236}">
                <a16:creationId xmlns:a16="http://schemas.microsoft.com/office/drawing/2014/main" id="{10F2E28F-019F-4E9C-A7AE-9EEE8ABA104A}"/>
              </a:ext>
            </a:extLst>
          </p:cNvPr>
          <p:cNvSpPr>
            <a:spLocks noChangeShapeType="1"/>
          </p:cNvSpPr>
          <p:nvPr/>
        </p:nvSpPr>
        <p:spPr bwMode="auto">
          <a:xfrm>
            <a:off x="10482204" y="4644872"/>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4" name="Straight Connector 103">
            <a:extLst>
              <a:ext uri="{FF2B5EF4-FFF2-40B4-BE49-F238E27FC236}">
                <a16:creationId xmlns:a16="http://schemas.microsoft.com/office/drawing/2014/main" id="{4B79DBB9-0EFA-45DF-BB5E-ECFBA0B1FFF2}"/>
              </a:ext>
            </a:extLst>
          </p:cNvPr>
          <p:cNvCxnSpPr/>
          <p:nvPr/>
        </p:nvCxnSpPr>
        <p:spPr bwMode="auto">
          <a:xfrm>
            <a:off x="6256486" y="1541149"/>
            <a:ext cx="0" cy="4632672"/>
          </a:xfrm>
          <a:prstGeom prst="line">
            <a:avLst/>
          </a:prstGeom>
          <a:noFill/>
          <a:ln w="28575" cap="flat" cmpd="sng" algn="ctr">
            <a:solidFill>
              <a:schemeClr val="bg2"/>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0AED2CEC-9A3D-47CF-A766-B1D5409775A0}"/>
              </a:ext>
            </a:extLst>
          </p:cNvPr>
          <p:cNvSpPr txBox="1"/>
          <p:nvPr/>
        </p:nvSpPr>
        <p:spPr bwMode="auto">
          <a:xfrm>
            <a:off x="8358421" y="5056351"/>
            <a:ext cx="21105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carboplatin or cisplatin.</a:t>
            </a:r>
          </a:p>
        </p:txBody>
      </p:sp>
      <p:sp>
        <p:nvSpPr>
          <p:cNvPr id="109" name="Text Box 15">
            <a:extLst>
              <a:ext uri="{FF2B5EF4-FFF2-40B4-BE49-F238E27FC236}">
                <a16:creationId xmlns:a16="http://schemas.microsoft.com/office/drawing/2014/main" id="{19034143-6DD3-4D83-A702-0464CB66EAAD}"/>
              </a:ext>
            </a:extLst>
          </p:cNvPr>
          <p:cNvSpPr txBox="1">
            <a:spLocks noChangeArrowheads="1"/>
          </p:cNvSpPr>
          <p:nvPr/>
        </p:nvSpPr>
        <p:spPr bwMode="auto">
          <a:xfrm>
            <a:off x="412751" y="63573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Liu. JCO. 2021;39:619. 2. Horn. NEJM. 2018;379:2220. 3. Paz-Ares. ESMO Open. 2022;7:100408.</a:t>
            </a:r>
          </a:p>
        </p:txBody>
      </p:sp>
    </p:spTree>
    <p:extLst>
      <p:ext uri="{BB962C8B-B14F-4D97-AF65-F5344CB8AC3E}">
        <p14:creationId xmlns:p14="http://schemas.microsoft.com/office/powerpoint/2010/main" val="1305756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TextBox 1066">
            <a:extLst>
              <a:ext uri="{FF2B5EF4-FFF2-40B4-BE49-F238E27FC236}">
                <a16:creationId xmlns:a16="http://schemas.microsoft.com/office/drawing/2014/main" id="{CF1B5C0B-3A75-E95B-D12D-6349A2D9CE09}"/>
              </a:ext>
            </a:extLst>
          </p:cNvPr>
          <p:cNvSpPr txBox="1"/>
          <p:nvPr/>
        </p:nvSpPr>
        <p:spPr bwMode="auto">
          <a:xfrm>
            <a:off x="10328981" y="3385280"/>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21</a:t>
            </a:r>
          </a:p>
        </p:txBody>
      </p:sp>
      <p:sp>
        <p:nvSpPr>
          <p:cNvPr id="31" name="Line 34">
            <a:extLst>
              <a:ext uri="{FF2B5EF4-FFF2-40B4-BE49-F238E27FC236}">
                <a16:creationId xmlns:a16="http://schemas.microsoft.com/office/drawing/2014/main" id="{C7251B3E-FCBD-A2CD-DFFA-452FD6AB6221}"/>
              </a:ext>
            </a:extLst>
          </p:cNvPr>
          <p:cNvSpPr>
            <a:spLocks noChangeShapeType="1"/>
          </p:cNvSpPr>
          <p:nvPr/>
        </p:nvSpPr>
        <p:spPr bwMode="auto">
          <a:xfrm>
            <a:off x="10566508" y="3310333"/>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4" name="Freeform 1153">
            <a:extLst>
              <a:ext uri="{FF2B5EF4-FFF2-40B4-BE49-F238E27FC236}">
                <a16:creationId xmlns:a16="http://schemas.microsoft.com/office/drawing/2014/main" id="{554B183E-C0F7-241A-3BA6-1FA9D091E949}"/>
              </a:ext>
            </a:extLst>
          </p:cNvPr>
          <p:cNvSpPr/>
          <p:nvPr/>
        </p:nvSpPr>
        <p:spPr bwMode="auto">
          <a:xfrm>
            <a:off x="7340906" y="3922005"/>
            <a:ext cx="3360145" cy="1825128"/>
          </a:xfrm>
          <a:custGeom>
            <a:avLst/>
            <a:gdLst>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33041 w 3360145"/>
              <a:gd name="connsiteY55" fmla="*/ 818920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47451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33041 w 3360145"/>
              <a:gd name="connsiteY55" fmla="*/ 818920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35796 w 3360145"/>
              <a:gd name="connsiteY55" fmla="*/ 799641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38550 w 3360145"/>
              <a:gd name="connsiteY55" fmla="*/ 794132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30287 w 3360145"/>
              <a:gd name="connsiteY55" fmla="*/ 794132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44059 w 3360145"/>
              <a:gd name="connsiteY55" fmla="*/ 794132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24779 w 3360145"/>
              <a:gd name="connsiteY55" fmla="*/ 796886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 name="connsiteX0" fmla="*/ 3360145 w 3360145"/>
              <a:gd name="connsiteY0" fmla="*/ 1825128 h 1825128"/>
              <a:gd name="connsiteX1" fmla="*/ 3187547 w 3360145"/>
              <a:gd name="connsiteY1" fmla="*/ 1825128 h 1825128"/>
              <a:gd name="connsiteX2" fmla="*/ 3187547 w 3360145"/>
              <a:gd name="connsiteY2" fmla="*/ 1637841 h 1825128"/>
              <a:gd name="connsiteX3" fmla="*/ 3084723 w 3360145"/>
              <a:gd name="connsiteY3" fmla="*/ 1637841 h 1825128"/>
              <a:gd name="connsiteX4" fmla="*/ 3084723 w 3360145"/>
              <a:gd name="connsiteY4" fmla="*/ 1575412 h 1825128"/>
              <a:gd name="connsiteX5" fmla="*/ 2901108 w 3360145"/>
              <a:gd name="connsiteY5" fmla="*/ 1575412 h 1825128"/>
              <a:gd name="connsiteX6" fmla="*/ 2901108 w 3360145"/>
              <a:gd name="connsiteY6" fmla="*/ 1535017 h 1825128"/>
              <a:gd name="connsiteX7" fmla="*/ 2765234 w 3360145"/>
              <a:gd name="connsiteY7" fmla="*/ 1535017 h 1825128"/>
              <a:gd name="connsiteX8" fmla="*/ 2765234 w 3360145"/>
              <a:gd name="connsiteY8" fmla="*/ 1535017 h 1825128"/>
              <a:gd name="connsiteX9" fmla="*/ 2765234 w 3360145"/>
              <a:gd name="connsiteY9" fmla="*/ 1535017 h 1825128"/>
              <a:gd name="connsiteX10" fmla="*/ 2765234 w 3360145"/>
              <a:gd name="connsiteY10" fmla="*/ 1505638 h 1825128"/>
              <a:gd name="connsiteX11" fmla="*/ 2710149 w 3360145"/>
              <a:gd name="connsiteY11" fmla="*/ 1505638 h 1825128"/>
              <a:gd name="connsiteX12" fmla="*/ 2710149 w 3360145"/>
              <a:gd name="connsiteY12" fmla="*/ 1483605 h 1825128"/>
              <a:gd name="connsiteX13" fmla="*/ 2644048 w 3360145"/>
              <a:gd name="connsiteY13" fmla="*/ 1483605 h 1825128"/>
              <a:gd name="connsiteX14" fmla="*/ 2644048 w 3360145"/>
              <a:gd name="connsiteY14" fmla="*/ 1465243 h 1825128"/>
              <a:gd name="connsiteX15" fmla="*/ 2570602 w 3360145"/>
              <a:gd name="connsiteY15" fmla="*/ 1465243 h 1825128"/>
              <a:gd name="connsiteX16" fmla="*/ 2570602 w 3360145"/>
              <a:gd name="connsiteY16" fmla="*/ 1439537 h 1825128"/>
              <a:gd name="connsiteX17" fmla="*/ 2515518 w 3360145"/>
              <a:gd name="connsiteY17" fmla="*/ 1439537 h 1825128"/>
              <a:gd name="connsiteX18" fmla="*/ 2515518 w 3360145"/>
              <a:gd name="connsiteY18" fmla="*/ 1406487 h 1825128"/>
              <a:gd name="connsiteX19" fmla="*/ 2449417 w 3360145"/>
              <a:gd name="connsiteY19" fmla="*/ 1406487 h 1825128"/>
              <a:gd name="connsiteX20" fmla="*/ 2449417 w 3360145"/>
              <a:gd name="connsiteY20" fmla="*/ 1384453 h 1825128"/>
              <a:gd name="connsiteX21" fmla="*/ 2324559 w 3360145"/>
              <a:gd name="connsiteY21" fmla="*/ 1384453 h 1825128"/>
              <a:gd name="connsiteX22" fmla="*/ 2324559 w 3360145"/>
              <a:gd name="connsiteY22" fmla="*/ 1373436 h 1825128"/>
              <a:gd name="connsiteX23" fmla="*/ 2199701 w 3360145"/>
              <a:gd name="connsiteY23" fmla="*/ 1373436 h 1825128"/>
              <a:gd name="connsiteX24" fmla="*/ 2199701 w 3360145"/>
              <a:gd name="connsiteY24" fmla="*/ 1362419 h 1825128"/>
              <a:gd name="connsiteX25" fmla="*/ 2137272 w 3360145"/>
              <a:gd name="connsiteY25" fmla="*/ 1362419 h 1825128"/>
              <a:gd name="connsiteX26" fmla="*/ 2137272 w 3360145"/>
              <a:gd name="connsiteY26" fmla="*/ 1329368 h 1825128"/>
              <a:gd name="connsiteX27" fmla="*/ 2074843 w 3360145"/>
              <a:gd name="connsiteY27" fmla="*/ 1329368 h 1825128"/>
              <a:gd name="connsiteX28" fmla="*/ 2074843 w 3360145"/>
              <a:gd name="connsiteY28" fmla="*/ 1292646 h 1825128"/>
              <a:gd name="connsiteX29" fmla="*/ 1983036 w 3360145"/>
              <a:gd name="connsiteY29" fmla="*/ 1292646 h 1825128"/>
              <a:gd name="connsiteX30" fmla="*/ 1983036 w 3360145"/>
              <a:gd name="connsiteY30" fmla="*/ 1241234 h 1825128"/>
              <a:gd name="connsiteX31" fmla="*/ 1916935 w 3360145"/>
              <a:gd name="connsiteY31" fmla="*/ 1241234 h 1825128"/>
              <a:gd name="connsiteX32" fmla="*/ 1916935 w 3360145"/>
              <a:gd name="connsiteY32" fmla="*/ 1208183 h 1825128"/>
              <a:gd name="connsiteX33" fmla="*/ 1803094 w 3360145"/>
              <a:gd name="connsiteY33" fmla="*/ 1208183 h 1825128"/>
              <a:gd name="connsiteX34" fmla="*/ 1803094 w 3360145"/>
              <a:gd name="connsiteY34" fmla="*/ 1175132 h 1825128"/>
              <a:gd name="connsiteX35" fmla="*/ 1733321 w 3360145"/>
              <a:gd name="connsiteY35" fmla="*/ 1175132 h 1825128"/>
              <a:gd name="connsiteX36" fmla="*/ 1733321 w 3360145"/>
              <a:gd name="connsiteY36" fmla="*/ 1134737 h 1825128"/>
              <a:gd name="connsiteX37" fmla="*/ 1696598 w 3360145"/>
              <a:gd name="connsiteY37" fmla="*/ 1134737 h 1825128"/>
              <a:gd name="connsiteX38" fmla="*/ 1696598 w 3360145"/>
              <a:gd name="connsiteY38" fmla="*/ 1090670 h 1825128"/>
              <a:gd name="connsiteX39" fmla="*/ 1659875 w 3360145"/>
              <a:gd name="connsiteY39" fmla="*/ 1090670 h 1825128"/>
              <a:gd name="connsiteX40" fmla="*/ 1659875 w 3360145"/>
              <a:gd name="connsiteY40" fmla="*/ 1042930 h 1825128"/>
              <a:gd name="connsiteX41" fmla="*/ 1623152 w 3360145"/>
              <a:gd name="connsiteY41" fmla="*/ 1042930 h 1825128"/>
              <a:gd name="connsiteX42" fmla="*/ 1623152 w 3360145"/>
              <a:gd name="connsiteY42" fmla="*/ 1042930 h 1825128"/>
              <a:gd name="connsiteX43" fmla="*/ 1623152 w 3360145"/>
              <a:gd name="connsiteY43" fmla="*/ 1006207 h 1825128"/>
              <a:gd name="connsiteX44" fmla="*/ 1538689 w 3360145"/>
              <a:gd name="connsiteY44" fmla="*/ 1006207 h 1825128"/>
              <a:gd name="connsiteX45" fmla="*/ 1538689 w 3360145"/>
              <a:gd name="connsiteY45" fmla="*/ 962140 h 1825128"/>
              <a:gd name="connsiteX46" fmla="*/ 1490949 w 3360145"/>
              <a:gd name="connsiteY46" fmla="*/ 962140 h 1825128"/>
              <a:gd name="connsiteX47" fmla="*/ 1490949 w 3360145"/>
              <a:gd name="connsiteY47" fmla="*/ 932761 h 1825128"/>
              <a:gd name="connsiteX48" fmla="*/ 1443210 w 3360145"/>
              <a:gd name="connsiteY48" fmla="*/ 932761 h 1825128"/>
              <a:gd name="connsiteX49" fmla="*/ 1443210 w 3360145"/>
              <a:gd name="connsiteY49" fmla="*/ 899711 h 1825128"/>
              <a:gd name="connsiteX50" fmla="*/ 1413831 w 3360145"/>
              <a:gd name="connsiteY50" fmla="*/ 899711 h 1825128"/>
              <a:gd name="connsiteX51" fmla="*/ 1413831 w 3360145"/>
              <a:gd name="connsiteY51" fmla="*/ 859315 h 1825128"/>
              <a:gd name="connsiteX52" fmla="*/ 1377108 w 3360145"/>
              <a:gd name="connsiteY52" fmla="*/ 859315 h 1825128"/>
              <a:gd name="connsiteX53" fmla="*/ 1377108 w 3360145"/>
              <a:gd name="connsiteY53" fmla="*/ 818920 h 1825128"/>
              <a:gd name="connsiteX54" fmla="*/ 1333041 w 3360145"/>
              <a:gd name="connsiteY54" fmla="*/ 818920 h 1825128"/>
              <a:gd name="connsiteX55" fmla="*/ 1327533 w 3360145"/>
              <a:gd name="connsiteY55" fmla="*/ 796886 h 1825128"/>
              <a:gd name="connsiteX56" fmla="*/ 1303663 w 3360145"/>
              <a:gd name="connsiteY56" fmla="*/ 789542 h 1825128"/>
              <a:gd name="connsiteX57" fmla="*/ 1303663 w 3360145"/>
              <a:gd name="connsiteY57" fmla="*/ 760164 h 1825128"/>
              <a:gd name="connsiteX58" fmla="*/ 1248578 w 3360145"/>
              <a:gd name="connsiteY58" fmla="*/ 760164 h 1825128"/>
              <a:gd name="connsiteX59" fmla="*/ 1248578 w 3360145"/>
              <a:gd name="connsiteY59" fmla="*/ 723441 h 1825128"/>
              <a:gd name="connsiteX60" fmla="*/ 1200839 w 3360145"/>
              <a:gd name="connsiteY60" fmla="*/ 723441 h 1825128"/>
              <a:gd name="connsiteX61" fmla="*/ 1200839 w 3360145"/>
              <a:gd name="connsiteY61" fmla="*/ 679373 h 1825128"/>
              <a:gd name="connsiteX62" fmla="*/ 1156771 w 3360145"/>
              <a:gd name="connsiteY62" fmla="*/ 679373 h 1825128"/>
              <a:gd name="connsiteX63" fmla="*/ 1156771 w 3360145"/>
              <a:gd name="connsiteY63" fmla="*/ 627961 h 1825128"/>
              <a:gd name="connsiteX64" fmla="*/ 1101687 w 3360145"/>
              <a:gd name="connsiteY64" fmla="*/ 627961 h 1825128"/>
              <a:gd name="connsiteX65" fmla="*/ 1101687 w 3360145"/>
              <a:gd name="connsiteY65" fmla="*/ 561860 h 1825128"/>
              <a:gd name="connsiteX66" fmla="*/ 1053947 w 3360145"/>
              <a:gd name="connsiteY66" fmla="*/ 561860 h 1825128"/>
              <a:gd name="connsiteX67" fmla="*/ 1053947 w 3360145"/>
              <a:gd name="connsiteY67" fmla="*/ 521465 h 1825128"/>
              <a:gd name="connsiteX68" fmla="*/ 998863 w 3360145"/>
              <a:gd name="connsiteY68" fmla="*/ 521465 h 1825128"/>
              <a:gd name="connsiteX69" fmla="*/ 998863 w 3360145"/>
              <a:gd name="connsiteY69" fmla="*/ 477397 h 1825128"/>
              <a:gd name="connsiteX70" fmla="*/ 947451 w 3360145"/>
              <a:gd name="connsiteY70" fmla="*/ 477397 h 1825128"/>
              <a:gd name="connsiteX71" fmla="*/ 947451 w 3360145"/>
              <a:gd name="connsiteY71" fmla="*/ 440675 h 1825128"/>
              <a:gd name="connsiteX72" fmla="*/ 925417 w 3360145"/>
              <a:gd name="connsiteY72" fmla="*/ 440675 h 1825128"/>
              <a:gd name="connsiteX73" fmla="*/ 910728 w 3360145"/>
              <a:gd name="connsiteY73" fmla="*/ 403952 h 1825128"/>
              <a:gd name="connsiteX74" fmla="*/ 885022 w 3360145"/>
              <a:gd name="connsiteY74" fmla="*/ 378246 h 1825128"/>
              <a:gd name="connsiteX75" fmla="*/ 859316 w 3360145"/>
              <a:gd name="connsiteY75" fmla="*/ 352540 h 1825128"/>
              <a:gd name="connsiteX76" fmla="*/ 767508 w 3360145"/>
              <a:gd name="connsiteY76" fmla="*/ 352540 h 1825128"/>
              <a:gd name="connsiteX77" fmla="*/ 767508 w 3360145"/>
              <a:gd name="connsiteY77" fmla="*/ 297455 h 1825128"/>
              <a:gd name="connsiteX78" fmla="*/ 719769 w 3360145"/>
              <a:gd name="connsiteY78" fmla="*/ 297455 h 1825128"/>
              <a:gd name="connsiteX79" fmla="*/ 719769 w 3360145"/>
              <a:gd name="connsiteY79" fmla="*/ 268077 h 1825128"/>
              <a:gd name="connsiteX80" fmla="*/ 668357 w 3360145"/>
              <a:gd name="connsiteY80" fmla="*/ 268077 h 1825128"/>
              <a:gd name="connsiteX81" fmla="*/ 668357 w 3360145"/>
              <a:gd name="connsiteY81" fmla="*/ 231354 h 1825128"/>
              <a:gd name="connsiteX82" fmla="*/ 602255 w 3360145"/>
              <a:gd name="connsiteY82" fmla="*/ 231354 h 1825128"/>
              <a:gd name="connsiteX83" fmla="*/ 602255 w 3360145"/>
              <a:gd name="connsiteY83" fmla="*/ 201976 h 1825128"/>
              <a:gd name="connsiteX84" fmla="*/ 470053 w 3360145"/>
              <a:gd name="connsiteY84" fmla="*/ 201976 h 1825128"/>
              <a:gd name="connsiteX85" fmla="*/ 470053 w 3360145"/>
              <a:gd name="connsiteY85" fmla="*/ 168925 h 1825128"/>
              <a:gd name="connsiteX86" fmla="*/ 414969 w 3360145"/>
              <a:gd name="connsiteY86" fmla="*/ 168925 h 1825128"/>
              <a:gd name="connsiteX87" fmla="*/ 414969 w 3360145"/>
              <a:gd name="connsiteY87" fmla="*/ 150564 h 1825128"/>
              <a:gd name="connsiteX88" fmla="*/ 308472 w 3360145"/>
              <a:gd name="connsiteY88" fmla="*/ 150564 h 1825128"/>
              <a:gd name="connsiteX89" fmla="*/ 308472 w 3360145"/>
              <a:gd name="connsiteY89" fmla="*/ 150564 h 1825128"/>
              <a:gd name="connsiteX90" fmla="*/ 308472 w 3360145"/>
              <a:gd name="connsiteY90" fmla="*/ 113841 h 1825128"/>
              <a:gd name="connsiteX91" fmla="*/ 209321 w 3360145"/>
              <a:gd name="connsiteY91" fmla="*/ 113841 h 1825128"/>
              <a:gd name="connsiteX92" fmla="*/ 209321 w 3360145"/>
              <a:gd name="connsiteY92" fmla="*/ 66101 h 1825128"/>
              <a:gd name="connsiteX93" fmla="*/ 121186 w 3360145"/>
              <a:gd name="connsiteY93" fmla="*/ 66101 h 1825128"/>
              <a:gd name="connsiteX94" fmla="*/ 121186 w 3360145"/>
              <a:gd name="connsiteY94" fmla="*/ 33050 h 1825128"/>
              <a:gd name="connsiteX95" fmla="*/ 44067 w 3360145"/>
              <a:gd name="connsiteY95" fmla="*/ 33050 h 1825128"/>
              <a:gd name="connsiteX96" fmla="*/ 44067 w 3360145"/>
              <a:gd name="connsiteY96" fmla="*/ 0 h 1825128"/>
              <a:gd name="connsiteX97" fmla="*/ 0 w 3360145"/>
              <a:gd name="connsiteY97" fmla="*/ 0 h 182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360145" h="1825128">
                <a:moveTo>
                  <a:pt x="3360145" y="1825128"/>
                </a:moveTo>
                <a:lnTo>
                  <a:pt x="3187547" y="1825128"/>
                </a:lnTo>
                <a:lnTo>
                  <a:pt x="3187547" y="1637841"/>
                </a:lnTo>
                <a:lnTo>
                  <a:pt x="3084723" y="1637841"/>
                </a:lnTo>
                <a:lnTo>
                  <a:pt x="3084723" y="1575412"/>
                </a:lnTo>
                <a:lnTo>
                  <a:pt x="2901108" y="1575412"/>
                </a:lnTo>
                <a:lnTo>
                  <a:pt x="2901108" y="1535017"/>
                </a:lnTo>
                <a:lnTo>
                  <a:pt x="2765234" y="1535017"/>
                </a:lnTo>
                <a:lnTo>
                  <a:pt x="2765234" y="1535017"/>
                </a:lnTo>
                <a:lnTo>
                  <a:pt x="2765234" y="1535017"/>
                </a:lnTo>
                <a:lnTo>
                  <a:pt x="2765234" y="1505638"/>
                </a:lnTo>
                <a:lnTo>
                  <a:pt x="2710149" y="1505638"/>
                </a:lnTo>
                <a:lnTo>
                  <a:pt x="2710149" y="1483605"/>
                </a:lnTo>
                <a:lnTo>
                  <a:pt x="2644048" y="1483605"/>
                </a:lnTo>
                <a:lnTo>
                  <a:pt x="2644048" y="1465243"/>
                </a:lnTo>
                <a:lnTo>
                  <a:pt x="2570602" y="1465243"/>
                </a:lnTo>
                <a:lnTo>
                  <a:pt x="2570602" y="1439537"/>
                </a:lnTo>
                <a:lnTo>
                  <a:pt x="2515518" y="1439537"/>
                </a:lnTo>
                <a:lnTo>
                  <a:pt x="2515518" y="1406487"/>
                </a:lnTo>
                <a:lnTo>
                  <a:pt x="2449417" y="1406487"/>
                </a:lnTo>
                <a:lnTo>
                  <a:pt x="2449417" y="1384453"/>
                </a:lnTo>
                <a:lnTo>
                  <a:pt x="2324559" y="1384453"/>
                </a:lnTo>
                <a:lnTo>
                  <a:pt x="2324559" y="1373436"/>
                </a:lnTo>
                <a:lnTo>
                  <a:pt x="2199701" y="1373436"/>
                </a:lnTo>
                <a:lnTo>
                  <a:pt x="2199701" y="1362419"/>
                </a:lnTo>
                <a:lnTo>
                  <a:pt x="2137272" y="1362419"/>
                </a:lnTo>
                <a:lnTo>
                  <a:pt x="2137272" y="1329368"/>
                </a:lnTo>
                <a:lnTo>
                  <a:pt x="2074843" y="1329368"/>
                </a:lnTo>
                <a:lnTo>
                  <a:pt x="2074843" y="1292646"/>
                </a:lnTo>
                <a:lnTo>
                  <a:pt x="1983036" y="1292646"/>
                </a:lnTo>
                <a:lnTo>
                  <a:pt x="1983036" y="1241234"/>
                </a:lnTo>
                <a:lnTo>
                  <a:pt x="1916935" y="1241234"/>
                </a:lnTo>
                <a:lnTo>
                  <a:pt x="1916935" y="1208183"/>
                </a:lnTo>
                <a:lnTo>
                  <a:pt x="1803094" y="1208183"/>
                </a:lnTo>
                <a:lnTo>
                  <a:pt x="1803094" y="1175132"/>
                </a:lnTo>
                <a:lnTo>
                  <a:pt x="1733321" y="1175132"/>
                </a:lnTo>
                <a:lnTo>
                  <a:pt x="1733321" y="1134737"/>
                </a:lnTo>
                <a:lnTo>
                  <a:pt x="1696598" y="1134737"/>
                </a:lnTo>
                <a:lnTo>
                  <a:pt x="1696598" y="1090670"/>
                </a:lnTo>
                <a:lnTo>
                  <a:pt x="1659875" y="1090670"/>
                </a:lnTo>
                <a:lnTo>
                  <a:pt x="1659875" y="1042930"/>
                </a:lnTo>
                <a:lnTo>
                  <a:pt x="1623152" y="1042930"/>
                </a:lnTo>
                <a:lnTo>
                  <a:pt x="1623152" y="1042930"/>
                </a:lnTo>
                <a:lnTo>
                  <a:pt x="1623152" y="1006207"/>
                </a:lnTo>
                <a:lnTo>
                  <a:pt x="1538689" y="1006207"/>
                </a:lnTo>
                <a:lnTo>
                  <a:pt x="1538689" y="962140"/>
                </a:lnTo>
                <a:lnTo>
                  <a:pt x="1490949" y="962140"/>
                </a:lnTo>
                <a:lnTo>
                  <a:pt x="1490949" y="932761"/>
                </a:lnTo>
                <a:lnTo>
                  <a:pt x="1443210" y="932761"/>
                </a:lnTo>
                <a:lnTo>
                  <a:pt x="1443210" y="899711"/>
                </a:lnTo>
                <a:lnTo>
                  <a:pt x="1413831" y="899711"/>
                </a:lnTo>
                <a:lnTo>
                  <a:pt x="1413831" y="859315"/>
                </a:lnTo>
                <a:lnTo>
                  <a:pt x="1377108" y="859315"/>
                </a:lnTo>
                <a:lnTo>
                  <a:pt x="1377108" y="818920"/>
                </a:lnTo>
                <a:lnTo>
                  <a:pt x="1333041" y="818920"/>
                </a:lnTo>
                <a:lnTo>
                  <a:pt x="1327533" y="796886"/>
                </a:lnTo>
                <a:lnTo>
                  <a:pt x="1303663" y="789542"/>
                </a:lnTo>
                <a:lnTo>
                  <a:pt x="1303663" y="760164"/>
                </a:lnTo>
                <a:lnTo>
                  <a:pt x="1248578" y="760164"/>
                </a:lnTo>
                <a:lnTo>
                  <a:pt x="1248578" y="723441"/>
                </a:lnTo>
                <a:lnTo>
                  <a:pt x="1200839" y="723441"/>
                </a:lnTo>
                <a:lnTo>
                  <a:pt x="1200839" y="679373"/>
                </a:lnTo>
                <a:lnTo>
                  <a:pt x="1156771" y="679373"/>
                </a:lnTo>
                <a:lnTo>
                  <a:pt x="1156771" y="627961"/>
                </a:lnTo>
                <a:lnTo>
                  <a:pt x="1101687" y="627961"/>
                </a:lnTo>
                <a:lnTo>
                  <a:pt x="1101687" y="561860"/>
                </a:lnTo>
                <a:lnTo>
                  <a:pt x="1053947" y="561860"/>
                </a:lnTo>
                <a:lnTo>
                  <a:pt x="1053947" y="521465"/>
                </a:lnTo>
                <a:lnTo>
                  <a:pt x="998863" y="521465"/>
                </a:lnTo>
                <a:lnTo>
                  <a:pt x="998863" y="477397"/>
                </a:lnTo>
                <a:lnTo>
                  <a:pt x="947451" y="477397"/>
                </a:lnTo>
                <a:lnTo>
                  <a:pt x="947451" y="440675"/>
                </a:lnTo>
                <a:lnTo>
                  <a:pt x="925417" y="440675"/>
                </a:lnTo>
                <a:lnTo>
                  <a:pt x="910728" y="403952"/>
                </a:lnTo>
                <a:lnTo>
                  <a:pt x="885022" y="378246"/>
                </a:lnTo>
                <a:lnTo>
                  <a:pt x="859316" y="352540"/>
                </a:lnTo>
                <a:lnTo>
                  <a:pt x="767508" y="352540"/>
                </a:lnTo>
                <a:lnTo>
                  <a:pt x="767508" y="297455"/>
                </a:lnTo>
                <a:lnTo>
                  <a:pt x="719769" y="297455"/>
                </a:lnTo>
                <a:lnTo>
                  <a:pt x="719769" y="268077"/>
                </a:lnTo>
                <a:lnTo>
                  <a:pt x="668357" y="268077"/>
                </a:lnTo>
                <a:lnTo>
                  <a:pt x="668357" y="231354"/>
                </a:lnTo>
                <a:lnTo>
                  <a:pt x="602255" y="231354"/>
                </a:lnTo>
                <a:lnTo>
                  <a:pt x="602255" y="201976"/>
                </a:lnTo>
                <a:lnTo>
                  <a:pt x="470053" y="201976"/>
                </a:lnTo>
                <a:lnTo>
                  <a:pt x="470053" y="168925"/>
                </a:lnTo>
                <a:lnTo>
                  <a:pt x="414969" y="168925"/>
                </a:lnTo>
                <a:lnTo>
                  <a:pt x="414969" y="150564"/>
                </a:lnTo>
                <a:lnTo>
                  <a:pt x="308472" y="150564"/>
                </a:lnTo>
                <a:lnTo>
                  <a:pt x="308472" y="150564"/>
                </a:lnTo>
                <a:lnTo>
                  <a:pt x="308472" y="113841"/>
                </a:lnTo>
                <a:lnTo>
                  <a:pt x="209321" y="113841"/>
                </a:lnTo>
                <a:lnTo>
                  <a:pt x="209321" y="66101"/>
                </a:lnTo>
                <a:lnTo>
                  <a:pt x="121186" y="66101"/>
                </a:lnTo>
                <a:lnTo>
                  <a:pt x="121186" y="33050"/>
                </a:lnTo>
                <a:lnTo>
                  <a:pt x="44067" y="33050"/>
                </a:lnTo>
                <a:lnTo>
                  <a:pt x="44067" y="0"/>
                </a:lnTo>
                <a:lnTo>
                  <a:pt x="0" y="0"/>
                </a:lnTo>
              </a:path>
            </a:pathLst>
          </a:custGeom>
          <a:noFill/>
          <a:ln w="19050">
            <a:solidFill>
              <a:schemeClr val="accent3"/>
            </a:solidFill>
            <a:miter lim="800000"/>
            <a:headEnd/>
            <a:tailEnd/>
          </a:ln>
        </p:spPr>
        <p:txBody>
          <a:bodyPr rtlCol="0" anchor="ctr"/>
          <a:lstStyle/>
          <a:p>
            <a:pPr algn="ctr"/>
            <a:endParaRPr lang="en-US"/>
          </a:p>
        </p:txBody>
      </p:sp>
      <p:sp>
        <p:nvSpPr>
          <p:cNvPr id="1153" name="Freeform 1152">
            <a:extLst>
              <a:ext uri="{FF2B5EF4-FFF2-40B4-BE49-F238E27FC236}">
                <a16:creationId xmlns:a16="http://schemas.microsoft.com/office/drawing/2014/main" id="{3F99F5F5-2045-51F9-03D1-D0A87F2D47B6}"/>
              </a:ext>
            </a:extLst>
          </p:cNvPr>
          <p:cNvSpPr/>
          <p:nvPr/>
        </p:nvSpPr>
        <p:spPr bwMode="auto">
          <a:xfrm>
            <a:off x="7304183" y="3922005"/>
            <a:ext cx="3591499" cy="1535017"/>
          </a:xfrm>
          <a:custGeom>
            <a:avLst/>
            <a:gdLst>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53099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76819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84173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99431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53099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76819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84173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66380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53099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76819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84173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53099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76819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7528 w 3591499"/>
              <a:gd name="connsiteY32" fmla="*/ 964893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53099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76819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56630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53099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63048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56630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50265 w 3591499"/>
              <a:gd name="connsiteY19" fmla="*/ 1186149 h 1535017"/>
              <a:gd name="connsiteX20" fmla="*/ 2317215 w 3591499"/>
              <a:gd name="connsiteY20" fmla="*/ 1131066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63048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56630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06198 w 3591499"/>
              <a:gd name="connsiteY19" fmla="*/ 1186149 h 1535017"/>
              <a:gd name="connsiteX20" fmla="*/ 2317215 w 3591499"/>
              <a:gd name="connsiteY20" fmla="*/ 1131066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63048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56630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 name="connsiteX0" fmla="*/ 3591499 w 3591499"/>
              <a:gd name="connsiteY0" fmla="*/ 1535017 h 1535017"/>
              <a:gd name="connsiteX1" fmla="*/ 3286699 w 3591499"/>
              <a:gd name="connsiteY1" fmla="*/ 1535017 h 1535017"/>
              <a:gd name="connsiteX2" fmla="*/ 3286699 w 3591499"/>
              <a:gd name="connsiteY2" fmla="*/ 1410159 h 1535017"/>
              <a:gd name="connsiteX3" fmla="*/ 2908453 w 3591499"/>
              <a:gd name="connsiteY3" fmla="*/ 1410159 h 1535017"/>
              <a:gd name="connsiteX4" fmla="*/ 2908453 w 3591499"/>
              <a:gd name="connsiteY4" fmla="*/ 1351402 h 1535017"/>
              <a:gd name="connsiteX5" fmla="*/ 2857041 w 3591499"/>
              <a:gd name="connsiteY5" fmla="*/ 1351402 h 1535017"/>
              <a:gd name="connsiteX6" fmla="*/ 2857041 w 3591499"/>
              <a:gd name="connsiteY6" fmla="*/ 1333041 h 1535017"/>
              <a:gd name="connsiteX7" fmla="*/ 2706477 w 3591499"/>
              <a:gd name="connsiteY7" fmla="*/ 1333041 h 1535017"/>
              <a:gd name="connsiteX8" fmla="*/ 2706477 w 3591499"/>
              <a:gd name="connsiteY8" fmla="*/ 1303662 h 1535017"/>
              <a:gd name="connsiteX9" fmla="*/ 2581619 w 3591499"/>
              <a:gd name="connsiteY9" fmla="*/ 1303662 h 1535017"/>
              <a:gd name="connsiteX10" fmla="*/ 2581619 w 3591499"/>
              <a:gd name="connsiteY10" fmla="*/ 1281629 h 1535017"/>
              <a:gd name="connsiteX11" fmla="*/ 2533880 w 3591499"/>
              <a:gd name="connsiteY11" fmla="*/ 1281629 h 1535017"/>
              <a:gd name="connsiteX12" fmla="*/ 2533880 w 3591499"/>
              <a:gd name="connsiteY12" fmla="*/ 1281629 h 1535017"/>
              <a:gd name="connsiteX13" fmla="*/ 2533880 w 3591499"/>
              <a:gd name="connsiteY13" fmla="*/ 1281629 h 1535017"/>
              <a:gd name="connsiteX14" fmla="*/ 2533880 w 3591499"/>
              <a:gd name="connsiteY14" fmla="*/ 1259595 h 1535017"/>
              <a:gd name="connsiteX15" fmla="*/ 2467778 w 3591499"/>
              <a:gd name="connsiteY15" fmla="*/ 1259595 h 1535017"/>
              <a:gd name="connsiteX16" fmla="*/ 2467778 w 3591499"/>
              <a:gd name="connsiteY16" fmla="*/ 1211855 h 1535017"/>
              <a:gd name="connsiteX17" fmla="*/ 2350265 w 3591499"/>
              <a:gd name="connsiteY17" fmla="*/ 1211855 h 1535017"/>
              <a:gd name="connsiteX18" fmla="*/ 2350265 w 3591499"/>
              <a:gd name="connsiteY18" fmla="*/ 1186149 h 1535017"/>
              <a:gd name="connsiteX19" fmla="*/ 2325478 w 3591499"/>
              <a:gd name="connsiteY19" fmla="*/ 1186149 h 1535017"/>
              <a:gd name="connsiteX20" fmla="*/ 2317215 w 3591499"/>
              <a:gd name="connsiteY20" fmla="*/ 1131066 h 1535017"/>
              <a:gd name="connsiteX21" fmla="*/ 2295181 w 3591499"/>
              <a:gd name="connsiteY21" fmla="*/ 1131065 h 1535017"/>
              <a:gd name="connsiteX22" fmla="*/ 2295181 w 3591499"/>
              <a:gd name="connsiteY22" fmla="*/ 1101687 h 1535017"/>
              <a:gd name="connsiteX23" fmla="*/ 2276819 w 3591499"/>
              <a:gd name="connsiteY23" fmla="*/ 1101687 h 1535017"/>
              <a:gd name="connsiteX24" fmla="*/ 2276819 w 3591499"/>
              <a:gd name="connsiteY24" fmla="*/ 1042930 h 1535017"/>
              <a:gd name="connsiteX25" fmla="*/ 2263048 w 3591499"/>
              <a:gd name="connsiteY25" fmla="*/ 1042930 h 1535017"/>
              <a:gd name="connsiteX26" fmla="*/ 2254786 w 3591499"/>
              <a:gd name="connsiteY26" fmla="*/ 1020897 h 1535017"/>
              <a:gd name="connsiteX27" fmla="*/ 2181340 w 3591499"/>
              <a:gd name="connsiteY27" fmla="*/ 1020897 h 1535017"/>
              <a:gd name="connsiteX28" fmla="*/ 2181340 w 3591499"/>
              <a:gd name="connsiteY28" fmla="*/ 1002535 h 1535017"/>
              <a:gd name="connsiteX29" fmla="*/ 2030776 w 3591499"/>
              <a:gd name="connsiteY29" fmla="*/ 1002535 h 1535017"/>
              <a:gd name="connsiteX30" fmla="*/ 2030776 w 3591499"/>
              <a:gd name="connsiteY30" fmla="*/ 984173 h 1535017"/>
              <a:gd name="connsiteX31" fmla="*/ 1972019 w 3591499"/>
              <a:gd name="connsiteY31" fmla="*/ 984173 h 1535017"/>
              <a:gd name="connsiteX32" fmla="*/ 1972019 w 3591499"/>
              <a:gd name="connsiteY32" fmla="*/ 956630 h 1535017"/>
              <a:gd name="connsiteX33" fmla="*/ 1946313 w 3591499"/>
              <a:gd name="connsiteY33" fmla="*/ 958467 h 1535017"/>
              <a:gd name="connsiteX34" fmla="*/ 1946313 w 3591499"/>
              <a:gd name="connsiteY34" fmla="*/ 925417 h 1535017"/>
              <a:gd name="connsiteX35" fmla="*/ 1869195 w 3591499"/>
              <a:gd name="connsiteY35" fmla="*/ 925417 h 1535017"/>
              <a:gd name="connsiteX36" fmla="*/ 1869195 w 3591499"/>
              <a:gd name="connsiteY36" fmla="*/ 899711 h 1535017"/>
              <a:gd name="connsiteX37" fmla="*/ 1784733 w 3591499"/>
              <a:gd name="connsiteY37" fmla="*/ 899711 h 1535017"/>
              <a:gd name="connsiteX38" fmla="*/ 1784733 w 3591499"/>
              <a:gd name="connsiteY38" fmla="*/ 862988 h 1535017"/>
              <a:gd name="connsiteX39" fmla="*/ 1770044 w 3591499"/>
              <a:gd name="connsiteY39" fmla="*/ 862988 h 1535017"/>
              <a:gd name="connsiteX40" fmla="*/ 1770044 w 3591499"/>
              <a:gd name="connsiteY40" fmla="*/ 844626 h 1535017"/>
              <a:gd name="connsiteX41" fmla="*/ 1718631 w 3591499"/>
              <a:gd name="connsiteY41" fmla="*/ 844626 h 1535017"/>
              <a:gd name="connsiteX42" fmla="*/ 1718631 w 3591499"/>
              <a:gd name="connsiteY42" fmla="*/ 796887 h 1535017"/>
              <a:gd name="connsiteX43" fmla="*/ 1648858 w 3591499"/>
              <a:gd name="connsiteY43" fmla="*/ 796887 h 1535017"/>
              <a:gd name="connsiteX44" fmla="*/ 1648858 w 3591499"/>
              <a:gd name="connsiteY44" fmla="*/ 749147 h 1535017"/>
              <a:gd name="connsiteX45" fmla="*/ 1597446 w 3591499"/>
              <a:gd name="connsiteY45" fmla="*/ 749147 h 1535017"/>
              <a:gd name="connsiteX46" fmla="*/ 1597446 w 3591499"/>
              <a:gd name="connsiteY46" fmla="*/ 749147 h 1535017"/>
              <a:gd name="connsiteX47" fmla="*/ 1597446 w 3591499"/>
              <a:gd name="connsiteY47" fmla="*/ 727113 h 1535017"/>
              <a:gd name="connsiteX48" fmla="*/ 1553378 w 3591499"/>
              <a:gd name="connsiteY48" fmla="*/ 727113 h 1535017"/>
              <a:gd name="connsiteX49" fmla="*/ 1553378 w 3591499"/>
              <a:gd name="connsiteY49" fmla="*/ 705079 h 1535017"/>
              <a:gd name="connsiteX50" fmla="*/ 1446882 w 3591499"/>
              <a:gd name="connsiteY50" fmla="*/ 705079 h 1535017"/>
              <a:gd name="connsiteX51" fmla="*/ 1446882 w 3591499"/>
              <a:gd name="connsiteY51" fmla="*/ 675701 h 1535017"/>
              <a:gd name="connsiteX52" fmla="*/ 1413831 w 3591499"/>
              <a:gd name="connsiteY52" fmla="*/ 675701 h 1535017"/>
              <a:gd name="connsiteX53" fmla="*/ 1413831 w 3591499"/>
              <a:gd name="connsiteY53" fmla="*/ 664684 h 1535017"/>
              <a:gd name="connsiteX54" fmla="*/ 1355075 w 3591499"/>
              <a:gd name="connsiteY54" fmla="*/ 664684 h 1535017"/>
              <a:gd name="connsiteX55" fmla="*/ 1355075 w 3591499"/>
              <a:gd name="connsiteY55" fmla="*/ 627961 h 1535017"/>
              <a:gd name="connsiteX56" fmla="*/ 1307335 w 3591499"/>
              <a:gd name="connsiteY56" fmla="*/ 627961 h 1535017"/>
              <a:gd name="connsiteX57" fmla="*/ 1307335 w 3591499"/>
              <a:gd name="connsiteY57" fmla="*/ 594911 h 1535017"/>
              <a:gd name="connsiteX58" fmla="*/ 1263268 w 3591499"/>
              <a:gd name="connsiteY58" fmla="*/ 594911 h 1535017"/>
              <a:gd name="connsiteX59" fmla="*/ 1263268 w 3591499"/>
              <a:gd name="connsiteY59" fmla="*/ 558188 h 1535017"/>
              <a:gd name="connsiteX60" fmla="*/ 1208183 w 3591499"/>
              <a:gd name="connsiteY60" fmla="*/ 558188 h 1535017"/>
              <a:gd name="connsiteX61" fmla="*/ 1208183 w 3591499"/>
              <a:gd name="connsiteY61" fmla="*/ 539826 h 1535017"/>
              <a:gd name="connsiteX62" fmla="*/ 1149427 w 3591499"/>
              <a:gd name="connsiteY62" fmla="*/ 539826 h 1535017"/>
              <a:gd name="connsiteX63" fmla="*/ 1149427 w 3591499"/>
              <a:gd name="connsiteY63" fmla="*/ 499431 h 1535017"/>
              <a:gd name="connsiteX64" fmla="*/ 1098015 w 3591499"/>
              <a:gd name="connsiteY64" fmla="*/ 499431 h 1535017"/>
              <a:gd name="connsiteX65" fmla="*/ 1098015 w 3591499"/>
              <a:gd name="connsiteY65" fmla="*/ 474642 h 1535017"/>
              <a:gd name="connsiteX66" fmla="*/ 1068637 w 3591499"/>
              <a:gd name="connsiteY66" fmla="*/ 470053 h 1535017"/>
              <a:gd name="connsiteX67" fmla="*/ 1068637 w 3591499"/>
              <a:gd name="connsiteY67" fmla="*/ 440675 h 1535017"/>
              <a:gd name="connsiteX68" fmla="*/ 1028241 w 3591499"/>
              <a:gd name="connsiteY68" fmla="*/ 440675 h 1535017"/>
              <a:gd name="connsiteX69" fmla="*/ 1028241 w 3591499"/>
              <a:gd name="connsiteY69" fmla="*/ 403952 h 1535017"/>
              <a:gd name="connsiteX70" fmla="*/ 962140 w 3591499"/>
              <a:gd name="connsiteY70" fmla="*/ 403952 h 1535017"/>
              <a:gd name="connsiteX71" fmla="*/ 962140 w 3591499"/>
              <a:gd name="connsiteY71" fmla="*/ 385590 h 1535017"/>
              <a:gd name="connsiteX72" fmla="*/ 899711 w 3591499"/>
              <a:gd name="connsiteY72" fmla="*/ 385590 h 1535017"/>
              <a:gd name="connsiteX73" fmla="*/ 899711 w 3591499"/>
              <a:gd name="connsiteY73" fmla="*/ 385590 h 1535017"/>
              <a:gd name="connsiteX74" fmla="*/ 899711 w 3591499"/>
              <a:gd name="connsiteY74" fmla="*/ 359884 h 1535017"/>
              <a:gd name="connsiteX75" fmla="*/ 855644 w 3591499"/>
              <a:gd name="connsiteY75" fmla="*/ 359884 h 1535017"/>
              <a:gd name="connsiteX76" fmla="*/ 855644 w 3591499"/>
              <a:gd name="connsiteY76" fmla="*/ 337850 h 1535017"/>
              <a:gd name="connsiteX77" fmla="*/ 822593 w 3591499"/>
              <a:gd name="connsiteY77" fmla="*/ 337850 h 1535017"/>
              <a:gd name="connsiteX78" fmla="*/ 822593 w 3591499"/>
              <a:gd name="connsiteY78" fmla="*/ 304800 h 1535017"/>
              <a:gd name="connsiteX79" fmla="*/ 749147 w 3591499"/>
              <a:gd name="connsiteY79" fmla="*/ 304800 h 1535017"/>
              <a:gd name="connsiteX80" fmla="*/ 749147 w 3591499"/>
              <a:gd name="connsiteY80" fmla="*/ 279094 h 1535017"/>
              <a:gd name="connsiteX81" fmla="*/ 686718 w 3591499"/>
              <a:gd name="connsiteY81" fmla="*/ 279094 h 1535017"/>
              <a:gd name="connsiteX82" fmla="*/ 686718 w 3591499"/>
              <a:gd name="connsiteY82" fmla="*/ 253388 h 1535017"/>
              <a:gd name="connsiteX83" fmla="*/ 635306 w 3591499"/>
              <a:gd name="connsiteY83" fmla="*/ 253388 h 1535017"/>
              <a:gd name="connsiteX84" fmla="*/ 635306 w 3591499"/>
              <a:gd name="connsiteY84" fmla="*/ 235026 h 1535017"/>
              <a:gd name="connsiteX85" fmla="*/ 554516 w 3591499"/>
              <a:gd name="connsiteY85" fmla="*/ 235026 h 1535017"/>
              <a:gd name="connsiteX86" fmla="*/ 554516 w 3591499"/>
              <a:gd name="connsiteY86" fmla="*/ 176270 h 1535017"/>
              <a:gd name="connsiteX87" fmla="*/ 470053 w 3591499"/>
              <a:gd name="connsiteY87" fmla="*/ 176270 h 1535017"/>
              <a:gd name="connsiteX88" fmla="*/ 470053 w 3591499"/>
              <a:gd name="connsiteY88" fmla="*/ 143219 h 1535017"/>
              <a:gd name="connsiteX89" fmla="*/ 414969 w 3591499"/>
              <a:gd name="connsiteY89" fmla="*/ 143219 h 1535017"/>
              <a:gd name="connsiteX90" fmla="*/ 414969 w 3591499"/>
              <a:gd name="connsiteY90" fmla="*/ 117513 h 1535017"/>
              <a:gd name="connsiteX91" fmla="*/ 326834 w 3591499"/>
              <a:gd name="connsiteY91" fmla="*/ 117513 h 1535017"/>
              <a:gd name="connsiteX92" fmla="*/ 326834 w 3591499"/>
              <a:gd name="connsiteY92" fmla="*/ 117513 h 1535017"/>
              <a:gd name="connsiteX93" fmla="*/ 326834 w 3591499"/>
              <a:gd name="connsiteY93" fmla="*/ 88135 h 1535017"/>
              <a:gd name="connsiteX94" fmla="*/ 220337 w 3591499"/>
              <a:gd name="connsiteY94" fmla="*/ 88135 h 1535017"/>
              <a:gd name="connsiteX95" fmla="*/ 220337 w 3591499"/>
              <a:gd name="connsiteY95" fmla="*/ 73446 h 1535017"/>
              <a:gd name="connsiteX96" fmla="*/ 168925 w 3591499"/>
              <a:gd name="connsiteY96" fmla="*/ 73446 h 1535017"/>
              <a:gd name="connsiteX97" fmla="*/ 168925 w 3591499"/>
              <a:gd name="connsiteY97" fmla="*/ 58756 h 1535017"/>
              <a:gd name="connsiteX98" fmla="*/ 117513 w 3591499"/>
              <a:gd name="connsiteY98" fmla="*/ 58756 h 1535017"/>
              <a:gd name="connsiteX99" fmla="*/ 117513 w 3591499"/>
              <a:gd name="connsiteY99" fmla="*/ 58756 h 1535017"/>
              <a:gd name="connsiteX100" fmla="*/ 117513 w 3591499"/>
              <a:gd name="connsiteY100" fmla="*/ 33050 h 1535017"/>
              <a:gd name="connsiteX101" fmla="*/ 58757 w 3591499"/>
              <a:gd name="connsiteY101" fmla="*/ 33050 h 1535017"/>
              <a:gd name="connsiteX102" fmla="*/ 58757 w 3591499"/>
              <a:gd name="connsiteY102" fmla="*/ 0 h 1535017"/>
              <a:gd name="connsiteX103" fmla="*/ 0 w 3591499"/>
              <a:gd name="connsiteY103" fmla="*/ 0 h 1535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591499" h="1535017">
                <a:moveTo>
                  <a:pt x="3591499" y="1535017"/>
                </a:moveTo>
                <a:lnTo>
                  <a:pt x="3286699" y="1535017"/>
                </a:lnTo>
                <a:lnTo>
                  <a:pt x="3286699" y="1410159"/>
                </a:lnTo>
                <a:lnTo>
                  <a:pt x="2908453" y="1410159"/>
                </a:lnTo>
                <a:lnTo>
                  <a:pt x="2908453" y="1351402"/>
                </a:lnTo>
                <a:lnTo>
                  <a:pt x="2857041" y="1351402"/>
                </a:lnTo>
                <a:lnTo>
                  <a:pt x="2857041" y="1333041"/>
                </a:lnTo>
                <a:lnTo>
                  <a:pt x="2706477" y="1333041"/>
                </a:lnTo>
                <a:lnTo>
                  <a:pt x="2706477" y="1303662"/>
                </a:lnTo>
                <a:lnTo>
                  <a:pt x="2581619" y="1303662"/>
                </a:lnTo>
                <a:lnTo>
                  <a:pt x="2581619" y="1281629"/>
                </a:lnTo>
                <a:lnTo>
                  <a:pt x="2533880" y="1281629"/>
                </a:lnTo>
                <a:lnTo>
                  <a:pt x="2533880" y="1281629"/>
                </a:lnTo>
                <a:lnTo>
                  <a:pt x="2533880" y="1281629"/>
                </a:lnTo>
                <a:lnTo>
                  <a:pt x="2533880" y="1259595"/>
                </a:lnTo>
                <a:lnTo>
                  <a:pt x="2467778" y="1259595"/>
                </a:lnTo>
                <a:lnTo>
                  <a:pt x="2467778" y="1211855"/>
                </a:lnTo>
                <a:lnTo>
                  <a:pt x="2350265" y="1211855"/>
                </a:lnTo>
                <a:lnTo>
                  <a:pt x="2350265" y="1186149"/>
                </a:lnTo>
                <a:lnTo>
                  <a:pt x="2325478" y="1186149"/>
                </a:lnTo>
                <a:lnTo>
                  <a:pt x="2317215" y="1131066"/>
                </a:lnTo>
                <a:lnTo>
                  <a:pt x="2295181" y="1131065"/>
                </a:lnTo>
                <a:lnTo>
                  <a:pt x="2295181" y="1101687"/>
                </a:lnTo>
                <a:lnTo>
                  <a:pt x="2276819" y="1101687"/>
                </a:lnTo>
                <a:lnTo>
                  <a:pt x="2276819" y="1042930"/>
                </a:lnTo>
                <a:lnTo>
                  <a:pt x="2263048" y="1042930"/>
                </a:lnTo>
                <a:lnTo>
                  <a:pt x="2254786" y="1020897"/>
                </a:lnTo>
                <a:lnTo>
                  <a:pt x="2181340" y="1020897"/>
                </a:lnTo>
                <a:lnTo>
                  <a:pt x="2181340" y="1002535"/>
                </a:lnTo>
                <a:lnTo>
                  <a:pt x="2030776" y="1002535"/>
                </a:lnTo>
                <a:lnTo>
                  <a:pt x="2030776" y="984173"/>
                </a:lnTo>
                <a:lnTo>
                  <a:pt x="1972019" y="984173"/>
                </a:lnTo>
                <a:lnTo>
                  <a:pt x="1972019" y="956630"/>
                </a:lnTo>
                <a:lnTo>
                  <a:pt x="1946313" y="958467"/>
                </a:lnTo>
                <a:lnTo>
                  <a:pt x="1946313" y="925417"/>
                </a:lnTo>
                <a:lnTo>
                  <a:pt x="1869195" y="925417"/>
                </a:lnTo>
                <a:lnTo>
                  <a:pt x="1869195" y="899711"/>
                </a:lnTo>
                <a:lnTo>
                  <a:pt x="1784733" y="899711"/>
                </a:lnTo>
                <a:lnTo>
                  <a:pt x="1784733" y="862988"/>
                </a:lnTo>
                <a:lnTo>
                  <a:pt x="1770044" y="862988"/>
                </a:lnTo>
                <a:lnTo>
                  <a:pt x="1770044" y="844626"/>
                </a:lnTo>
                <a:lnTo>
                  <a:pt x="1718631" y="844626"/>
                </a:lnTo>
                <a:lnTo>
                  <a:pt x="1718631" y="796887"/>
                </a:lnTo>
                <a:lnTo>
                  <a:pt x="1648858" y="796887"/>
                </a:lnTo>
                <a:lnTo>
                  <a:pt x="1648858" y="749147"/>
                </a:lnTo>
                <a:lnTo>
                  <a:pt x="1597446" y="749147"/>
                </a:lnTo>
                <a:lnTo>
                  <a:pt x="1597446" y="749147"/>
                </a:lnTo>
                <a:lnTo>
                  <a:pt x="1597446" y="727113"/>
                </a:lnTo>
                <a:lnTo>
                  <a:pt x="1553378" y="727113"/>
                </a:lnTo>
                <a:lnTo>
                  <a:pt x="1553378" y="705079"/>
                </a:lnTo>
                <a:lnTo>
                  <a:pt x="1446882" y="705079"/>
                </a:lnTo>
                <a:lnTo>
                  <a:pt x="1446882" y="675701"/>
                </a:lnTo>
                <a:lnTo>
                  <a:pt x="1413831" y="675701"/>
                </a:lnTo>
                <a:lnTo>
                  <a:pt x="1413831" y="664684"/>
                </a:lnTo>
                <a:lnTo>
                  <a:pt x="1355075" y="664684"/>
                </a:lnTo>
                <a:lnTo>
                  <a:pt x="1355075" y="627961"/>
                </a:lnTo>
                <a:lnTo>
                  <a:pt x="1307335" y="627961"/>
                </a:lnTo>
                <a:lnTo>
                  <a:pt x="1307335" y="594911"/>
                </a:lnTo>
                <a:lnTo>
                  <a:pt x="1263268" y="594911"/>
                </a:lnTo>
                <a:lnTo>
                  <a:pt x="1263268" y="558188"/>
                </a:lnTo>
                <a:lnTo>
                  <a:pt x="1208183" y="558188"/>
                </a:lnTo>
                <a:lnTo>
                  <a:pt x="1208183" y="539826"/>
                </a:lnTo>
                <a:lnTo>
                  <a:pt x="1149427" y="539826"/>
                </a:lnTo>
                <a:lnTo>
                  <a:pt x="1149427" y="499431"/>
                </a:lnTo>
                <a:lnTo>
                  <a:pt x="1098015" y="499431"/>
                </a:lnTo>
                <a:lnTo>
                  <a:pt x="1098015" y="474642"/>
                </a:lnTo>
                <a:lnTo>
                  <a:pt x="1068637" y="470053"/>
                </a:lnTo>
                <a:lnTo>
                  <a:pt x="1068637" y="440675"/>
                </a:lnTo>
                <a:lnTo>
                  <a:pt x="1028241" y="440675"/>
                </a:lnTo>
                <a:lnTo>
                  <a:pt x="1028241" y="403952"/>
                </a:lnTo>
                <a:lnTo>
                  <a:pt x="962140" y="403952"/>
                </a:lnTo>
                <a:lnTo>
                  <a:pt x="962140" y="385590"/>
                </a:lnTo>
                <a:lnTo>
                  <a:pt x="899711" y="385590"/>
                </a:lnTo>
                <a:lnTo>
                  <a:pt x="899711" y="385590"/>
                </a:lnTo>
                <a:lnTo>
                  <a:pt x="899711" y="359884"/>
                </a:lnTo>
                <a:lnTo>
                  <a:pt x="855644" y="359884"/>
                </a:lnTo>
                <a:lnTo>
                  <a:pt x="855644" y="337850"/>
                </a:lnTo>
                <a:lnTo>
                  <a:pt x="822593" y="337850"/>
                </a:lnTo>
                <a:lnTo>
                  <a:pt x="822593" y="304800"/>
                </a:lnTo>
                <a:lnTo>
                  <a:pt x="749147" y="304800"/>
                </a:lnTo>
                <a:lnTo>
                  <a:pt x="749147" y="279094"/>
                </a:lnTo>
                <a:lnTo>
                  <a:pt x="686718" y="279094"/>
                </a:lnTo>
                <a:lnTo>
                  <a:pt x="686718" y="253388"/>
                </a:lnTo>
                <a:lnTo>
                  <a:pt x="635306" y="253388"/>
                </a:lnTo>
                <a:lnTo>
                  <a:pt x="635306" y="235026"/>
                </a:lnTo>
                <a:lnTo>
                  <a:pt x="554516" y="235026"/>
                </a:lnTo>
                <a:lnTo>
                  <a:pt x="554516" y="176270"/>
                </a:lnTo>
                <a:lnTo>
                  <a:pt x="470053" y="176270"/>
                </a:lnTo>
                <a:lnTo>
                  <a:pt x="470053" y="143219"/>
                </a:lnTo>
                <a:lnTo>
                  <a:pt x="414969" y="143219"/>
                </a:lnTo>
                <a:lnTo>
                  <a:pt x="414969" y="117513"/>
                </a:lnTo>
                <a:lnTo>
                  <a:pt x="326834" y="117513"/>
                </a:lnTo>
                <a:lnTo>
                  <a:pt x="326834" y="117513"/>
                </a:lnTo>
                <a:lnTo>
                  <a:pt x="326834" y="88135"/>
                </a:lnTo>
                <a:lnTo>
                  <a:pt x="220337" y="88135"/>
                </a:lnTo>
                <a:lnTo>
                  <a:pt x="220337" y="73446"/>
                </a:lnTo>
                <a:lnTo>
                  <a:pt x="168925" y="73446"/>
                </a:lnTo>
                <a:lnTo>
                  <a:pt x="168925" y="58756"/>
                </a:lnTo>
                <a:lnTo>
                  <a:pt x="117513" y="58756"/>
                </a:lnTo>
                <a:lnTo>
                  <a:pt x="117513" y="58756"/>
                </a:lnTo>
                <a:lnTo>
                  <a:pt x="117513" y="33050"/>
                </a:lnTo>
                <a:lnTo>
                  <a:pt x="58757" y="33050"/>
                </a:lnTo>
                <a:lnTo>
                  <a:pt x="58757" y="0"/>
                </a:lnTo>
                <a:lnTo>
                  <a:pt x="0" y="0"/>
                </a:lnTo>
              </a:path>
            </a:pathLst>
          </a:custGeom>
          <a:noFill/>
          <a:ln w="19050">
            <a:solidFill>
              <a:schemeClr val="accent6"/>
            </a:solidFill>
            <a:miter lim="800000"/>
            <a:headEnd/>
            <a:tailEnd/>
          </a:ln>
        </p:spPr>
        <p:txBody>
          <a:bodyPr rtlCol="0" anchor="ctr"/>
          <a:lstStyle/>
          <a:p>
            <a:pPr algn="ctr"/>
            <a:endParaRPr lang="en-US"/>
          </a:p>
        </p:txBody>
      </p:sp>
      <p:grpSp>
        <p:nvGrpSpPr>
          <p:cNvPr id="1077" name="Group 1076">
            <a:extLst>
              <a:ext uri="{FF2B5EF4-FFF2-40B4-BE49-F238E27FC236}">
                <a16:creationId xmlns:a16="http://schemas.microsoft.com/office/drawing/2014/main" id="{9BD8686D-65C9-B721-4B0E-E024BEF95A82}"/>
              </a:ext>
            </a:extLst>
          </p:cNvPr>
          <p:cNvGrpSpPr/>
          <p:nvPr/>
        </p:nvGrpSpPr>
        <p:grpSpPr>
          <a:xfrm>
            <a:off x="7308850" y="1320800"/>
            <a:ext cx="2644775" cy="1984375"/>
            <a:chOff x="7308850" y="1320800"/>
            <a:chExt cx="2644775" cy="1984375"/>
          </a:xfrm>
        </p:grpSpPr>
        <p:sp>
          <p:nvSpPr>
            <p:cNvPr id="1075" name="Freeform 1074">
              <a:extLst>
                <a:ext uri="{FF2B5EF4-FFF2-40B4-BE49-F238E27FC236}">
                  <a16:creationId xmlns:a16="http://schemas.microsoft.com/office/drawing/2014/main" id="{AE06E2F2-317C-4043-1476-C68479F40C79}"/>
                </a:ext>
              </a:extLst>
            </p:cNvPr>
            <p:cNvSpPr/>
            <p:nvPr/>
          </p:nvSpPr>
          <p:spPr bwMode="auto">
            <a:xfrm>
              <a:off x="9188450" y="3248025"/>
              <a:ext cx="765175" cy="57150"/>
            </a:xfrm>
            <a:custGeom>
              <a:avLst/>
              <a:gdLst>
                <a:gd name="connsiteX0" fmla="*/ 765175 w 765175"/>
                <a:gd name="connsiteY0" fmla="*/ 57150 h 57150"/>
                <a:gd name="connsiteX1" fmla="*/ 561975 w 765175"/>
                <a:gd name="connsiteY1" fmla="*/ 57150 h 57150"/>
                <a:gd name="connsiteX2" fmla="*/ 561975 w 765175"/>
                <a:gd name="connsiteY2" fmla="*/ 0 h 57150"/>
                <a:gd name="connsiteX3" fmla="*/ 0 w 765175"/>
                <a:gd name="connsiteY3" fmla="*/ 0 h 57150"/>
              </a:gdLst>
              <a:ahLst/>
              <a:cxnLst>
                <a:cxn ang="0">
                  <a:pos x="connsiteX0" y="connsiteY0"/>
                </a:cxn>
                <a:cxn ang="0">
                  <a:pos x="connsiteX1" y="connsiteY1"/>
                </a:cxn>
                <a:cxn ang="0">
                  <a:pos x="connsiteX2" y="connsiteY2"/>
                </a:cxn>
                <a:cxn ang="0">
                  <a:pos x="connsiteX3" y="connsiteY3"/>
                </a:cxn>
              </a:cxnLst>
              <a:rect l="l" t="t" r="r" b="b"/>
              <a:pathLst>
                <a:path w="765175" h="57150">
                  <a:moveTo>
                    <a:pt x="765175" y="57150"/>
                  </a:moveTo>
                  <a:lnTo>
                    <a:pt x="561975" y="57150"/>
                  </a:lnTo>
                  <a:lnTo>
                    <a:pt x="561975" y="0"/>
                  </a:lnTo>
                  <a:lnTo>
                    <a:pt x="0" y="0"/>
                  </a:lnTo>
                </a:path>
              </a:pathLst>
            </a:custGeom>
            <a:noFill/>
            <a:ln w="19050">
              <a:solidFill>
                <a:schemeClr val="accent3"/>
              </a:solidFill>
              <a:miter lim="800000"/>
              <a:headEnd/>
              <a:tailEnd/>
            </a:ln>
          </p:spPr>
          <p:txBody>
            <a:bodyPr rtlCol="0" anchor="ctr"/>
            <a:lstStyle/>
            <a:p>
              <a:pPr algn="ctr"/>
              <a:endParaRPr lang="en-US"/>
            </a:p>
          </p:txBody>
        </p:sp>
        <p:sp>
          <p:nvSpPr>
            <p:cNvPr id="1076" name="Freeform 1075">
              <a:extLst>
                <a:ext uri="{FF2B5EF4-FFF2-40B4-BE49-F238E27FC236}">
                  <a16:creationId xmlns:a16="http://schemas.microsoft.com/office/drawing/2014/main" id="{152A0A67-E97C-DCC3-2052-EFBE43E2CA23}"/>
                </a:ext>
              </a:extLst>
            </p:cNvPr>
            <p:cNvSpPr/>
            <p:nvPr/>
          </p:nvSpPr>
          <p:spPr bwMode="auto">
            <a:xfrm>
              <a:off x="7308850" y="1320800"/>
              <a:ext cx="1917700" cy="1930400"/>
            </a:xfrm>
            <a:custGeom>
              <a:avLst/>
              <a:gdLst>
                <a:gd name="connsiteX0" fmla="*/ 0 w 1917700"/>
                <a:gd name="connsiteY0" fmla="*/ 0 h 1930400"/>
                <a:gd name="connsiteX1" fmla="*/ 69850 w 1917700"/>
                <a:gd name="connsiteY1" fmla="*/ 0 h 1930400"/>
                <a:gd name="connsiteX2" fmla="*/ 69850 w 1917700"/>
                <a:gd name="connsiteY2" fmla="*/ 34925 h 1930400"/>
                <a:gd name="connsiteX3" fmla="*/ 111125 w 1917700"/>
                <a:gd name="connsiteY3" fmla="*/ 34925 h 1930400"/>
                <a:gd name="connsiteX4" fmla="*/ 111125 w 1917700"/>
                <a:gd name="connsiteY4" fmla="*/ 34925 h 1930400"/>
                <a:gd name="connsiteX5" fmla="*/ 111125 w 1917700"/>
                <a:gd name="connsiteY5" fmla="*/ 34925 h 1930400"/>
                <a:gd name="connsiteX6" fmla="*/ 111125 w 1917700"/>
                <a:gd name="connsiteY6" fmla="*/ 34925 h 1930400"/>
                <a:gd name="connsiteX7" fmla="*/ 111125 w 1917700"/>
                <a:gd name="connsiteY7" fmla="*/ 34925 h 1930400"/>
                <a:gd name="connsiteX8" fmla="*/ 111125 w 1917700"/>
                <a:gd name="connsiteY8" fmla="*/ 57150 h 1930400"/>
                <a:gd name="connsiteX9" fmla="*/ 161925 w 1917700"/>
                <a:gd name="connsiteY9" fmla="*/ 57150 h 1930400"/>
                <a:gd name="connsiteX10" fmla="*/ 161925 w 1917700"/>
                <a:gd name="connsiteY10" fmla="*/ 85725 h 1930400"/>
                <a:gd name="connsiteX11" fmla="*/ 215900 w 1917700"/>
                <a:gd name="connsiteY11" fmla="*/ 85725 h 1930400"/>
                <a:gd name="connsiteX12" fmla="*/ 215900 w 1917700"/>
                <a:gd name="connsiteY12" fmla="*/ 215900 h 1930400"/>
                <a:gd name="connsiteX13" fmla="*/ 260350 w 1917700"/>
                <a:gd name="connsiteY13" fmla="*/ 215900 h 1930400"/>
                <a:gd name="connsiteX14" fmla="*/ 260350 w 1917700"/>
                <a:gd name="connsiteY14" fmla="*/ 244475 h 1930400"/>
                <a:gd name="connsiteX15" fmla="*/ 301625 w 1917700"/>
                <a:gd name="connsiteY15" fmla="*/ 244475 h 1930400"/>
                <a:gd name="connsiteX16" fmla="*/ 301625 w 1917700"/>
                <a:gd name="connsiteY16" fmla="*/ 288925 h 1930400"/>
                <a:gd name="connsiteX17" fmla="*/ 387350 w 1917700"/>
                <a:gd name="connsiteY17" fmla="*/ 288925 h 1930400"/>
                <a:gd name="connsiteX18" fmla="*/ 387350 w 1917700"/>
                <a:gd name="connsiteY18" fmla="*/ 301625 h 1930400"/>
                <a:gd name="connsiteX19" fmla="*/ 434975 w 1917700"/>
                <a:gd name="connsiteY19" fmla="*/ 301625 h 1930400"/>
                <a:gd name="connsiteX20" fmla="*/ 434975 w 1917700"/>
                <a:gd name="connsiteY20" fmla="*/ 381000 h 1930400"/>
                <a:gd name="connsiteX21" fmla="*/ 447675 w 1917700"/>
                <a:gd name="connsiteY21" fmla="*/ 381000 h 1930400"/>
                <a:gd name="connsiteX22" fmla="*/ 447675 w 1917700"/>
                <a:gd name="connsiteY22" fmla="*/ 428625 h 1930400"/>
                <a:gd name="connsiteX23" fmla="*/ 457200 w 1917700"/>
                <a:gd name="connsiteY23" fmla="*/ 428625 h 1930400"/>
                <a:gd name="connsiteX24" fmla="*/ 457200 w 1917700"/>
                <a:gd name="connsiteY24" fmla="*/ 466725 h 1930400"/>
                <a:gd name="connsiteX25" fmla="*/ 495300 w 1917700"/>
                <a:gd name="connsiteY25" fmla="*/ 466725 h 1930400"/>
                <a:gd name="connsiteX26" fmla="*/ 495300 w 1917700"/>
                <a:gd name="connsiteY26" fmla="*/ 479425 h 1930400"/>
                <a:gd name="connsiteX27" fmla="*/ 546100 w 1917700"/>
                <a:gd name="connsiteY27" fmla="*/ 479425 h 1930400"/>
                <a:gd name="connsiteX28" fmla="*/ 546100 w 1917700"/>
                <a:gd name="connsiteY28" fmla="*/ 511175 h 1930400"/>
                <a:gd name="connsiteX29" fmla="*/ 625475 w 1917700"/>
                <a:gd name="connsiteY29" fmla="*/ 511175 h 1930400"/>
                <a:gd name="connsiteX30" fmla="*/ 625475 w 1917700"/>
                <a:gd name="connsiteY30" fmla="*/ 530225 h 1930400"/>
                <a:gd name="connsiteX31" fmla="*/ 663575 w 1917700"/>
                <a:gd name="connsiteY31" fmla="*/ 530225 h 1930400"/>
                <a:gd name="connsiteX32" fmla="*/ 663575 w 1917700"/>
                <a:gd name="connsiteY32" fmla="*/ 565150 h 1930400"/>
                <a:gd name="connsiteX33" fmla="*/ 688975 w 1917700"/>
                <a:gd name="connsiteY33" fmla="*/ 565150 h 1930400"/>
                <a:gd name="connsiteX34" fmla="*/ 688975 w 1917700"/>
                <a:gd name="connsiteY34" fmla="*/ 666750 h 1930400"/>
                <a:gd name="connsiteX35" fmla="*/ 711200 w 1917700"/>
                <a:gd name="connsiteY35" fmla="*/ 666750 h 1930400"/>
                <a:gd name="connsiteX36" fmla="*/ 711200 w 1917700"/>
                <a:gd name="connsiteY36" fmla="*/ 784225 h 1930400"/>
                <a:gd name="connsiteX37" fmla="*/ 742950 w 1917700"/>
                <a:gd name="connsiteY37" fmla="*/ 784225 h 1930400"/>
                <a:gd name="connsiteX38" fmla="*/ 742950 w 1917700"/>
                <a:gd name="connsiteY38" fmla="*/ 898525 h 1930400"/>
                <a:gd name="connsiteX39" fmla="*/ 765175 w 1917700"/>
                <a:gd name="connsiteY39" fmla="*/ 898525 h 1930400"/>
                <a:gd name="connsiteX40" fmla="*/ 765175 w 1917700"/>
                <a:gd name="connsiteY40" fmla="*/ 958850 h 1930400"/>
                <a:gd name="connsiteX41" fmla="*/ 806450 w 1917700"/>
                <a:gd name="connsiteY41" fmla="*/ 958850 h 1930400"/>
                <a:gd name="connsiteX42" fmla="*/ 806450 w 1917700"/>
                <a:gd name="connsiteY42" fmla="*/ 958850 h 1930400"/>
                <a:gd name="connsiteX43" fmla="*/ 806450 w 1917700"/>
                <a:gd name="connsiteY43" fmla="*/ 977900 h 1930400"/>
                <a:gd name="connsiteX44" fmla="*/ 828675 w 1917700"/>
                <a:gd name="connsiteY44" fmla="*/ 977900 h 1930400"/>
                <a:gd name="connsiteX45" fmla="*/ 828675 w 1917700"/>
                <a:gd name="connsiteY45" fmla="*/ 1009650 h 1930400"/>
                <a:gd name="connsiteX46" fmla="*/ 844550 w 1917700"/>
                <a:gd name="connsiteY46" fmla="*/ 1009650 h 1930400"/>
                <a:gd name="connsiteX47" fmla="*/ 844550 w 1917700"/>
                <a:gd name="connsiteY47" fmla="*/ 1009650 h 1930400"/>
                <a:gd name="connsiteX48" fmla="*/ 844550 w 1917700"/>
                <a:gd name="connsiteY48" fmla="*/ 1038225 h 1930400"/>
                <a:gd name="connsiteX49" fmla="*/ 892175 w 1917700"/>
                <a:gd name="connsiteY49" fmla="*/ 1038225 h 1930400"/>
                <a:gd name="connsiteX50" fmla="*/ 892175 w 1917700"/>
                <a:gd name="connsiteY50" fmla="*/ 1060450 h 1930400"/>
                <a:gd name="connsiteX51" fmla="*/ 930275 w 1917700"/>
                <a:gd name="connsiteY51" fmla="*/ 1060450 h 1930400"/>
                <a:gd name="connsiteX52" fmla="*/ 930275 w 1917700"/>
                <a:gd name="connsiteY52" fmla="*/ 1095375 h 1930400"/>
                <a:gd name="connsiteX53" fmla="*/ 962025 w 1917700"/>
                <a:gd name="connsiteY53" fmla="*/ 1095375 h 1930400"/>
                <a:gd name="connsiteX54" fmla="*/ 962025 w 1917700"/>
                <a:gd name="connsiteY54" fmla="*/ 1171575 h 1930400"/>
                <a:gd name="connsiteX55" fmla="*/ 981075 w 1917700"/>
                <a:gd name="connsiteY55" fmla="*/ 1171575 h 1930400"/>
                <a:gd name="connsiteX56" fmla="*/ 981075 w 1917700"/>
                <a:gd name="connsiteY56" fmla="*/ 1257300 h 1930400"/>
                <a:gd name="connsiteX57" fmla="*/ 996950 w 1917700"/>
                <a:gd name="connsiteY57" fmla="*/ 1257300 h 1930400"/>
                <a:gd name="connsiteX58" fmla="*/ 996950 w 1917700"/>
                <a:gd name="connsiteY58" fmla="*/ 1339850 h 1930400"/>
                <a:gd name="connsiteX59" fmla="*/ 1019175 w 1917700"/>
                <a:gd name="connsiteY59" fmla="*/ 1339850 h 1930400"/>
                <a:gd name="connsiteX60" fmla="*/ 1019175 w 1917700"/>
                <a:gd name="connsiteY60" fmla="*/ 1412875 h 1930400"/>
                <a:gd name="connsiteX61" fmla="*/ 1035050 w 1917700"/>
                <a:gd name="connsiteY61" fmla="*/ 1412875 h 1930400"/>
                <a:gd name="connsiteX62" fmla="*/ 1035050 w 1917700"/>
                <a:gd name="connsiteY62" fmla="*/ 1463675 h 1930400"/>
                <a:gd name="connsiteX63" fmla="*/ 1050925 w 1917700"/>
                <a:gd name="connsiteY63" fmla="*/ 1463675 h 1930400"/>
                <a:gd name="connsiteX64" fmla="*/ 1050925 w 1917700"/>
                <a:gd name="connsiteY64" fmla="*/ 1463675 h 1930400"/>
                <a:gd name="connsiteX65" fmla="*/ 1050925 w 1917700"/>
                <a:gd name="connsiteY65" fmla="*/ 1489075 h 1930400"/>
                <a:gd name="connsiteX66" fmla="*/ 1120775 w 1917700"/>
                <a:gd name="connsiteY66" fmla="*/ 1489075 h 1930400"/>
                <a:gd name="connsiteX67" fmla="*/ 1120775 w 1917700"/>
                <a:gd name="connsiteY67" fmla="*/ 1524000 h 1930400"/>
                <a:gd name="connsiteX68" fmla="*/ 1120775 w 1917700"/>
                <a:gd name="connsiteY68" fmla="*/ 1524000 h 1930400"/>
                <a:gd name="connsiteX69" fmla="*/ 1152525 w 1917700"/>
                <a:gd name="connsiteY69" fmla="*/ 1555750 h 1930400"/>
                <a:gd name="connsiteX70" fmla="*/ 1174750 w 1917700"/>
                <a:gd name="connsiteY70" fmla="*/ 1555750 h 1930400"/>
                <a:gd name="connsiteX71" fmla="*/ 1174750 w 1917700"/>
                <a:gd name="connsiteY71" fmla="*/ 1593850 h 1930400"/>
                <a:gd name="connsiteX72" fmla="*/ 1241425 w 1917700"/>
                <a:gd name="connsiteY72" fmla="*/ 1593850 h 1930400"/>
                <a:gd name="connsiteX73" fmla="*/ 1241425 w 1917700"/>
                <a:gd name="connsiteY73" fmla="*/ 1635125 h 1930400"/>
                <a:gd name="connsiteX74" fmla="*/ 1285875 w 1917700"/>
                <a:gd name="connsiteY74" fmla="*/ 1635125 h 1930400"/>
                <a:gd name="connsiteX75" fmla="*/ 1285875 w 1917700"/>
                <a:gd name="connsiteY75" fmla="*/ 1679575 h 1930400"/>
                <a:gd name="connsiteX76" fmla="*/ 1320800 w 1917700"/>
                <a:gd name="connsiteY76" fmla="*/ 1679575 h 1930400"/>
                <a:gd name="connsiteX77" fmla="*/ 1320800 w 1917700"/>
                <a:gd name="connsiteY77" fmla="*/ 1679575 h 1930400"/>
                <a:gd name="connsiteX78" fmla="*/ 1320800 w 1917700"/>
                <a:gd name="connsiteY78" fmla="*/ 1704975 h 1930400"/>
                <a:gd name="connsiteX79" fmla="*/ 1387475 w 1917700"/>
                <a:gd name="connsiteY79" fmla="*/ 1704975 h 1930400"/>
                <a:gd name="connsiteX80" fmla="*/ 1387475 w 1917700"/>
                <a:gd name="connsiteY80" fmla="*/ 1736725 h 1930400"/>
                <a:gd name="connsiteX81" fmla="*/ 1431925 w 1917700"/>
                <a:gd name="connsiteY81" fmla="*/ 1736725 h 1930400"/>
                <a:gd name="connsiteX82" fmla="*/ 1431925 w 1917700"/>
                <a:gd name="connsiteY82" fmla="*/ 1768475 h 1930400"/>
                <a:gd name="connsiteX83" fmla="*/ 1479550 w 1917700"/>
                <a:gd name="connsiteY83" fmla="*/ 1768475 h 1930400"/>
                <a:gd name="connsiteX84" fmla="*/ 1489075 w 1917700"/>
                <a:gd name="connsiteY84" fmla="*/ 1778000 h 1930400"/>
                <a:gd name="connsiteX85" fmla="*/ 1581150 w 1917700"/>
                <a:gd name="connsiteY85" fmla="*/ 1778000 h 1930400"/>
                <a:gd name="connsiteX86" fmla="*/ 1581150 w 1917700"/>
                <a:gd name="connsiteY86" fmla="*/ 1825625 h 1930400"/>
                <a:gd name="connsiteX87" fmla="*/ 1638300 w 1917700"/>
                <a:gd name="connsiteY87" fmla="*/ 1825625 h 1930400"/>
                <a:gd name="connsiteX88" fmla="*/ 1638300 w 1917700"/>
                <a:gd name="connsiteY88" fmla="*/ 1851025 h 1930400"/>
                <a:gd name="connsiteX89" fmla="*/ 1708150 w 1917700"/>
                <a:gd name="connsiteY89" fmla="*/ 1851025 h 1930400"/>
                <a:gd name="connsiteX90" fmla="*/ 1708150 w 1917700"/>
                <a:gd name="connsiteY90" fmla="*/ 1870075 h 1930400"/>
                <a:gd name="connsiteX91" fmla="*/ 1743075 w 1917700"/>
                <a:gd name="connsiteY91" fmla="*/ 1870075 h 1930400"/>
                <a:gd name="connsiteX92" fmla="*/ 1743075 w 1917700"/>
                <a:gd name="connsiteY92" fmla="*/ 1895475 h 1930400"/>
                <a:gd name="connsiteX93" fmla="*/ 1828800 w 1917700"/>
                <a:gd name="connsiteY93" fmla="*/ 1895475 h 1930400"/>
                <a:gd name="connsiteX94" fmla="*/ 1828800 w 1917700"/>
                <a:gd name="connsiteY94" fmla="*/ 1930400 h 1930400"/>
                <a:gd name="connsiteX95" fmla="*/ 1917700 w 1917700"/>
                <a:gd name="connsiteY95" fmla="*/ 1930400 h 193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917700" h="1930400">
                  <a:moveTo>
                    <a:pt x="0" y="0"/>
                  </a:moveTo>
                  <a:lnTo>
                    <a:pt x="69850" y="0"/>
                  </a:lnTo>
                  <a:lnTo>
                    <a:pt x="69850" y="34925"/>
                  </a:lnTo>
                  <a:lnTo>
                    <a:pt x="111125" y="34925"/>
                  </a:lnTo>
                  <a:lnTo>
                    <a:pt x="111125" y="34925"/>
                  </a:lnTo>
                  <a:lnTo>
                    <a:pt x="111125" y="34925"/>
                  </a:lnTo>
                  <a:lnTo>
                    <a:pt x="111125" y="34925"/>
                  </a:lnTo>
                  <a:lnTo>
                    <a:pt x="111125" y="34925"/>
                  </a:lnTo>
                  <a:lnTo>
                    <a:pt x="111125" y="57150"/>
                  </a:lnTo>
                  <a:lnTo>
                    <a:pt x="161925" y="57150"/>
                  </a:lnTo>
                  <a:lnTo>
                    <a:pt x="161925" y="85725"/>
                  </a:lnTo>
                  <a:lnTo>
                    <a:pt x="215900" y="85725"/>
                  </a:lnTo>
                  <a:lnTo>
                    <a:pt x="215900" y="215900"/>
                  </a:lnTo>
                  <a:lnTo>
                    <a:pt x="260350" y="215900"/>
                  </a:lnTo>
                  <a:lnTo>
                    <a:pt x="260350" y="244475"/>
                  </a:lnTo>
                  <a:lnTo>
                    <a:pt x="301625" y="244475"/>
                  </a:lnTo>
                  <a:lnTo>
                    <a:pt x="301625" y="288925"/>
                  </a:lnTo>
                  <a:lnTo>
                    <a:pt x="387350" y="288925"/>
                  </a:lnTo>
                  <a:lnTo>
                    <a:pt x="387350" y="301625"/>
                  </a:lnTo>
                  <a:lnTo>
                    <a:pt x="434975" y="301625"/>
                  </a:lnTo>
                  <a:lnTo>
                    <a:pt x="434975" y="381000"/>
                  </a:lnTo>
                  <a:lnTo>
                    <a:pt x="447675" y="381000"/>
                  </a:lnTo>
                  <a:lnTo>
                    <a:pt x="447675" y="428625"/>
                  </a:lnTo>
                  <a:lnTo>
                    <a:pt x="457200" y="428625"/>
                  </a:lnTo>
                  <a:lnTo>
                    <a:pt x="457200" y="466725"/>
                  </a:lnTo>
                  <a:lnTo>
                    <a:pt x="495300" y="466725"/>
                  </a:lnTo>
                  <a:lnTo>
                    <a:pt x="495300" y="479425"/>
                  </a:lnTo>
                  <a:lnTo>
                    <a:pt x="546100" y="479425"/>
                  </a:lnTo>
                  <a:lnTo>
                    <a:pt x="546100" y="511175"/>
                  </a:lnTo>
                  <a:lnTo>
                    <a:pt x="625475" y="511175"/>
                  </a:lnTo>
                  <a:lnTo>
                    <a:pt x="625475" y="530225"/>
                  </a:lnTo>
                  <a:lnTo>
                    <a:pt x="663575" y="530225"/>
                  </a:lnTo>
                  <a:lnTo>
                    <a:pt x="663575" y="565150"/>
                  </a:lnTo>
                  <a:lnTo>
                    <a:pt x="688975" y="565150"/>
                  </a:lnTo>
                  <a:lnTo>
                    <a:pt x="688975" y="666750"/>
                  </a:lnTo>
                  <a:lnTo>
                    <a:pt x="711200" y="666750"/>
                  </a:lnTo>
                  <a:lnTo>
                    <a:pt x="711200" y="784225"/>
                  </a:lnTo>
                  <a:lnTo>
                    <a:pt x="742950" y="784225"/>
                  </a:lnTo>
                  <a:lnTo>
                    <a:pt x="742950" y="898525"/>
                  </a:lnTo>
                  <a:lnTo>
                    <a:pt x="765175" y="898525"/>
                  </a:lnTo>
                  <a:lnTo>
                    <a:pt x="765175" y="958850"/>
                  </a:lnTo>
                  <a:lnTo>
                    <a:pt x="806450" y="958850"/>
                  </a:lnTo>
                  <a:lnTo>
                    <a:pt x="806450" y="958850"/>
                  </a:lnTo>
                  <a:lnTo>
                    <a:pt x="806450" y="977900"/>
                  </a:lnTo>
                  <a:lnTo>
                    <a:pt x="828675" y="977900"/>
                  </a:lnTo>
                  <a:lnTo>
                    <a:pt x="828675" y="1009650"/>
                  </a:lnTo>
                  <a:lnTo>
                    <a:pt x="844550" y="1009650"/>
                  </a:lnTo>
                  <a:lnTo>
                    <a:pt x="844550" y="1009650"/>
                  </a:lnTo>
                  <a:lnTo>
                    <a:pt x="844550" y="1038225"/>
                  </a:lnTo>
                  <a:lnTo>
                    <a:pt x="892175" y="1038225"/>
                  </a:lnTo>
                  <a:lnTo>
                    <a:pt x="892175" y="1060450"/>
                  </a:lnTo>
                  <a:lnTo>
                    <a:pt x="930275" y="1060450"/>
                  </a:lnTo>
                  <a:lnTo>
                    <a:pt x="930275" y="1095375"/>
                  </a:lnTo>
                  <a:lnTo>
                    <a:pt x="962025" y="1095375"/>
                  </a:lnTo>
                  <a:lnTo>
                    <a:pt x="962025" y="1171575"/>
                  </a:lnTo>
                  <a:lnTo>
                    <a:pt x="981075" y="1171575"/>
                  </a:lnTo>
                  <a:lnTo>
                    <a:pt x="981075" y="1257300"/>
                  </a:lnTo>
                  <a:lnTo>
                    <a:pt x="996950" y="1257300"/>
                  </a:lnTo>
                  <a:lnTo>
                    <a:pt x="996950" y="1339850"/>
                  </a:lnTo>
                  <a:lnTo>
                    <a:pt x="1019175" y="1339850"/>
                  </a:lnTo>
                  <a:lnTo>
                    <a:pt x="1019175" y="1412875"/>
                  </a:lnTo>
                  <a:lnTo>
                    <a:pt x="1035050" y="1412875"/>
                  </a:lnTo>
                  <a:lnTo>
                    <a:pt x="1035050" y="1463675"/>
                  </a:lnTo>
                  <a:lnTo>
                    <a:pt x="1050925" y="1463675"/>
                  </a:lnTo>
                  <a:lnTo>
                    <a:pt x="1050925" y="1463675"/>
                  </a:lnTo>
                  <a:lnTo>
                    <a:pt x="1050925" y="1489075"/>
                  </a:lnTo>
                  <a:lnTo>
                    <a:pt x="1120775" y="1489075"/>
                  </a:lnTo>
                  <a:lnTo>
                    <a:pt x="1120775" y="1524000"/>
                  </a:lnTo>
                  <a:lnTo>
                    <a:pt x="1120775" y="1524000"/>
                  </a:lnTo>
                  <a:lnTo>
                    <a:pt x="1152525" y="1555750"/>
                  </a:lnTo>
                  <a:lnTo>
                    <a:pt x="1174750" y="1555750"/>
                  </a:lnTo>
                  <a:lnTo>
                    <a:pt x="1174750" y="1593850"/>
                  </a:lnTo>
                  <a:lnTo>
                    <a:pt x="1241425" y="1593850"/>
                  </a:lnTo>
                  <a:lnTo>
                    <a:pt x="1241425" y="1635125"/>
                  </a:lnTo>
                  <a:lnTo>
                    <a:pt x="1285875" y="1635125"/>
                  </a:lnTo>
                  <a:lnTo>
                    <a:pt x="1285875" y="1679575"/>
                  </a:lnTo>
                  <a:lnTo>
                    <a:pt x="1320800" y="1679575"/>
                  </a:lnTo>
                  <a:lnTo>
                    <a:pt x="1320800" y="1679575"/>
                  </a:lnTo>
                  <a:lnTo>
                    <a:pt x="1320800" y="1704975"/>
                  </a:lnTo>
                  <a:lnTo>
                    <a:pt x="1387475" y="1704975"/>
                  </a:lnTo>
                  <a:lnTo>
                    <a:pt x="1387475" y="1736725"/>
                  </a:lnTo>
                  <a:lnTo>
                    <a:pt x="1431925" y="1736725"/>
                  </a:lnTo>
                  <a:lnTo>
                    <a:pt x="1431925" y="1768475"/>
                  </a:lnTo>
                  <a:lnTo>
                    <a:pt x="1479550" y="1768475"/>
                  </a:lnTo>
                  <a:lnTo>
                    <a:pt x="1489075" y="1778000"/>
                  </a:lnTo>
                  <a:lnTo>
                    <a:pt x="1581150" y="1778000"/>
                  </a:lnTo>
                  <a:lnTo>
                    <a:pt x="1581150" y="1825625"/>
                  </a:lnTo>
                  <a:lnTo>
                    <a:pt x="1638300" y="1825625"/>
                  </a:lnTo>
                  <a:lnTo>
                    <a:pt x="1638300" y="1851025"/>
                  </a:lnTo>
                  <a:lnTo>
                    <a:pt x="1708150" y="1851025"/>
                  </a:lnTo>
                  <a:lnTo>
                    <a:pt x="1708150" y="1870075"/>
                  </a:lnTo>
                  <a:lnTo>
                    <a:pt x="1743075" y="1870075"/>
                  </a:lnTo>
                  <a:lnTo>
                    <a:pt x="1743075" y="1895475"/>
                  </a:lnTo>
                  <a:lnTo>
                    <a:pt x="1828800" y="1895475"/>
                  </a:lnTo>
                  <a:lnTo>
                    <a:pt x="1828800" y="1930400"/>
                  </a:lnTo>
                  <a:lnTo>
                    <a:pt x="1917700" y="1930400"/>
                  </a:lnTo>
                </a:path>
              </a:pathLst>
            </a:custGeom>
            <a:noFill/>
            <a:ln w="19050">
              <a:solidFill>
                <a:schemeClr val="accent3"/>
              </a:solidFill>
              <a:miter lim="800000"/>
              <a:headEnd/>
              <a:tailEnd/>
            </a:ln>
          </p:spPr>
          <p:txBody>
            <a:bodyPr rtlCol="0" anchor="ctr"/>
            <a:lstStyle/>
            <a:p>
              <a:pPr algn="ctr"/>
              <a:endParaRPr lang="en-US"/>
            </a:p>
          </p:txBody>
        </p:sp>
      </p:grpSp>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fontScale="90000"/>
          </a:bodyPr>
          <a:lstStyle/>
          <a:p>
            <a:r>
              <a:rPr lang="en-US" dirty="0"/>
              <a:t>Phase III Trials: First-line Platinum/Etoposide + ICI in ES-SCLC</a:t>
            </a:r>
            <a:br>
              <a:rPr lang="en-US" dirty="0"/>
            </a:br>
            <a:endParaRPr lang="en-US" dirty="0"/>
          </a:p>
        </p:txBody>
      </p:sp>
      <p:sp>
        <p:nvSpPr>
          <p:cNvPr id="14" name="TextBox 13">
            <a:extLst>
              <a:ext uri="{FF2B5EF4-FFF2-40B4-BE49-F238E27FC236}">
                <a16:creationId xmlns:a16="http://schemas.microsoft.com/office/drawing/2014/main" id="{6FA16869-F5B7-F544-D8FB-3159538AC546}"/>
              </a:ext>
            </a:extLst>
          </p:cNvPr>
          <p:cNvSpPr txBox="1"/>
          <p:nvPr/>
        </p:nvSpPr>
        <p:spPr>
          <a:xfrm>
            <a:off x="7295103" y="945854"/>
            <a:ext cx="3825663" cy="369332"/>
          </a:xfrm>
          <a:prstGeom prst="rect">
            <a:avLst/>
          </a:prstGeom>
          <a:noFill/>
          <a:ln w="12700">
            <a:noFill/>
          </a:ln>
        </p:spPr>
        <p:txBody>
          <a:bodyPr wrap="square" rtlCol="0" anchor="ctr" anchorCtr="0">
            <a:spAutoFit/>
          </a:bodyPr>
          <a:lstStyle/>
          <a:p>
            <a:pPr algn="ctr"/>
            <a:r>
              <a:rPr lang="en-US" sz="1800" b="1" dirty="0">
                <a:solidFill>
                  <a:schemeClr val="bg1"/>
                </a:solidFill>
                <a:latin typeface="Calibri" panose="020F0502020204030204" pitchFamily="34" charset="0"/>
                <a:cs typeface="Calibri" panose="020F0502020204030204" pitchFamily="34" charset="0"/>
              </a:rPr>
              <a:t>CASPIAN</a:t>
            </a:r>
            <a:r>
              <a:rPr lang="en-US" sz="1800" b="1" baseline="30000" dirty="0">
                <a:solidFill>
                  <a:schemeClr val="bg1"/>
                </a:solidFill>
                <a:latin typeface="Calibri" panose="020F0502020204030204" pitchFamily="34" charset="0"/>
                <a:cs typeface="Calibri" panose="020F0502020204030204" pitchFamily="34" charset="0"/>
              </a:rPr>
              <a:t>2</a:t>
            </a:r>
          </a:p>
        </p:txBody>
      </p:sp>
      <p:sp>
        <p:nvSpPr>
          <p:cNvPr id="15" name="TextBox 14">
            <a:extLst>
              <a:ext uri="{FF2B5EF4-FFF2-40B4-BE49-F238E27FC236}">
                <a16:creationId xmlns:a16="http://schemas.microsoft.com/office/drawing/2014/main" id="{C8BF65E0-F395-BB7B-36E3-A8E73AD97F4B}"/>
              </a:ext>
            </a:extLst>
          </p:cNvPr>
          <p:cNvSpPr txBox="1"/>
          <p:nvPr/>
        </p:nvSpPr>
        <p:spPr>
          <a:xfrm>
            <a:off x="1011422" y="945854"/>
            <a:ext cx="4702629" cy="369332"/>
          </a:xfrm>
          <a:prstGeom prst="rect">
            <a:avLst/>
          </a:prstGeom>
          <a:noFill/>
          <a:ln w="12700">
            <a:noFill/>
          </a:ln>
        </p:spPr>
        <p:txBody>
          <a:bodyPr wrap="square" rtlCol="0" anchor="ctr" anchorCtr="0">
            <a:spAutoFit/>
          </a:bodyPr>
          <a:lstStyle>
            <a:defPPr>
              <a:defRPr lang="en-US"/>
            </a:defPPr>
            <a:lvl1pPr algn="ctr">
              <a:defRPr b="1">
                <a:solidFill>
                  <a:schemeClr val="bg1"/>
                </a:solidFill>
                <a:latin typeface="Calibri" panose="020F0502020204030204" pitchFamily="34" charset="0"/>
                <a:cs typeface="Calibri" panose="020F0502020204030204" pitchFamily="34" charset="0"/>
              </a:defRPr>
            </a:lvl1pPr>
          </a:lstStyle>
          <a:p>
            <a:r>
              <a:rPr lang="en-US" dirty="0"/>
              <a:t>IMpower133</a:t>
            </a:r>
            <a:r>
              <a:rPr lang="en-US" baseline="30000" dirty="0"/>
              <a:t>1</a:t>
            </a:r>
          </a:p>
        </p:txBody>
      </p:sp>
      <p:sp>
        <p:nvSpPr>
          <p:cNvPr id="12" name="Text Box 11">
            <a:extLst>
              <a:ext uri="{FF2B5EF4-FFF2-40B4-BE49-F238E27FC236}">
                <a16:creationId xmlns:a16="http://schemas.microsoft.com/office/drawing/2014/main" id="{775C66B6-72C4-5C23-1DBE-E9BE584B84DA}"/>
              </a:ext>
            </a:extLst>
          </p:cNvPr>
          <p:cNvSpPr txBox="1">
            <a:spLocks noChangeArrowheads="1"/>
          </p:cNvSpPr>
          <p:nvPr/>
        </p:nvSpPr>
        <p:spPr bwMode="auto">
          <a:xfrm>
            <a:off x="414339" y="6422583"/>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dirty="0">
                <a:solidFill>
                  <a:schemeClr val="bg2"/>
                </a:solidFill>
                <a:latin typeface="Calibri" panose="020F0502020204030204" pitchFamily="34" charset="0"/>
              </a:rPr>
              <a:t>1. Horn. NEJM. 2018;379:2220. 2. </a:t>
            </a:r>
            <a:r>
              <a:rPr lang="en-US" altLang="en-US" sz="1200" b="0" dirty="0">
                <a:solidFill>
                  <a:schemeClr val="bg2"/>
                </a:solidFill>
                <a:latin typeface="Calibri" panose="020F0502020204030204" pitchFamily="34" charset="0"/>
              </a:rPr>
              <a:t>Paz-Ares. Lancet. 2019;394:1929.</a:t>
            </a:r>
            <a:endParaRPr lang="en-US" altLang="en-US" sz="120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115FA8D6-DCEE-7840-7AFA-E2F2E951C188}"/>
              </a:ext>
            </a:extLst>
          </p:cNvPr>
          <p:cNvSpPr txBox="1"/>
          <p:nvPr/>
        </p:nvSpPr>
        <p:spPr>
          <a:xfrm>
            <a:off x="9256640" y="2198097"/>
            <a:ext cx="2608603" cy="307777"/>
          </a:xfrm>
          <a:prstGeom prst="rect">
            <a:avLst/>
          </a:prstGeom>
          <a:solidFill>
            <a:schemeClr val="tx1"/>
          </a:solidFill>
          <a:ln>
            <a:noFill/>
          </a:ln>
        </p:spPr>
        <p:txBody>
          <a:bodyPr wrap="squar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ヒラギノ角ゴ Pro W3" pitchFamily="-127" charset="-128"/>
                <a:cs typeface="+mn-cs"/>
              </a:rPr>
              <a:t>HR: </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0.78 (95% CI: 0.</a:t>
            </a:r>
            <a:r>
              <a:rPr lang="en-GB" sz="1400" kern="0" dirty="0">
                <a:solidFill>
                  <a:srgbClr val="000000"/>
                </a:solidFill>
                <a:latin typeface="Calibri"/>
                <a:ea typeface="ヒラギノ角ゴ Pro W3" pitchFamily="-127" charset="-128"/>
              </a:rPr>
              <a:t>55</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a:t>
            </a:r>
            <a:r>
              <a:rPr lang="en-GB" sz="1400" kern="0" dirty="0">
                <a:solidFill>
                  <a:srgbClr val="000000"/>
                </a:solidFill>
                <a:latin typeface="Calibri"/>
                <a:ea typeface="ヒラギノ角ゴ Pro W3" pitchFamily="-127" charset="-128"/>
              </a:rPr>
              <a:t>94)*</a:t>
            </a:r>
            <a:endParaRPr kumimoji="0" lang="en-GB" sz="1400" b="0" i="0" u="none" strike="noStrike" kern="0" cap="none" spc="0" normalizeH="0" baseline="30000" noProof="0" dirty="0">
              <a:ln>
                <a:noFill/>
              </a:ln>
              <a:solidFill>
                <a:srgbClr val="000000"/>
              </a:solidFill>
              <a:effectLst/>
              <a:uLnTx/>
              <a:uFillTx/>
              <a:latin typeface="Calibri"/>
              <a:ea typeface="ヒラギノ角ゴ Pro W3" pitchFamily="-127" charset="-128"/>
              <a:cs typeface="+mn-cs"/>
            </a:endParaRPr>
          </a:p>
        </p:txBody>
      </p:sp>
      <p:sp>
        <p:nvSpPr>
          <p:cNvPr id="4" name="TextBox 3">
            <a:extLst>
              <a:ext uri="{FF2B5EF4-FFF2-40B4-BE49-F238E27FC236}">
                <a16:creationId xmlns:a16="http://schemas.microsoft.com/office/drawing/2014/main" id="{576DB89A-8FCB-8A77-AC18-F1C980B34CFD}"/>
              </a:ext>
            </a:extLst>
          </p:cNvPr>
          <p:cNvSpPr txBox="1"/>
          <p:nvPr/>
        </p:nvSpPr>
        <p:spPr>
          <a:xfrm>
            <a:off x="9032131" y="1469562"/>
            <a:ext cx="1144865" cy="738664"/>
          </a:xfrm>
          <a:prstGeom prst="rect">
            <a:avLst/>
          </a:prstGeom>
          <a:solidFill>
            <a:schemeClr val="tx1"/>
          </a:solidFill>
          <a:ln>
            <a:noFill/>
          </a:ln>
        </p:spPr>
        <p:txBody>
          <a:bodyPr wrap="non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Events, n (%)</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mPFS, mo</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bg1"/>
                </a:solidFill>
                <a:effectLst/>
                <a:uLnTx/>
                <a:uFillTx/>
                <a:latin typeface="Calibri"/>
                <a:ea typeface="ヒラギノ角ゴ Pro W3" pitchFamily="-127" charset="-128"/>
              </a:rPr>
              <a:t>(95% CI)</a:t>
            </a:r>
          </a:p>
        </p:txBody>
      </p:sp>
      <p:sp>
        <p:nvSpPr>
          <p:cNvPr id="5" name="TextBox 4">
            <a:extLst>
              <a:ext uri="{FF2B5EF4-FFF2-40B4-BE49-F238E27FC236}">
                <a16:creationId xmlns:a16="http://schemas.microsoft.com/office/drawing/2014/main" id="{0B7AA5D5-682A-4CC5-E9A4-B8FE35CE74F8}"/>
              </a:ext>
            </a:extLst>
          </p:cNvPr>
          <p:cNvSpPr txBox="1"/>
          <p:nvPr/>
        </p:nvSpPr>
        <p:spPr bwMode="auto">
          <a:xfrm>
            <a:off x="10135521" y="1009326"/>
            <a:ext cx="926856"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accent6"/>
                </a:solidFill>
                <a:effectLst/>
                <a:uLnTx/>
                <a:uFillTx/>
                <a:latin typeface="Calibri"/>
                <a:ea typeface="ヒラギノ角ゴ Pro W3" pitchFamily="-127" charset="-128"/>
              </a:rPr>
              <a:t>D + EP</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6"/>
                </a:solidFill>
                <a:latin typeface="Calibri"/>
                <a:ea typeface="ヒラギノ角ゴ Pro W3" pitchFamily="-127" charset="-128"/>
              </a:rPr>
              <a:t>(n = 268)</a:t>
            </a:r>
            <a:endParaRPr kumimoji="0" lang="en-GB" sz="1400" i="0" u="none" strike="noStrike" kern="0" cap="none" spc="0" normalizeH="0" baseline="0" noProof="0" dirty="0">
              <a:ln>
                <a:noFill/>
              </a:ln>
              <a:solidFill>
                <a:schemeClr val="accent6"/>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226 (84.3)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5.1</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(4.7-6.2</a:t>
            </a:r>
            <a:r>
              <a:rPr lang="en-GB" sz="1400" kern="0" dirty="0">
                <a:solidFill>
                  <a:srgbClr val="000000"/>
                </a:solidFill>
                <a:latin typeface="Calibri"/>
                <a:ea typeface="ヒラギノ角ゴ Pro W3" pitchFamily="-127" charset="-128"/>
              </a:rPr>
              <a:t>)</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6" name="TextBox 5">
            <a:extLst>
              <a:ext uri="{FF2B5EF4-FFF2-40B4-BE49-F238E27FC236}">
                <a16:creationId xmlns:a16="http://schemas.microsoft.com/office/drawing/2014/main" id="{04FAF585-6E39-BB8B-18E5-F3B752572B3C}"/>
              </a:ext>
            </a:extLst>
          </p:cNvPr>
          <p:cNvSpPr txBox="1"/>
          <p:nvPr/>
        </p:nvSpPr>
        <p:spPr bwMode="auto">
          <a:xfrm>
            <a:off x="10955485" y="999602"/>
            <a:ext cx="926857"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accent3"/>
                </a:solidFill>
                <a:effectLst/>
                <a:uLnTx/>
                <a:uFillTx/>
                <a:latin typeface="Calibri"/>
                <a:ea typeface="ヒラギノ角ゴ Pro W3" pitchFamily="-127" charset="-128"/>
              </a:rPr>
              <a:t>EP</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3"/>
                </a:solidFill>
                <a:latin typeface="Calibri"/>
                <a:ea typeface="ヒラギノ角ゴ Pro W3" pitchFamily="-127" charset="-128"/>
              </a:rPr>
              <a:t>(n = 269)</a:t>
            </a:r>
            <a:endParaRPr kumimoji="0" lang="en-GB" sz="1400" i="0" u="none" strike="noStrike" kern="0" cap="none" spc="0" normalizeH="0" baseline="0" noProof="0" dirty="0">
              <a:ln>
                <a:noFill/>
              </a:ln>
              <a:solidFill>
                <a:schemeClr val="accent3"/>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233 (86.6)</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5.4</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(4.8-6.2)</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7" name="TextBox 6">
            <a:extLst>
              <a:ext uri="{FF2B5EF4-FFF2-40B4-BE49-F238E27FC236}">
                <a16:creationId xmlns:a16="http://schemas.microsoft.com/office/drawing/2014/main" id="{157EE242-2098-6841-A6B1-A69541C18F5D}"/>
              </a:ext>
            </a:extLst>
          </p:cNvPr>
          <p:cNvSpPr txBox="1"/>
          <p:nvPr/>
        </p:nvSpPr>
        <p:spPr>
          <a:xfrm>
            <a:off x="9174259" y="4017348"/>
            <a:ext cx="1144865" cy="738664"/>
          </a:xfrm>
          <a:prstGeom prst="rect">
            <a:avLst/>
          </a:prstGeom>
          <a:solidFill>
            <a:schemeClr val="tx1"/>
          </a:solidFill>
          <a:ln>
            <a:noFill/>
          </a:ln>
        </p:spPr>
        <p:txBody>
          <a:bodyPr wrap="non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Events, n (%)</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mOS, mo</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bg1"/>
                </a:solidFill>
                <a:effectLst/>
                <a:uLnTx/>
                <a:uFillTx/>
                <a:latin typeface="Calibri"/>
                <a:ea typeface="ヒラギノ角ゴ Pro W3" pitchFamily="-127" charset="-128"/>
              </a:rPr>
              <a:t>(95% CI)</a:t>
            </a:r>
          </a:p>
        </p:txBody>
      </p:sp>
      <p:sp>
        <p:nvSpPr>
          <p:cNvPr id="17" name="TextBox 16">
            <a:extLst>
              <a:ext uri="{FF2B5EF4-FFF2-40B4-BE49-F238E27FC236}">
                <a16:creationId xmlns:a16="http://schemas.microsoft.com/office/drawing/2014/main" id="{47C5C0B3-6956-4490-511F-348349B69690}"/>
              </a:ext>
            </a:extLst>
          </p:cNvPr>
          <p:cNvSpPr txBox="1"/>
          <p:nvPr/>
        </p:nvSpPr>
        <p:spPr bwMode="auto">
          <a:xfrm>
            <a:off x="10202308" y="3576567"/>
            <a:ext cx="1018228"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accent6"/>
                </a:solidFill>
                <a:effectLst/>
                <a:uLnTx/>
                <a:uFillTx/>
                <a:latin typeface="Calibri"/>
                <a:ea typeface="ヒラギノ角ゴ Pro W3" pitchFamily="-127" charset="-128"/>
              </a:rPr>
              <a:t>D + EP</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6"/>
                </a:solidFill>
                <a:latin typeface="Calibri"/>
                <a:ea typeface="ヒラギノ角ゴ Pro W3" pitchFamily="-127" charset="-128"/>
              </a:rPr>
              <a:t>(n = 268)</a:t>
            </a:r>
            <a:endParaRPr kumimoji="0" lang="en-GB" sz="1400" i="0" u="none" strike="noStrike" kern="0" cap="none" spc="0" normalizeH="0" baseline="0" noProof="0" dirty="0">
              <a:ln>
                <a:noFill/>
              </a:ln>
              <a:solidFill>
                <a:schemeClr val="accent6"/>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155 (57.8)</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13.0</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(11.5</a:t>
            </a:r>
            <a:r>
              <a:rPr lang="en-GB" sz="1400" kern="0" dirty="0">
                <a:solidFill>
                  <a:srgbClr val="000000"/>
                </a:solidFill>
                <a:latin typeface="Calibri"/>
                <a:ea typeface="ヒラギノ角ゴ Pro W3" pitchFamily="-127" charset="-128"/>
              </a:rPr>
              <a:t>-14.8)</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18" name="TextBox 17">
            <a:extLst>
              <a:ext uri="{FF2B5EF4-FFF2-40B4-BE49-F238E27FC236}">
                <a16:creationId xmlns:a16="http://schemas.microsoft.com/office/drawing/2014/main" id="{B3C9A6CF-6F62-2A37-E921-4C1A709EF05C}"/>
              </a:ext>
            </a:extLst>
          </p:cNvPr>
          <p:cNvSpPr txBox="1"/>
          <p:nvPr/>
        </p:nvSpPr>
        <p:spPr bwMode="auto">
          <a:xfrm>
            <a:off x="11097613" y="3566843"/>
            <a:ext cx="926857"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accent3"/>
                </a:solidFill>
                <a:effectLst/>
                <a:uLnTx/>
                <a:uFillTx/>
                <a:latin typeface="Calibri"/>
                <a:ea typeface="ヒラギノ角ゴ Pro W3" pitchFamily="-127" charset="-128"/>
              </a:rPr>
              <a:t>EP</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3"/>
                </a:solidFill>
                <a:latin typeface="Calibri"/>
                <a:ea typeface="ヒラギノ角ゴ Pro W3" pitchFamily="-127" charset="-128"/>
              </a:rPr>
              <a:t>(n = 269)</a:t>
            </a:r>
            <a:endParaRPr kumimoji="0" lang="en-GB" sz="1400" i="0" u="none" strike="noStrike" kern="0" cap="none" spc="0" normalizeH="0" baseline="0" noProof="0" dirty="0">
              <a:ln>
                <a:noFill/>
              </a:ln>
              <a:solidFill>
                <a:schemeClr val="accent3"/>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181 (67.3)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10.3</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(9.3-11.2)</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19" name="TextBox 18">
            <a:extLst>
              <a:ext uri="{FF2B5EF4-FFF2-40B4-BE49-F238E27FC236}">
                <a16:creationId xmlns:a16="http://schemas.microsoft.com/office/drawing/2014/main" id="{9E8BA3A0-68E0-B786-6B58-0F9B84ECC8D1}"/>
              </a:ext>
            </a:extLst>
          </p:cNvPr>
          <p:cNvSpPr txBox="1"/>
          <p:nvPr/>
        </p:nvSpPr>
        <p:spPr bwMode="auto">
          <a:xfrm>
            <a:off x="5254679" y="6348837"/>
            <a:ext cx="2870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*Not formally tested for significance.</a:t>
            </a:r>
          </a:p>
        </p:txBody>
      </p:sp>
      <p:sp>
        <p:nvSpPr>
          <p:cNvPr id="20" name="TextBox 19">
            <a:extLst>
              <a:ext uri="{FF2B5EF4-FFF2-40B4-BE49-F238E27FC236}">
                <a16:creationId xmlns:a16="http://schemas.microsoft.com/office/drawing/2014/main" id="{9178C784-ECA4-2420-3791-65C4ED4C7D9C}"/>
              </a:ext>
            </a:extLst>
          </p:cNvPr>
          <p:cNvSpPr txBox="1"/>
          <p:nvPr/>
        </p:nvSpPr>
        <p:spPr>
          <a:xfrm>
            <a:off x="9601582" y="4760717"/>
            <a:ext cx="2273709" cy="523220"/>
          </a:xfrm>
          <a:prstGeom prst="rect">
            <a:avLst/>
          </a:prstGeom>
          <a:noFill/>
          <a:ln>
            <a:noFill/>
          </a:ln>
        </p:spPr>
        <p:txBody>
          <a:bodyPr wrap="squar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ヒラギノ角ゴ Pro W3" pitchFamily="-127" charset="-128"/>
                <a:cs typeface="+mn-cs"/>
              </a:rPr>
              <a:t>HR: </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0.73 (95% CI: 0.</a:t>
            </a:r>
            <a:r>
              <a:rPr lang="en-GB" sz="1400" kern="0" dirty="0">
                <a:solidFill>
                  <a:srgbClr val="000000"/>
                </a:solidFill>
                <a:latin typeface="Calibri"/>
                <a:ea typeface="ヒラギノ角ゴ Pro W3" pitchFamily="-127" charset="-128"/>
              </a:rPr>
              <a:t>59</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a:t>
            </a:r>
            <a:r>
              <a:rPr lang="en-GB" sz="1400" kern="0" dirty="0">
                <a:solidFill>
                  <a:srgbClr val="000000"/>
                </a:solidFill>
                <a:latin typeface="Calibri"/>
                <a:ea typeface="ヒラギノ角ゴ Pro W3" pitchFamily="-127" charset="-128"/>
              </a:rPr>
              <a:t>91;</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i="1" kern="0" dirty="0">
                <a:solidFill>
                  <a:srgbClr val="000000"/>
                </a:solidFill>
                <a:latin typeface="Calibri"/>
                <a:ea typeface="ヒラギノ角ゴ Pro W3" pitchFamily="-127" charset="-128"/>
              </a:rPr>
              <a:t>P </a:t>
            </a:r>
            <a:r>
              <a:rPr lang="en-GB" sz="1400" kern="0" dirty="0">
                <a:solidFill>
                  <a:srgbClr val="000000"/>
                </a:solidFill>
                <a:latin typeface="Calibri"/>
                <a:ea typeface="ヒラギノ角ゴ Pro W3" pitchFamily="-127" charset="-128"/>
              </a:rPr>
              <a:t>=</a:t>
            </a:r>
            <a:r>
              <a:rPr lang="en-GB" sz="1400" i="1" kern="0" dirty="0">
                <a:solidFill>
                  <a:srgbClr val="000000"/>
                </a:solidFill>
                <a:latin typeface="Calibri"/>
                <a:ea typeface="ヒラギノ角ゴ Pro W3" pitchFamily="-127" charset="-128"/>
              </a:rPr>
              <a:t> </a:t>
            </a:r>
            <a:r>
              <a:rPr lang="en-GB" sz="1400" kern="0" dirty="0">
                <a:solidFill>
                  <a:srgbClr val="000000"/>
                </a:solidFill>
                <a:latin typeface="Calibri"/>
                <a:ea typeface="ヒラギノ角ゴ Pro W3" pitchFamily="-127" charset="-128"/>
              </a:rPr>
              <a:t>.0047)</a:t>
            </a:r>
            <a:endParaRPr kumimoji="0" lang="en-GB" sz="1400" b="0" i="0" u="none" strike="noStrike" kern="0" cap="none" spc="0" normalizeH="0" baseline="30000" noProof="0" dirty="0">
              <a:ln>
                <a:noFill/>
              </a:ln>
              <a:solidFill>
                <a:srgbClr val="000000"/>
              </a:solidFill>
              <a:effectLst/>
              <a:uLnTx/>
              <a:uFillTx/>
              <a:latin typeface="Calibri"/>
              <a:ea typeface="ヒラギノ角ゴ Pro W3" pitchFamily="-127" charset="-128"/>
              <a:cs typeface="+mn-cs"/>
            </a:endParaRPr>
          </a:p>
        </p:txBody>
      </p:sp>
      <p:sp>
        <p:nvSpPr>
          <p:cNvPr id="21" name="TextBox 20">
            <a:extLst>
              <a:ext uri="{FF2B5EF4-FFF2-40B4-BE49-F238E27FC236}">
                <a16:creationId xmlns:a16="http://schemas.microsoft.com/office/drawing/2014/main" id="{FCF6C79E-7C00-7D01-E4C7-1644710DAF5B}"/>
              </a:ext>
            </a:extLst>
          </p:cNvPr>
          <p:cNvSpPr txBox="1"/>
          <p:nvPr/>
        </p:nvSpPr>
        <p:spPr>
          <a:xfrm>
            <a:off x="3378348" y="4203211"/>
            <a:ext cx="1144865" cy="738664"/>
          </a:xfrm>
          <a:prstGeom prst="rect">
            <a:avLst/>
          </a:prstGeom>
          <a:solidFill>
            <a:schemeClr val="tx1"/>
          </a:solidFill>
          <a:ln>
            <a:noFill/>
          </a:ln>
        </p:spPr>
        <p:txBody>
          <a:bodyPr wrap="non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Events, n (%)</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mOS, mo</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bg1"/>
                </a:solidFill>
                <a:effectLst/>
                <a:uLnTx/>
                <a:uFillTx/>
                <a:latin typeface="Calibri"/>
                <a:ea typeface="ヒラギノ角ゴ Pro W3" pitchFamily="-127" charset="-128"/>
              </a:rPr>
              <a:t>(95% CI)</a:t>
            </a:r>
          </a:p>
        </p:txBody>
      </p:sp>
      <p:sp>
        <p:nvSpPr>
          <p:cNvPr id="22" name="TextBox 21">
            <a:extLst>
              <a:ext uri="{FF2B5EF4-FFF2-40B4-BE49-F238E27FC236}">
                <a16:creationId xmlns:a16="http://schemas.microsoft.com/office/drawing/2014/main" id="{11CEECA5-CF1C-DD1F-F3CD-5806AD071691}"/>
              </a:ext>
            </a:extLst>
          </p:cNvPr>
          <p:cNvSpPr txBox="1"/>
          <p:nvPr/>
        </p:nvSpPr>
        <p:spPr bwMode="auto">
          <a:xfrm>
            <a:off x="4432550" y="3772158"/>
            <a:ext cx="1040670"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accent1"/>
                </a:solidFill>
                <a:latin typeface="Calibri"/>
                <a:ea typeface="ヒラギノ角ゴ Pro W3" pitchFamily="-127" charset="-128"/>
              </a:rPr>
              <a:t>A</a:t>
            </a:r>
            <a:r>
              <a:rPr kumimoji="0" lang="en-GB" sz="1400" b="1" i="0" u="none" strike="noStrike" kern="0" cap="none" spc="0" normalizeH="0" baseline="0" noProof="0" dirty="0">
                <a:ln>
                  <a:noFill/>
                </a:ln>
                <a:solidFill>
                  <a:schemeClr val="accent1"/>
                </a:solidFill>
                <a:effectLst/>
                <a:uLnTx/>
                <a:uFillTx/>
                <a:latin typeface="Calibri"/>
                <a:ea typeface="ヒラギノ角ゴ Pro W3" pitchFamily="-127" charset="-128"/>
              </a:rPr>
              <a:t> + CP/ET</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1"/>
                </a:solidFill>
                <a:latin typeface="Calibri"/>
                <a:ea typeface="ヒラギノ角ゴ Pro W3" pitchFamily="-127" charset="-128"/>
              </a:rPr>
              <a:t>(n = 201)</a:t>
            </a:r>
            <a:endParaRPr kumimoji="0" lang="en-GB" sz="1400" i="0" u="none" strike="noStrike" kern="0" cap="none" spc="0" normalizeH="0" baseline="0" noProof="0" dirty="0">
              <a:ln>
                <a:noFill/>
              </a:ln>
              <a:solidFill>
                <a:schemeClr val="accent1"/>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104 (51.7)</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12.3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(10.8-15.9)</a:t>
            </a:r>
            <a:r>
              <a:rPr lang="en-GB" sz="1400" kern="0" dirty="0">
                <a:solidFill>
                  <a:srgbClr val="000000"/>
                </a:solidFill>
                <a:latin typeface="Calibri"/>
                <a:ea typeface="ヒラギノ角ゴ Pro W3" pitchFamily="-127" charset="-128"/>
              </a:rPr>
              <a:t>)</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23" name="TextBox 22">
            <a:extLst>
              <a:ext uri="{FF2B5EF4-FFF2-40B4-BE49-F238E27FC236}">
                <a16:creationId xmlns:a16="http://schemas.microsoft.com/office/drawing/2014/main" id="{53838C44-2E81-FBFB-B212-87EAFA323647}"/>
              </a:ext>
            </a:extLst>
          </p:cNvPr>
          <p:cNvSpPr txBox="1"/>
          <p:nvPr/>
        </p:nvSpPr>
        <p:spPr bwMode="auto">
          <a:xfrm>
            <a:off x="5317818" y="3762434"/>
            <a:ext cx="1117615"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accent3"/>
                </a:solidFill>
                <a:effectLst/>
                <a:uLnTx/>
                <a:uFillTx/>
                <a:latin typeface="Calibri"/>
                <a:ea typeface="ヒラギノ角ゴ Pro W3" pitchFamily="-127" charset="-128"/>
              </a:rPr>
              <a:t>PBO + CP/ET</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3"/>
                </a:solidFill>
                <a:latin typeface="Calibri"/>
                <a:ea typeface="ヒラギノ角ゴ Pro W3" pitchFamily="-127" charset="-128"/>
              </a:rPr>
              <a:t>(n = 202)</a:t>
            </a:r>
            <a:endParaRPr kumimoji="0" lang="en-GB" sz="1400" i="0" u="none" strike="noStrike" kern="0" cap="none" spc="0" normalizeH="0" baseline="0" noProof="0" dirty="0">
              <a:ln>
                <a:noFill/>
              </a:ln>
              <a:solidFill>
                <a:schemeClr val="accent3"/>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134 (66.3)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10.3</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(9.3-11.3)</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24" name="TextBox 23">
            <a:extLst>
              <a:ext uri="{FF2B5EF4-FFF2-40B4-BE49-F238E27FC236}">
                <a16:creationId xmlns:a16="http://schemas.microsoft.com/office/drawing/2014/main" id="{13AC2C82-5A4A-91A9-25E8-C55D6852CFF9}"/>
              </a:ext>
            </a:extLst>
          </p:cNvPr>
          <p:cNvSpPr txBox="1"/>
          <p:nvPr/>
        </p:nvSpPr>
        <p:spPr>
          <a:xfrm>
            <a:off x="4091385" y="4915346"/>
            <a:ext cx="2273709" cy="523220"/>
          </a:xfrm>
          <a:prstGeom prst="rect">
            <a:avLst/>
          </a:prstGeom>
          <a:solidFill>
            <a:schemeClr val="tx1"/>
          </a:solidFill>
          <a:ln>
            <a:noFill/>
          </a:ln>
        </p:spPr>
        <p:txBody>
          <a:bodyPr wrap="squar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ヒラギノ角ゴ Pro W3" pitchFamily="-127" charset="-128"/>
                <a:cs typeface="+mn-cs"/>
              </a:rPr>
              <a:t>HR: </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0.70 (95% CI: 0.</a:t>
            </a:r>
            <a:r>
              <a:rPr lang="en-GB" sz="1400" kern="0" dirty="0">
                <a:solidFill>
                  <a:srgbClr val="000000"/>
                </a:solidFill>
                <a:latin typeface="Calibri"/>
                <a:ea typeface="ヒラギノ角ゴ Pro W3" pitchFamily="-127" charset="-128"/>
              </a:rPr>
              <a:t>54</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a:t>
            </a:r>
            <a:r>
              <a:rPr lang="en-GB" sz="1400" kern="0" dirty="0">
                <a:solidFill>
                  <a:srgbClr val="000000"/>
                </a:solidFill>
                <a:latin typeface="Calibri"/>
                <a:ea typeface="ヒラギノ角ゴ Pro W3" pitchFamily="-127" charset="-128"/>
              </a:rPr>
              <a:t>91;</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i="1" kern="0" dirty="0">
                <a:solidFill>
                  <a:srgbClr val="000000"/>
                </a:solidFill>
                <a:latin typeface="Calibri"/>
                <a:ea typeface="ヒラギノ角ゴ Pro W3" pitchFamily="-127" charset="-128"/>
              </a:rPr>
              <a:t>P </a:t>
            </a:r>
            <a:r>
              <a:rPr lang="en-GB" sz="1400" kern="0" dirty="0">
                <a:solidFill>
                  <a:srgbClr val="000000"/>
                </a:solidFill>
                <a:latin typeface="Calibri"/>
                <a:ea typeface="ヒラギノ角ゴ Pro W3" pitchFamily="-127" charset="-128"/>
              </a:rPr>
              <a:t>=</a:t>
            </a:r>
            <a:r>
              <a:rPr lang="en-GB" sz="1400" i="1" kern="0" dirty="0">
                <a:solidFill>
                  <a:srgbClr val="000000"/>
                </a:solidFill>
                <a:latin typeface="Calibri"/>
                <a:ea typeface="ヒラギノ角ゴ Pro W3" pitchFamily="-127" charset="-128"/>
              </a:rPr>
              <a:t> </a:t>
            </a:r>
            <a:r>
              <a:rPr lang="en-GB" sz="1400" kern="0" dirty="0">
                <a:solidFill>
                  <a:srgbClr val="000000"/>
                </a:solidFill>
                <a:latin typeface="Calibri"/>
                <a:ea typeface="ヒラギノ角ゴ Pro W3" pitchFamily="-127" charset="-128"/>
              </a:rPr>
              <a:t>.007)</a:t>
            </a:r>
            <a:endParaRPr kumimoji="0" lang="en-GB" sz="1400" b="0" i="0" u="none" strike="noStrike" kern="0" cap="none" spc="0" normalizeH="0" baseline="30000" noProof="0" dirty="0">
              <a:ln>
                <a:noFill/>
              </a:ln>
              <a:solidFill>
                <a:srgbClr val="000000"/>
              </a:solidFill>
              <a:effectLst/>
              <a:uLnTx/>
              <a:uFillTx/>
              <a:latin typeface="Calibri"/>
              <a:ea typeface="ヒラギノ角ゴ Pro W3" pitchFamily="-127" charset="-128"/>
              <a:cs typeface="+mn-cs"/>
            </a:endParaRPr>
          </a:p>
        </p:txBody>
      </p:sp>
      <p:sp>
        <p:nvSpPr>
          <p:cNvPr id="25" name="TextBox 24">
            <a:extLst>
              <a:ext uri="{FF2B5EF4-FFF2-40B4-BE49-F238E27FC236}">
                <a16:creationId xmlns:a16="http://schemas.microsoft.com/office/drawing/2014/main" id="{E239FAA4-E739-0841-83E7-377BE967FEC2}"/>
              </a:ext>
            </a:extLst>
          </p:cNvPr>
          <p:cNvSpPr txBox="1"/>
          <p:nvPr/>
        </p:nvSpPr>
        <p:spPr>
          <a:xfrm>
            <a:off x="3378348" y="1435813"/>
            <a:ext cx="1144865" cy="738664"/>
          </a:xfrm>
          <a:prstGeom prst="rect">
            <a:avLst/>
          </a:prstGeom>
          <a:solidFill>
            <a:schemeClr val="tx1"/>
          </a:solidFill>
          <a:ln>
            <a:noFill/>
          </a:ln>
        </p:spPr>
        <p:txBody>
          <a:bodyPr wrap="non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bg1"/>
                </a:solidFill>
                <a:latin typeface="Calibri"/>
                <a:ea typeface="ヒラギノ角ゴ Pro W3" pitchFamily="-127" charset="-128"/>
              </a:rPr>
              <a:t>Events, n (%)</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b="1" kern="0" dirty="0" err="1">
                <a:solidFill>
                  <a:schemeClr val="bg1"/>
                </a:solidFill>
                <a:latin typeface="Calibri"/>
                <a:ea typeface="ヒラギノ角ゴ Pro W3" pitchFamily="-127" charset="-128"/>
              </a:rPr>
              <a:t>mPFS</a:t>
            </a:r>
            <a:r>
              <a:rPr lang="en-GB" sz="1400" b="1" kern="0" dirty="0">
                <a:solidFill>
                  <a:schemeClr val="bg1"/>
                </a:solidFill>
                <a:latin typeface="Calibri"/>
                <a:ea typeface="ヒラギノ角ゴ Pro W3" pitchFamily="-127" charset="-128"/>
              </a:rPr>
              <a:t>, mo</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bg1"/>
                </a:solidFill>
                <a:effectLst/>
                <a:uLnTx/>
                <a:uFillTx/>
                <a:latin typeface="Calibri"/>
                <a:ea typeface="ヒラギノ角ゴ Pro W3" pitchFamily="-127" charset="-128"/>
              </a:rPr>
              <a:t>(95% CI)</a:t>
            </a:r>
          </a:p>
        </p:txBody>
      </p:sp>
      <p:sp>
        <p:nvSpPr>
          <p:cNvPr id="26" name="TextBox 25">
            <a:extLst>
              <a:ext uri="{FF2B5EF4-FFF2-40B4-BE49-F238E27FC236}">
                <a16:creationId xmlns:a16="http://schemas.microsoft.com/office/drawing/2014/main" id="{90F94368-9B74-9AF6-3332-F20265F6FA2D}"/>
              </a:ext>
            </a:extLst>
          </p:cNvPr>
          <p:cNvSpPr txBox="1"/>
          <p:nvPr/>
        </p:nvSpPr>
        <p:spPr bwMode="auto">
          <a:xfrm>
            <a:off x="4489456" y="1004760"/>
            <a:ext cx="926856"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b="1" kern="0" dirty="0">
                <a:solidFill>
                  <a:schemeClr val="accent1"/>
                </a:solidFill>
                <a:latin typeface="Calibri"/>
                <a:ea typeface="ヒラギノ角ゴ Pro W3" pitchFamily="-127" charset="-128"/>
              </a:rPr>
              <a:t>A</a:t>
            </a:r>
            <a:r>
              <a:rPr kumimoji="0" lang="en-GB" sz="1400" b="1" i="0" u="none" strike="noStrike" kern="0" cap="none" spc="0" normalizeH="0" baseline="0" noProof="0" dirty="0">
                <a:ln>
                  <a:noFill/>
                </a:ln>
                <a:solidFill>
                  <a:schemeClr val="accent1"/>
                </a:solidFill>
                <a:effectLst/>
                <a:uLnTx/>
                <a:uFillTx/>
                <a:latin typeface="Calibri"/>
                <a:ea typeface="ヒラギノ角ゴ Pro W3" pitchFamily="-127" charset="-128"/>
              </a:rPr>
              <a:t> + CP/ET</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1"/>
                </a:solidFill>
                <a:latin typeface="Calibri"/>
                <a:ea typeface="ヒラギノ角ゴ Pro W3" pitchFamily="-127" charset="-128"/>
              </a:rPr>
              <a:t>(n = 201)</a:t>
            </a:r>
            <a:endParaRPr kumimoji="0" lang="en-GB" sz="1400" i="0" u="none" strike="noStrike" kern="0" cap="none" spc="0" normalizeH="0" baseline="0" noProof="0" dirty="0">
              <a:ln>
                <a:noFill/>
              </a:ln>
              <a:solidFill>
                <a:schemeClr val="accent1"/>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171 (85.1)</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5.2</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(4.4-5.6</a:t>
            </a:r>
            <a:r>
              <a:rPr lang="en-GB" sz="1400" kern="0" dirty="0">
                <a:solidFill>
                  <a:srgbClr val="000000"/>
                </a:solidFill>
                <a:latin typeface="Calibri"/>
                <a:ea typeface="ヒラギノ角ゴ Pro W3" pitchFamily="-127" charset="-128"/>
              </a:rPr>
              <a:t>)</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27" name="TextBox 26">
            <a:extLst>
              <a:ext uri="{FF2B5EF4-FFF2-40B4-BE49-F238E27FC236}">
                <a16:creationId xmlns:a16="http://schemas.microsoft.com/office/drawing/2014/main" id="{131DE924-35D5-3BD9-A64F-4A1CD6FED026}"/>
              </a:ext>
            </a:extLst>
          </p:cNvPr>
          <p:cNvSpPr txBox="1"/>
          <p:nvPr/>
        </p:nvSpPr>
        <p:spPr bwMode="auto">
          <a:xfrm>
            <a:off x="5317818" y="995036"/>
            <a:ext cx="1117615" cy="1169551"/>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chemeClr val="accent3"/>
                </a:solidFill>
                <a:effectLst/>
                <a:uLnTx/>
                <a:uFillTx/>
                <a:latin typeface="Calibri"/>
                <a:ea typeface="ヒラギノ角ゴ Pro W3" pitchFamily="-127" charset="-128"/>
              </a:rPr>
              <a:t>PBO + CP/ET</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chemeClr val="accent3"/>
                </a:solidFill>
                <a:latin typeface="Calibri"/>
                <a:ea typeface="ヒラギノ角ゴ Pro W3" pitchFamily="-127" charset="-128"/>
              </a:rPr>
              <a:t>(n = 202)</a:t>
            </a:r>
            <a:endParaRPr kumimoji="0" lang="en-GB" sz="1400" i="0" u="none" strike="noStrike" kern="0" cap="none" spc="0" normalizeH="0" baseline="0" noProof="0" dirty="0">
              <a:ln>
                <a:noFill/>
              </a:ln>
              <a:solidFill>
                <a:schemeClr val="accent3"/>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189 (93.6)</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rPr>
              <a:t>4.3</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400" kern="0" dirty="0">
                <a:solidFill>
                  <a:srgbClr val="000000"/>
                </a:solidFill>
                <a:latin typeface="Calibri"/>
                <a:ea typeface="ヒラギノ角ゴ Pro W3" pitchFamily="-127" charset="-128"/>
              </a:rPr>
              <a:t>(4.2-4.5)</a:t>
            </a:r>
            <a:endParaRPr kumimoji="0" lang="en-GB" sz="14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28" name="TextBox 27">
            <a:extLst>
              <a:ext uri="{FF2B5EF4-FFF2-40B4-BE49-F238E27FC236}">
                <a16:creationId xmlns:a16="http://schemas.microsoft.com/office/drawing/2014/main" id="{BE86BF04-E454-02A2-459C-3D9B1ABAADA6}"/>
              </a:ext>
            </a:extLst>
          </p:cNvPr>
          <p:cNvSpPr txBox="1"/>
          <p:nvPr/>
        </p:nvSpPr>
        <p:spPr>
          <a:xfrm>
            <a:off x="4091385" y="2157438"/>
            <a:ext cx="2273709" cy="523220"/>
          </a:xfrm>
          <a:prstGeom prst="rect">
            <a:avLst/>
          </a:prstGeom>
          <a:solidFill>
            <a:schemeClr val="tx1"/>
          </a:solidFill>
          <a:ln>
            <a:noFill/>
          </a:ln>
        </p:spPr>
        <p:txBody>
          <a:bodyPr wrap="squar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ヒラギノ角ゴ Pro W3" pitchFamily="-127" charset="-128"/>
                <a:cs typeface="+mn-cs"/>
              </a:rPr>
              <a:t>HR: </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0.77 (95% CI: 0.</a:t>
            </a:r>
            <a:r>
              <a:rPr lang="en-GB" sz="1400" kern="0" dirty="0">
                <a:solidFill>
                  <a:srgbClr val="000000"/>
                </a:solidFill>
                <a:latin typeface="Calibri"/>
                <a:ea typeface="ヒラギノ角ゴ Pro W3" pitchFamily="-127" charset="-128"/>
              </a:rPr>
              <a:t>62</a:t>
            </a:r>
            <a:r>
              <a:rPr kumimoji="0" lang="en-GB" sz="14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a:t>
            </a:r>
            <a:r>
              <a:rPr lang="en-GB" sz="1400" kern="0" dirty="0">
                <a:solidFill>
                  <a:srgbClr val="000000"/>
                </a:solidFill>
                <a:latin typeface="Calibri"/>
                <a:ea typeface="ヒラギノ角ゴ Pro W3" pitchFamily="-127" charset="-128"/>
              </a:rPr>
              <a:t>96;</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400" i="1" kern="0" dirty="0">
                <a:solidFill>
                  <a:srgbClr val="000000"/>
                </a:solidFill>
                <a:latin typeface="Calibri"/>
                <a:ea typeface="ヒラギノ角ゴ Pro W3" pitchFamily="-127" charset="-128"/>
              </a:rPr>
              <a:t>P </a:t>
            </a:r>
            <a:r>
              <a:rPr lang="en-GB" sz="1400" kern="0" dirty="0">
                <a:solidFill>
                  <a:srgbClr val="000000"/>
                </a:solidFill>
                <a:latin typeface="Calibri"/>
                <a:ea typeface="ヒラギノ角ゴ Pro W3" pitchFamily="-127" charset="-128"/>
              </a:rPr>
              <a:t>=</a:t>
            </a:r>
            <a:r>
              <a:rPr lang="en-GB" sz="1400" i="1" kern="0" dirty="0">
                <a:solidFill>
                  <a:srgbClr val="000000"/>
                </a:solidFill>
                <a:latin typeface="Calibri"/>
                <a:ea typeface="ヒラギノ角ゴ Pro W3" pitchFamily="-127" charset="-128"/>
              </a:rPr>
              <a:t> </a:t>
            </a:r>
            <a:r>
              <a:rPr lang="en-GB" sz="1400" kern="0" dirty="0">
                <a:solidFill>
                  <a:srgbClr val="000000"/>
                </a:solidFill>
                <a:latin typeface="Calibri"/>
                <a:ea typeface="ヒラギノ角ゴ Pro W3" pitchFamily="-127" charset="-128"/>
              </a:rPr>
              <a:t>.02)</a:t>
            </a:r>
            <a:endParaRPr kumimoji="0" lang="en-GB" sz="1400" b="0" i="0" u="none" strike="noStrike" kern="0" cap="none" spc="0" normalizeH="0" baseline="30000" noProof="0" dirty="0">
              <a:ln>
                <a:noFill/>
              </a:ln>
              <a:solidFill>
                <a:srgbClr val="000000"/>
              </a:solidFill>
              <a:effectLst/>
              <a:uLnTx/>
              <a:uFillTx/>
              <a:latin typeface="Calibri"/>
              <a:ea typeface="ヒラギノ角ゴ Pro W3" pitchFamily="-127" charset="-128"/>
              <a:cs typeface="+mn-cs"/>
            </a:endParaRPr>
          </a:p>
        </p:txBody>
      </p:sp>
      <p:sp>
        <p:nvSpPr>
          <p:cNvPr id="106" name="TextBox 105">
            <a:extLst>
              <a:ext uri="{FF2B5EF4-FFF2-40B4-BE49-F238E27FC236}">
                <a16:creationId xmlns:a16="http://schemas.microsoft.com/office/drawing/2014/main" id="{C58AFA5A-2412-94B4-202E-3F5EC2CA6C27}"/>
              </a:ext>
            </a:extLst>
          </p:cNvPr>
          <p:cNvSpPr txBox="1"/>
          <p:nvPr/>
        </p:nvSpPr>
        <p:spPr>
          <a:xfrm>
            <a:off x="2157954" y="3020538"/>
            <a:ext cx="682267"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a:rPr>
              <a:t>22.4%</a:t>
            </a:r>
          </a:p>
        </p:txBody>
      </p:sp>
      <p:sp>
        <p:nvSpPr>
          <p:cNvPr id="107" name="TextBox 106">
            <a:extLst>
              <a:ext uri="{FF2B5EF4-FFF2-40B4-BE49-F238E27FC236}">
                <a16:creationId xmlns:a16="http://schemas.microsoft.com/office/drawing/2014/main" id="{34C86CF1-E215-C62E-89C8-F509CA312C63}"/>
              </a:ext>
            </a:extLst>
          </p:cNvPr>
          <p:cNvSpPr txBox="1"/>
          <p:nvPr/>
        </p:nvSpPr>
        <p:spPr>
          <a:xfrm>
            <a:off x="3271911" y="2812521"/>
            <a:ext cx="623387"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sym typeface="Helvetica"/>
              </a:rPr>
              <a:t>12.6%</a:t>
            </a:r>
          </a:p>
        </p:txBody>
      </p:sp>
      <p:sp>
        <p:nvSpPr>
          <p:cNvPr id="110" name="TextBox 109">
            <a:extLst>
              <a:ext uri="{FF2B5EF4-FFF2-40B4-BE49-F238E27FC236}">
                <a16:creationId xmlns:a16="http://schemas.microsoft.com/office/drawing/2014/main" id="{BF3A34A2-34DD-29EB-B1C9-0160EE95F3EC}"/>
              </a:ext>
            </a:extLst>
          </p:cNvPr>
          <p:cNvSpPr txBox="1"/>
          <p:nvPr/>
        </p:nvSpPr>
        <p:spPr>
          <a:xfrm>
            <a:off x="1113121" y="3098740"/>
            <a:ext cx="703719" cy="184666"/>
          </a:xfrm>
          <a:prstGeom prst="rect">
            <a:avLst/>
          </a:prstGeom>
          <a:noFill/>
          <a:ln w="12700" cap="flat">
            <a:noFill/>
            <a:miter lim="400000"/>
          </a:ln>
          <a:effectLst/>
          <a:sp3d/>
        </p:spPr>
        <p:txBody>
          <a:bodyPr spcFirstLastPara="1" wrap="none" lIns="0" tIns="0" rIns="0" bIns="0"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 Censored</a:t>
            </a:r>
          </a:p>
        </p:txBody>
      </p:sp>
      <p:cxnSp>
        <p:nvCxnSpPr>
          <p:cNvPr id="113" name="Straight Connector 112">
            <a:extLst>
              <a:ext uri="{FF2B5EF4-FFF2-40B4-BE49-F238E27FC236}">
                <a16:creationId xmlns:a16="http://schemas.microsoft.com/office/drawing/2014/main" id="{985D7A68-0ECC-B996-37D8-E6BA38CF1838}"/>
              </a:ext>
            </a:extLst>
          </p:cNvPr>
          <p:cNvCxnSpPr>
            <a:cxnSpLocks/>
          </p:cNvCxnSpPr>
          <p:nvPr/>
        </p:nvCxnSpPr>
        <p:spPr bwMode="auto">
          <a:xfrm flipH="1" flipV="1">
            <a:off x="3282682" y="2528306"/>
            <a:ext cx="0" cy="822960"/>
          </a:xfrm>
          <a:prstGeom prst="line">
            <a:avLst/>
          </a:prstGeom>
          <a:noFill/>
          <a:ln w="28575" cap="flat">
            <a:solidFill>
              <a:schemeClr val="bg1"/>
            </a:solidFill>
            <a:prstDash val="sysDash"/>
            <a:round/>
          </a:ln>
          <a:effectLst/>
          <a:sp3d/>
        </p:spPr>
      </p:cxnSp>
      <p:sp>
        <p:nvSpPr>
          <p:cNvPr id="114" name="TextBox 113">
            <a:extLst>
              <a:ext uri="{FF2B5EF4-FFF2-40B4-BE49-F238E27FC236}">
                <a16:creationId xmlns:a16="http://schemas.microsoft.com/office/drawing/2014/main" id="{40D49796-3164-4CED-EBDF-B1C4AD92D96F}"/>
              </a:ext>
            </a:extLst>
          </p:cNvPr>
          <p:cNvSpPr txBox="1"/>
          <p:nvPr/>
        </p:nvSpPr>
        <p:spPr>
          <a:xfrm>
            <a:off x="3261864" y="3145085"/>
            <a:ext cx="504874"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a:rPr>
              <a:t>5.4%</a:t>
            </a:r>
          </a:p>
        </p:txBody>
      </p:sp>
      <p:cxnSp>
        <p:nvCxnSpPr>
          <p:cNvPr id="97" name="Straight Connector 96">
            <a:extLst>
              <a:ext uri="{FF2B5EF4-FFF2-40B4-BE49-F238E27FC236}">
                <a16:creationId xmlns:a16="http://schemas.microsoft.com/office/drawing/2014/main" id="{AAB1ED82-705C-4766-923C-E39DFDB5275C}"/>
              </a:ext>
            </a:extLst>
          </p:cNvPr>
          <p:cNvCxnSpPr/>
          <p:nvPr/>
        </p:nvCxnSpPr>
        <p:spPr bwMode="auto">
          <a:xfrm>
            <a:off x="947492" y="13456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3A6DC86-B766-D6C3-E1C9-F9CE80597502}"/>
              </a:ext>
            </a:extLst>
          </p:cNvPr>
          <p:cNvCxnSpPr/>
          <p:nvPr/>
        </p:nvCxnSpPr>
        <p:spPr bwMode="auto">
          <a:xfrm>
            <a:off x="947492" y="17469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90EA1D2-43E0-3102-DF7C-9876D6690D5F}"/>
              </a:ext>
            </a:extLst>
          </p:cNvPr>
          <p:cNvCxnSpPr/>
          <p:nvPr/>
        </p:nvCxnSpPr>
        <p:spPr bwMode="auto">
          <a:xfrm>
            <a:off x="947492" y="21481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AF5D3BA-B7DA-1732-A7D8-0F422933A279}"/>
              </a:ext>
            </a:extLst>
          </p:cNvPr>
          <p:cNvCxnSpPr/>
          <p:nvPr/>
        </p:nvCxnSpPr>
        <p:spPr bwMode="auto">
          <a:xfrm>
            <a:off x="947492" y="25493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92C3549-3248-0393-BCF6-D1872605E301}"/>
              </a:ext>
            </a:extLst>
          </p:cNvPr>
          <p:cNvCxnSpPr/>
          <p:nvPr/>
        </p:nvCxnSpPr>
        <p:spPr bwMode="auto">
          <a:xfrm>
            <a:off x="947492" y="2950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B94098D-A937-7293-BCC8-77904798335B}"/>
              </a:ext>
            </a:extLst>
          </p:cNvPr>
          <p:cNvCxnSpPr/>
          <p:nvPr/>
        </p:nvCxnSpPr>
        <p:spPr bwMode="auto">
          <a:xfrm>
            <a:off x="947492" y="337186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725161A2-D806-AB57-A785-90D5184BD397}"/>
              </a:ext>
            </a:extLst>
          </p:cNvPr>
          <p:cNvSpPr txBox="1"/>
          <p:nvPr/>
        </p:nvSpPr>
        <p:spPr bwMode="auto">
          <a:xfrm rot="16200000">
            <a:off x="-480335" y="2229116"/>
            <a:ext cx="2029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PFS (%)</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33" name="Group 32">
            <a:extLst>
              <a:ext uri="{FF2B5EF4-FFF2-40B4-BE49-F238E27FC236}">
                <a16:creationId xmlns:a16="http://schemas.microsoft.com/office/drawing/2014/main" id="{568A9728-4D1C-903E-024F-BEC9868FA941}"/>
              </a:ext>
            </a:extLst>
          </p:cNvPr>
          <p:cNvGrpSpPr/>
          <p:nvPr/>
        </p:nvGrpSpPr>
        <p:grpSpPr>
          <a:xfrm>
            <a:off x="525992" y="1203789"/>
            <a:ext cx="458782" cy="2299317"/>
            <a:chOff x="1038255" y="1387839"/>
            <a:chExt cx="914448" cy="4695413"/>
          </a:xfrm>
        </p:grpSpPr>
        <p:sp>
          <p:nvSpPr>
            <p:cNvPr id="91" name="TextBox 90">
              <a:extLst>
                <a:ext uri="{FF2B5EF4-FFF2-40B4-BE49-F238E27FC236}">
                  <a16:creationId xmlns:a16="http://schemas.microsoft.com/office/drawing/2014/main" id="{E643B74F-3CF6-007A-945F-9D7888B20638}"/>
                </a:ext>
              </a:extLst>
            </p:cNvPr>
            <p:cNvSpPr txBox="1"/>
            <p:nvPr/>
          </p:nvSpPr>
          <p:spPr bwMode="auto">
            <a:xfrm>
              <a:off x="1038255" y="1387839"/>
              <a:ext cx="914444"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92" name="TextBox 91">
              <a:extLst>
                <a:ext uri="{FF2B5EF4-FFF2-40B4-BE49-F238E27FC236}">
                  <a16:creationId xmlns:a16="http://schemas.microsoft.com/office/drawing/2014/main" id="{F3FA7DC7-F7CA-D4CD-7558-8324BBA79BE1}"/>
                </a:ext>
              </a:extLst>
            </p:cNvPr>
            <p:cNvSpPr txBox="1"/>
            <p:nvPr/>
          </p:nvSpPr>
          <p:spPr bwMode="auto">
            <a:xfrm>
              <a:off x="1220382" y="218467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93" name="TextBox 92">
              <a:extLst>
                <a:ext uri="{FF2B5EF4-FFF2-40B4-BE49-F238E27FC236}">
                  <a16:creationId xmlns:a16="http://schemas.microsoft.com/office/drawing/2014/main" id="{F2021491-78F0-2AC2-C965-F76EB89171DD}"/>
                </a:ext>
              </a:extLst>
            </p:cNvPr>
            <p:cNvSpPr txBox="1"/>
            <p:nvPr/>
          </p:nvSpPr>
          <p:spPr bwMode="auto">
            <a:xfrm>
              <a:off x="1220382" y="301634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94" name="TextBox 93">
              <a:extLst>
                <a:ext uri="{FF2B5EF4-FFF2-40B4-BE49-F238E27FC236}">
                  <a16:creationId xmlns:a16="http://schemas.microsoft.com/office/drawing/2014/main" id="{E2F529B6-7C3F-D242-0317-8C477FEF1426}"/>
                </a:ext>
              </a:extLst>
            </p:cNvPr>
            <p:cNvSpPr txBox="1"/>
            <p:nvPr/>
          </p:nvSpPr>
          <p:spPr bwMode="auto">
            <a:xfrm>
              <a:off x="1220382" y="3826240"/>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95" name="TextBox 94">
              <a:extLst>
                <a:ext uri="{FF2B5EF4-FFF2-40B4-BE49-F238E27FC236}">
                  <a16:creationId xmlns:a16="http://schemas.microsoft.com/office/drawing/2014/main" id="{64B152AC-DB9E-0B55-B87A-4218FEE35B00}"/>
                </a:ext>
              </a:extLst>
            </p:cNvPr>
            <p:cNvSpPr txBox="1"/>
            <p:nvPr/>
          </p:nvSpPr>
          <p:spPr bwMode="auto">
            <a:xfrm>
              <a:off x="1220382" y="4657908"/>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96" name="TextBox 95">
              <a:extLst>
                <a:ext uri="{FF2B5EF4-FFF2-40B4-BE49-F238E27FC236}">
                  <a16:creationId xmlns:a16="http://schemas.microsoft.com/office/drawing/2014/main" id="{CA14A4EA-E570-CE70-4F9F-92012432BB8F}"/>
                </a:ext>
              </a:extLst>
            </p:cNvPr>
            <p:cNvSpPr txBox="1"/>
            <p:nvPr/>
          </p:nvSpPr>
          <p:spPr bwMode="auto">
            <a:xfrm>
              <a:off x="1402494" y="5454744"/>
              <a:ext cx="55020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grpSp>
      <p:grpSp>
        <p:nvGrpSpPr>
          <p:cNvPr id="192" name="Group 191">
            <a:extLst>
              <a:ext uri="{FF2B5EF4-FFF2-40B4-BE49-F238E27FC236}">
                <a16:creationId xmlns:a16="http://schemas.microsoft.com/office/drawing/2014/main" id="{BA2BFE70-0655-15D2-DB00-AB43269CE1B5}"/>
              </a:ext>
            </a:extLst>
          </p:cNvPr>
          <p:cNvGrpSpPr/>
          <p:nvPr/>
        </p:nvGrpSpPr>
        <p:grpSpPr>
          <a:xfrm>
            <a:off x="1016164" y="3385693"/>
            <a:ext cx="4543506" cy="64008"/>
            <a:chOff x="1331124" y="8924348"/>
            <a:chExt cx="4543506" cy="64008"/>
          </a:xfrm>
        </p:grpSpPr>
        <p:cxnSp>
          <p:nvCxnSpPr>
            <p:cNvPr id="34" name="Straight Connector 33">
              <a:extLst>
                <a:ext uri="{FF2B5EF4-FFF2-40B4-BE49-F238E27FC236}">
                  <a16:creationId xmlns:a16="http://schemas.microsoft.com/office/drawing/2014/main" id="{C56D3669-759E-1936-0D37-7901E839417F}"/>
                </a:ext>
              </a:extLst>
            </p:cNvPr>
            <p:cNvCxnSpPr>
              <a:cxnSpLocks/>
            </p:cNvCxnSpPr>
            <p:nvPr/>
          </p:nvCxnSpPr>
          <p:spPr bwMode="auto">
            <a:xfrm rot="5400000">
              <a:off x="2245159"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3B3CCD3-943F-6190-FA30-086CB35D0F02}"/>
                </a:ext>
              </a:extLst>
            </p:cNvPr>
            <p:cNvCxnSpPr>
              <a:cxnSpLocks/>
            </p:cNvCxnSpPr>
            <p:nvPr/>
          </p:nvCxnSpPr>
          <p:spPr bwMode="auto">
            <a:xfrm rot="5400000">
              <a:off x="2055951"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3E2946F-0CDA-4C05-D3AC-594D1AC1E1AF}"/>
                </a:ext>
              </a:extLst>
            </p:cNvPr>
            <p:cNvCxnSpPr>
              <a:cxnSpLocks/>
            </p:cNvCxnSpPr>
            <p:nvPr/>
          </p:nvCxnSpPr>
          <p:spPr bwMode="auto">
            <a:xfrm rot="5400000">
              <a:off x="1866743"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5F42542-49CD-D405-7F73-7AC0985C3CC5}"/>
                </a:ext>
              </a:extLst>
            </p:cNvPr>
            <p:cNvCxnSpPr>
              <a:cxnSpLocks/>
            </p:cNvCxnSpPr>
            <p:nvPr/>
          </p:nvCxnSpPr>
          <p:spPr bwMode="auto">
            <a:xfrm rot="5400000">
              <a:off x="1677535"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D747C60-40F2-7D61-1532-A25EDD4A4104}"/>
                </a:ext>
              </a:extLst>
            </p:cNvPr>
            <p:cNvCxnSpPr>
              <a:cxnSpLocks/>
            </p:cNvCxnSpPr>
            <p:nvPr/>
          </p:nvCxnSpPr>
          <p:spPr bwMode="auto">
            <a:xfrm rot="5400000">
              <a:off x="1488327"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0365343-6D9D-9A08-EDF3-08EA859DC6E5}"/>
                </a:ext>
              </a:extLst>
            </p:cNvPr>
            <p:cNvCxnSpPr>
              <a:cxnSpLocks/>
            </p:cNvCxnSpPr>
            <p:nvPr/>
          </p:nvCxnSpPr>
          <p:spPr bwMode="auto">
            <a:xfrm rot="5400000">
              <a:off x="129912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42CC946-ECDD-7388-546F-DF775192DB3A}"/>
                </a:ext>
              </a:extLst>
            </p:cNvPr>
            <p:cNvCxnSpPr>
              <a:cxnSpLocks/>
            </p:cNvCxnSpPr>
            <p:nvPr/>
          </p:nvCxnSpPr>
          <p:spPr bwMode="auto">
            <a:xfrm rot="5400000">
              <a:off x="3379454"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83AECCA-CE0F-ABDA-5CB2-1B8D75A39FAF}"/>
                </a:ext>
              </a:extLst>
            </p:cNvPr>
            <p:cNvCxnSpPr>
              <a:cxnSpLocks/>
            </p:cNvCxnSpPr>
            <p:nvPr/>
          </p:nvCxnSpPr>
          <p:spPr bwMode="auto">
            <a:xfrm rot="5400000">
              <a:off x="3190245"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AEF0553-4A96-D8DE-8D6C-8CCE837DEA13}"/>
                </a:ext>
              </a:extLst>
            </p:cNvPr>
            <p:cNvCxnSpPr>
              <a:cxnSpLocks/>
            </p:cNvCxnSpPr>
            <p:nvPr/>
          </p:nvCxnSpPr>
          <p:spPr bwMode="auto">
            <a:xfrm rot="5400000">
              <a:off x="3001037"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03F5638-372A-B7FB-BE32-3E6F2DC11D67}"/>
                </a:ext>
              </a:extLst>
            </p:cNvPr>
            <p:cNvCxnSpPr>
              <a:cxnSpLocks/>
            </p:cNvCxnSpPr>
            <p:nvPr/>
          </p:nvCxnSpPr>
          <p:spPr bwMode="auto">
            <a:xfrm rot="5400000">
              <a:off x="281183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60731FB-A660-F76A-1860-0F603B3B4DC6}"/>
                </a:ext>
              </a:extLst>
            </p:cNvPr>
            <p:cNvCxnSpPr>
              <a:cxnSpLocks/>
            </p:cNvCxnSpPr>
            <p:nvPr/>
          </p:nvCxnSpPr>
          <p:spPr bwMode="auto">
            <a:xfrm rot="5400000">
              <a:off x="2622621"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508D4F8-5ABA-06E7-79D6-F78B45757777}"/>
                </a:ext>
              </a:extLst>
            </p:cNvPr>
            <p:cNvCxnSpPr>
              <a:cxnSpLocks/>
            </p:cNvCxnSpPr>
            <p:nvPr/>
          </p:nvCxnSpPr>
          <p:spPr bwMode="auto">
            <a:xfrm rot="5400000">
              <a:off x="2433414"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E4A2272-68C0-3B13-9D56-FBF4D26D57F0}"/>
                </a:ext>
              </a:extLst>
            </p:cNvPr>
            <p:cNvCxnSpPr>
              <a:cxnSpLocks/>
            </p:cNvCxnSpPr>
            <p:nvPr/>
          </p:nvCxnSpPr>
          <p:spPr bwMode="auto">
            <a:xfrm rot="5400000">
              <a:off x="4326924"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719BD9F-F37C-7C2C-4791-4A2702B74A48}"/>
                </a:ext>
              </a:extLst>
            </p:cNvPr>
            <p:cNvCxnSpPr>
              <a:cxnSpLocks/>
            </p:cNvCxnSpPr>
            <p:nvPr/>
          </p:nvCxnSpPr>
          <p:spPr bwMode="auto">
            <a:xfrm rot="5400000">
              <a:off x="4137716"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6B0619F-088C-522F-039C-32DABE8CD906}"/>
                </a:ext>
              </a:extLst>
            </p:cNvPr>
            <p:cNvCxnSpPr>
              <a:cxnSpLocks/>
            </p:cNvCxnSpPr>
            <p:nvPr/>
          </p:nvCxnSpPr>
          <p:spPr bwMode="auto">
            <a:xfrm rot="5400000">
              <a:off x="3948508"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F3F9B49-68FA-DC0E-8361-D02C9133A9A6}"/>
                </a:ext>
              </a:extLst>
            </p:cNvPr>
            <p:cNvCxnSpPr>
              <a:cxnSpLocks/>
            </p:cNvCxnSpPr>
            <p:nvPr/>
          </p:nvCxnSpPr>
          <p:spPr bwMode="auto">
            <a:xfrm rot="5400000">
              <a:off x="375930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9C4337C-F7DE-2A18-1AFB-CEC2EBA0A0DE}"/>
                </a:ext>
              </a:extLst>
            </p:cNvPr>
            <p:cNvCxnSpPr>
              <a:cxnSpLocks/>
            </p:cNvCxnSpPr>
            <p:nvPr/>
          </p:nvCxnSpPr>
          <p:spPr bwMode="auto">
            <a:xfrm rot="5400000">
              <a:off x="3570093"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17487A1-7C82-32B3-B377-E0EFB660E6B0}"/>
                </a:ext>
              </a:extLst>
            </p:cNvPr>
            <p:cNvCxnSpPr>
              <a:cxnSpLocks/>
            </p:cNvCxnSpPr>
            <p:nvPr/>
          </p:nvCxnSpPr>
          <p:spPr bwMode="auto">
            <a:xfrm rot="5400000">
              <a:off x="4895156"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702A582-92B9-9E6E-F81A-AED776D6BF9C}"/>
                </a:ext>
              </a:extLst>
            </p:cNvPr>
            <p:cNvCxnSpPr>
              <a:cxnSpLocks/>
            </p:cNvCxnSpPr>
            <p:nvPr/>
          </p:nvCxnSpPr>
          <p:spPr bwMode="auto">
            <a:xfrm rot="5400000">
              <a:off x="4705947"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0BEAEE5-2DB1-8C62-89AF-0A0FAB57CB44}"/>
                </a:ext>
              </a:extLst>
            </p:cNvPr>
            <p:cNvCxnSpPr>
              <a:cxnSpLocks/>
            </p:cNvCxnSpPr>
            <p:nvPr/>
          </p:nvCxnSpPr>
          <p:spPr bwMode="auto">
            <a:xfrm rot="5400000">
              <a:off x="451674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071180F-040C-D9AD-3DFC-C9F588705E6B}"/>
                </a:ext>
              </a:extLst>
            </p:cNvPr>
            <p:cNvCxnSpPr>
              <a:cxnSpLocks/>
            </p:cNvCxnSpPr>
            <p:nvPr/>
          </p:nvCxnSpPr>
          <p:spPr bwMode="auto">
            <a:xfrm rot="5400000">
              <a:off x="5842626"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80AD113-0477-EA5F-D19D-147B607D0FF9}"/>
                </a:ext>
              </a:extLst>
            </p:cNvPr>
            <p:cNvCxnSpPr>
              <a:cxnSpLocks/>
            </p:cNvCxnSpPr>
            <p:nvPr/>
          </p:nvCxnSpPr>
          <p:spPr bwMode="auto">
            <a:xfrm rot="5400000">
              <a:off x="5653419"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F9C03A1-493D-7579-763D-A747328E84D5}"/>
                </a:ext>
              </a:extLst>
            </p:cNvPr>
            <p:cNvCxnSpPr>
              <a:cxnSpLocks/>
            </p:cNvCxnSpPr>
            <p:nvPr/>
          </p:nvCxnSpPr>
          <p:spPr bwMode="auto">
            <a:xfrm rot="5400000">
              <a:off x="546421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0EB4A28-1F8E-3FC0-00D3-98B0C84841BF}"/>
                </a:ext>
              </a:extLst>
            </p:cNvPr>
            <p:cNvCxnSpPr>
              <a:cxnSpLocks/>
            </p:cNvCxnSpPr>
            <p:nvPr/>
          </p:nvCxnSpPr>
          <p:spPr bwMode="auto">
            <a:xfrm rot="5400000">
              <a:off x="5275003"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4268D2D-FCBF-F622-2DC9-0D847382721A}"/>
                </a:ext>
              </a:extLst>
            </p:cNvPr>
            <p:cNvCxnSpPr>
              <a:cxnSpLocks/>
            </p:cNvCxnSpPr>
            <p:nvPr/>
          </p:nvCxnSpPr>
          <p:spPr bwMode="auto">
            <a:xfrm rot="5400000">
              <a:off x="5085795" y="8956352"/>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9" name="TextBox 58">
            <a:extLst>
              <a:ext uri="{FF2B5EF4-FFF2-40B4-BE49-F238E27FC236}">
                <a16:creationId xmlns:a16="http://schemas.microsoft.com/office/drawing/2014/main" id="{60121318-CA48-9054-9390-0F7816EC2559}"/>
              </a:ext>
            </a:extLst>
          </p:cNvPr>
          <p:cNvSpPr txBox="1"/>
          <p:nvPr/>
        </p:nvSpPr>
        <p:spPr bwMode="auto">
          <a:xfrm>
            <a:off x="882232"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60" name="TextBox 59">
            <a:extLst>
              <a:ext uri="{FF2B5EF4-FFF2-40B4-BE49-F238E27FC236}">
                <a16:creationId xmlns:a16="http://schemas.microsoft.com/office/drawing/2014/main" id="{B58A0DD0-AD69-6547-BE5F-472C45F076BB}"/>
              </a:ext>
            </a:extLst>
          </p:cNvPr>
          <p:cNvSpPr txBox="1"/>
          <p:nvPr/>
        </p:nvSpPr>
        <p:spPr bwMode="auto">
          <a:xfrm>
            <a:off x="1075630"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a:t>
            </a:r>
          </a:p>
        </p:txBody>
      </p:sp>
      <p:sp>
        <p:nvSpPr>
          <p:cNvPr id="61" name="TextBox 60">
            <a:extLst>
              <a:ext uri="{FF2B5EF4-FFF2-40B4-BE49-F238E27FC236}">
                <a16:creationId xmlns:a16="http://schemas.microsoft.com/office/drawing/2014/main" id="{1D813A4A-163B-740D-8CE0-6D61E98DD3FE}"/>
              </a:ext>
            </a:extLst>
          </p:cNvPr>
          <p:cNvSpPr txBox="1"/>
          <p:nvPr/>
        </p:nvSpPr>
        <p:spPr bwMode="auto">
          <a:xfrm>
            <a:off x="1320459" y="3410544"/>
            <a:ext cx="1598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a:t>
            </a:r>
          </a:p>
        </p:txBody>
      </p:sp>
      <p:sp>
        <p:nvSpPr>
          <p:cNvPr id="62" name="TextBox 61">
            <a:extLst>
              <a:ext uri="{FF2B5EF4-FFF2-40B4-BE49-F238E27FC236}">
                <a16:creationId xmlns:a16="http://schemas.microsoft.com/office/drawing/2014/main" id="{2F2706B6-A7D0-ADDE-5A70-CDCC28153DD2}"/>
              </a:ext>
            </a:extLst>
          </p:cNvPr>
          <p:cNvSpPr txBox="1"/>
          <p:nvPr/>
        </p:nvSpPr>
        <p:spPr bwMode="auto">
          <a:xfrm>
            <a:off x="1453432"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63" name="TextBox 62">
            <a:extLst>
              <a:ext uri="{FF2B5EF4-FFF2-40B4-BE49-F238E27FC236}">
                <a16:creationId xmlns:a16="http://schemas.microsoft.com/office/drawing/2014/main" id="{2B930F44-3B20-8873-C219-EA0620774C04}"/>
              </a:ext>
            </a:extLst>
          </p:cNvPr>
          <p:cNvSpPr txBox="1"/>
          <p:nvPr/>
        </p:nvSpPr>
        <p:spPr bwMode="auto">
          <a:xfrm>
            <a:off x="1646830"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64" name="TextBox 63">
            <a:extLst>
              <a:ext uri="{FF2B5EF4-FFF2-40B4-BE49-F238E27FC236}">
                <a16:creationId xmlns:a16="http://schemas.microsoft.com/office/drawing/2014/main" id="{9AB86620-38AF-D837-1C56-349E2C12DF0C}"/>
              </a:ext>
            </a:extLst>
          </p:cNvPr>
          <p:cNvSpPr txBox="1"/>
          <p:nvPr/>
        </p:nvSpPr>
        <p:spPr bwMode="auto">
          <a:xfrm>
            <a:off x="1891658" y="3410544"/>
            <a:ext cx="1598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a:t>
            </a:r>
          </a:p>
        </p:txBody>
      </p:sp>
      <p:sp>
        <p:nvSpPr>
          <p:cNvPr id="65" name="TextBox 64">
            <a:extLst>
              <a:ext uri="{FF2B5EF4-FFF2-40B4-BE49-F238E27FC236}">
                <a16:creationId xmlns:a16="http://schemas.microsoft.com/office/drawing/2014/main" id="{BD5EC887-5792-829D-0857-CB6C72208F16}"/>
              </a:ext>
            </a:extLst>
          </p:cNvPr>
          <p:cNvSpPr txBox="1"/>
          <p:nvPr/>
        </p:nvSpPr>
        <p:spPr bwMode="auto">
          <a:xfrm>
            <a:off x="2019107"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66" name="TextBox 65">
            <a:extLst>
              <a:ext uri="{FF2B5EF4-FFF2-40B4-BE49-F238E27FC236}">
                <a16:creationId xmlns:a16="http://schemas.microsoft.com/office/drawing/2014/main" id="{EB06F27B-2809-4ABE-86F3-F60D7B64EB0F}"/>
              </a:ext>
            </a:extLst>
          </p:cNvPr>
          <p:cNvSpPr txBox="1"/>
          <p:nvPr/>
        </p:nvSpPr>
        <p:spPr bwMode="auto">
          <a:xfrm>
            <a:off x="2212505"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a:t>
            </a:r>
          </a:p>
        </p:txBody>
      </p:sp>
      <p:sp>
        <p:nvSpPr>
          <p:cNvPr id="67" name="TextBox 66">
            <a:extLst>
              <a:ext uri="{FF2B5EF4-FFF2-40B4-BE49-F238E27FC236}">
                <a16:creationId xmlns:a16="http://schemas.microsoft.com/office/drawing/2014/main" id="{41A63FB0-B3A7-585A-132E-68455177605F}"/>
              </a:ext>
            </a:extLst>
          </p:cNvPr>
          <p:cNvSpPr txBox="1"/>
          <p:nvPr/>
        </p:nvSpPr>
        <p:spPr bwMode="auto">
          <a:xfrm>
            <a:off x="2457333" y="3410544"/>
            <a:ext cx="1598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68" name="TextBox 67">
            <a:extLst>
              <a:ext uri="{FF2B5EF4-FFF2-40B4-BE49-F238E27FC236}">
                <a16:creationId xmlns:a16="http://schemas.microsoft.com/office/drawing/2014/main" id="{5DA8EBCD-BA2C-E935-06F6-B9CE48F2448D}"/>
              </a:ext>
            </a:extLst>
          </p:cNvPr>
          <p:cNvSpPr txBox="1"/>
          <p:nvPr/>
        </p:nvSpPr>
        <p:spPr bwMode="auto">
          <a:xfrm>
            <a:off x="2590307" y="3410544"/>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69" name="TextBox 68">
            <a:extLst>
              <a:ext uri="{FF2B5EF4-FFF2-40B4-BE49-F238E27FC236}">
                <a16:creationId xmlns:a16="http://schemas.microsoft.com/office/drawing/2014/main" id="{0ED2335A-7FD3-34C6-60B4-546863BEB22E}"/>
              </a:ext>
            </a:extLst>
          </p:cNvPr>
          <p:cNvSpPr txBox="1"/>
          <p:nvPr/>
        </p:nvSpPr>
        <p:spPr bwMode="auto">
          <a:xfrm>
            <a:off x="2744431"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a:t>
            </a:r>
          </a:p>
        </p:txBody>
      </p:sp>
      <p:sp>
        <p:nvSpPr>
          <p:cNvPr id="70" name="TextBox 69">
            <a:extLst>
              <a:ext uri="{FF2B5EF4-FFF2-40B4-BE49-F238E27FC236}">
                <a16:creationId xmlns:a16="http://schemas.microsoft.com/office/drawing/2014/main" id="{FAB4C05E-837E-E582-3146-82555C44F3FA}"/>
              </a:ext>
            </a:extLst>
          </p:cNvPr>
          <p:cNvSpPr txBox="1"/>
          <p:nvPr/>
        </p:nvSpPr>
        <p:spPr bwMode="auto">
          <a:xfrm>
            <a:off x="2880992"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11</a:t>
            </a:r>
          </a:p>
        </p:txBody>
      </p:sp>
      <p:sp>
        <p:nvSpPr>
          <p:cNvPr id="71" name="TextBox 70">
            <a:extLst>
              <a:ext uri="{FF2B5EF4-FFF2-40B4-BE49-F238E27FC236}">
                <a16:creationId xmlns:a16="http://schemas.microsoft.com/office/drawing/2014/main" id="{7A47FA34-C746-E7F8-D88F-682E32B61F46}"/>
              </a:ext>
            </a:extLst>
          </p:cNvPr>
          <p:cNvSpPr txBox="1"/>
          <p:nvPr/>
        </p:nvSpPr>
        <p:spPr bwMode="auto">
          <a:xfrm>
            <a:off x="3122232"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72" name="TextBox 71">
            <a:extLst>
              <a:ext uri="{FF2B5EF4-FFF2-40B4-BE49-F238E27FC236}">
                <a16:creationId xmlns:a16="http://schemas.microsoft.com/office/drawing/2014/main" id="{6A414B1F-1703-2E77-6703-34DF71E93F0C}"/>
              </a:ext>
            </a:extLst>
          </p:cNvPr>
          <p:cNvSpPr txBox="1"/>
          <p:nvPr/>
        </p:nvSpPr>
        <p:spPr bwMode="auto">
          <a:xfrm>
            <a:off x="3258793"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13</a:t>
            </a:r>
          </a:p>
        </p:txBody>
      </p:sp>
      <p:sp>
        <p:nvSpPr>
          <p:cNvPr id="73" name="TextBox 72">
            <a:extLst>
              <a:ext uri="{FF2B5EF4-FFF2-40B4-BE49-F238E27FC236}">
                <a16:creationId xmlns:a16="http://schemas.microsoft.com/office/drawing/2014/main" id="{9AC2C4F9-C89B-32EC-C071-72AA5762EC27}"/>
              </a:ext>
            </a:extLst>
          </p:cNvPr>
          <p:cNvSpPr txBox="1"/>
          <p:nvPr/>
        </p:nvSpPr>
        <p:spPr bwMode="auto">
          <a:xfrm>
            <a:off x="3495536"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14</a:t>
            </a:r>
          </a:p>
        </p:txBody>
      </p:sp>
      <p:sp>
        <p:nvSpPr>
          <p:cNvPr id="74" name="TextBox 73">
            <a:extLst>
              <a:ext uri="{FF2B5EF4-FFF2-40B4-BE49-F238E27FC236}">
                <a16:creationId xmlns:a16="http://schemas.microsoft.com/office/drawing/2014/main" id="{D846C938-1EEC-A36C-D15A-51F4A33A765F}"/>
              </a:ext>
            </a:extLst>
          </p:cNvPr>
          <p:cNvSpPr txBox="1"/>
          <p:nvPr/>
        </p:nvSpPr>
        <p:spPr bwMode="auto">
          <a:xfrm>
            <a:off x="3632097"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75" name="TextBox 74">
            <a:extLst>
              <a:ext uri="{FF2B5EF4-FFF2-40B4-BE49-F238E27FC236}">
                <a16:creationId xmlns:a16="http://schemas.microsoft.com/office/drawing/2014/main" id="{322F4036-517E-1751-6480-27764F1B9398}"/>
              </a:ext>
            </a:extLst>
          </p:cNvPr>
          <p:cNvSpPr txBox="1"/>
          <p:nvPr/>
        </p:nvSpPr>
        <p:spPr bwMode="auto">
          <a:xfrm>
            <a:off x="3873337"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76" name="TextBox 75">
            <a:extLst>
              <a:ext uri="{FF2B5EF4-FFF2-40B4-BE49-F238E27FC236}">
                <a16:creationId xmlns:a16="http://schemas.microsoft.com/office/drawing/2014/main" id="{3F0234E5-F1F8-CB64-8AAA-B222D046271A}"/>
              </a:ext>
            </a:extLst>
          </p:cNvPr>
          <p:cNvSpPr txBox="1"/>
          <p:nvPr/>
        </p:nvSpPr>
        <p:spPr bwMode="auto">
          <a:xfrm>
            <a:off x="4009898"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17</a:t>
            </a:r>
          </a:p>
        </p:txBody>
      </p:sp>
      <p:sp>
        <p:nvSpPr>
          <p:cNvPr id="77" name="TextBox 76">
            <a:extLst>
              <a:ext uri="{FF2B5EF4-FFF2-40B4-BE49-F238E27FC236}">
                <a16:creationId xmlns:a16="http://schemas.microsoft.com/office/drawing/2014/main" id="{F472A708-9070-C090-3697-F4F5AFE8036E}"/>
              </a:ext>
            </a:extLst>
          </p:cNvPr>
          <p:cNvSpPr txBox="1"/>
          <p:nvPr/>
        </p:nvSpPr>
        <p:spPr bwMode="auto">
          <a:xfrm>
            <a:off x="4207793"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18</a:t>
            </a:r>
          </a:p>
        </p:txBody>
      </p:sp>
      <p:sp>
        <p:nvSpPr>
          <p:cNvPr id="78" name="TextBox 77">
            <a:extLst>
              <a:ext uri="{FF2B5EF4-FFF2-40B4-BE49-F238E27FC236}">
                <a16:creationId xmlns:a16="http://schemas.microsoft.com/office/drawing/2014/main" id="{57A623A0-3CFF-8697-27F9-978B9AE4177A}"/>
              </a:ext>
            </a:extLst>
          </p:cNvPr>
          <p:cNvSpPr txBox="1"/>
          <p:nvPr/>
        </p:nvSpPr>
        <p:spPr bwMode="auto">
          <a:xfrm>
            <a:off x="4449034"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19</a:t>
            </a:r>
          </a:p>
        </p:txBody>
      </p:sp>
      <p:sp>
        <p:nvSpPr>
          <p:cNvPr id="79" name="TextBox 78">
            <a:extLst>
              <a:ext uri="{FF2B5EF4-FFF2-40B4-BE49-F238E27FC236}">
                <a16:creationId xmlns:a16="http://schemas.microsoft.com/office/drawing/2014/main" id="{51C0DC33-6B7B-9CC7-1D8F-AE6D7189A2EC}"/>
              </a:ext>
            </a:extLst>
          </p:cNvPr>
          <p:cNvSpPr txBox="1"/>
          <p:nvPr/>
        </p:nvSpPr>
        <p:spPr bwMode="auto">
          <a:xfrm>
            <a:off x="4585594"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80" name="TextBox 79">
            <a:extLst>
              <a:ext uri="{FF2B5EF4-FFF2-40B4-BE49-F238E27FC236}">
                <a16:creationId xmlns:a16="http://schemas.microsoft.com/office/drawing/2014/main" id="{EE4A9BA7-799D-EC15-0FCD-94000A4BCD3A}"/>
              </a:ext>
            </a:extLst>
          </p:cNvPr>
          <p:cNvSpPr txBox="1"/>
          <p:nvPr/>
        </p:nvSpPr>
        <p:spPr bwMode="auto">
          <a:xfrm>
            <a:off x="4822338"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21</a:t>
            </a:r>
          </a:p>
        </p:txBody>
      </p:sp>
      <p:sp>
        <p:nvSpPr>
          <p:cNvPr id="81" name="TextBox 80">
            <a:extLst>
              <a:ext uri="{FF2B5EF4-FFF2-40B4-BE49-F238E27FC236}">
                <a16:creationId xmlns:a16="http://schemas.microsoft.com/office/drawing/2014/main" id="{9F70BCF1-A370-1BC4-60E8-7A2FC33A45F7}"/>
              </a:ext>
            </a:extLst>
          </p:cNvPr>
          <p:cNvSpPr txBox="1"/>
          <p:nvPr/>
        </p:nvSpPr>
        <p:spPr bwMode="auto">
          <a:xfrm>
            <a:off x="4958898"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22</a:t>
            </a:r>
          </a:p>
        </p:txBody>
      </p:sp>
      <p:sp>
        <p:nvSpPr>
          <p:cNvPr id="82" name="TextBox 81">
            <a:extLst>
              <a:ext uri="{FF2B5EF4-FFF2-40B4-BE49-F238E27FC236}">
                <a16:creationId xmlns:a16="http://schemas.microsoft.com/office/drawing/2014/main" id="{62A47193-0D3C-468B-0EDC-ED80B8F54C4D}"/>
              </a:ext>
            </a:extLst>
          </p:cNvPr>
          <p:cNvSpPr txBox="1"/>
          <p:nvPr/>
        </p:nvSpPr>
        <p:spPr bwMode="auto">
          <a:xfrm>
            <a:off x="5200139" y="3410544"/>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23</a:t>
            </a:r>
          </a:p>
        </p:txBody>
      </p:sp>
      <p:sp>
        <p:nvSpPr>
          <p:cNvPr id="83" name="TextBox 82">
            <a:extLst>
              <a:ext uri="{FF2B5EF4-FFF2-40B4-BE49-F238E27FC236}">
                <a16:creationId xmlns:a16="http://schemas.microsoft.com/office/drawing/2014/main" id="{EC350895-7463-D7C7-3C1F-38EAF94C0B45}"/>
              </a:ext>
            </a:extLst>
          </p:cNvPr>
          <p:cNvSpPr txBox="1"/>
          <p:nvPr/>
        </p:nvSpPr>
        <p:spPr bwMode="auto">
          <a:xfrm>
            <a:off x="5336699" y="3410544"/>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84" name="TextBox 83">
            <a:extLst>
              <a:ext uri="{FF2B5EF4-FFF2-40B4-BE49-F238E27FC236}">
                <a16:creationId xmlns:a16="http://schemas.microsoft.com/office/drawing/2014/main" id="{EFF5EAE7-4492-1BCA-73B9-2A085C59CB4F}"/>
              </a:ext>
            </a:extLst>
          </p:cNvPr>
          <p:cNvSpPr txBox="1"/>
          <p:nvPr/>
        </p:nvSpPr>
        <p:spPr bwMode="auto">
          <a:xfrm>
            <a:off x="1021471" y="3599502"/>
            <a:ext cx="4531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103" name="TextBox 102">
            <a:extLst>
              <a:ext uri="{FF2B5EF4-FFF2-40B4-BE49-F238E27FC236}">
                <a16:creationId xmlns:a16="http://schemas.microsoft.com/office/drawing/2014/main" id="{2DFC660B-FD6E-A910-FC68-1093FBF820E5}"/>
              </a:ext>
            </a:extLst>
          </p:cNvPr>
          <p:cNvSpPr txBox="1"/>
          <p:nvPr/>
        </p:nvSpPr>
        <p:spPr>
          <a:xfrm>
            <a:off x="2160486" y="2084977"/>
            <a:ext cx="813999" cy="338548"/>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a:t>
            </a: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-mo </a:t>
            </a: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PF</a:t>
            </a: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S</a:t>
            </a:r>
          </a:p>
        </p:txBody>
      </p:sp>
      <p:sp>
        <p:nvSpPr>
          <p:cNvPr id="104" name="TextBox 103">
            <a:extLst>
              <a:ext uri="{FF2B5EF4-FFF2-40B4-BE49-F238E27FC236}">
                <a16:creationId xmlns:a16="http://schemas.microsoft.com/office/drawing/2014/main" id="{06884C8A-8BFA-4B6D-C69D-99697C223CFC}"/>
              </a:ext>
            </a:extLst>
          </p:cNvPr>
          <p:cNvSpPr txBox="1"/>
          <p:nvPr/>
        </p:nvSpPr>
        <p:spPr>
          <a:xfrm>
            <a:off x="3277927" y="2413477"/>
            <a:ext cx="905370" cy="338548"/>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12-mo PFS</a:t>
            </a:r>
          </a:p>
        </p:txBody>
      </p:sp>
      <p:sp>
        <p:nvSpPr>
          <p:cNvPr id="105" name="TextBox 104">
            <a:extLst>
              <a:ext uri="{FF2B5EF4-FFF2-40B4-BE49-F238E27FC236}">
                <a16:creationId xmlns:a16="http://schemas.microsoft.com/office/drawing/2014/main" id="{F2D517EA-6F1C-8022-87F8-E4A892A9441A}"/>
              </a:ext>
            </a:extLst>
          </p:cNvPr>
          <p:cNvSpPr txBox="1"/>
          <p:nvPr/>
        </p:nvSpPr>
        <p:spPr>
          <a:xfrm>
            <a:off x="2150998" y="2463831"/>
            <a:ext cx="608838" cy="34729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sym typeface="Helvetica"/>
              </a:rPr>
              <a:t>30.9%</a:t>
            </a:r>
          </a:p>
        </p:txBody>
      </p:sp>
      <p:cxnSp>
        <p:nvCxnSpPr>
          <p:cNvPr id="112" name="Straight Connector 111">
            <a:extLst>
              <a:ext uri="{FF2B5EF4-FFF2-40B4-BE49-F238E27FC236}">
                <a16:creationId xmlns:a16="http://schemas.microsoft.com/office/drawing/2014/main" id="{986EB4D3-A073-47C5-57DD-0CDA6CEEC58C}"/>
              </a:ext>
            </a:extLst>
          </p:cNvPr>
          <p:cNvCxnSpPr>
            <a:cxnSpLocks/>
          </p:cNvCxnSpPr>
          <p:nvPr/>
        </p:nvCxnSpPr>
        <p:spPr bwMode="auto">
          <a:xfrm flipH="1" flipV="1">
            <a:off x="2150226" y="2186191"/>
            <a:ext cx="0" cy="1153385"/>
          </a:xfrm>
          <a:prstGeom prst="line">
            <a:avLst/>
          </a:prstGeom>
          <a:noFill/>
          <a:ln w="28575" cap="flat">
            <a:solidFill>
              <a:schemeClr val="bg1"/>
            </a:solidFill>
            <a:prstDash val="sysDash"/>
            <a:round/>
          </a:ln>
          <a:effectLst/>
          <a:sp3d/>
        </p:spPr>
      </p:cxnSp>
      <p:grpSp>
        <p:nvGrpSpPr>
          <p:cNvPr id="85" name="Group 84">
            <a:extLst>
              <a:ext uri="{FF2B5EF4-FFF2-40B4-BE49-F238E27FC236}">
                <a16:creationId xmlns:a16="http://schemas.microsoft.com/office/drawing/2014/main" id="{E011FA7A-8968-0A2C-F2A2-C4885AEC0EC8}"/>
              </a:ext>
            </a:extLst>
          </p:cNvPr>
          <p:cNvGrpSpPr/>
          <p:nvPr/>
        </p:nvGrpSpPr>
        <p:grpSpPr>
          <a:xfrm>
            <a:off x="1020132" y="1345401"/>
            <a:ext cx="3282627" cy="2035267"/>
            <a:chOff x="2023178" y="1653586"/>
            <a:chExt cx="6542951" cy="3660681"/>
          </a:xfrm>
        </p:grpSpPr>
        <p:sp>
          <p:nvSpPr>
            <p:cNvPr id="89" name="Freeform: Shape 251">
              <a:extLst>
                <a:ext uri="{FF2B5EF4-FFF2-40B4-BE49-F238E27FC236}">
                  <a16:creationId xmlns:a16="http://schemas.microsoft.com/office/drawing/2014/main" id="{449F869C-358E-CAAA-03B9-78095B80BFA6}"/>
                </a:ext>
              </a:extLst>
            </p:cNvPr>
            <p:cNvSpPr/>
            <p:nvPr/>
          </p:nvSpPr>
          <p:spPr bwMode="auto">
            <a:xfrm>
              <a:off x="3695701" y="3568700"/>
              <a:ext cx="4870428" cy="1745567"/>
            </a:xfrm>
            <a:custGeom>
              <a:avLst/>
              <a:gdLst>
                <a:gd name="connsiteX0" fmla="*/ 4864100 w 4864100"/>
                <a:gd name="connsiteY0" fmla="*/ 1682750 h 1682750"/>
                <a:gd name="connsiteX1" fmla="*/ 4864100 w 4864100"/>
                <a:gd name="connsiteY1" fmla="*/ 1581150 h 1682750"/>
                <a:gd name="connsiteX2" fmla="*/ 4813300 w 4864100"/>
                <a:gd name="connsiteY2" fmla="*/ 1581150 h 1682750"/>
                <a:gd name="connsiteX3" fmla="*/ 4813300 w 4864100"/>
                <a:gd name="connsiteY3" fmla="*/ 1504950 h 1682750"/>
                <a:gd name="connsiteX4" fmla="*/ 3244850 w 4864100"/>
                <a:gd name="connsiteY4" fmla="*/ 1504950 h 1682750"/>
                <a:gd name="connsiteX5" fmla="*/ 3244850 w 4864100"/>
                <a:gd name="connsiteY5" fmla="*/ 1473200 h 1682750"/>
                <a:gd name="connsiteX6" fmla="*/ 2679700 w 4864100"/>
                <a:gd name="connsiteY6" fmla="*/ 1473200 h 1682750"/>
                <a:gd name="connsiteX7" fmla="*/ 2679700 w 4864100"/>
                <a:gd name="connsiteY7" fmla="*/ 1473200 h 1682750"/>
                <a:gd name="connsiteX8" fmla="*/ 2590800 w 4864100"/>
                <a:gd name="connsiteY8" fmla="*/ 1473200 h 1682750"/>
                <a:gd name="connsiteX9" fmla="*/ 2590800 w 4864100"/>
                <a:gd name="connsiteY9" fmla="*/ 1409700 h 1682750"/>
                <a:gd name="connsiteX10" fmla="*/ 2419350 w 4864100"/>
                <a:gd name="connsiteY10" fmla="*/ 1409700 h 1682750"/>
                <a:gd name="connsiteX11" fmla="*/ 2419350 w 4864100"/>
                <a:gd name="connsiteY11" fmla="*/ 1390650 h 1682750"/>
                <a:gd name="connsiteX12" fmla="*/ 2114550 w 4864100"/>
                <a:gd name="connsiteY12" fmla="*/ 1390650 h 1682750"/>
                <a:gd name="connsiteX13" fmla="*/ 2114550 w 4864100"/>
                <a:gd name="connsiteY13" fmla="*/ 1365250 h 1682750"/>
                <a:gd name="connsiteX14" fmla="*/ 2038350 w 4864100"/>
                <a:gd name="connsiteY14" fmla="*/ 1365250 h 1682750"/>
                <a:gd name="connsiteX15" fmla="*/ 2038350 w 4864100"/>
                <a:gd name="connsiteY15" fmla="*/ 1333500 h 1682750"/>
                <a:gd name="connsiteX16" fmla="*/ 2012950 w 4864100"/>
                <a:gd name="connsiteY16" fmla="*/ 1333500 h 1682750"/>
                <a:gd name="connsiteX17" fmla="*/ 2012950 w 4864100"/>
                <a:gd name="connsiteY17" fmla="*/ 1333500 h 1682750"/>
                <a:gd name="connsiteX18" fmla="*/ 2012950 w 4864100"/>
                <a:gd name="connsiteY18" fmla="*/ 1289050 h 1682750"/>
                <a:gd name="connsiteX19" fmla="*/ 1873250 w 4864100"/>
                <a:gd name="connsiteY19" fmla="*/ 1289050 h 1682750"/>
                <a:gd name="connsiteX20" fmla="*/ 1873250 w 4864100"/>
                <a:gd name="connsiteY20" fmla="*/ 1257300 h 1682750"/>
                <a:gd name="connsiteX21" fmla="*/ 1612900 w 4864100"/>
                <a:gd name="connsiteY21" fmla="*/ 1257300 h 1682750"/>
                <a:gd name="connsiteX22" fmla="*/ 1612900 w 4864100"/>
                <a:gd name="connsiteY22" fmla="*/ 1244600 h 1682750"/>
                <a:gd name="connsiteX23" fmla="*/ 1504950 w 4864100"/>
                <a:gd name="connsiteY23" fmla="*/ 1244600 h 1682750"/>
                <a:gd name="connsiteX24" fmla="*/ 1504950 w 4864100"/>
                <a:gd name="connsiteY24" fmla="*/ 1219200 h 1682750"/>
                <a:gd name="connsiteX25" fmla="*/ 1250950 w 4864100"/>
                <a:gd name="connsiteY25" fmla="*/ 1219200 h 1682750"/>
                <a:gd name="connsiteX26" fmla="*/ 1250950 w 4864100"/>
                <a:gd name="connsiteY26" fmla="*/ 1200150 h 1682750"/>
                <a:gd name="connsiteX27" fmla="*/ 1174750 w 4864100"/>
                <a:gd name="connsiteY27" fmla="*/ 1200150 h 1682750"/>
                <a:gd name="connsiteX28" fmla="*/ 1174750 w 4864100"/>
                <a:gd name="connsiteY28" fmla="*/ 1174750 h 1682750"/>
                <a:gd name="connsiteX29" fmla="*/ 1136650 w 4864100"/>
                <a:gd name="connsiteY29" fmla="*/ 1174750 h 1682750"/>
                <a:gd name="connsiteX30" fmla="*/ 1136650 w 4864100"/>
                <a:gd name="connsiteY30" fmla="*/ 1155700 h 1682750"/>
                <a:gd name="connsiteX31" fmla="*/ 1041400 w 4864100"/>
                <a:gd name="connsiteY31" fmla="*/ 1155700 h 1682750"/>
                <a:gd name="connsiteX32" fmla="*/ 1041400 w 4864100"/>
                <a:gd name="connsiteY32" fmla="*/ 1130300 h 1682750"/>
                <a:gd name="connsiteX33" fmla="*/ 946150 w 4864100"/>
                <a:gd name="connsiteY33" fmla="*/ 1130300 h 1682750"/>
                <a:gd name="connsiteX34" fmla="*/ 946150 w 4864100"/>
                <a:gd name="connsiteY34" fmla="*/ 1073150 h 1682750"/>
                <a:gd name="connsiteX35" fmla="*/ 946150 w 4864100"/>
                <a:gd name="connsiteY35" fmla="*/ 1073150 h 1682750"/>
                <a:gd name="connsiteX36" fmla="*/ 895350 w 4864100"/>
                <a:gd name="connsiteY36" fmla="*/ 1073150 h 1682750"/>
                <a:gd name="connsiteX37" fmla="*/ 895350 w 4864100"/>
                <a:gd name="connsiteY37" fmla="*/ 977900 h 1682750"/>
                <a:gd name="connsiteX38" fmla="*/ 844550 w 4864100"/>
                <a:gd name="connsiteY38" fmla="*/ 977900 h 1682750"/>
                <a:gd name="connsiteX39" fmla="*/ 844550 w 4864100"/>
                <a:gd name="connsiteY39" fmla="*/ 920750 h 1682750"/>
                <a:gd name="connsiteX40" fmla="*/ 806450 w 4864100"/>
                <a:gd name="connsiteY40" fmla="*/ 920750 h 1682750"/>
                <a:gd name="connsiteX41" fmla="*/ 806450 w 4864100"/>
                <a:gd name="connsiteY41" fmla="*/ 895350 h 1682750"/>
                <a:gd name="connsiteX42" fmla="*/ 736600 w 4864100"/>
                <a:gd name="connsiteY42" fmla="*/ 895350 h 1682750"/>
                <a:gd name="connsiteX43" fmla="*/ 736600 w 4864100"/>
                <a:gd name="connsiteY43" fmla="*/ 876300 h 1682750"/>
                <a:gd name="connsiteX44" fmla="*/ 552450 w 4864100"/>
                <a:gd name="connsiteY44" fmla="*/ 876300 h 1682750"/>
                <a:gd name="connsiteX45" fmla="*/ 552450 w 4864100"/>
                <a:gd name="connsiteY45" fmla="*/ 850900 h 1682750"/>
                <a:gd name="connsiteX46" fmla="*/ 488950 w 4864100"/>
                <a:gd name="connsiteY46" fmla="*/ 850900 h 1682750"/>
                <a:gd name="connsiteX47" fmla="*/ 488950 w 4864100"/>
                <a:gd name="connsiteY47" fmla="*/ 742950 h 1682750"/>
                <a:gd name="connsiteX48" fmla="*/ 444500 w 4864100"/>
                <a:gd name="connsiteY48" fmla="*/ 742950 h 1682750"/>
                <a:gd name="connsiteX49" fmla="*/ 444500 w 4864100"/>
                <a:gd name="connsiteY49" fmla="*/ 539750 h 1682750"/>
                <a:gd name="connsiteX50" fmla="*/ 425450 w 4864100"/>
                <a:gd name="connsiteY50" fmla="*/ 539750 h 1682750"/>
                <a:gd name="connsiteX51" fmla="*/ 425450 w 4864100"/>
                <a:gd name="connsiteY51" fmla="*/ 419100 h 1682750"/>
                <a:gd name="connsiteX52" fmla="*/ 381000 w 4864100"/>
                <a:gd name="connsiteY52" fmla="*/ 419100 h 1682750"/>
                <a:gd name="connsiteX53" fmla="*/ 381000 w 4864100"/>
                <a:gd name="connsiteY53" fmla="*/ 349250 h 1682750"/>
                <a:gd name="connsiteX54" fmla="*/ 355600 w 4864100"/>
                <a:gd name="connsiteY54" fmla="*/ 349250 h 1682750"/>
                <a:gd name="connsiteX55" fmla="*/ 355600 w 4864100"/>
                <a:gd name="connsiteY55" fmla="*/ 292100 h 1682750"/>
                <a:gd name="connsiteX56" fmla="*/ 317500 w 4864100"/>
                <a:gd name="connsiteY56" fmla="*/ 292100 h 1682750"/>
                <a:gd name="connsiteX57" fmla="*/ 317500 w 4864100"/>
                <a:gd name="connsiteY57" fmla="*/ 260350 h 1682750"/>
                <a:gd name="connsiteX58" fmla="*/ 273050 w 4864100"/>
                <a:gd name="connsiteY58" fmla="*/ 260350 h 1682750"/>
                <a:gd name="connsiteX59" fmla="*/ 273050 w 4864100"/>
                <a:gd name="connsiteY59" fmla="*/ 209550 h 1682750"/>
                <a:gd name="connsiteX60" fmla="*/ 114300 w 4864100"/>
                <a:gd name="connsiteY60" fmla="*/ 209550 h 1682750"/>
                <a:gd name="connsiteX61" fmla="*/ 114300 w 4864100"/>
                <a:gd name="connsiteY61" fmla="*/ 171450 h 1682750"/>
                <a:gd name="connsiteX62" fmla="*/ 0 w 4864100"/>
                <a:gd name="connsiteY62" fmla="*/ 171450 h 1682750"/>
                <a:gd name="connsiteX63" fmla="*/ 0 w 4864100"/>
                <a:gd name="connsiteY63" fmla="*/ 0 h 1682750"/>
                <a:gd name="connsiteX0" fmla="*/ 4870428 w 4870428"/>
                <a:gd name="connsiteY0" fmla="*/ 1745567 h 1745567"/>
                <a:gd name="connsiteX1" fmla="*/ 4864100 w 4870428"/>
                <a:gd name="connsiteY1" fmla="*/ 1581150 h 1745567"/>
                <a:gd name="connsiteX2" fmla="*/ 4813300 w 4870428"/>
                <a:gd name="connsiteY2" fmla="*/ 1581150 h 1745567"/>
                <a:gd name="connsiteX3" fmla="*/ 4813300 w 4870428"/>
                <a:gd name="connsiteY3" fmla="*/ 1504950 h 1745567"/>
                <a:gd name="connsiteX4" fmla="*/ 3244850 w 4870428"/>
                <a:gd name="connsiteY4" fmla="*/ 1504950 h 1745567"/>
                <a:gd name="connsiteX5" fmla="*/ 3244850 w 4870428"/>
                <a:gd name="connsiteY5" fmla="*/ 1473200 h 1745567"/>
                <a:gd name="connsiteX6" fmla="*/ 2679700 w 4870428"/>
                <a:gd name="connsiteY6" fmla="*/ 1473200 h 1745567"/>
                <a:gd name="connsiteX7" fmla="*/ 2679700 w 4870428"/>
                <a:gd name="connsiteY7" fmla="*/ 1473200 h 1745567"/>
                <a:gd name="connsiteX8" fmla="*/ 2590800 w 4870428"/>
                <a:gd name="connsiteY8" fmla="*/ 1473200 h 1745567"/>
                <a:gd name="connsiteX9" fmla="*/ 2590800 w 4870428"/>
                <a:gd name="connsiteY9" fmla="*/ 1409700 h 1745567"/>
                <a:gd name="connsiteX10" fmla="*/ 2419350 w 4870428"/>
                <a:gd name="connsiteY10" fmla="*/ 1409700 h 1745567"/>
                <a:gd name="connsiteX11" fmla="*/ 2419350 w 4870428"/>
                <a:gd name="connsiteY11" fmla="*/ 1390650 h 1745567"/>
                <a:gd name="connsiteX12" fmla="*/ 2114550 w 4870428"/>
                <a:gd name="connsiteY12" fmla="*/ 1390650 h 1745567"/>
                <a:gd name="connsiteX13" fmla="*/ 2114550 w 4870428"/>
                <a:gd name="connsiteY13" fmla="*/ 1365250 h 1745567"/>
                <a:gd name="connsiteX14" fmla="*/ 2038350 w 4870428"/>
                <a:gd name="connsiteY14" fmla="*/ 1365250 h 1745567"/>
                <a:gd name="connsiteX15" fmla="*/ 2038350 w 4870428"/>
                <a:gd name="connsiteY15" fmla="*/ 1333500 h 1745567"/>
                <a:gd name="connsiteX16" fmla="*/ 2012950 w 4870428"/>
                <a:gd name="connsiteY16" fmla="*/ 1333500 h 1745567"/>
                <a:gd name="connsiteX17" fmla="*/ 2012950 w 4870428"/>
                <a:gd name="connsiteY17" fmla="*/ 1333500 h 1745567"/>
                <a:gd name="connsiteX18" fmla="*/ 2012950 w 4870428"/>
                <a:gd name="connsiteY18" fmla="*/ 1289050 h 1745567"/>
                <a:gd name="connsiteX19" fmla="*/ 1873250 w 4870428"/>
                <a:gd name="connsiteY19" fmla="*/ 1289050 h 1745567"/>
                <a:gd name="connsiteX20" fmla="*/ 1873250 w 4870428"/>
                <a:gd name="connsiteY20" fmla="*/ 1257300 h 1745567"/>
                <a:gd name="connsiteX21" fmla="*/ 1612900 w 4870428"/>
                <a:gd name="connsiteY21" fmla="*/ 1257300 h 1745567"/>
                <a:gd name="connsiteX22" fmla="*/ 1612900 w 4870428"/>
                <a:gd name="connsiteY22" fmla="*/ 1244600 h 1745567"/>
                <a:gd name="connsiteX23" fmla="*/ 1504950 w 4870428"/>
                <a:gd name="connsiteY23" fmla="*/ 1244600 h 1745567"/>
                <a:gd name="connsiteX24" fmla="*/ 1504950 w 4870428"/>
                <a:gd name="connsiteY24" fmla="*/ 1219200 h 1745567"/>
                <a:gd name="connsiteX25" fmla="*/ 1250950 w 4870428"/>
                <a:gd name="connsiteY25" fmla="*/ 1219200 h 1745567"/>
                <a:gd name="connsiteX26" fmla="*/ 1250950 w 4870428"/>
                <a:gd name="connsiteY26" fmla="*/ 1200150 h 1745567"/>
                <a:gd name="connsiteX27" fmla="*/ 1174750 w 4870428"/>
                <a:gd name="connsiteY27" fmla="*/ 1200150 h 1745567"/>
                <a:gd name="connsiteX28" fmla="*/ 1174750 w 4870428"/>
                <a:gd name="connsiteY28" fmla="*/ 1174750 h 1745567"/>
                <a:gd name="connsiteX29" fmla="*/ 1136650 w 4870428"/>
                <a:gd name="connsiteY29" fmla="*/ 1174750 h 1745567"/>
                <a:gd name="connsiteX30" fmla="*/ 1136650 w 4870428"/>
                <a:gd name="connsiteY30" fmla="*/ 1155700 h 1745567"/>
                <a:gd name="connsiteX31" fmla="*/ 1041400 w 4870428"/>
                <a:gd name="connsiteY31" fmla="*/ 1155700 h 1745567"/>
                <a:gd name="connsiteX32" fmla="*/ 1041400 w 4870428"/>
                <a:gd name="connsiteY32" fmla="*/ 1130300 h 1745567"/>
                <a:gd name="connsiteX33" fmla="*/ 946150 w 4870428"/>
                <a:gd name="connsiteY33" fmla="*/ 1130300 h 1745567"/>
                <a:gd name="connsiteX34" fmla="*/ 946150 w 4870428"/>
                <a:gd name="connsiteY34" fmla="*/ 1073150 h 1745567"/>
                <a:gd name="connsiteX35" fmla="*/ 946150 w 4870428"/>
                <a:gd name="connsiteY35" fmla="*/ 1073150 h 1745567"/>
                <a:gd name="connsiteX36" fmla="*/ 895350 w 4870428"/>
                <a:gd name="connsiteY36" fmla="*/ 1073150 h 1745567"/>
                <a:gd name="connsiteX37" fmla="*/ 895350 w 4870428"/>
                <a:gd name="connsiteY37" fmla="*/ 977900 h 1745567"/>
                <a:gd name="connsiteX38" fmla="*/ 844550 w 4870428"/>
                <a:gd name="connsiteY38" fmla="*/ 977900 h 1745567"/>
                <a:gd name="connsiteX39" fmla="*/ 844550 w 4870428"/>
                <a:gd name="connsiteY39" fmla="*/ 920750 h 1745567"/>
                <a:gd name="connsiteX40" fmla="*/ 806450 w 4870428"/>
                <a:gd name="connsiteY40" fmla="*/ 920750 h 1745567"/>
                <a:gd name="connsiteX41" fmla="*/ 806450 w 4870428"/>
                <a:gd name="connsiteY41" fmla="*/ 895350 h 1745567"/>
                <a:gd name="connsiteX42" fmla="*/ 736600 w 4870428"/>
                <a:gd name="connsiteY42" fmla="*/ 895350 h 1745567"/>
                <a:gd name="connsiteX43" fmla="*/ 736600 w 4870428"/>
                <a:gd name="connsiteY43" fmla="*/ 876300 h 1745567"/>
                <a:gd name="connsiteX44" fmla="*/ 552450 w 4870428"/>
                <a:gd name="connsiteY44" fmla="*/ 876300 h 1745567"/>
                <a:gd name="connsiteX45" fmla="*/ 552450 w 4870428"/>
                <a:gd name="connsiteY45" fmla="*/ 850900 h 1745567"/>
                <a:gd name="connsiteX46" fmla="*/ 488950 w 4870428"/>
                <a:gd name="connsiteY46" fmla="*/ 850900 h 1745567"/>
                <a:gd name="connsiteX47" fmla="*/ 488950 w 4870428"/>
                <a:gd name="connsiteY47" fmla="*/ 742950 h 1745567"/>
                <a:gd name="connsiteX48" fmla="*/ 444500 w 4870428"/>
                <a:gd name="connsiteY48" fmla="*/ 742950 h 1745567"/>
                <a:gd name="connsiteX49" fmla="*/ 444500 w 4870428"/>
                <a:gd name="connsiteY49" fmla="*/ 539750 h 1745567"/>
                <a:gd name="connsiteX50" fmla="*/ 425450 w 4870428"/>
                <a:gd name="connsiteY50" fmla="*/ 539750 h 1745567"/>
                <a:gd name="connsiteX51" fmla="*/ 425450 w 4870428"/>
                <a:gd name="connsiteY51" fmla="*/ 419100 h 1745567"/>
                <a:gd name="connsiteX52" fmla="*/ 381000 w 4870428"/>
                <a:gd name="connsiteY52" fmla="*/ 419100 h 1745567"/>
                <a:gd name="connsiteX53" fmla="*/ 381000 w 4870428"/>
                <a:gd name="connsiteY53" fmla="*/ 349250 h 1745567"/>
                <a:gd name="connsiteX54" fmla="*/ 355600 w 4870428"/>
                <a:gd name="connsiteY54" fmla="*/ 349250 h 1745567"/>
                <a:gd name="connsiteX55" fmla="*/ 355600 w 4870428"/>
                <a:gd name="connsiteY55" fmla="*/ 292100 h 1745567"/>
                <a:gd name="connsiteX56" fmla="*/ 317500 w 4870428"/>
                <a:gd name="connsiteY56" fmla="*/ 292100 h 1745567"/>
                <a:gd name="connsiteX57" fmla="*/ 317500 w 4870428"/>
                <a:gd name="connsiteY57" fmla="*/ 260350 h 1745567"/>
                <a:gd name="connsiteX58" fmla="*/ 273050 w 4870428"/>
                <a:gd name="connsiteY58" fmla="*/ 260350 h 1745567"/>
                <a:gd name="connsiteX59" fmla="*/ 273050 w 4870428"/>
                <a:gd name="connsiteY59" fmla="*/ 209550 h 1745567"/>
                <a:gd name="connsiteX60" fmla="*/ 114300 w 4870428"/>
                <a:gd name="connsiteY60" fmla="*/ 209550 h 1745567"/>
                <a:gd name="connsiteX61" fmla="*/ 114300 w 4870428"/>
                <a:gd name="connsiteY61" fmla="*/ 171450 h 1745567"/>
                <a:gd name="connsiteX62" fmla="*/ 0 w 4870428"/>
                <a:gd name="connsiteY62" fmla="*/ 171450 h 1745567"/>
                <a:gd name="connsiteX63" fmla="*/ 0 w 4870428"/>
                <a:gd name="connsiteY63" fmla="*/ 0 h 174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870428" h="1745567">
                  <a:moveTo>
                    <a:pt x="4870428" y="1745567"/>
                  </a:moveTo>
                  <a:lnTo>
                    <a:pt x="4864100" y="1581150"/>
                  </a:lnTo>
                  <a:lnTo>
                    <a:pt x="4813300" y="1581150"/>
                  </a:lnTo>
                  <a:lnTo>
                    <a:pt x="4813300" y="1504950"/>
                  </a:lnTo>
                  <a:lnTo>
                    <a:pt x="3244850" y="1504950"/>
                  </a:lnTo>
                  <a:lnTo>
                    <a:pt x="3244850" y="1473200"/>
                  </a:lnTo>
                  <a:lnTo>
                    <a:pt x="2679700" y="1473200"/>
                  </a:lnTo>
                  <a:lnTo>
                    <a:pt x="2679700" y="1473200"/>
                  </a:lnTo>
                  <a:lnTo>
                    <a:pt x="2590800" y="1473200"/>
                  </a:lnTo>
                  <a:lnTo>
                    <a:pt x="2590800" y="1409700"/>
                  </a:lnTo>
                  <a:lnTo>
                    <a:pt x="2419350" y="1409700"/>
                  </a:lnTo>
                  <a:lnTo>
                    <a:pt x="2419350" y="1390650"/>
                  </a:lnTo>
                  <a:lnTo>
                    <a:pt x="2114550" y="1390650"/>
                  </a:lnTo>
                  <a:lnTo>
                    <a:pt x="2114550" y="1365250"/>
                  </a:lnTo>
                  <a:lnTo>
                    <a:pt x="2038350" y="1365250"/>
                  </a:lnTo>
                  <a:lnTo>
                    <a:pt x="2038350" y="1333500"/>
                  </a:lnTo>
                  <a:lnTo>
                    <a:pt x="2012950" y="1333500"/>
                  </a:lnTo>
                  <a:lnTo>
                    <a:pt x="2012950" y="1333500"/>
                  </a:lnTo>
                  <a:lnTo>
                    <a:pt x="2012950" y="1289050"/>
                  </a:lnTo>
                  <a:lnTo>
                    <a:pt x="1873250" y="1289050"/>
                  </a:lnTo>
                  <a:lnTo>
                    <a:pt x="1873250" y="1257300"/>
                  </a:lnTo>
                  <a:lnTo>
                    <a:pt x="1612900" y="1257300"/>
                  </a:lnTo>
                  <a:lnTo>
                    <a:pt x="1612900" y="1244600"/>
                  </a:lnTo>
                  <a:lnTo>
                    <a:pt x="1504950" y="1244600"/>
                  </a:lnTo>
                  <a:lnTo>
                    <a:pt x="1504950" y="1219200"/>
                  </a:lnTo>
                  <a:lnTo>
                    <a:pt x="1250950" y="1219200"/>
                  </a:lnTo>
                  <a:lnTo>
                    <a:pt x="1250950" y="1200150"/>
                  </a:lnTo>
                  <a:lnTo>
                    <a:pt x="1174750" y="1200150"/>
                  </a:lnTo>
                  <a:lnTo>
                    <a:pt x="1174750" y="1174750"/>
                  </a:lnTo>
                  <a:lnTo>
                    <a:pt x="1136650" y="1174750"/>
                  </a:lnTo>
                  <a:lnTo>
                    <a:pt x="1136650" y="1155700"/>
                  </a:lnTo>
                  <a:lnTo>
                    <a:pt x="1041400" y="1155700"/>
                  </a:lnTo>
                  <a:lnTo>
                    <a:pt x="1041400" y="1130300"/>
                  </a:lnTo>
                  <a:lnTo>
                    <a:pt x="946150" y="1130300"/>
                  </a:lnTo>
                  <a:lnTo>
                    <a:pt x="946150" y="1073150"/>
                  </a:lnTo>
                  <a:lnTo>
                    <a:pt x="946150" y="1073150"/>
                  </a:lnTo>
                  <a:lnTo>
                    <a:pt x="895350" y="1073150"/>
                  </a:lnTo>
                  <a:lnTo>
                    <a:pt x="895350" y="977900"/>
                  </a:lnTo>
                  <a:lnTo>
                    <a:pt x="844550" y="977900"/>
                  </a:lnTo>
                  <a:lnTo>
                    <a:pt x="844550" y="920750"/>
                  </a:lnTo>
                  <a:lnTo>
                    <a:pt x="806450" y="920750"/>
                  </a:lnTo>
                  <a:lnTo>
                    <a:pt x="806450" y="895350"/>
                  </a:lnTo>
                  <a:lnTo>
                    <a:pt x="736600" y="895350"/>
                  </a:lnTo>
                  <a:lnTo>
                    <a:pt x="736600" y="876300"/>
                  </a:lnTo>
                  <a:lnTo>
                    <a:pt x="552450" y="876300"/>
                  </a:lnTo>
                  <a:lnTo>
                    <a:pt x="552450" y="850900"/>
                  </a:lnTo>
                  <a:lnTo>
                    <a:pt x="488950" y="850900"/>
                  </a:lnTo>
                  <a:lnTo>
                    <a:pt x="488950" y="742950"/>
                  </a:lnTo>
                  <a:lnTo>
                    <a:pt x="444500" y="742950"/>
                  </a:lnTo>
                  <a:lnTo>
                    <a:pt x="444500" y="539750"/>
                  </a:lnTo>
                  <a:lnTo>
                    <a:pt x="425450" y="539750"/>
                  </a:lnTo>
                  <a:lnTo>
                    <a:pt x="425450" y="419100"/>
                  </a:lnTo>
                  <a:lnTo>
                    <a:pt x="381000" y="419100"/>
                  </a:lnTo>
                  <a:lnTo>
                    <a:pt x="381000" y="349250"/>
                  </a:lnTo>
                  <a:lnTo>
                    <a:pt x="355600" y="349250"/>
                  </a:lnTo>
                  <a:lnTo>
                    <a:pt x="355600" y="292100"/>
                  </a:lnTo>
                  <a:lnTo>
                    <a:pt x="317500" y="292100"/>
                  </a:lnTo>
                  <a:lnTo>
                    <a:pt x="317500" y="260350"/>
                  </a:lnTo>
                  <a:lnTo>
                    <a:pt x="273050" y="260350"/>
                  </a:lnTo>
                  <a:lnTo>
                    <a:pt x="273050" y="209550"/>
                  </a:lnTo>
                  <a:lnTo>
                    <a:pt x="114300" y="209550"/>
                  </a:lnTo>
                  <a:lnTo>
                    <a:pt x="114300" y="171450"/>
                  </a:lnTo>
                  <a:lnTo>
                    <a:pt x="0" y="171450"/>
                  </a:lnTo>
                  <a:lnTo>
                    <a:pt x="0" y="0"/>
                  </a:lnTo>
                </a:path>
              </a:pathLst>
            </a:custGeom>
            <a:noFill/>
            <a:ln w="1905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90" name="Freeform: Shape 252">
              <a:extLst>
                <a:ext uri="{FF2B5EF4-FFF2-40B4-BE49-F238E27FC236}">
                  <a16:creationId xmlns:a16="http://schemas.microsoft.com/office/drawing/2014/main" id="{521741E1-2A91-370A-FAE6-96CCBD6AB061}"/>
                </a:ext>
              </a:extLst>
            </p:cNvPr>
            <p:cNvSpPr/>
            <p:nvPr/>
          </p:nvSpPr>
          <p:spPr bwMode="auto">
            <a:xfrm>
              <a:off x="2023178" y="1653586"/>
              <a:ext cx="1689176" cy="1919145"/>
            </a:xfrm>
            <a:custGeom>
              <a:avLst/>
              <a:gdLst>
                <a:gd name="connsiteX0" fmla="*/ 1689176 w 1689176"/>
                <a:gd name="connsiteY0" fmla="*/ 1919145 h 1919145"/>
                <a:gd name="connsiteX1" fmla="*/ 1645373 w 1689176"/>
                <a:gd name="connsiteY1" fmla="*/ 1919145 h 1919145"/>
                <a:gd name="connsiteX2" fmla="*/ 1645373 w 1689176"/>
                <a:gd name="connsiteY2" fmla="*/ 1834275 h 1919145"/>
                <a:gd name="connsiteX3" fmla="*/ 1612520 w 1689176"/>
                <a:gd name="connsiteY3" fmla="*/ 1834275 h 1919145"/>
                <a:gd name="connsiteX4" fmla="*/ 1612520 w 1689176"/>
                <a:gd name="connsiteY4" fmla="*/ 1735717 h 1919145"/>
                <a:gd name="connsiteX5" fmla="*/ 1587881 w 1689176"/>
                <a:gd name="connsiteY5" fmla="*/ 1735717 h 1919145"/>
                <a:gd name="connsiteX6" fmla="*/ 1587881 w 1689176"/>
                <a:gd name="connsiteY6" fmla="*/ 1519437 h 1919145"/>
                <a:gd name="connsiteX7" fmla="*/ 1563241 w 1689176"/>
                <a:gd name="connsiteY7" fmla="*/ 1519437 h 1919145"/>
                <a:gd name="connsiteX8" fmla="*/ 1563241 w 1689176"/>
                <a:gd name="connsiteY8" fmla="*/ 1251140 h 1919145"/>
                <a:gd name="connsiteX9" fmla="*/ 1546815 w 1689176"/>
                <a:gd name="connsiteY9" fmla="*/ 1251140 h 1919145"/>
                <a:gd name="connsiteX10" fmla="*/ 1546815 w 1689176"/>
                <a:gd name="connsiteY10" fmla="*/ 1092352 h 1919145"/>
                <a:gd name="connsiteX11" fmla="*/ 1522175 w 1689176"/>
                <a:gd name="connsiteY11" fmla="*/ 1092352 h 1919145"/>
                <a:gd name="connsiteX12" fmla="*/ 1522175 w 1689176"/>
                <a:gd name="connsiteY12" fmla="*/ 930826 h 1919145"/>
                <a:gd name="connsiteX13" fmla="*/ 1511224 w 1689176"/>
                <a:gd name="connsiteY13" fmla="*/ 930826 h 1919145"/>
                <a:gd name="connsiteX14" fmla="*/ 1511224 w 1689176"/>
                <a:gd name="connsiteY14" fmla="*/ 804891 h 1919145"/>
                <a:gd name="connsiteX15" fmla="*/ 1478372 w 1689176"/>
                <a:gd name="connsiteY15" fmla="*/ 804891 h 1919145"/>
                <a:gd name="connsiteX16" fmla="*/ 1478372 w 1689176"/>
                <a:gd name="connsiteY16" fmla="*/ 785727 h 1919145"/>
                <a:gd name="connsiteX17" fmla="*/ 1423617 w 1689176"/>
                <a:gd name="connsiteY17" fmla="*/ 785727 h 1919145"/>
                <a:gd name="connsiteX18" fmla="*/ 1423617 w 1689176"/>
                <a:gd name="connsiteY18" fmla="*/ 717283 h 1919145"/>
                <a:gd name="connsiteX19" fmla="*/ 1366125 w 1689176"/>
                <a:gd name="connsiteY19" fmla="*/ 717283 h 1919145"/>
                <a:gd name="connsiteX20" fmla="*/ 1366125 w 1689176"/>
                <a:gd name="connsiteY20" fmla="*/ 692644 h 1919145"/>
                <a:gd name="connsiteX21" fmla="*/ 1314108 w 1689176"/>
                <a:gd name="connsiteY21" fmla="*/ 692644 h 1919145"/>
                <a:gd name="connsiteX22" fmla="*/ 1314108 w 1689176"/>
                <a:gd name="connsiteY22" fmla="*/ 657054 h 1919145"/>
                <a:gd name="connsiteX23" fmla="*/ 1253878 w 1689176"/>
                <a:gd name="connsiteY23" fmla="*/ 657054 h 1919145"/>
                <a:gd name="connsiteX24" fmla="*/ 1253878 w 1689176"/>
                <a:gd name="connsiteY24" fmla="*/ 640627 h 1919145"/>
                <a:gd name="connsiteX25" fmla="*/ 1185435 w 1689176"/>
                <a:gd name="connsiteY25" fmla="*/ 640627 h 1919145"/>
                <a:gd name="connsiteX26" fmla="*/ 1185435 w 1689176"/>
                <a:gd name="connsiteY26" fmla="*/ 607774 h 1919145"/>
                <a:gd name="connsiteX27" fmla="*/ 1100566 w 1689176"/>
                <a:gd name="connsiteY27" fmla="*/ 607774 h 1919145"/>
                <a:gd name="connsiteX28" fmla="*/ 1100566 w 1689176"/>
                <a:gd name="connsiteY28" fmla="*/ 583135 h 1919145"/>
                <a:gd name="connsiteX29" fmla="*/ 1100566 w 1689176"/>
                <a:gd name="connsiteY29" fmla="*/ 555758 h 1919145"/>
                <a:gd name="connsiteX30" fmla="*/ 1070451 w 1689176"/>
                <a:gd name="connsiteY30" fmla="*/ 555758 h 1919145"/>
                <a:gd name="connsiteX31" fmla="*/ 1070451 w 1689176"/>
                <a:gd name="connsiteY31" fmla="*/ 448986 h 1919145"/>
                <a:gd name="connsiteX32" fmla="*/ 1043073 w 1689176"/>
                <a:gd name="connsiteY32" fmla="*/ 448986 h 1919145"/>
                <a:gd name="connsiteX33" fmla="*/ 1043073 w 1689176"/>
                <a:gd name="connsiteY33" fmla="*/ 391494 h 1919145"/>
                <a:gd name="connsiteX34" fmla="*/ 999270 w 1689176"/>
                <a:gd name="connsiteY34" fmla="*/ 391494 h 1919145"/>
                <a:gd name="connsiteX35" fmla="*/ 999270 w 1689176"/>
                <a:gd name="connsiteY35" fmla="*/ 336740 h 1919145"/>
                <a:gd name="connsiteX36" fmla="*/ 930827 w 1689176"/>
                <a:gd name="connsiteY36" fmla="*/ 336740 h 1919145"/>
                <a:gd name="connsiteX37" fmla="*/ 930827 w 1689176"/>
                <a:gd name="connsiteY37" fmla="*/ 301149 h 1919145"/>
                <a:gd name="connsiteX38" fmla="*/ 772039 w 1689176"/>
                <a:gd name="connsiteY38" fmla="*/ 301149 h 1919145"/>
                <a:gd name="connsiteX39" fmla="*/ 772039 w 1689176"/>
                <a:gd name="connsiteY39" fmla="*/ 301149 h 1919145"/>
                <a:gd name="connsiteX40" fmla="*/ 772039 w 1689176"/>
                <a:gd name="connsiteY40" fmla="*/ 284723 h 1919145"/>
                <a:gd name="connsiteX41" fmla="*/ 602300 w 1689176"/>
                <a:gd name="connsiteY41" fmla="*/ 284723 h 1919145"/>
                <a:gd name="connsiteX42" fmla="*/ 602300 w 1689176"/>
                <a:gd name="connsiteY42" fmla="*/ 240919 h 1919145"/>
                <a:gd name="connsiteX43" fmla="*/ 522906 w 1689176"/>
                <a:gd name="connsiteY43" fmla="*/ 240919 h 1919145"/>
                <a:gd name="connsiteX44" fmla="*/ 522906 w 1689176"/>
                <a:gd name="connsiteY44" fmla="*/ 167001 h 1919145"/>
                <a:gd name="connsiteX45" fmla="*/ 459938 w 1689176"/>
                <a:gd name="connsiteY45" fmla="*/ 167001 h 1919145"/>
                <a:gd name="connsiteX46" fmla="*/ 459938 w 1689176"/>
                <a:gd name="connsiteY46" fmla="*/ 131410 h 1919145"/>
                <a:gd name="connsiteX47" fmla="*/ 369593 w 1689176"/>
                <a:gd name="connsiteY47" fmla="*/ 131410 h 1919145"/>
                <a:gd name="connsiteX48" fmla="*/ 369593 w 1689176"/>
                <a:gd name="connsiteY48" fmla="*/ 112246 h 1919145"/>
                <a:gd name="connsiteX49" fmla="*/ 268297 w 1689176"/>
                <a:gd name="connsiteY49" fmla="*/ 112246 h 1919145"/>
                <a:gd name="connsiteX50" fmla="*/ 268297 w 1689176"/>
                <a:gd name="connsiteY50" fmla="*/ 90345 h 1919145"/>
                <a:gd name="connsiteX51" fmla="*/ 199854 w 1689176"/>
                <a:gd name="connsiteY51" fmla="*/ 90345 h 1919145"/>
                <a:gd name="connsiteX52" fmla="*/ 199854 w 1689176"/>
                <a:gd name="connsiteY52" fmla="*/ 38328 h 1919145"/>
                <a:gd name="connsiteX53" fmla="*/ 76657 w 1689176"/>
                <a:gd name="connsiteY53" fmla="*/ 38328 h 1919145"/>
                <a:gd name="connsiteX54" fmla="*/ 76657 w 1689176"/>
                <a:gd name="connsiteY54" fmla="*/ 10951 h 1919145"/>
                <a:gd name="connsiteX55" fmla="*/ 35591 w 1689176"/>
                <a:gd name="connsiteY55" fmla="*/ 10951 h 1919145"/>
                <a:gd name="connsiteX56" fmla="*/ 35591 w 1689176"/>
                <a:gd name="connsiteY56" fmla="*/ 0 h 1919145"/>
                <a:gd name="connsiteX57" fmla="*/ 0 w 1689176"/>
                <a:gd name="connsiteY57" fmla="*/ 0 h 191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689176" h="1919145">
                  <a:moveTo>
                    <a:pt x="1689176" y="1919145"/>
                  </a:moveTo>
                  <a:lnTo>
                    <a:pt x="1645373" y="1919145"/>
                  </a:lnTo>
                  <a:lnTo>
                    <a:pt x="1645373" y="1834275"/>
                  </a:lnTo>
                  <a:lnTo>
                    <a:pt x="1612520" y="1834275"/>
                  </a:lnTo>
                  <a:lnTo>
                    <a:pt x="1612520" y="1735717"/>
                  </a:lnTo>
                  <a:lnTo>
                    <a:pt x="1587881" y="1735717"/>
                  </a:lnTo>
                  <a:lnTo>
                    <a:pt x="1587881" y="1519437"/>
                  </a:lnTo>
                  <a:lnTo>
                    <a:pt x="1563241" y="1519437"/>
                  </a:lnTo>
                  <a:lnTo>
                    <a:pt x="1563241" y="1251140"/>
                  </a:lnTo>
                  <a:lnTo>
                    <a:pt x="1546815" y="1251140"/>
                  </a:lnTo>
                  <a:lnTo>
                    <a:pt x="1546815" y="1092352"/>
                  </a:lnTo>
                  <a:lnTo>
                    <a:pt x="1522175" y="1092352"/>
                  </a:lnTo>
                  <a:lnTo>
                    <a:pt x="1522175" y="930826"/>
                  </a:lnTo>
                  <a:lnTo>
                    <a:pt x="1511224" y="930826"/>
                  </a:lnTo>
                  <a:lnTo>
                    <a:pt x="1511224" y="804891"/>
                  </a:lnTo>
                  <a:lnTo>
                    <a:pt x="1478372" y="804891"/>
                  </a:lnTo>
                  <a:lnTo>
                    <a:pt x="1478372" y="785727"/>
                  </a:lnTo>
                  <a:lnTo>
                    <a:pt x="1423617" y="785727"/>
                  </a:lnTo>
                  <a:lnTo>
                    <a:pt x="1423617" y="717283"/>
                  </a:lnTo>
                  <a:lnTo>
                    <a:pt x="1366125" y="717283"/>
                  </a:lnTo>
                  <a:lnTo>
                    <a:pt x="1366125" y="692644"/>
                  </a:lnTo>
                  <a:lnTo>
                    <a:pt x="1314108" y="692644"/>
                  </a:lnTo>
                  <a:lnTo>
                    <a:pt x="1314108" y="657054"/>
                  </a:lnTo>
                  <a:lnTo>
                    <a:pt x="1253878" y="657054"/>
                  </a:lnTo>
                  <a:lnTo>
                    <a:pt x="1253878" y="640627"/>
                  </a:lnTo>
                  <a:lnTo>
                    <a:pt x="1185435" y="640627"/>
                  </a:lnTo>
                  <a:lnTo>
                    <a:pt x="1185435" y="607774"/>
                  </a:lnTo>
                  <a:lnTo>
                    <a:pt x="1100566" y="607774"/>
                  </a:lnTo>
                  <a:lnTo>
                    <a:pt x="1100566" y="583135"/>
                  </a:lnTo>
                  <a:lnTo>
                    <a:pt x="1100566" y="555758"/>
                  </a:lnTo>
                  <a:lnTo>
                    <a:pt x="1070451" y="555758"/>
                  </a:lnTo>
                  <a:lnTo>
                    <a:pt x="1070451" y="448986"/>
                  </a:lnTo>
                  <a:lnTo>
                    <a:pt x="1043073" y="448986"/>
                  </a:lnTo>
                  <a:lnTo>
                    <a:pt x="1043073" y="391494"/>
                  </a:lnTo>
                  <a:lnTo>
                    <a:pt x="999270" y="391494"/>
                  </a:lnTo>
                  <a:lnTo>
                    <a:pt x="999270" y="336740"/>
                  </a:lnTo>
                  <a:lnTo>
                    <a:pt x="930827" y="336740"/>
                  </a:lnTo>
                  <a:lnTo>
                    <a:pt x="930827" y="301149"/>
                  </a:lnTo>
                  <a:lnTo>
                    <a:pt x="772039" y="301149"/>
                  </a:lnTo>
                  <a:lnTo>
                    <a:pt x="772039" y="301149"/>
                  </a:lnTo>
                  <a:lnTo>
                    <a:pt x="772039" y="284723"/>
                  </a:lnTo>
                  <a:lnTo>
                    <a:pt x="602300" y="284723"/>
                  </a:lnTo>
                  <a:lnTo>
                    <a:pt x="602300" y="240919"/>
                  </a:lnTo>
                  <a:lnTo>
                    <a:pt x="522906" y="240919"/>
                  </a:lnTo>
                  <a:lnTo>
                    <a:pt x="522906" y="167001"/>
                  </a:lnTo>
                  <a:lnTo>
                    <a:pt x="459938" y="167001"/>
                  </a:lnTo>
                  <a:lnTo>
                    <a:pt x="459938" y="131410"/>
                  </a:lnTo>
                  <a:lnTo>
                    <a:pt x="369593" y="131410"/>
                  </a:lnTo>
                  <a:lnTo>
                    <a:pt x="369593" y="112246"/>
                  </a:lnTo>
                  <a:lnTo>
                    <a:pt x="268297" y="112246"/>
                  </a:lnTo>
                  <a:lnTo>
                    <a:pt x="268297" y="90345"/>
                  </a:lnTo>
                  <a:lnTo>
                    <a:pt x="199854" y="90345"/>
                  </a:lnTo>
                  <a:lnTo>
                    <a:pt x="199854" y="38328"/>
                  </a:lnTo>
                  <a:lnTo>
                    <a:pt x="76657" y="38328"/>
                  </a:lnTo>
                  <a:lnTo>
                    <a:pt x="76657" y="10951"/>
                  </a:lnTo>
                  <a:lnTo>
                    <a:pt x="35591" y="10951"/>
                  </a:lnTo>
                  <a:lnTo>
                    <a:pt x="35591" y="0"/>
                  </a:lnTo>
                  <a:lnTo>
                    <a:pt x="0" y="0"/>
                  </a:lnTo>
                </a:path>
              </a:pathLst>
            </a:custGeom>
            <a:noFill/>
            <a:ln w="1905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86" name="Group 85">
            <a:extLst>
              <a:ext uri="{FF2B5EF4-FFF2-40B4-BE49-F238E27FC236}">
                <a16:creationId xmlns:a16="http://schemas.microsoft.com/office/drawing/2014/main" id="{928EF272-5D8A-7C74-030A-B2E307315546}"/>
              </a:ext>
            </a:extLst>
          </p:cNvPr>
          <p:cNvGrpSpPr/>
          <p:nvPr/>
        </p:nvGrpSpPr>
        <p:grpSpPr>
          <a:xfrm>
            <a:off x="1024728" y="1349921"/>
            <a:ext cx="3993547" cy="2034104"/>
            <a:chOff x="2032338" y="1661717"/>
            <a:chExt cx="7959961" cy="3658589"/>
          </a:xfrm>
        </p:grpSpPr>
        <p:sp>
          <p:nvSpPr>
            <p:cNvPr id="87" name="Freeform: Shape 249">
              <a:extLst>
                <a:ext uri="{FF2B5EF4-FFF2-40B4-BE49-F238E27FC236}">
                  <a16:creationId xmlns:a16="http://schemas.microsoft.com/office/drawing/2014/main" id="{1D05EC35-B4BF-F23B-9925-ABD8C96F3651}"/>
                </a:ext>
              </a:extLst>
            </p:cNvPr>
            <p:cNvSpPr/>
            <p:nvPr/>
          </p:nvSpPr>
          <p:spPr bwMode="auto">
            <a:xfrm>
              <a:off x="3933021" y="3374835"/>
              <a:ext cx="6059278" cy="1945471"/>
            </a:xfrm>
            <a:custGeom>
              <a:avLst/>
              <a:gdLst>
                <a:gd name="connsiteX0" fmla="*/ 6059277 w 6059277"/>
                <a:gd name="connsiteY0" fmla="*/ 1865523 h 1865523"/>
                <a:gd name="connsiteX1" fmla="*/ 6059277 w 6059277"/>
                <a:gd name="connsiteY1" fmla="*/ 1703942 h 1865523"/>
                <a:gd name="connsiteX2" fmla="*/ 5405609 w 6059277"/>
                <a:gd name="connsiteY2" fmla="*/ 1703942 h 1865523"/>
                <a:gd name="connsiteX3" fmla="*/ 5405609 w 6059277"/>
                <a:gd name="connsiteY3" fmla="*/ 1527672 h 1865523"/>
                <a:gd name="connsiteX4" fmla="*/ 3826525 w 6059277"/>
                <a:gd name="connsiteY4" fmla="*/ 1527672 h 1865523"/>
                <a:gd name="connsiteX5" fmla="*/ 3826525 w 6059277"/>
                <a:gd name="connsiteY5" fmla="*/ 1494621 h 1865523"/>
                <a:gd name="connsiteX6" fmla="*/ 3396867 w 6059277"/>
                <a:gd name="connsiteY6" fmla="*/ 1494621 h 1865523"/>
                <a:gd name="connsiteX7" fmla="*/ 3396867 w 6059277"/>
                <a:gd name="connsiteY7" fmla="*/ 1454226 h 1865523"/>
                <a:gd name="connsiteX8" fmla="*/ 2871730 w 6059277"/>
                <a:gd name="connsiteY8" fmla="*/ 1454226 h 1865523"/>
                <a:gd name="connsiteX9" fmla="*/ 2886419 w 6059277"/>
                <a:gd name="connsiteY9" fmla="*/ 1439537 h 1865523"/>
                <a:gd name="connsiteX10" fmla="*/ 2353937 w 6059277"/>
                <a:gd name="connsiteY10" fmla="*/ 1439537 h 1865523"/>
                <a:gd name="connsiteX11" fmla="*/ 2353937 w 6059277"/>
                <a:gd name="connsiteY11" fmla="*/ 1369764 h 1865523"/>
                <a:gd name="connsiteX12" fmla="*/ 2247441 w 6059277"/>
                <a:gd name="connsiteY12" fmla="*/ 1369764 h 1865523"/>
                <a:gd name="connsiteX13" fmla="*/ 2247441 w 6059277"/>
                <a:gd name="connsiteY13" fmla="*/ 1344058 h 1865523"/>
                <a:gd name="connsiteX14" fmla="*/ 2207045 w 6059277"/>
                <a:gd name="connsiteY14" fmla="*/ 1344058 h 1865523"/>
                <a:gd name="connsiteX15" fmla="*/ 2207045 w 6059277"/>
                <a:gd name="connsiteY15" fmla="*/ 1318352 h 1865523"/>
                <a:gd name="connsiteX16" fmla="*/ 1788405 w 6059277"/>
                <a:gd name="connsiteY16" fmla="*/ 1318352 h 1865523"/>
                <a:gd name="connsiteX17" fmla="*/ 1788405 w 6059277"/>
                <a:gd name="connsiteY17" fmla="*/ 1303662 h 1865523"/>
                <a:gd name="connsiteX18" fmla="*/ 1751682 w 6059277"/>
                <a:gd name="connsiteY18" fmla="*/ 1303662 h 1865523"/>
                <a:gd name="connsiteX19" fmla="*/ 1751682 w 6059277"/>
                <a:gd name="connsiteY19" fmla="*/ 1277956 h 1865523"/>
                <a:gd name="connsiteX20" fmla="*/ 1490949 w 6059277"/>
                <a:gd name="connsiteY20" fmla="*/ 1277956 h 1865523"/>
                <a:gd name="connsiteX21" fmla="*/ 1490949 w 6059277"/>
                <a:gd name="connsiteY21" fmla="*/ 1266939 h 1865523"/>
                <a:gd name="connsiteX22" fmla="*/ 1439537 w 6059277"/>
                <a:gd name="connsiteY22" fmla="*/ 1266939 h 1865523"/>
                <a:gd name="connsiteX23" fmla="*/ 1439537 w 6059277"/>
                <a:gd name="connsiteY23" fmla="*/ 1244906 h 1865523"/>
                <a:gd name="connsiteX24" fmla="*/ 1311007 w 6059277"/>
                <a:gd name="connsiteY24" fmla="*/ 1244906 h 1865523"/>
                <a:gd name="connsiteX25" fmla="*/ 1311007 w 6059277"/>
                <a:gd name="connsiteY25" fmla="*/ 1211855 h 1865523"/>
                <a:gd name="connsiteX26" fmla="*/ 1248578 w 6059277"/>
                <a:gd name="connsiteY26" fmla="*/ 1211855 h 1865523"/>
                <a:gd name="connsiteX27" fmla="*/ 1248578 w 6059277"/>
                <a:gd name="connsiteY27" fmla="*/ 1164115 h 1865523"/>
                <a:gd name="connsiteX28" fmla="*/ 1230217 w 6059277"/>
                <a:gd name="connsiteY28" fmla="*/ 1164115 h 1865523"/>
                <a:gd name="connsiteX29" fmla="*/ 1230217 w 6059277"/>
                <a:gd name="connsiteY29" fmla="*/ 1142082 h 1865523"/>
                <a:gd name="connsiteX30" fmla="*/ 1197166 w 6059277"/>
                <a:gd name="connsiteY30" fmla="*/ 1142082 h 1865523"/>
                <a:gd name="connsiteX31" fmla="*/ 1197166 w 6059277"/>
                <a:gd name="connsiteY31" fmla="*/ 1101686 h 1865523"/>
                <a:gd name="connsiteX32" fmla="*/ 1142082 w 6059277"/>
                <a:gd name="connsiteY32" fmla="*/ 1101686 h 1865523"/>
                <a:gd name="connsiteX33" fmla="*/ 1142082 w 6059277"/>
                <a:gd name="connsiteY33" fmla="*/ 1083325 h 1865523"/>
                <a:gd name="connsiteX34" fmla="*/ 1031913 w 6059277"/>
                <a:gd name="connsiteY34" fmla="*/ 1083325 h 1865523"/>
                <a:gd name="connsiteX35" fmla="*/ 1031913 w 6059277"/>
                <a:gd name="connsiteY35" fmla="*/ 1053947 h 1865523"/>
                <a:gd name="connsiteX36" fmla="*/ 965812 w 6059277"/>
                <a:gd name="connsiteY36" fmla="*/ 1053947 h 1865523"/>
                <a:gd name="connsiteX37" fmla="*/ 965812 w 6059277"/>
                <a:gd name="connsiteY37" fmla="*/ 1013552 h 1865523"/>
                <a:gd name="connsiteX38" fmla="*/ 774853 w 6059277"/>
                <a:gd name="connsiteY38" fmla="*/ 1013552 h 1865523"/>
                <a:gd name="connsiteX39" fmla="*/ 774853 w 6059277"/>
                <a:gd name="connsiteY39" fmla="*/ 947450 h 1865523"/>
                <a:gd name="connsiteX40" fmla="*/ 675701 w 6059277"/>
                <a:gd name="connsiteY40" fmla="*/ 947450 h 1865523"/>
                <a:gd name="connsiteX41" fmla="*/ 675701 w 6059277"/>
                <a:gd name="connsiteY41" fmla="*/ 899711 h 1865523"/>
                <a:gd name="connsiteX42" fmla="*/ 653667 w 6059277"/>
                <a:gd name="connsiteY42" fmla="*/ 899711 h 1865523"/>
                <a:gd name="connsiteX43" fmla="*/ 653667 w 6059277"/>
                <a:gd name="connsiteY43" fmla="*/ 874005 h 1865523"/>
                <a:gd name="connsiteX44" fmla="*/ 613272 w 6059277"/>
                <a:gd name="connsiteY44" fmla="*/ 874005 h 1865523"/>
                <a:gd name="connsiteX45" fmla="*/ 613272 w 6059277"/>
                <a:gd name="connsiteY45" fmla="*/ 826265 h 1865523"/>
                <a:gd name="connsiteX46" fmla="*/ 561860 w 6059277"/>
                <a:gd name="connsiteY46" fmla="*/ 826265 h 1865523"/>
                <a:gd name="connsiteX47" fmla="*/ 561860 w 6059277"/>
                <a:gd name="connsiteY47" fmla="*/ 796886 h 1865523"/>
                <a:gd name="connsiteX48" fmla="*/ 525137 w 6059277"/>
                <a:gd name="connsiteY48" fmla="*/ 796886 h 1865523"/>
                <a:gd name="connsiteX49" fmla="*/ 525137 w 6059277"/>
                <a:gd name="connsiteY49" fmla="*/ 778525 h 1865523"/>
                <a:gd name="connsiteX50" fmla="*/ 440674 w 6059277"/>
                <a:gd name="connsiteY50" fmla="*/ 778525 h 1865523"/>
                <a:gd name="connsiteX51" fmla="*/ 440674 w 6059277"/>
                <a:gd name="connsiteY51" fmla="*/ 763836 h 1865523"/>
                <a:gd name="connsiteX52" fmla="*/ 378245 w 6059277"/>
                <a:gd name="connsiteY52" fmla="*/ 763836 h 1865523"/>
                <a:gd name="connsiteX53" fmla="*/ 378245 w 6059277"/>
                <a:gd name="connsiteY53" fmla="*/ 738130 h 1865523"/>
                <a:gd name="connsiteX54" fmla="*/ 304800 w 6059277"/>
                <a:gd name="connsiteY54" fmla="*/ 738130 h 1865523"/>
                <a:gd name="connsiteX55" fmla="*/ 304800 w 6059277"/>
                <a:gd name="connsiteY55" fmla="*/ 697735 h 1865523"/>
                <a:gd name="connsiteX56" fmla="*/ 271749 w 6059277"/>
                <a:gd name="connsiteY56" fmla="*/ 697735 h 1865523"/>
                <a:gd name="connsiteX57" fmla="*/ 271749 w 6059277"/>
                <a:gd name="connsiteY57" fmla="*/ 616944 h 1865523"/>
                <a:gd name="connsiteX58" fmla="*/ 271749 w 6059277"/>
                <a:gd name="connsiteY58" fmla="*/ 616944 h 1865523"/>
                <a:gd name="connsiteX59" fmla="*/ 249715 w 6059277"/>
                <a:gd name="connsiteY59" fmla="*/ 594910 h 1865523"/>
                <a:gd name="connsiteX60" fmla="*/ 201976 w 6059277"/>
                <a:gd name="connsiteY60" fmla="*/ 594910 h 1865523"/>
                <a:gd name="connsiteX61" fmla="*/ 201976 w 6059277"/>
                <a:gd name="connsiteY61" fmla="*/ 400279 h 1865523"/>
                <a:gd name="connsiteX62" fmla="*/ 190959 w 6059277"/>
                <a:gd name="connsiteY62" fmla="*/ 400279 h 1865523"/>
                <a:gd name="connsiteX63" fmla="*/ 190959 w 6059277"/>
                <a:gd name="connsiteY63" fmla="*/ 330506 h 1865523"/>
                <a:gd name="connsiteX64" fmla="*/ 168925 w 6059277"/>
                <a:gd name="connsiteY64" fmla="*/ 330506 h 1865523"/>
                <a:gd name="connsiteX65" fmla="*/ 168925 w 6059277"/>
                <a:gd name="connsiteY65" fmla="*/ 249715 h 1865523"/>
                <a:gd name="connsiteX66" fmla="*/ 139547 w 6059277"/>
                <a:gd name="connsiteY66" fmla="*/ 249715 h 1865523"/>
                <a:gd name="connsiteX67" fmla="*/ 139547 w 6059277"/>
                <a:gd name="connsiteY67" fmla="*/ 205648 h 1865523"/>
                <a:gd name="connsiteX68" fmla="*/ 117513 w 6059277"/>
                <a:gd name="connsiteY68" fmla="*/ 205648 h 1865523"/>
                <a:gd name="connsiteX69" fmla="*/ 117513 w 6059277"/>
                <a:gd name="connsiteY69" fmla="*/ 135874 h 1865523"/>
                <a:gd name="connsiteX70" fmla="*/ 91807 w 6059277"/>
                <a:gd name="connsiteY70" fmla="*/ 135874 h 1865523"/>
                <a:gd name="connsiteX71" fmla="*/ 91807 w 6059277"/>
                <a:gd name="connsiteY71" fmla="*/ 106496 h 1865523"/>
                <a:gd name="connsiteX72" fmla="*/ 36723 w 6059277"/>
                <a:gd name="connsiteY72" fmla="*/ 106496 h 1865523"/>
                <a:gd name="connsiteX73" fmla="*/ 36723 w 6059277"/>
                <a:gd name="connsiteY73" fmla="*/ 55084 h 1865523"/>
                <a:gd name="connsiteX74" fmla="*/ 0 w 6059277"/>
                <a:gd name="connsiteY74" fmla="*/ 55084 h 1865523"/>
                <a:gd name="connsiteX75" fmla="*/ 0 w 6059277"/>
                <a:gd name="connsiteY75" fmla="*/ 0 h 1865523"/>
                <a:gd name="connsiteX0" fmla="*/ 6059277 w 6059277"/>
                <a:gd name="connsiteY0" fmla="*/ 1945472 h 1945472"/>
                <a:gd name="connsiteX1" fmla="*/ 6059277 w 6059277"/>
                <a:gd name="connsiteY1" fmla="*/ 1703942 h 1945472"/>
                <a:gd name="connsiteX2" fmla="*/ 5405609 w 6059277"/>
                <a:gd name="connsiteY2" fmla="*/ 1703942 h 1945472"/>
                <a:gd name="connsiteX3" fmla="*/ 5405609 w 6059277"/>
                <a:gd name="connsiteY3" fmla="*/ 1527672 h 1945472"/>
                <a:gd name="connsiteX4" fmla="*/ 3826525 w 6059277"/>
                <a:gd name="connsiteY4" fmla="*/ 1527672 h 1945472"/>
                <a:gd name="connsiteX5" fmla="*/ 3826525 w 6059277"/>
                <a:gd name="connsiteY5" fmla="*/ 1494621 h 1945472"/>
                <a:gd name="connsiteX6" fmla="*/ 3396867 w 6059277"/>
                <a:gd name="connsiteY6" fmla="*/ 1494621 h 1945472"/>
                <a:gd name="connsiteX7" fmla="*/ 3396867 w 6059277"/>
                <a:gd name="connsiteY7" fmla="*/ 1454226 h 1945472"/>
                <a:gd name="connsiteX8" fmla="*/ 2871730 w 6059277"/>
                <a:gd name="connsiteY8" fmla="*/ 1454226 h 1945472"/>
                <a:gd name="connsiteX9" fmla="*/ 2886419 w 6059277"/>
                <a:gd name="connsiteY9" fmla="*/ 1439537 h 1945472"/>
                <a:gd name="connsiteX10" fmla="*/ 2353937 w 6059277"/>
                <a:gd name="connsiteY10" fmla="*/ 1439537 h 1945472"/>
                <a:gd name="connsiteX11" fmla="*/ 2353937 w 6059277"/>
                <a:gd name="connsiteY11" fmla="*/ 1369764 h 1945472"/>
                <a:gd name="connsiteX12" fmla="*/ 2247441 w 6059277"/>
                <a:gd name="connsiteY12" fmla="*/ 1369764 h 1945472"/>
                <a:gd name="connsiteX13" fmla="*/ 2247441 w 6059277"/>
                <a:gd name="connsiteY13" fmla="*/ 1344058 h 1945472"/>
                <a:gd name="connsiteX14" fmla="*/ 2207045 w 6059277"/>
                <a:gd name="connsiteY14" fmla="*/ 1344058 h 1945472"/>
                <a:gd name="connsiteX15" fmla="*/ 2207045 w 6059277"/>
                <a:gd name="connsiteY15" fmla="*/ 1318352 h 1945472"/>
                <a:gd name="connsiteX16" fmla="*/ 1788405 w 6059277"/>
                <a:gd name="connsiteY16" fmla="*/ 1318352 h 1945472"/>
                <a:gd name="connsiteX17" fmla="*/ 1788405 w 6059277"/>
                <a:gd name="connsiteY17" fmla="*/ 1303662 h 1945472"/>
                <a:gd name="connsiteX18" fmla="*/ 1751682 w 6059277"/>
                <a:gd name="connsiteY18" fmla="*/ 1303662 h 1945472"/>
                <a:gd name="connsiteX19" fmla="*/ 1751682 w 6059277"/>
                <a:gd name="connsiteY19" fmla="*/ 1277956 h 1945472"/>
                <a:gd name="connsiteX20" fmla="*/ 1490949 w 6059277"/>
                <a:gd name="connsiteY20" fmla="*/ 1277956 h 1945472"/>
                <a:gd name="connsiteX21" fmla="*/ 1490949 w 6059277"/>
                <a:gd name="connsiteY21" fmla="*/ 1266939 h 1945472"/>
                <a:gd name="connsiteX22" fmla="*/ 1439537 w 6059277"/>
                <a:gd name="connsiteY22" fmla="*/ 1266939 h 1945472"/>
                <a:gd name="connsiteX23" fmla="*/ 1439537 w 6059277"/>
                <a:gd name="connsiteY23" fmla="*/ 1244906 h 1945472"/>
                <a:gd name="connsiteX24" fmla="*/ 1311007 w 6059277"/>
                <a:gd name="connsiteY24" fmla="*/ 1244906 h 1945472"/>
                <a:gd name="connsiteX25" fmla="*/ 1311007 w 6059277"/>
                <a:gd name="connsiteY25" fmla="*/ 1211855 h 1945472"/>
                <a:gd name="connsiteX26" fmla="*/ 1248578 w 6059277"/>
                <a:gd name="connsiteY26" fmla="*/ 1211855 h 1945472"/>
                <a:gd name="connsiteX27" fmla="*/ 1248578 w 6059277"/>
                <a:gd name="connsiteY27" fmla="*/ 1164115 h 1945472"/>
                <a:gd name="connsiteX28" fmla="*/ 1230217 w 6059277"/>
                <a:gd name="connsiteY28" fmla="*/ 1164115 h 1945472"/>
                <a:gd name="connsiteX29" fmla="*/ 1230217 w 6059277"/>
                <a:gd name="connsiteY29" fmla="*/ 1142082 h 1945472"/>
                <a:gd name="connsiteX30" fmla="*/ 1197166 w 6059277"/>
                <a:gd name="connsiteY30" fmla="*/ 1142082 h 1945472"/>
                <a:gd name="connsiteX31" fmla="*/ 1197166 w 6059277"/>
                <a:gd name="connsiteY31" fmla="*/ 1101686 h 1945472"/>
                <a:gd name="connsiteX32" fmla="*/ 1142082 w 6059277"/>
                <a:gd name="connsiteY32" fmla="*/ 1101686 h 1945472"/>
                <a:gd name="connsiteX33" fmla="*/ 1142082 w 6059277"/>
                <a:gd name="connsiteY33" fmla="*/ 1083325 h 1945472"/>
                <a:gd name="connsiteX34" fmla="*/ 1031913 w 6059277"/>
                <a:gd name="connsiteY34" fmla="*/ 1083325 h 1945472"/>
                <a:gd name="connsiteX35" fmla="*/ 1031913 w 6059277"/>
                <a:gd name="connsiteY35" fmla="*/ 1053947 h 1945472"/>
                <a:gd name="connsiteX36" fmla="*/ 965812 w 6059277"/>
                <a:gd name="connsiteY36" fmla="*/ 1053947 h 1945472"/>
                <a:gd name="connsiteX37" fmla="*/ 965812 w 6059277"/>
                <a:gd name="connsiteY37" fmla="*/ 1013552 h 1945472"/>
                <a:gd name="connsiteX38" fmla="*/ 774853 w 6059277"/>
                <a:gd name="connsiteY38" fmla="*/ 1013552 h 1945472"/>
                <a:gd name="connsiteX39" fmla="*/ 774853 w 6059277"/>
                <a:gd name="connsiteY39" fmla="*/ 947450 h 1945472"/>
                <a:gd name="connsiteX40" fmla="*/ 675701 w 6059277"/>
                <a:gd name="connsiteY40" fmla="*/ 947450 h 1945472"/>
                <a:gd name="connsiteX41" fmla="*/ 675701 w 6059277"/>
                <a:gd name="connsiteY41" fmla="*/ 899711 h 1945472"/>
                <a:gd name="connsiteX42" fmla="*/ 653667 w 6059277"/>
                <a:gd name="connsiteY42" fmla="*/ 899711 h 1945472"/>
                <a:gd name="connsiteX43" fmla="*/ 653667 w 6059277"/>
                <a:gd name="connsiteY43" fmla="*/ 874005 h 1945472"/>
                <a:gd name="connsiteX44" fmla="*/ 613272 w 6059277"/>
                <a:gd name="connsiteY44" fmla="*/ 874005 h 1945472"/>
                <a:gd name="connsiteX45" fmla="*/ 613272 w 6059277"/>
                <a:gd name="connsiteY45" fmla="*/ 826265 h 1945472"/>
                <a:gd name="connsiteX46" fmla="*/ 561860 w 6059277"/>
                <a:gd name="connsiteY46" fmla="*/ 826265 h 1945472"/>
                <a:gd name="connsiteX47" fmla="*/ 561860 w 6059277"/>
                <a:gd name="connsiteY47" fmla="*/ 796886 h 1945472"/>
                <a:gd name="connsiteX48" fmla="*/ 525137 w 6059277"/>
                <a:gd name="connsiteY48" fmla="*/ 796886 h 1945472"/>
                <a:gd name="connsiteX49" fmla="*/ 525137 w 6059277"/>
                <a:gd name="connsiteY49" fmla="*/ 778525 h 1945472"/>
                <a:gd name="connsiteX50" fmla="*/ 440674 w 6059277"/>
                <a:gd name="connsiteY50" fmla="*/ 778525 h 1945472"/>
                <a:gd name="connsiteX51" fmla="*/ 440674 w 6059277"/>
                <a:gd name="connsiteY51" fmla="*/ 763836 h 1945472"/>
                <a:gd name="connsiteX52" fmla="*/ 378245 w 6059277"/>
                <a:gd name="connsiteY52" fmla="*/ 763836 h 1945472"/>
                <a:gd name="connsiteX53" fmla="*/ 378245 w 6059277"/>
                <a:gd name="connsiteY53" fmla="*/ 738130 h 1945472"/>
                <a:gd name="connsiteX54" fmla="*/ 304800 w 6059277"/>
                <a:gd name="connsiteY54" fmla="*/ 738130 h 1945472"/>
                <a:gd name="connsiteX55" fmla="*/ 304800 w 6059277"/>
                <a:gd name="connsiteY55" fmla="*/ 697735 h 1945472"/>
                <a:gd name="connsiteX56" fmla="*/ 271749 w 6059277"/>
                <a:gd name="connsiteY56" fmla="*/ 697735 h 1945472"/>
                <a:gd name="connsiteX57" fmla="*/ 271749 w 6059277"/>
                <a:gd name="connsiteY57" fmla="*/ 616944 h 1945472"/>
                <a:gd name="connsiteX58" fmla="*/ 271749 w 6059277"/>
                <a:gd name="connsiteY58" fmla="*/ 616944 h 1945472"/>
                <a:gd name="connsiteX59" fmla="*/ 249715 w 6059277"/>
                <a:gd name="connsiteY59" fmla="*/ 594910 h 1945472"/>
                <a:gd name="connsiteX60" fmla="*/ 201976 w 6059277"/>
                <a:gd name="connsiteY60" fmla="*/ 594910 h 1945472"/>
                <a:gd name="connsiteX61" fmla="*/ 201976 w 6059277"/>
                <a:gd name="connsiteY61" fmla="*/ 400279 h 1945472"/>
                <a:gd name="connsiteX62" fmla="*/ 190959 w 6059277"/>
                <a:gd name="connsiteY62" fmla="*/ 400279 h 1945472"/>
                <a:gd name="connsiteX63" fmla="*/ 190959 w 6059277"/>
                <a:gd name="connsiteY63" fmla="*/ 330506 h 1945472"/>
                <a:gd name="connsiteX64" fmla="*/ 168925 w 6059277"/>
                <a:gd name="connsiteY64" fmla="*/ 330506 h 1945472"/>
                <a:gd name="connsiteX65" fmla="*/ 168925 w 6059277"/>
                <a:gd name="connsiteY65" fmla="*/ 249715 h 1945472"/>
                <a:gd name="connsiteX66" fmla="*/ 139547 w 6059277"/>
                <a:gd name="connsiteY66" fmla="*/ 249715 h 1945472"/>
                <a:gd name="connsiteX67" fmla="*/ 139547 w 6059277"/>
                <a:gd name="connsiteY67" fmla="*/ 205648 h 1945472"/>
                <a:gd name="connsiteX68" fmla="*/ 117513 w 6059277"/>
                <a:gd name="connsiteY68" fmla="*/ 205648 h 1945472"/>
                <a:gd name="connsiteX69" fmla="*/ 117513 w 6059277"/>
                <a:gd name="connsiteY69" fmla="*/ 135874 h 1945472"/>
                <a:gd name="connsiteX70" fmla="*/ 91807 w 6059277"/>
                <a:gd name="connsiteY70" fmla="*/ 135874 h 1945472"/>
                <a:gd name="connsiteX71" fmla="*/ 91807 w 6059277"/>
                <a:gd name="connsiteY71" fmla="*/ 106496 h 1945472"/>
                <a:gd name="connsiteX72" fmla="*/ 36723 w 6059277"/>
                <a:gd name="connsiteY72" fmla="*/ 106496 h 1945472"/>
                <a:gd name="connsiteX73" fmla="*/ 36723 w 6059277"/>
                <a:gd name="connsiteY73" fmla="*/ 55084 h 1945472"/>
                <a:gd name="connsiteX74" fmla="*/ 0 w 6059277"/>
                <a:gd name="connsiteY74" fmla="*/ 55084 h 1945472"/>
                <a:gd name="connsiteX75" fmla="*/ 0 w 6059277"/>
                <a:gd name="connsiteY75" fmla="*/ 0 h 1945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059277" h="1945472">
                  <a:moveTo>
                    <a:pt x="6059277" y="1945472"/>
                  </a:moveTo>
                  <a:lnTo>
                    <a:pt x="6059277" y="1703942"/>
                  </a:lnTo>
                  <a:lnTo>
                    <a:pt x="5405609" y="1703942"/>
                  </a:lnTo>
                  <a:lnTo>
                    <a:pt x="5405609" y="1527672"/>
                  </a:lnTo>
                  <a:lnTo>
                    <a:pt x="3826525" y="1527672"/>
                  </a:lnTo>
                  <a:lnTo>
                    <a:pt x="3826525" y="1494621"/>
                  </a:lnTo>
                  <a:lnTo>
                    <a:pt x="3396867" y="1494621"/>
                  </a:lnTo>
                  <a:lnTo>
                    <a:pt x="3396867" y="1454226"/>
                  </a:lnTo>
                  <a:lnTo>
                    <a:pt x="2871730" y="1454226"/>
                  </a:lnTo>
                  <a:lnTo>
                    <a:pt x="2886419" y="1439537"/>
                  </a:lnTo>
                  <a:lnTo>
                    <a:pt x="2353937" y="1439537"/>
                  </a:lnTo>
                  <a:lnTo>
                    <a:pt x="2353937" y="1369764"/>
                  </a:lnTo>
                  <a:lnTo>
                    <a:pt x="2247441" y="1369764"/>
                  </a:lnTo>
                  <a:lnTo>
                    <a:pt x="2247441" y="1344058"/>
                  </a:lnTo>
                  <a:lnTo>
                    <a:pt x="2207045" y="1344058"/>
                  </a:lnTo>
                  <a:lnTo>
                    <a:pt x="2207045" y="1318352"/>
                  </a:lnTo>
                  <a:lnTo>
                    <a:pt x="1788405" y="1318352"/>
                  </a:lnTo>
                  <a:lnTo>
                    <a:pt x="1788405" y="1303662"/>
                  </a:lnTo>
                  <a:lnTo>
                    <a:pt x="1751682" y="1303662"/>
                  </a:lnTo>
                  <a:lnTo>
                    <a:pt x="1751682" y="1277956"/>
                  </a:lnTo>
                  <a:lnTo>
                    <a:pt x="1490949" y="1277956"/>
                  </a:lnTo>
                  <a:lnTo>
                    <a:pt x="1490949" y="1266939"/>
                  </a:lnTo>
                  <a:lnTo>
                    <a:pt x="1439537" y="1266939"/>
                  </a:lnTo>
                  <a:lnTo>
                    <a:pt x="1439537" y="1244906"/>
                  </a:lnTo>
                  <a:lnTo>
                    <a:pt x="1311007" y="1244906"/>
                  </a:lnTo>
                  <a:lnTo>
                    <a:pt x="1311007" y="1211855"/>
                  </a:lnTo>
                  <a:lnTo>
                    <a:pt x="1248578" y="1211855"/>
                  </a:lnTo>
                  <a:lnTo>
                    <a:pt x="1248578" y="1164115"/>
                  </a:lnTo>
                  <a:lnTo>
                    <a:pt x="1230217" y="1164115"/>
                  </a:lnTo>
                  <a:lnTo>
                    <a:pt x="1230217" y="1142082"/>
                  </a:lnTo>
                  <a:lnTo>
                    <a:pt x="1197166" y="1142082"/>
                  </a:lnTo>
                  <a:lnTo>
                    <a:pt x="1197166" y="1101686"/>
                  </a:lnTo>
                  <a:lnTo>
                    <a:pt x="1142082" y="1101686"/>
                  </a:lnTo>
                  <a:lnTo>
                    <a:pt x="1142082" y="1083325"/>
                  </a:lnTo>
                  <a:lnTo>
                    <a:pt x="1031913" y="1083325"/>
                  </a:lnTo>
                  <a:lnTo>
                    <a:pt x="1031913" y="1053947"/>
                  </a:lnTo>
                  <a:lnTo>
                    <a:pt x="965812" y="1053947"/>
                  </a:lnTo>
                  <a:lnTo>
                    <a:pt x="965812" y="1013552"/>
                  </a:lnTo>
                  <a:lnTo>
                    <a:pt x="774853" y="1013552"/>
                  </a:lnTo>
                  <a:lnTo>
                    <a:pt x="774853" y="947450"/>
                  </a:lnTo>
                  <a:lnTo>
                    <a:pt x="675701" y="947450"/>
                  </a:lnTo>
                  <a:lnTo>
                    <a:pt x="675701" y="899711"/>
                  </a:lnTo>
                  <a:lnTo>
                    <a:pt x="653667" y="899711"/>
                  </a:lnTo>
                  <a:lnTo>
                    <a:pt x="653667" y="874005"/>
                  </a:lnTo>
                  <a:lnTo>
                    <a:pt x="613272" y="874005"/>
                  </a:lnTo>
                  <a:lnTo>
                    <a:pt x="613272" y="826265"/>
                  </a:lnTo>
                  <a:lnTo>
                    <a:pt x="561860" y="826265"/>
                  </a:lnTo>
                  <a:lnTo>
                    <a:pt x="561860" y="796886"/>
                  </a:lnTo>
                  <a:lnTo>
                    <a:pt x="525137" y="796886"/>
                  </a:lnTo>
                  <a:lnTo>
                    <a:pt x="525137" y="778525"/>
                  </a:lnTo>
                  <a:lnTo>
                    <a:pt x="440674" y="778525"/>
                  </a:lnTo>
                  <a:lnTo>
                    <a:pt x="440674" y="763836"/>
                  </a:lnTo>
                  <a:lnTo>
                    <a:pt x="378245" y="763836"/>
                  </a:lnTo>
                  <a:lnTo>
                    <a:pt x="378245" y="738130"/>
                  </a:lnTo>
                  <a:lnTo>
                    <a:pt x="304800" y="738130"/>
                  </a:lnTo>
                  <a:lnTo>
                    <a:pt x="304800" y="697735"/>
                  </a:lnTo>
                  <a:lnTo>
                    <a:pt x="271749" y="697735"/>
                  </a:lnTo>
                  <a:lnTo>
                    <a:pt x="271749" y="616944"/>
                  </a:lnTo>
                  <a:lnTo>
                    <a:pt x="271749" y="616944"/>
                  </a:lnTo>
                  <a:lnTo>
                    <a:pt x="249715" y="594910"/>
                  </a:lnTo>
                  <a:lnTo>
                    <a:pt x="201976" y="594910"/>
                  </a:lnTo>
                  <a:lnTo>
                    <a:pt x="201976" y="400279"/>
                  </a:lnTo>
                  <a:lnTo>
                    <a:pt x="190959" y="400279"/>
                  </a:lnTo>
                  <a:lnTo>
                    <a:pt x="190959" y="330506"/>
                  </a:lnTo>
                  <a:lnTo>
                    <a:pt x="168925" y="330506"/>
                  </a:lnTo>
                  <a:lnTo>
                    <a:pt x="168925" y="249715"/>
                  </a:lnTo>
                  <a:lnTo>
                    <a:pt x="139547" y="249715"/>
                  </a:lnTo>
                  <a:lnTo>
                    <a:pt x="139547" y="205648"/>
                  </a:lnTo>
                  <a:lnTo>
                    <a:pt x="117513" y="205648"/>
                  </a:lnTo>
                  <a:lnTo>
                    <a:pt x="117513" y="135874"/>
                  </a:lnTo>
                  <a:lnTo>
                    <a:pt x="91807" y="135874"/>
                  </a:lnTo>
                  <a:lnTo>
                    <a:pt x="91807" y="106496"/>
                  </a:lnTo>
                  <a:lnTo>
                    <a:pt x="36723" y="106496"/>
                  </a:lnTo>
                  <a:lnTo>
                    <a:pt x="36723" y="55084"/>
                  </a:lnTo>
                  <a:lnTo>
                    <a:pt x="0" y="55084"/>
                  </a:ln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88" name="Freeform: Shape 250">
              <a:extLst>
                <a:ext uri="{FF2B5EF4-FFF2-40B4-BE49-F238E27FC236}">
                  <a16:creationId xmlns:a16="http://schemas.microsoft.com/office/drawing/2014/main" id="{5C1B7D22-7851-A00F-F773-346B8E043F8B}"/>
                </a:ext>
              </a:extLst>
            </p:cNvPr>
            <p:cNvSpPr/>
            <p:nvPr/>
          </p:nvSpPr>
          <p:spPr bwMode="auto">
            <a:xfrm>
              <a:off x="2032338" y="1661717"/>
              <a:ext cx="1916898" cy="1716399"/>
            </a:xfrm>
            <a:custGeom>
              <a:avLst/>
              <a:gdLst>
                <a:gd name="connsiteX0" fmla="*/ 1916898 w 1916898"/>
                <a:gd name="connsiteY0" fmla="*/ 1716399 h 1716399"/>
                <a:gd name="connsiteX1" fmla="*/ 1837913 w 1916898"/>
                <a:gd name="connsiteY1" fmla="*/ 1716399 h 1716399"/>
                <a:gd name="connsiteX2" fmla="*/ 1837913 w 1916898"/>
                <a:gd name="connsiteY2" fmla="*/ 1692096 h 1716399"/>
                <a:gd name="connsiteX3" fmla="*/ 1752853 w 1916898"/>
                <a:gd name="connsiteY3" fmla="*/ 1692096 h 1716399"/>
                <a:gd name="connsiteX4" fmla="*/ 1752853 w 1916898"/>
                <a:gd name="connsiteY4" fmla="*/ 1643490 h 1716399"/>
                <a:gd name="connsiteX5" fmla="*/ 1725512 w 1916898"/>
                <a:gd name="connsiteY5" fmla="*/ 1643490 h 1716399"/>
                <a:gd name="connsiteX6" fmla="*/ 1725512 w 1916898"/>
                <a:gd name="connsiteY6" fmla="*/ 1619187 h 1716399"/>
                <a:gd name="connsiteX7" fmla="*/ 1631338 w 1916898"/>
                <a:gd name="connsiteY7" fmla="*/ 1619187 h 1716399"/>
                <a:gd name="connsiteX8" fmla="*/ 1631338 w 1916898"/>
                <a:gd name="connsiteY8" fmla="*/ 1500710 h 1716399"/>
                <a:gd name="connsiteX9" fmla="*/ 1610073 w 1916898"/>
                <a:gd name="connsiteY9" fmla="*/ 1500710 h 1716399"/>
                <a:gd name="connsiteX10" fmla="*/ 1610073 w 1916898"/>
                <a:gd name="connsiteY10" fmla="*/ 1415649 h 1716399"/>
                <a:gd name="connsiteX11" fmla="*/ 1610073 w 1916898"/>
                <a:gd name="connsiteY11" fmla="*/ 1415649 h 1716399"/>
                <a:gd name="connsiteX12" fmla="*/ 1591845 w 1916898"/>
                <a:gd name="connsiteY12" fmla="*/ 1415649 h 1716399"/>
                <a:gd name="connsiteX13" fmla="*/ 1591845 w 1916898"/>
                <a:gd name="connsiteY13" fmla="*/ 1306286 h 1716399"/>
                <a:gd name="connsiteX14" fmla="*/ 1582732 w 1916898"/>
                <a:gd name="connsiteY14" fmla="*/ 1306286 h 1716399"/>
                <a:gd name="connsiteX15" fmla="*/ 1582732 w 1916898"/>
                <a:gd name="connsiteY15" fmla="*/ 1178695 h 1716399"/>
                <a:gd name="connsiteX16" fmla="*/ 1561467 w 1916898"/>
                <a:gd name="connsiteY16" fmla="*/ 1178695 h 1716399"/>
                <a:gd name="connsiteX17" fmla="*/ 1561467 w 1916898"/>
                <a:gd name="connsiteY17" fmla="*/ 1093634 h 1716399"/>
                <a:gd name="connsiteX18" fmla="*/ 1561467 w 1916898"/>
                <a:gd name="connsiteY18" fmla="*/ 1093634 h 1716399"/>
                <a:gd name="connsiteX19" fmla="*/ 1543239 w 1916898"/>
                <a:gd name="connsiteY19" fmla="*/ 1093634 h 1716399"/>
                <a:gd name="connsiteX20" fmla="*/ 1543239 w 1916898"/>
                <a:gd name="connsiteY20" fmla="*/ 972120 h 1716399"/>
                <a:gd name="connsiteX21" fmla="*/ 1521974 w 1916898"/>
                <a:gd name="connsiteY21" fmla="*/ 972120 h 1716399"/>
                <a:gd name="connsiteX22" fmla="*/ 1521974 w 1916898"/>
                <a:gd name="connsiteY22" fmla="*/ 847567 h 1716399"/>
                <a:gd name="connsiteX23" fmla="*/ 1494633 w 1916898"/>
                <a:gd name="connsiteY23" fmla="*/ 847567 h 1716399"/>
                <a:gd name="connsiteX24" fmla="*/ 1494633 w 1916898"/>
                <a:gd name="connsiteY24" fmla="*/ 744279 h 1716399"/>
                <a:gd name="connsiteX25" fmla="*/ 1473368 w 1916898"/>
                <a:gd name="connsiteY25" fmla="*/ 744279 h 1716399"/>
                <a:gd name="connsiteX26" fmla="*/ 1473368 w 1916898"/>
                <a:gd name="connsiteY26" fmla="*/ 668332 h 1716399"/>
                <a:gd name="connsiteX27" fmla="*/ 1439952 w 1916898"/>
                <a:gd name="connsiteY27" fmla="*/ 668332 h 1716399"/>
                <a:gd name="connsiteX28" fmla="*/ 1439952 w 1916898"/>
                <a:gd name="connsiteY28" fmla="*/ 634916 h 1716399"/>
                <a:gd name="connsiteX29" fmla="*/ 1388308 w 1916898"/>
                <a:gd name="connsiteY29" fmla="*/ 634916 h 1716399"/>
                <a:gd name="connsiteX30" fmla="*/ 1388308 w 1916898"/>
                <a:gd name="connsiteY30" fmla="*/ 634916 h 1716399"/>
                <a:gd name="connsiteX31" fmla="*/ 1315399 w 1916898"/>
                <a:gd name="connsiteY31" fmla="*/ 634916 h 1716399"/>
                <a:gd name="connsiteX32" fmla="*/ 1315399 w 1916898"/>
                <a:gd name="connsiteY32" fmla="*/ 604537 h 1716399"/>
                <a:gd name="connsiteX33" fmla="*/ 1266793 w 1916898"/>
                <a:gd name="connsiteY33" fmla="*/ 604537 h 1716399"/>
                <a:gd name="connsiteX34" fmla="*/ 1266793 w 1916898"/>
                <a:gd name="connsiteY34" fmla="*/ 583272 h 1716399"/>
                <a:gd name="connsiteX35" fmla="*/ 1090596 w 1916898"/>
                <a:gd name="connsiteY35" fmla="*/ 583272 h 1716399"/>
                <a:gd name="connsiteX36" fmla="*/ 1090596 w 1916898"/>
                <a:gd name="connsiteY36" fmla="*/ 546817 h 1716399"/>
                <a:gd name="connsiteX37" fmla="*/ 1041990 w 1916898"/>
                <a:gd name="connsiteY37" fmla="*/ 546817 h 1716399"/>
                <a:gd name="connsiteX38" fmla="*/ 1041990 w 1916898"/>
                <a:gd name="connsiteY38" fmla="*/ 388848 h 1716399"/>
                <a:gd name="connsiteX39" fmla="*/ 993384 w 1916898"/>
                <a:gd name="connsiteY39" fmla="*/ 388848 h 1716399"/>
                <a:gd name="connsiteX40" fmla="*/ 993384 w 1916898"/>
                <a:gd name="connsiteY40" fmla="*/ 334166 h 1716399"/>
                <a:gd name="connsiteX41" fmla="*/ 950854 w 1916898"/>
                <a:gd name="connsiteY41" fmla="*/ 334166 h 1716399"/>
                <a:gd name="connsiteX42" fmla="*/ 950854 w 1916898"/>
                <a:gd name="connsiteY42" fmla="*/ 300749 h 1716399"/>
                <a:gd name="connsiteX43" fmla="*/ 893134 w 1916898"/>
                <a:gd name="connsiteY43" fmla="*/ 300749 h 1716399"/>
                <a:gd name="connsiteX44" fmla="*/ 893134 w 1916898"/>
                <a:gd name="connsiteY44" fmla="*/ 282522 h 1716399"/>
                <a:gd name="connsiteX45" fmla="*/ 592385 w 1916898"/>
                <a:gd name="connsiteY45" fmla="*/ 282522 h 1716399"/>
                <a:gd name="connsiteX46" fmla="*/ 592385 w 1916898"/>
                <a:gd name="connsiteY46" fmla="*/ 252143 h 1716399"/>
                <a:gd name="connsiteX47" fmla="*/ 522514 w 1916898"/>
                <a:gd name="connsiteY47" fmla="*/ 252143 h 1716399"/>
                <a:gd name="connsiteX48" fmla="*/ 522514 w 1916898"/>
                <a:gd name="connsiteY48" fmla="*/ 191386 h 1716399"/>
                <a:gd name="connsiteX49" fmla="*/ 501249 w 1916898"/>
                <a:gd name="connsiteY49" fmla="*/ 191386 h 1716399"/>
                <a:gd name="connsiteX50" fmla="*/ 501249 w 1916898"/>
                <a:gd name="connsiteY50" fmla="*/ 142780 h 1716399"/>
                <a:gd name="connsiteX51" fmla="*/ 461756 w 1916898"/>
                <a:gd name="connsiteY51" fmla="*/ 142780 h 1716399"/>
                <a:gd name="connsiteX52" fmla="*/ 461756 w 1916898"/>
                <a:gd name="connsiteY52" fmla="*/ 103288 h 1716399"/>
                <a:gd name="connsiteX53" fmla="*/ 400999 w 1916898"/>
                <a:gd name="connsiteY53" fmla="*/ 103288 h 1716399"/>
                <a:gd name="connsiteX54" fmla="*/ 400999 w 1916898"/>
                <a:gd name="connsiteY54" fmla="*/ 66833 h 1716399"/>
                <a:gd name="connsiteX55" fmla="*/ 124552 w 1916898"/>
                <a:gd name="connsiteY55" fmla="*/ 66833 h 1716399"/>
                <a:gd name="connsiteX56" fmla="*/ 124552 w 1916898"/>
                <a:gd name="connsiteY56" fmla="*/ 45568 h 1716399"/>
                <a:gd name="connsiteX57" fmla="*/ 94174 w 1916898"/>
                <a:gd name="connsiteY57" fmla="*/ 45568 h 1716399"/>
                <a:gd name="connsiteX58" fmla="*/ 94174 w 1916898"/>
                <a:gd name="connsiteY58" fmla="*/ 0 h 1716399"/>
                <a:gd name="connsiteX59" fmla="*/ 0 w 1916898"/>
                <a:gd name="connsiteY59" fmla="*/ 0 h 171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916898" h="1716399">
                  <a:moveTo>
                    <a:pt x="1916898" y="1716399"/>
                  </a:moveTo>
                  <a:lnTo>
                    <a:pt x="1837913" y="1716399"/>
                  </a:lnTo>
                  <a:lnTo>
                    <a:pt x="1837913" y="1692096"/>
                  </a:lnTo>
                  <a:lnTo>
                    <a:pt x="1752853" y="1692096"/>
                  </a:lnTo>
                  <a:lnTo>
                    <a:pt x="1752853" y="1643490"/>
                  </a:lnTo>
                  <a:lnTo>
                    <a:pt x="1725512" y="1643490"/>
                  </a:lnTo>
                  <a:lnTo>
                    <a:pt x="1725512" y="1619187"/>
                  </a:lnTo>
                  <a:lnTo>
                    <a:pt x="1631338" y="1619187"/>
                  </a:lnTo>
                  <a:lnTo>
                    <a:pt x="1631338" y="1500710"/>
                  </a:lnTo>
                  <a:lnTo>
                    <a:pt x="1610073" y="1500710"/>
                  </a:lnTo>
                  <a:lnTo>
                    <a:pt x="1610073" y="1415649"/>
                  </a:lnTo>
                  <a:lnTo>
                    <a:pt x="1610073" y="1415649"/>
                  </a:lnTo>
                  <a:lnTo>
                    <a:pt x="1591845" y="1415649"/>
                  </a:lnTo>
                  <a:lnTo>
                    <a:pt x="1591845" y="1306286"/>
                  </a:lnTo>
                  <a:lnTo>
                    <a:pt x="1582732" y="1306286"/>
                  </a:lnTo>
                  <a:lnTo>
                    <a:pt x="1582732" y="1178695"/>
                  </a:lnTo>
                  <a:lnTo>
                    <a:pt x="1561467" y="1178695"/>
                  </a:lnTo>
                  <a:lnTo>
                    <a:pt x="1561467" y="1093634"/>
                  </a:lnTo>
                  <a:lnTo>
                    <a:pt x="1561467" y="1093634"/>
                  </a:lnTo>
                  <a:lnTo>
                    <a:pt x="1543239" y="1093634"/>
                  </a:lnTo>
                  <a:lnTo>
                    <a:pt x="1543239" y="972120"/>
                  </a:lnTo>
                  <a:lnTo>
                    <a:pt x="1521974" y="972120"/>
                  </a:lnTo>
                  <a:lnTo>
                    <a:pt x="1521974" y="847567"/>
                  </a:lnTo>
                  <a:lnTo>
                    <a:pt x="1494633" y="847567"/>
                  </a:lnTo>
                  <a:lnTo>
                    <a:pt x="1494633" y="744279"/>
                  </a:lnTo>
                  <a:lnTo>
                    <a:pt x="1473368" y="744279"/>
                  </a:lnTo>
                  <a:lnTo>
                    <a:pt x="1473368" y="668332"/>
                  </a:lnTo>
                  <a:lnTo>
                    <a:pt x="1439952" y="668332"/>
                  </a:lnTo>
                  <a:lnTo>
                    <a:pt x="1439952" y="634916"/>
                  </a:lnTo>
                  <a:lnTo>
                    <a:pt x="1388308" y="634916"/>
                  </a:lnTo>
                  <a:lnTo>
                    <a:pt x="1388308" y="634916"/>
                  </a:lnTo>
                  <a:lnTo>
                    <a:pt x="1315399" y="634916"/>
                  </a:lnTo>
                  <a:lnTo>
                    <a:pt x="1315399" y="604537"/>
                  </a:lnTo>
                  <a:lnTo>
                    <a:pt x="1266793" y="604537"/>
                  </a:lnTo>
                  <a:lnTo>
                    <a:pt x="1266793" y="583272"/>
                  </a:lnTo>
                  <a:lnTo>
                    <a:pt x="1090596" y="583272"/>
                  </a:lnTo>
                  <a:lnTo>
                    <a:pt x="1090596" y="546817"/>
                  </a:lnTo>
                  <a:lnTo>
                    <a:pt x="1041990" y="546817"/>
                  </a:lnTo>
                  <a:lnTo>
                    <a:pt x="1041990" y="388848"/>
                  </a:lnTo>
                  <a:lnTo>
                    <a:pt x="993384" y="388848"/>
                  </a:lnTo>
                  <a:lnTo>
                    <a:pt x="993384" y="334166"/>
                  </a:lnTo>
                  <a:lnTo>
                    <a:pt x="950854" y="334166"/>
                  </a:lnTo>
                  <a:lnTo>
                    <a:pt x="950854" y="300749"/>
                  </a:lnTo>
                  <a:lnTo>
                    <a:pt x="893134" y="300749"/>
                  </a:lnTo>
                  <a:lnTo>
                    <a:pt x="893134" y="282522"/>
                  </a:lnTo>
                  <a:lnTo>
                    <a:pt x="592385" y="282522"/>
                  </a:lnTo>
                  <a:lnTo>
                    <a:pt x="592385" y="252143"/>
                  </a:lnTo>
                  <a:lnTo>
                    <a:pt x="522514" y="252143"/>
                  </a:lnTo>
                  <a:lnTo>
                    <a:pt x="522514" y="191386"/>
                  </a:lnTo>
                  <a:lnTo>
                    <a:pt x="501249" y="191386"/>
                  </a:lnTo>
                  <a:lnTo>
                    <a:pt x="501249" y="142780"/>
                  </a:lnTo>
                  <a:lnTo>
                    <a:pt x="461756" y="142780"/>
                  </a:lnTo>
                  <a:lnTo>
                    <a:pt x="461756" y="103288"/>
                  </a:lnTo>
                  <a:lnTo>
                    <a:pt x="400999" y="103288"/>
                  </a:lnTo>
                  <a:lnTo>
                    <a:pt x="400999" y="66833"/>
                  </a:lnTo>
                  <a:lnTo>
                    <a:pt x="124552" y="66833"/>
                  </a:lnTo>
                  <a:lnTo>
                    <a:pt x="124552" y="45568"/>
                  </a:lnTo>
                  <a:lnTo>
                    <a:pt x="94174" y="45568"/>
                  </a:lnTo>
                  <a:lnTo>
                    <a:pt x="94174" y="0"/>
                  </a:ln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115" name="Group 114">
            <a:extLst>
              <a:ext uri="{FF2B5EF4-FFF2-40B4-BE49-F238E27FC236}">
                <a16:creationId xmlns:a16="http://schemas.microsoft.com/office/drawing/2014/main" id="{E0ED1E8C-DC7E-4835-C3A1-65BF9CC4EA58}"/>
              </a:ext>
            </a:extLst>
          </p:cNvPr>
          <p:cNvGrpSpPr/>
          <p:nvPr/>
        </p:nvGrpSpPr>
        <p:grpSpPr>
          <a:xfrm>
            <a:off x="990783" y="1308217"/>
            <a:ext cx="3307939" cy="1866468"/>
            <a:chOff x="1942225" y="1561309"/>
            <a:chExt cx="6593405" cy="3357074"/>
          </a:xfrm>
        </p:grpSpPr>
        <p:sp>
          <p:nvSpPr>
            <p:cNvPr id="116" name="Line 6">
              <a:extLst>
                <a:ext uri="{FF2B5EF4-FFF2-40B4-BE49-F238E27FC236}">
                  <a16:creationId xmlns:a16="http://schemas.microsoft.com/office/drawing/2014/main" id="{346147B3-29DA-1703-A434-DF1AEEEFBAD1}"/>
                </a:ext>
              </a:extLst>
            </p:cNvPr>
            <p:cNvSpPr>
              <a:spLocks noChangeShapeType="1"/>
            </p:cNvSpPr>
            <p:nvPr/>
          </p:nvSpPr>
          <p:spPr bwMode="auto">
            <a:xfrm>
              <a:off x="2001984" y="1561309"/>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 name="Line 7">
              <a:extLst>
                <a:ext uri="{FF2B5EF4-FFF2-40B4-BE49-F238E27FC236}">
                  <a16:creationId xmlns:a16="http://schemas.microsoft.com/office/drawing/2014/main" id="{E92043E7-AACE-AD30-1C71-C1458B4DE2AC}"/>
                </a:ext>
              </a:extLst>
            </p:cNvPr>
            <p:cNvSpPr>
              <a:spLocks noChangeShapeType="1"/>
            </p:cNvSpPr>
            <p:nvPr/>
          </p:nvSpPr>
          <p:spPr bwMode="auto">
            <a:xfrm flipH="1">
              <a:off x="1942225" y="1608334"/>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 name="Line 8">
              <a:extLst>
                <a:ext uri="{FF2B5EF4-FFF2-40B4-BE49-F238E27FC236}">
                  <a16:creationId xmlns:a16="http://schemas.microsoft.com/office/drawing/2014/main" id="{E9A41B69-3920-701A-EA07-1E7BA0CABA21}"/>
                </a:ext>
              </a:extLst>
            </p:cNvPr>
            <p:cNvSpPr>
              <a:spLocks noChangeShapeType="1"/>
            </p:cNvSpPr>
            <p:nvPr/>
          </p:nvSpPr>
          <p:spPr bwMode="auto">
            <a:xfrm>
              <a:off x="2682572" y="1840847"/>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 name="Line 9">
              <a:extLst>
                <a:ext uri="{FF2B5EF4-FFF2-40B4-BE49-F238E27FC236}">
                  <a16:creationId xmlns:a16="http://schemas.microsoft.com/office/drawing/2014/main" id="{4D332301-B037-695B-B220-E7D53027329E}"/>
                </a:ext>
              </a:extLst>
            </p:cNvPr>
            <p:cNvSpPr>
              <a:spLocks noChangeShapeType="1"/>
            </p:cNvSpPr>
            <p:nvPr/>
          </p:nvSpPr>
          <p:spPr bwMode="auto">
            <a:xfrm flipH="1">
              <a:off x="2622813" y="1882648"/>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 name="Line 10">
              <a:extLst>
                <a:ext uri="{FF2B5EF4-FFF2-40B4-BE49-F238E27FC236}">
                  <a16:creationId xmlns:a16="http://schemas.microsoft.com/office/drawing/2014/main" id="{76F72226-3BB5-290C-0D2E-E3B6C9F5D614}"/>
                </a:ext>
              </a:extLst>
            </p:cNvPr>
            <p:cNvSpPr>
              <a:spLocks noChangeShapeType="1"/>
            </p:cNvSpPr>
            <p:nvPr/>
          </p:nvSpPr>
          <p:spPr bwMode="auto">
            <a:xfrm>
              <a:off x="2476736" y="1707610"/>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 name="Line 11">
              <a:extLst>
                <a:ext uri="{FF2B5EF4-FFF2-40B4-BE49-F238E27FC236}">
                  <a16:creationId xmlns:a16="http://schemas.microsoft.com/office/drawing/2014/main" id="{150DC36A-E10C-116A-EE51-3FD644D6C049}"/>
                </a:ext>
              </a:extLst>
            </p:cNvPr>
            <p:cNvSpPr>
              <a:spLocks noChangeShapeType="1"/>
            </p:cNvSpPr>
            <p:nvPr/>
          </p:nvSpPr>
          <p:spPr bwMode="auto">
            <a:xfrm flipH="1">
              <a:off x="2416977" y="1749410"/>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 name="Line 12">
              <a:extLst>
                <a:ext uri="{FF2B5EF4-FFF2-40B4-BE49-F238E27FC236}">
                  <a16:creationId xmlns:a16="http://schemas.microsoft.com/office/drawing/2014/main" id="{9889DC24-8C2A-7E6A-76A7-68005E3F8BFE}"/>
                </a:ext>
              </a:extLst>
            </p:cNvPr>
            <p:cNvSpPr>
              <a:spLocks noChangeShapeType="1"/>
            </p:cNvSpPr>
            <p:nvPr/>
          </p:nvSpPr>
          <p:spPr bwMode="auto">
            <a:xfrm>
              <a:off x="3007926" y="1955798"/>
              <a:ext cx="0" cy="9405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 name="Line 13">
              <a:extLst>
                <a:ext uri="{FF2B5EF4-FFF2-40B4-BE49-F238E27FC236}">
                  <a16:creationId xmlns:a16="http://schemas.microsoft.com/office/drawing/2014/main" id="{4962CD0C-0C2F-178E-CE6E-9EAB350391D0}"/>
                </a:ext>
              </a:extLst>
            </p:cNvPr>
            <p:cNvSpPr>
              <a:spLocks noChangeShapeType="1"/>
            </p:cNvSpPr>
            <p:nvPr/>
          </p:nvSpPr>
          <p:spPr bwMode="auto">
            <a:xfrm flipH="1">
              <a:off x="2954807" y="200282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 name="Line 14">
              <a:extLst>
                <a:ext uri="{FF2B5EF4-FFF2-40B4-BE49-F238E27FC236}">
                  <a16:creationId xmlns:a16="http://schemas.microsoft.com/office/drawing/2014/main" id="{B9068F5E-93D3-723A-E4A3-401379EB1A99}"/>
                </a:ext>
              </a:extLst>
            </p:cNvPr>
            <p:cNvSpPr>
              <a:spLocks noChangeShapeType="1"/>
            </p:cNvSpPr>
            <p:nvPr/>
          </p:nvSpPr>
          <p:spPr bwMode="auto">
            <a:xfrm>
              <a:off x="3047766" y="2086423"/>
              <a:ext cx="0" cy="9405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 name="Line 15">
              <a:extLst>
                <a:ext uri="{FF2B5EF4-FFF2-40B4-BE49-F238E27FC236}">
                  <a16:creationId xmlns:a16="http://schemas.microsoft.com/office/drawing/2014/main" id="{915D16BC-98FE-C95B-FD00-60375595A7DC}"/>
                </a:ext>
              </a:extLst>
            </p:cNvPr>
            <p:cNvSpPr>
              <a:spLocks noChangeShapeType="1"/>
            </p:cNvSpPr>
            <p:nvPr/>
          </p:nvSpPr>
          <p:spPr bwMode="auto">
            <a:xfrm flipH="1">
              <a:off x="2988007" y="2133449"/>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 name="Line 16">
              <a:extLst>
                <a:ext uri="{FF2B5EF4-FFF2-40B4-BE49-F238E27FC236}">
                  <a16:creationId xmlns:a16="http://schemas.microsoft.com/office/drawing/2014/main" id="{EF93D09B-B72D-2725-3D8C-71B2ED98D2C8}"/>
                </a:ext>
              </a:extLst>
            </p:cNvPr>
            <p:cNvSpPr>
              <a:spLocks noChangeShapeType="1"/>
            </p:cNvSpPr>
            <p:nvPr/>
          </p:nvSpPr>
          <p:spPr bwMode="auto">
            <a:xfrm>
              <a:off x="3555717" y="2658563"/>
              <a:ext cx="0" cy="9143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 name="Line 17">
              <a:extLst>
                <a:ext uri="{FF2B5EF4-FFF2-40B4-BE49-F238E27FC236}">
                  <a16:creationId xmlns:a16="http://schemas.microsoft.com/office/drawing/2014/main" id="{6CFF3ED9-92C3-D713-685D-08D6B0A123AE}"/>
                </a:ext>
              </a:extLst>
            </p:cNvPr>
            <p:cNvSpPr>
              <a:spLocks noChangeShapeType="1"/>
            </p:cNvSpPr>
            <p:nvPr/>
          </p:nvSpPr>
          <p:spPr bwMode="auto">
            <a:xfrm flipH="1">
              <a:off x="3495958" y="270036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 name="Line 18">
              <a:extLst>
                <a:ext uri="{FF2B5EF4-FFF2-40B4-BE49-F238E27FC236}">
                  <a16:creationId xmlns:a16="http://schemas.microsoft.com/office/drawing/2014/main" id="{81C0E4D2-28D4-1C3C-ED36-F7BC2AD3527B}"/>
                </a:ext>
              </a:extLst>
            </p:cNvPr>
            <p:cNvSpPr>
              <a:spLocks noChangeShapeType="1"/>
            </p:cNvSpPr>
            <p:nvPr/>
          </p:nvSpPr>
          <p:spPr bwMode="auto">
            <a:xfrm>
              <a:off x="6128672" y="4636232"/>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 name="Line 19">
              <a:extLst>
                <a:ext uri="{FF2B5EF4-FFF2-40B4-BE49-F238E27FC236}">
                  <a16:creationId xmlns:a16="http://schemas.microsoft.com/office/drawing/2014/main" id="{9996ACA9-E099-2265-C6F7-FE36977831AB}"/>
                </a:ext>
              </a:extLst>
            </p:cNvPr>
            <p:cNvSpPr>
              <a:spLocks noChangeShapeType="1"/>
            </p:cNvSpPr>
            <p:nvPr/>
          </p:nvSpPr>
          <p:spPr bwMode="auto">
            <a:xfrm flipH="1">
              <a:off x="6068913" y="4683258"/>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 name="Line 20">
              <a:extLst>
                <a:ext uri="{FF2B5EF4-FFF2-40B4-BE49-F238E27FC236}">
                  <a16:creationId xmlns:a16="http://schemas.microsoft.com/office/drawing/2014/main" id="{DCD00795-4A6F-ECD6-E9E9-E2DBD135097B}"/>
                </a:ext>
              </a:extLst>
            </p:cNvPr>
            <p:cNvSpPr>
              <a:spLocks noChangeShapeType="1"/>
            </p:cNvSpPr>
            <p:nvPr/>
          </p:nvSpPr>
          <p:spPr bwMode="auto">
            <a:xfrm>
              <a:off x="6161871" y="4651907"/>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 name="Line 21">
              <a:extLst>
                <a:ext uri="{FF2B5EF4-FFF2-40B4-BE49-F238E27FC236}">
                  <a16:creationId xmlns:a16="http://schemas.microsoft.com/office/drawing/2014/main" id="{1BF09658-0C9E-0451-3FF1-1029E876B33B}"/>
                </a:ext>
              </a:extLst>
            </p:cNvPr>
            <p:cNvSpPr>
              <a:spLocks noChangeShapeType="1"/>
            </p:cNvSpPr>
            <p:nvPr/>
          </p:nvSpPr>
          <p:spPr bwMode="auto">
            <a:xfrm flipH="1">
              <a:off x="6108752" y="469893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 name="Line 22">
              <a:extLst>
                <a:ext uri="{FF2B5EF4-FFF2-40B4-BE49-F238E27FC236}">
                  <a16:creationId xmlns:a16="http://schemas.microsoft.com/office/drawing/2014/main" id="{4369FDAD-0BBD-87BB-3BE6-1F3FC1D64DA6}"/>
                </a:ext>
              </a:extLst>
            </p:cNvPr>
            <p:cNvSpPr>
              <a:spLocks noChangeShapeType="1"/>
            </p:cNvSpPr>
            <p:nvPr/>
          </p:nvSpPr>
          <p:spPr bwMode="auto">
            <a:xfrm>
              <a:off x="6354428" y="4714608"/>
              <a:ext cx="0" cy="9405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 name="Line 23">
              <a:extLst>
                <a:ext uri="{FF2B5EF4-FFF2-40B4-BE49-F238E27FC236}">
                  <a16:creationId xmlns:a16="http://schemas.microsoft.com/office/drawing/2014/main" id="{578CF32C-4522-0932-8129-13E079E40D3E}"/>
                </a:ext>
              </a:extLst>
            </p:cNvPr>
            <p:cNvSpPr>
              <a:spLocks noChangeShapeType="1"/>
            </p:cNvSpPr>
            <p:nvPr/>
          </p:nvSpPr>
          <p:spPr bwMode="auto">
            <a:xfrm flipH="1">
              <a:off x="6294669" y="476163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 name="Line 24">
              <a:extLst>
                <a:ext uri="{FF2B5EF4-FFF2-40B4-BE49-F238E27FC236}">
                  <a16:creationId xmlns:a16="http://schemas.microsoft.com/office/drawing/2014/main" id="{1E910C88-D2D4-375D-529C-30551DDE2AB7}"/>
                </a:ext>
              </a:extLst>
            </p:cNvPr>
            <p:cNvSpPr>
              <a:spLocks noChangeShapeType="1"/>
            </p:cNvSpPr>
            <p:nvPr/>
          </p:nvSpPr>
          <p:spPr bwMode="auto">
            <a:xfrm>
              <a:off x="6709662" y="4714608"/>
              <a:ext cx="0" cy="9405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5" name="Line 25">
              <a:extLst>
                <a:ext uri="{FF2B5EF4-FFF2-40B4-BE49-F238E27FC236}">
                  <a16:creationId xmlns:a16="http://schemas.microsoft.com/office/drawing/2014/main" id="{6EDD63FE-F427-6D38-9D89-5718B64692DF}"/>
                </a:ext>
              </a:extLst>
            </p:cNvPr>
            <p:cNvSpPr>
              <a:spLocks noChangeShapeType="1"/>
            </p:cNvSpPr>
            <p:nvPr/>
          </p:nvSpPr>
          <p:spPr bwMode="auto">
            <a:xfrm flipH="1">
              <a:off x="6649903" y="4761633"/>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6" name="Line 26">
              <a:extLst>
                <a:ext uri="{FF2B5EF4-FFF2-40B4-BE49-F238E27FC236}">
                  <a16:creationId xmlns:a16="http://schemas.microsoft.com/office/drawing/2014/main" id="{BC85ECF6-1519-DFBE-D2F8-63AB4C62B152}"/>
                </a:ext>
              </a:extLst>
            </p:cNvPr>
            <p:cNvSpPr>
              <a:spLocks noChangeShapeType="1"/>
            </p:cNvSpPr>
            <p:nvPr/>
          </p:nvSpPr>
          <p:spPr bwMode="auto">
            <a:xfrm>
              <a:off x="6875659" y="4761633"/>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7" name="Line 27">
              <a:extLst>
                <a:ext uri="{FF2B5EF4-FFF2-40B4-BE49-F238E27FC236}">
                  <a16:creationId xmlns:a16="http://schemas.microsoft.com/office/drawing/2014/main" id="{E9612BCD-8221-6371-7884-67BDF9EA2DDC}"/>
                </a:ext>
              </a:extLst>
            </p:cNvPr>
            <p:cNvSpPr>
              <a:spLocks noChangeShapeType="1"/>
            </p:cNvSpPr>
            <p:nvPr/>
          </p:nvSpPr>
          <p:spPr bwMode="auto">
            <a:xfrm flipH="1">
              <a:off x="6815900" y="4808658"/>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8" name="Line 28">
              <a:extLst>
                <a:ext uri="{FF2B5EF4-FFF2-40B4-BE49-F238E27FC236}">
                  <a16:creationId xmlns:a16="http://schemas.microsoft.com/office/drawing/2014/main" id="{AF8669F6-B9EC-D0DB-8E0A-7D1C364C85C6}"/>
                </a:ext>
              </a:extLst>
            </p:cNvPr>
            <p:cNvSpPr>
              <a:spLocks noChangeShapeType="1"/>
            </p:cNvSpPr>
            <p:nvPr/>
          </p:nvSpPr>
          <p:spPr bwMode="auto">
            <a:xfrm>
              <a:off x="6888939" y="4761633"/>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9" name="Line 29">
              <a:extLst>
                <a:ext uri="{FF2B5EF4-FFF2-40B4-BE49-F238E27FC236}">
                  <a16:creationId xmlns:a16="http://schemas.microsoft.com/office/drawing/2014/main" id="{7CFFDC97-7B4A-0154-1F82-D0DE610916FE}"/>
                </a:ext>
              </a:extLst>
            </p:cNvPr>
            <p:cNvSpPr>
              <a:spLocks noChangeShapeType="1"/>
            </p:cNvSpPr>
            <p:nvPr/>
          </p:nvSpPr>
          <p:spPr bwMode="auto">
            <a:xfrm flipH="1">
              <a:off x="6829180" y="4808658"/>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0" name="Line 30">
              <a:extLst>
                <a:ext uri="{FF2B5EF4-FFF2-40B4-BE49-F238E27FC236}">
                  <a16:creationId xmlns:a16="http://schemas.microsoft.com/office/drawing/2014/main" id="{7DD30DCE-9FA2-CEDA-629F-3DBB31B26B84}"/>
                </a:ext>
              </a:extLst>
            </p:cNvPr>
            <p:cNvSpPr>
              <a:spLocks noChangeShapeType="1"/>
            </p:cNvSpPr>
            <p:nvPr/>
          </p:nvSpPr>
          <p:spPr bwMode="auto">
            <a:xfrm>
              <a:off x="6895579" y="4761633"/>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1" name="Line 31">
              <a:extLst>
                <a:ext uri="{FF2B5EF4-FFF2-40B4-BE49-F238E27FC236}">
                  <a16:creationId xmlns:a16="http://schemas.microsoft.com/office/drawing/2014/main" id="{CFB3391D-774E-299D-233A-A42A402F0A01}"/>
                </a:ext>
              </a:extLst>
            </p:cNvPr>
            <p:cNvSpPr>
              <a:spLocks noChangeShapeType="1"/>
            </p:cNvSpPr>
            <p:nvPr/>
          </p:nvSpPr>
          <p:spPr bwMode="auto">
            <a:xfrm flipH="1">
              <a:off x="6842460" y="4808658"/>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 name="Line 32">
              <a:extLst>
                <a:ext uri="{FF2B5EF4-FFF2-40B4-BE49-F238E27FC236}">
                  <a16:creationId xmlns:a16="http://schemas.microsoft.com/office/drawing/2014/main" id="{7B17EDB9-B9A9-992A-4C2E-6A9A58F24621}"/>
                </a:ext>
              </a:extLst>
            </p:cNvPr>
            <p:cNvSpPr>
              <a:spLocks noChangeShapeType="1"/>
            </p:cNvSpPr>
            <p:nvPr/>
          </p:nvSpPr>
          <p:spPr bwMode="auto">
            <a:xfrm>
              <a:off x="6968617" y="4761633"/>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 name="Line 33">
              <a:extLst>
                <a:ext uri="{FF2B5EF4-FFF2-40B4-BE49-F238E27FC236}">
                  <a16:creationId xmlns:a16="http://schemas.microsoft.com/office/drawing/2014/main" id="{F1BE6C20-0CF6-7776-90A2-D9F1046626D1}"/>
                </a:ext>
              </a:extLst>
            </p:cNvPr>
            <p:cNvSpPr>
              <a:spLocks noChangeShapeType="1"/>
            </p:cNvSpPr>
            <p:nvPr/>
          </p:nvSpPr>
          <p:spPr bwMode="auto">
            <a:xfrm flipH="1">
              <a:off x="6908858" y="4808658"/>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4" name="Line 34">
              <a:extLst>
                <a:ext uri="{FF2B5EF4-FFF2-40B4-BE49-F238E27FC236}">
                  <a16:creationId xmlns:a16="http://schemas.microsoft.com/office/drawing/2014/main" id="{D062B207-6AF7-5966-5870-973AC0A533DD}"/>
                </a:ext>
              </a:extLst>
            </p:cNvPr>
            <p:cNvSpPr>
              <a:spLocks noChangeShapeType="1"/>
            </p:cNvSpPr>
            <p:nvPr/>
          </p:nvSpPr>
          <p:spPr bwMode="auto">
            <a:xfrm>
              <a:off x="7054936" y="4761633"/>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5" name="Line 35">
              <a:extLst>
                <a:ext uri="{FF2B5EF4-FFF2-40B4-BE49-F238E27FC236}">
                  <a16:creationId xmlns:a16="http://schemas.microsoft.com/office/drawing/2014/main" id="{05EC6FCA-EA72-D8D4-C543-402914EB2669}"/>
                </a:ext>
              </a:extLst>
            </p:cNvPr>
            <p:cNvSpPr>
              <a:spLocks noChangeShapeType="1"/>
            </p:cNvSpPr>
            <p:nvPr/>
          </p:nvSpPr>
          <p:spPr bwMode="auto">
            <a:xfrm flipH="1">
              <a:off x="7001817" y="4808658"/>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6" name="Line 36">
              <a:extLst>
                <a:ext uri="{FF2B5EF4-FFF2-40B4-BE49-F238E27FC236}">
                  <a16:creationId xmlns:a16="http://schemas.microsoft.com/office/drawing/2014/main" id="{4E77DE1E-8C4F-AE37-48CB-3B1587CD2C27}"/>
                </a:ext>
              </a:extLst>
            </p:cNvPr>
            <p:cNvSpPr>
              <a:spLocks noChangeShapeType="1"/>
            </p:cNvSpPr>
            <p:nvPr/>
          </p:nvSpPr>
          <p:spPr bwMode="auto">
            <a:xfrm>
              <a:off x="7141254" y="4761633"/>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7" name="Line 37">
              <a:extLst>
                <a:ext uri="{FF2B5EF4-FFF2-40B4-BE49-F238E27FC236}">
                  <a16:creationId xmlns:a16="http://schemas.microsoft.com/office/drawing/2014/main" id="{B17F4480-3F7E-DA92-915A-97BB1F10C384}"/>
                </a:ext>
              </a:extLst>
            </p:cNvPr>
            <p:cNvSpPr>
              <a:spLocks noChangeShapeType="1"/>
            </p:cNvSpPr>
            <p:nvPr/>
          </p:nvSpPr>
          <p:spPr bwMode="auto">
            <a:xfrm flipH="1">
              <a:off x="7088135" y="4808658"/>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8" name="Line 38">
              <a:extLst>
                <a:ext uri="{FF2B5EF4-FFF2-40B4-BE49-F238E27FC236}">
                  <a16:creationId xmlns:a16="http://schemas.microsoft.com/office/drawing/2014/main" id="{DA28D4BE-CE04-EB8D-B7D9-C242DECE5054}"/>
                </a:ext>
              </a:extLst>
            </p:cNvPr>
            <p:cNvSpPr>
              <a:spLocks noChangeShapeType="1"/>
            </p:cNvSpPr>
            <p:nvPr/>
          </p:nvSpPr>
          <p:spPr bwMode="auto">
            <a:xfrm>
              <a:off x="7728884"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9" name="Line 39">
              <a:extLst>
                <a:ext uri="{FF2B5EF4-FFF2-40B4-BE49-F238E27FC236}">
                  <a16:creationId xmlns:a16="http://schemas.microsoft.com/office/drawing/2014/main" id="{3579D12D-A5BD-C2E7-B36A-59680E49E83A}"/>
                </a:ext>
              </a:extLst>
            </p:cNvPr>
            <p:cNvSpPr>
              <a:spLocks noChangeShapeType="1"/>
            </p:cNvSpPr>
            <p:nvPr/>
          </p:nvSpPr>
          <p:spPr bwMode="auto">
            <a:xfrm flipH="1">
              <a:off x="7669125" y="487658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0" name="Line 40">
              <a:extLst>
                <a:ext uri="{FF2B5EF4-FFF2-40B4-BE49-F238E27FC236}">
                  <a16:creationId xmlns:a16="http://schemas.microsoft.com/office/drawing/2014/main" id="{5AEAC9A5-E855-C3AF-8A8C-8BE13C406DE7}"/>
                </a:ext>
              </a:extLst>
            </p:cNvPr>
            <p:cNvSpPr>
              <a:spLocks noChangeShapeType="1"/>
            </p:cNvSpPr>
            <p:nvPr/>
          </p:nvSpPr>
          <p:spPr bwMode="auto">
            <a:xfrm>
              <a:off x="7755444"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1" name="Line 41">
              <a:extLst>
                <a:ext uri="{FF2B5EF4-FFF2-40B4-BE49-F238E27FC236}">
                  <a16:creationId xmlns:a16="http://schemas.microsoft.com/office/drawing/2014/main" id="{FABC7C86-81E1-5545-D68C-EE62CAF2F42E}"/>
                </a:ext>
              </a:extLst>
            </p:cNvPr>
            <p:cNvSpPr>
              <a:spLocks noChangeShapeType="1"/>
            </p:cNvSpPr>
            <p:nvPr/>
          </p:nvSpPr>
          <p:spPr bwMode="auto">
            <a:xfrm flipH="1">
              <a:off x="7695685" y="4876583"/>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2" name="Line 42">
              <a:extLst>
                <a:ext uri="{FF2B5EF4-FFF2-40B4-BE49-F238E27FC236}">
                  <a16:creationId xmlns:a16="http://schemas.microsoft.com/office/drawing/2014/main" id="{D4CA0EBA-2987-269F-CF74-726C33FEAB3D}"/>
                </a:ext>
              </a:extLst>
            </p:cNvPr>
            <p:cNvSpPr>
              <a:spLocks noChangeShapeType="1"/>
            </p:cNvSpPr>
            <p:nvPr/>
          </p:nvSpPr>
          <p:spPr bwMode="auto">
            <a:xfrm>
              <a:off x="7782003"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3" name="Line 43">
              <a:extLst>
                <a:ext uri="{FF2B5EF4-FFF2-40B4-BE49-F238E27FC236}">
                  <a16:creationId xmlns:a16="http://schemas.microsoft.com/office/drawing/2014/main" id="{EB68ECCD-D957-20DD-4768-09C01AE5C06A}"/>
                </a:ext>
              </a:extLst>
            </p:cNvPr>
            <p:cNvSpPr>
              <a:spLocks noChangeShapeType="1"/>
            </p:cNvSpPr>
            <p:nvPr/>
          </p:nvSpPr>
          <p:spPr bwMode="auto">
            <a:xfrm flipH="1">
              <a:off x="7728884" y="487658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4" name="Line 44">
              <a:extLst>
                <a:ext uri="{FF2B5EF4-FFF2-40B4-BE49-F238E27FC236}">
                  <a16:creationId xmlns:a16="http://schemas.microsoft.com/office/drawing/2014/main" id="{44B81F95-E11A-4FAF-6388-B54862376C7B}"/>
                </a:ext>
              </a:extLst>
            </p:cNvPr>
            <p:cNvSpPr>
              <a:spLocks noChangeShapeType="1"/>
            </p:cNvSpPr>
            <p:nvPr/>
          </p:nvSpPr>
          <p:spPr bwMode="auto">
            <a:xfrm>
              <a:off x="7821842"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5" name="Line 45">
              <a:extLst>
                <a:ext uri="{FF2B5EF4-FFF2-40B4-BE49-F238E27FC236}">
                  <a16:creationId xmlns:a16="http://schemas.microsoft.com/office/drawing/2014/main" id="{515C09A5-2A36-7158-E27C-32EB00B88DD6}"/>
                </a:ext>
              </a:extLst>
            </p:cNvPr>
            <p:cNvSpPr>
              <a:spLocks noChangeShapeType="1"/>
            </p:cNvSpPr>
            <p:nvPr/>
          </p:nvSpPr>
          <p:spPr bwMode="auto">
            <a:xfrm flipH="1">
              <a:off x="7762084" y="4876583"/>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6" name="Line 46">
              <a:extLst>
                <a:ext uri="{FF2B5EF4-FFF2-40B4-BE49-F238E27FC236}">
                  <a16:creationId xmlns:a16="http://schemas.microsoft.com/office/drawing/2014/main" id="{65336F7F-73F7-0434-A83F-706EB5643D7D}"/>
                </a:ext>
              </a:extLst>
            </p:cNvPr>
            <p:cNvSpPr>
              <a:spLocks noChangeShapeType="1"/>
            </p:cNvSpPr>
            <p:nvPr/>
          </p:nvSpPr>
          <p:spPr bwMode="auto">
            <a:xfrm>
              <a:off x="7835122"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7" name="Line 47">
              <a:extLst>
                <a:ext uri="{FF2B5EF4-FFF2-40B4-BE49-F238E27FC236}">
                  <a16:creationId xmlns:a16="http://schemas.microsoft.com/office/drawing/2014/main" id="{CC7D6EBC-9CC1-4403-9BA3-316155D31C98}"/>
                </a:ext>
              </a:extLst>
            </p:cNvPr>
            <p:cNvSpPr>
              <a:spLocks noChangeShapeType="1"/>
            </p:cNvSpPr>
            <p:nvPr/>
          </p:nvSpPr>
          <p:spPr bwMode="auto">
            <a:xfrm flipH="1">
              <a:off x="7775363" y="4876583"/>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8" name="Line 48">
              <a:extLst>
                <a:ext uri="{FF2B5EF4-FFF2-40B4-BE49-F238E27FC236}">
                  <a16:creationId xmlns:a16="http://schemas.microsoft.com/office/drawing/2014/main" id="{099AC45A-CDEE-4BED-38C5-AE4DD6B457F5}"/>
                </a:ext>
              </a:extLst>
            </p:cNvPr>
            <p:cNvSpPr>
              <a:spLocks noChangeShapeType="1"/>
            </p:cNvSpPr>
            <p:nvPr/>
          </p:nvSpPr>
          <p:spPr bwMode="auto">
            <a:xfrm>
              <a:off x="7928081"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9" name="Line 49">
              <a:extLst>
                <a:ext uri="{FF2B5EF4-FFF2-40B4-BE49-F238E27FC236}">
                  <a16:creationId xmlns:a16="http://schemas.microsoft.com/office/drawing/2014/main" id="{DA54C422-CF3E-5BBF-8FB2-D96F8ACDDF7C}"/>
                </a:ext>
              </a:extLst>
            </p:cNvPr>
            <p:cNvSpPr>
              <a:spLocks noChangeShapeType="1"/>
            </p:cNvSpPr>
            <p:nvPr/>
          </p:nvSpPr>
          <p:spPr bwMode="auto">
            <a:xfrm flipH="1">
              <a:off x="7868322" y="4876583"/>
              <a:ext cx="11951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0" name="Line 50">
              <a:extLst>
                <a:ext uri="{FF2B5EF4-FFF2-40B4-BE49-F238E27FC236}">
                  <a16:creationId xmlns:a16="http://schemas.microsoft.com/office/drawing/2014/main" id="{B65C489E-CA6E-93B9-9DD4-3772B37DDA8D}"/>
                </a:ext>
              </a:extLst>
            </p:cNvPr>
            <p:cNvSpPr>
              <a:spLocks noChangeShapeType="1"/>
            </p:cNvSpPr>
            <p:nvPr/>
          </p:nvSpPr>
          <p:spPr bwMode="auto">
            <a:xfrm>
              <a:off x="8475872" y="4829558"/>
              <a:ext cx="0" cy="88825"/>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1" name="Line 51">
              <a:extLst>
                <a:ext uri="{FF2B5EF4-FFF2-40B4-BE49-F238E27FC236}">
                  <a16:creationId xmlns:a16="http://schemas.microsoft.com/office/drawing/2014/main" id="{2A7E1264-C8EA-158F-99C7-8D08AD09E055}"/>
                </a:ext>
              </a:extLst>
            </p:cNvPr>
            <p:cNvSpPr>
              <a:spLocks noChangeShapeType="1"/>
            </p:cNvSpPr>
            <p:nvPr/>
          </p:nvSpPr>
          <p:spPr bwMode="auto">
            <a:xfrm flipH="1">
              <a:off x="8422752" y="4876583"/>
              <a:ext cx="112878"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62" name="Group 161">
            <a:extLst>
              <a:ext uri="{FF2B5EF4-FFF2-40B4-BE49-F238E27FC236}">
                <a16:creationId xmlns:a16="http://schemas.microsoft.com/office/drawing/2014/main" id="{6A8F7064-5B49-9C97-ACFD-3B3F65116C9A}"/>
              </a:ext>
            </a:extLst>
          </p:cNvPr>
          <p:cNvGrpSpPr/>
          <p:nvPr/>
        </p:nvGrpSpPr>
        <p:grpSpPr>
          <a:xfrm>
            <a:off x="1388636" y="1475369"/>
            <a:ext cx="2929715" cy="1864565"/>
            <a:chOff x="2735229" y="1861953"/>
            <a:chExt cx="5839526" cy="3353651"/>
          </a:xfrm>
        </p:grpSpPr>
        <p:sp>
          <p:nvSpPr>
            <p:cNvPr id="163" name="Line 56">
              <a:extLst>
                <a:ext uri="{FF2B5EF4-FFF2-40B4-BE49-F238E27FC236}">
                  <a16:creationId xmlns:a16="http://schemas.microsoft.com/office/drawing/2014/main" id="{99EA7CCD-0A12-E075-94C6-17F6AFEF515D}"/>
                </a:ext>
              </a:extLst>
            </p:cNvPr>
            <p:cNvSpPr>
              <a:spLocks noChangeShapeType="1"/>
            </p:cNvSpPr>
            <p:nvPr/>
          </p:nvSpPr>
          <p:spPr bwMode="auto">
            <a:xfrm>
              <a:off x="3062031" y="2023763"/>
              <a:ext cx="0" cy="93954"/>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4" name="Line 57">
              <a:extLst>
                <a:ext uri="{FF2B5EF4-FFF2-40B4-BE49-F238E27FC236}">
                  <a16:creationId xmlns:a16="http://schemas.microsoft.com/office/drawing/2014/main" id="{B5BF149F-A43E-25B3-3E5C-F10679711B21}"/>
                </a:ext>
              </a:extLst>
            </p:cNvPr>
            <p:cNvSpPr>
              <a:spLocks noChangeShapeType="1"/>
            </p:cNvSpPr>
            <p:nvPr/>
          </p:nvSpPr>
          <p:spPr bwMode="auto">
            <a:xfrm flipH="1">
              <a:off x="2999312" y="2070740"/>
              <a:ext cx="115536"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5" name="Line 58">
              <a:extLst>
                <a:ext uri="{FF2B5EF4-FFF2-40B4-BE49-F238E27FC236}">
                  <a16:creationId xmlns:a16="http://schemas.microsoft.com/office/drawing/2014/main" id="{BF9D4E20-25C8-09C2-D0D9-0EB34D1AD81C}"/>
                </a:ext>
              </a:extLst>
            </p:cNvPr>
            <p:cNvSpPr>
              <a:spLocks noChangeShapeType="1"/>
            </p:cNvSpPr>
            <p:nvPr/>
          </p:nvSpPr>
          <p:spPr bwMode="auto">
            <a:xfrm>
              <a:off x="3504370" y="2485706"/>
              <a:ext cx="0" cy="8873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6" name="Line 59">
              <a:extLst>
                <a:ext uri="{FF2B5EF4-FFF2-40B4-BE49-F238E27FC236}">
                  <a16:creationId xmlns:a16="http://schemas.microsoft.com/office/drawing/2014/main" id="{63BE2612-DEA6-4423-C11C-7F8307139A2D}"/>
                </a:ext>
              </a:extLst>
            </p:cNvPr>
            <p:cNvSpPr>
              <a:spLocks noChangeShapeType="1"/>
            </p:cNvSpPr>
            <p:nvPr/>
          </p:nvSpPr>
          <p:spPr bwMode="auto">
            <a:xfrm flipH="1">
              <a:off x="3444951" y="2527463"/>
              <a:ext cx="118837"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7" name="Line 60">
              <a:extLst>
                <a:ext uri="{FF2B5EF4-FFF2-40B4-BE49-F238E27FC236}">
                  <a16:creationId xmlns:a16="http://schemas.microsoft.com/office/drawing/2014/main" id="{F2C6C866-ED5C-1247-AC7D-5C144F95FD2F}"/>
                </a:ext>
              </a:extLst>
            </p:cNvPr>
            <p:cNvSpPr>
              <a:spLocks noChangeShapeType="1"/>
            </p:cNvSpPr>
            <p:nvPr/>
          </p:nvSpPr>
          <p:spPr bwMode="auto">
            <a:xfrm>
              <a:off x="2788046" y="1861953"/>
              <a:ext cx="0" cy="93954"/>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8" name="Line 61">
              <a:extLst>
                <a:ext uri="{FF2B5EF4-FFF2-40B4-BE49-F238E27FC236}">
                  <a16:creationId xmlns:a16="http://schemas.microsoft.com/office/drawing/2014/main" id="{F0399351-9209-792E-A263-DAE90B9279D6}"/>
                </a:ext>
              </a:extLst>
            </p:cNvPr>
            <p:cNvSpPr>
              <a:spLocks noChangeShapeType="1"/>
            </p:cNvSpPr>
            <p:nvPr/>
          </p:nvSpPr>
          <p:spPr bwMode="auto">
            <a:xfrm flipH="1">
              <a:off x="2735229" y="1908930"/>
              <a:ext cx="112235"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9" name="Line 62">
              <a:extLst>
                <a:ext uri="{FF2B5EF4-FFF2-40B4-BE49-F238E27FC236}">
                  <a16:creationId xmlns:a16="http://schemas.microsoft.com/office/drawing/2014/main" id="{5FEFD618-6CE5-09B0-9FEC-AD4BFF6ED1C2}"/>
                </a:ext>
              </a:extLst>
            </p:cNvPr>
            <p:cNvSpPr>
              <a:spLocks noChangeShapeType="1"/>
            </p:cNvSpPr>
            <p:nvPr/>
          </p:nvSpPr>
          <p:spPr bwMode="auto">
            <a:xfrm>
              <a:off x="3134654" y="2180354"/>
              <a:ext cx="0" cy="8873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0" name="Line 63">
              <a:extLst>
                <a:ext uri="{FF2B5EF4-FFF2-40B4-BE49-F238E27FC236}">
                  <a16:creationId xmlns:a16="http://schemas.microsoft.com/office/drawing/2014/main" id="{EB399008-7359-027C-FF93-191E95F994C0}"/>
                </a:ext>
              </a:extLst>
            </p:cNvPr>
            <p:cNvSpPr>
              <a:spLocks noChangeShapeType="1"/>
            </p:cNvSpPr>
            <p:nvPr/>
          </p:nvSpPr>
          <p:spPr bwMode="auto">
            <a:xfrm flipH="1">
              <a:off x="3081838" y="2222111"/>
              <a:ext cx="112235"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1" name="Line 64">
              <a:extLst>
                <a:ext uri="{FF2B5EF4-FFF2-40B4-BE49-F238E27FC236}">
                  <a16:creationId xmlns:a16="http://schemas.microsoft.com/office/drawing/2014/main" id="{212018CA-8B8C-6F48-2CEA-2A2A5E65DC6C}"/>
                </a:ext>
              </a:extLst>
            </p:cNvPr>
            <p:cNvSpPr>
              <a:spLocks noChangeShapeType="1"/>
            </p:cNvSpPr>
            <p:nvPr/>
          </p:nvSpPr>
          <p:spPr bwMode="auto">
            <a:xfrm>
              <a:off x="3154460" y="2180354"/>
              <a:ext cx="0" cy="8873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2" name="Line 65">
              <a:extLst>
                <a:ext uri="{FF2B5EF4-FFF2-40B4-BE49-F238E27FC236}">
                  <a16:creationId xmlns:a16="http://schemas.microsoft.com/office/drawing/2014/main" id="{D75D79C0-84E0-289F-0121-E6D45E6895B1}"/>
                </a:ext>
              </a:extLst>
            </p:cNvPr>
            <p:cNvSpPr>
              <a:spLocks noChangeShapeType="1"/>
            </p:cNvSpPr>
            <p:nvPr/>
          </p:nvSpPr>
          <p:spPr bwMode="auto">
            <a:xfrm flipH="1">
              <a:off x="3095042" y="2222111"/>
              <a:ext cx="112235"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3" name="Line 66">
              <a:extLst>
                <a:ext uri="{FF2B5EF4-FFF2-40B4-BE49-F238E27FC236}">
                  <a16:creationId xmlns:a16="http://schemas.microsoft.com/office/drawing/2014/main" id="{39044077-BE75-1476-368E-86EDF57B28E5}"/>
                </a:ext>
              </a:extLst>
            </p:cNvPr>
            <p:cNvSpPr>
              <a:spLocks noChangeShapeType="1"/>
            </p:cNvSpPr>
            <p:nvPr/>
          </p:nvSpPr>
          <p:spPr bwMode="auto">
            <a:xfrm>
              <a:off x="6165002" y="4905032"/>
              <a:ext cx="0" cy="8873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4" name="Line 67">
              <a:extLst>
                <a:ext uri="{FF2B5EF4-FFF2-40B4-BE49-F238E27FC236}">
                  <a16:creationId xmlns:a16="http://schemas.microsoft.com/office/drawing/2014/main" id="{6DC9650A-47CE-4E78-4D54-88A593D26B17}"/>
                </a:ext>
              </a:extLst>
            </p:cNvPr>
            <p:cNvSpPr>
              <a:spLocks noChangeShapeType="1"/>
            </p:cNvSpPr>
            <p:nvPr/>
          </p:nvSpPr>
          <p:spPr bwMode="auto">
            <a:xfrm flipH="1">
              <a:off x="6105583" y="4946790"/>
              <a:ext cx="112235"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5" name="Line 68">
              <a:extLst>
                <a:ext uri="{FF2B5EF4-FFF2-40B4-BE49-F238E27FC236}">
                  <a16:creationId xmlns:a16="http://schemas.microsoft.com/office/drawing/2014/main" id="{9DD7E2EE-B218-3CB3-C6B0-292636E3F53B}"/>
                </a:ext>
              </a:extLst>
            </p:cNvPr>
            <p:cNvSpPr>
              <a:spLocks noChangeShapeType="1"/>
            </p:cNvSpPr>
            <p:nvPr/>
          </p:nvSpPr>
          <p:spPr bwMode="auto">
            <a:xfrm>
              <a:off x="6264033" y="4941570"/>
              <a:ext cx="0" cy="96564"/>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6" name="Line 69">
              <a:extLst>
                <a:ext uri="{FF2B5EF4-FFF2-40B4-BE49-F238E27FC236}">
                  <a16:creationId xmlns:a16="http://schemas.microsoft.com/office/drawing/2014/main" id="{B66FCECD-089B-2E34-A74B-1525FF306A6D}"/>
                </a:ext>
              </a:extLst>
            </p:cNvPr>
            <p:cNvSpPr>
              <a:spLocks noChangeShapeType="1"/>
            </p:cNvSpPr>
            <p:nvPr/>
          </p:nvSpPr>
          <p:spPr bwMode="auto">
            <a:xfrm flipH="1">
              <a:off x="6204614" y="4988547"/>
              <a:ext cx="115536"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7" name="Line 70">
              <a:extLst>
                <a:ext uri="{FF2B5EF4-FFF2-40B4-BE49-F238E27FC236}">
                  <a16:creationId xmlns:a16="http://schemas.microsoft.com/office/drawing/2014/main" id="{86F548B7-65F7-CEC5-5708-0C98F139FD7D}"/>
                </a:ext>
              </a:extLst>
            </p:cNvPr>
            <p:cNvSpPr>
              <a:spLocks noChangeShapeType="1"/>
            </p:cNvSpPr>
            <p:nvPr/>
          </p:nvSpPr>
          <p:spPr bwMode="auto">
            <a:xfrm>
              <a:off x="6950647" y="5009426"/>
              <a:ext cx="0" cy="9134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8" name="Line 71">
              <a:extLst>
                <a:ext uri="{FF2B5EF4-FFF2-40B4-BE49-F238E27FC236}">
                  <a16:creationId xmlns:a16="http://schemas.microsoft.com/office/drawing/2014/main" id="{03E44D47-6400-9880-30BA-492DF145B56A}"/>
                </a:ext>
              </a:extLst>
            </p:cNvPr>
            <p:cNvSpPr>
              <a:spLocks noChangeShapeType="1"/>
            </p:cNvSpPr>
            <p:nvPr/>
          </p:nvSpPr>
          <p:spPr bwMode="auto">
            <a:xfrm flipH="1">
              <a:off x="6887928" y="5053794"/>
              <a:ext cx="122138"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79" name="Line 72">
              <a:extLst>
                <a:ext uri="{FF2B5EF4-FFF2-40B4-BE49-F238E27FC236}">
                  <a16:creationId xmlns:a16="http://schemas.microsoft.com/office/drawing/2014/main" id="{8D980E07-5415-30FA-AA23-794A269E3D0E}"/>
                </a:ext>
              </a:extLst>
            </p:cNvPr>
            <p:cNvSpPr>
              <a:spLocks noChangeShapeType="1"/>
            </p:cNvSpPr>
            <p:nvPr/>
          </p:nvSpPr>
          <p:spPr bwMode="auto">
            <a:xfrm>
              <a:off x="7043076" y="5009426"/>
              <a:ext cx="0" cy="9134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0" name="Line 73">
              <a:extLst>
                <a:ext uri="{FF2B5EF4-FFF2-40B4-BE49-F238E27FC236}">
                  <a16:creationId xmlns:a16="http://schemas.microsoft.com/office/drawing/2014/main" id="{806BC5DB-3F31-3D3D-7386-54A1C7891687}"/>
                </a:ext>
              </a:extLst>
            </p:cNvPr>
            <p:cNvSpPr>
              <a:spLocks noChangeShapeType="1"/>
            </p:cNvSpPr>
            <p:nvPr/>
          </p:nvSpPr>
          <p:spPr bwMode="auto">
            <a:xfrm flipH="1">
              <a:off x="6983658" y="5053794"/>
              <a:ext cx="118837"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1" name="Line 74">
              <a:extLst>
                <a:ext uri="{FF2B5EF4-FFF2-40B4-BE49-F238E27FC236}">
                  <a16:creationId xmlns:a16="http://schemas.microsoft.com/office/drawing/2014/main" id="{A06C5C35-7DC5-CAB8-AD8A-07782D78B478}"/>
                </a:ext>
              </a:extLst>
            </p:cNvPr>
            <p:cNvSpPr>
              <a:spLocks noChangeShapeType="1"/>
            </p:cNvSpPr>
            <p:nvPr/>
          </p:nvSpPr>
          <p:spPr bwMode="auto">
            <a:xfrm>
              <a:off x="7633961" y="5009426"/>
              <a:ext cx="0" cy="9134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 name="Line 75">
              <a:extLst>
                <a:ext uri="{FF2B5EF4-FFF2-40B4-BE49-F238E27FC236}">
                  <a16:creationId xmlns:a16="http://schemas.microsoft.com/office/drawing/2014/main" id="{69022459-51E8-620E-C965-02DF86037F2C}"/>
                </a:ext>
              </a:extLst>
            </p:cNvPr>
            <p:cNvSpPr>
              <a:spLocks noChangeShapeType="1"/>
            </p:cNvSpPr>
            <p:nvPr/>
          </p:nvSpPr>
          <p:spPr bwMode="auto">
            <a:xfrm flipH="1">
              <a:off x="7577843" y="5053794"/>
              <a:ext cx="115536"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 name="Line 76">
              <a:extLst>
                <a:ext uri="{FF2B5EF4-FFF2-40B4-BE49-F238E27FC236}">
                  <a16:creationId xmlns:a16="http://schemas.microsoft.com/office/drawing/2014/main" id="{4BB2F73E-D410-338B-0889-CBAC59905432}"/>
                </a:ext>
              </a:extLst>
            </p:cNvPr>
            <p:cNvSpPr>
              <a:spLocks noChangeShapeType="1"/>
            </p:cNvSpPr>
            <p:nvPr/>
          </p:nvSpPr>
          <p:spPr bwMode="auto">
            <a:xfrm>
              <a:off x="7686777" y="5009426"/>
              <a:ext cx="0" cy="9134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 name="Line 77">
              <a:extLst>
                <a:ext uri="{FF2B5EF4-FFF2-40B4-BE49-F238E27FC236}">
                  <a16:creationId xmlns:a16="http://schemas.microsoft.com/office/drawing/2014/main" id="{2A1B7C69-ABF7-F916-0487-6E63651C98C3}"/>
                </a:ext>
              </a:extLst>
            </p:cNvPr>
            <p:cNvSpPr>
              <a:spLocks noChangeShapeType="1"/>
            </p:cNvSpPr>
            <p:nvPr/>
          </p:nvSpPr>
          <p:spPr bwMode="auto">
            <a:xfrm flipH="1">
              <a:off x="7627359" y="5053794"/>
              <a:ext cx="112235"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 name="Line 78">
              <a:extLst>
                <a:ext uri="{FF2B5EF4-FFF2-40B4-BE49-F238E27FC236}">
                  <a16:creationId xmlns:a16="http://schemas.microsoft.com/office/drawing/2014/main" id="{37A4580A-D8FD-36A6-C1A3-6BD7E0937FBE}"/>
                </a:ext>
              </a:extLst>
            </p:cNvPr>
            <p:cNvSpPr>
              <a:spLocks noChangeShapeType="1"/>
            </p:cNvSpPr>
            <p:nvPr/>
          </p:nvSpPr>
          <p:spPr bwMode="auto">
            <a:xfrm>
              <a:off x="7713186" y="5009426"/>
              <a:ext cx="0" cy="9134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 name="Line 79">
              <a:extLst>
                <a:ext uri="{FF2B5EF4-FFF2-40B4-BE49-F238E27FC236}">
                  <a16:creationId xmlns:a16="http://schemas.microsoft.com/office/drawing/2014/main" id="{0E4334D6-93DF-D02D-3AD7-06F9D36A6AED}"/>
                </a:ext>
              </a:extLst>
            </p:cNvPr>
            <p:cNvSpPr>
              <a:spLocks noChangeShapeType="1"/>
            </p:cNvSpPr>
            <p:nvPr/>
          </p:nvSpPr>
          <p:spPr bwMode="auto">
            <a:xfrm flipH="1">
              <a:off x="7653767" y="5053794"/>
              <a:ext cx="112235"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7" name="Line 80">
              <a:extLst>
                <a:ext uri="{FF2B5EF4-FFF2-40B4-BE49-F238E27FC236}">
                  <a16:creationId xmlns:a16="http://schemas.microsoft.com/office/drawing/2014/main" id="{816C9911-3009-FA0A-FD0C-54D3FFE82832}"/>
                </a:ext>
              </a:extLst>
            </p:cNvPr>
            <p:cNvSpPr>
              <a:spLocks noChangeShapeType="1"/>
            </p:cNvSpPr>
            <p:nvPr/>
          </p:nvSpPr>
          <p:spPr bwMode="auto">
            <a:xfrm>
              <a:off x="8515336" y="5126869"/>
              <a:ext cx="0" cy="8873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8" name="Line 81">
              <a:extLst>
                <a:ext uri="{FF2B5EF4-FFF2-40B4-BE49-F238E27FC236}">
                  <a16:creationId xmlns:a16="http://schemas.microsoft.com/office/drawing/2014/main" id="{6FE0D2F2-2781-2172-DC0C-AAAB22FA3148}"/>
                </a:ext>
              </a:extLst>
            </p:cNvPr>
            <p:cNvSpPr>
              <a:spLocks noChangeShapeType="1"/>
            </p:cNvSpPr>
            <p:nvPr/>
          </p:nvSpPr>
          <p:spPr bwMode="auto">
            <a:xfrm flipH="1">
              <a:off x="8455918" y="5173846"/>
              <a:ext cx="118837"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0" name="Freeform: Shape 182">
            <a:extLst>
              <a:ext uri="{FF2B5EF4-FFF2-40B4-BE49-F238E27FC236}">
                <a16:creationId xmlns:a16="http://schemas.microsoft.com/office/drawing/2014/main" id="{5FABF3F6-D90E-F482-00D7-EE83671AF123}"/>
              </a:ext>
            </a:extLst>
          </p:cNvPr>
          <p:cNvSpPr/>
          <p:nvPr/>
        </p:nvSpPr>
        <p:spPr bwMode="auto">
          <a:xfrm>
            <a:off x="1017062" y="1343132"/>
            <a:ext cx="4556312" cy="2031101"/>
          </a:xfrm>
          <a:custGeom>
            <a:avLst/>
            <a:gdLst>
              <a:gd name="connsiteX0" fmla="*/ 0 w 9054353"/>
              <a:gd name="connsiteY0" fmla="*/ 0 h 3603812"/>
              <a:gd name="connsiteX1" fmla="*/ 0 w 9054353"/>
              <a:gd name="connsiteY1" fmla="*/ 3603812 h 3603812"/>
              <a:gd name="connsiteX2" fmla="*/ 9054353 w 9054353"/>
              <a:gd name="connsiteY2" fmla="*/ 3603812 h 3603812"/>
            </a:gdLst>
            <a:ahLst/>
            <a:cxnLst>
              <a:cxn ang="0">
                <a:pos x="connsiteX0" y="connsiteY0"/>
              </a:cxn>
              <a:cxn ang="0">
                <a:pos x="connsiteX1" y="connsiteY1"/>
              </a:cxn>
              <a:cxn ang="0">
                <a:pos x="connsiteX2" y="connsiteY2"/>
              </a:cxn>
            </a:cxnLst>
            <a:rect l="l" t="t" r="r" b="b"/>
            <a:pathLst>
              <a:path w="9054353" h="3603812">
                <a:moveTo>
                  <a:pt x="0" y="0"/>
                </a:moveTo>
                <a:lnTo>
                  <a:pt x="0" y="3603812"/>
                </a:lnTo>
                <a:lnTo>
                  <a:pt x="9054353" y="36038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96" name="TextBox 195">
            <a:extLst>
              <a:ext uri="{FF2B5EF4-FFF2-40B4-BE49-F238E27FC236}">
                <a16:creationId xmlns:a16="http://schemas.microsoft.com/office/drawing/2014/main" id="{95AE9EAF-B8F5-ED64-057C-8BD37F2030D3}"/>
              </a:ext>
            </a:extLst>
          </p:cNvPr>
          <p:cNvSpPr txBox="1"/>
          <p:nvPr/>
        </p:nvSpPr>
        <p:spPr>
          <a:xfrm>
            <a:off x="3273822" y="4996220"/>
            <a:ext cx="623387"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sym typeface="Helvetica"/>
              </a:rPr>
              <a:t>51.7%</a:t>
            </a:r>
          </a:p>
        </p:txBody>
      </p:sp>
      <p:sp>
        <p:nvSpPr>
          <p:cNvPr id="197" name="TextBox 196">
            <a:extLst>
              <a:ext uri="{FF2B5EF4-FFF2-40B4-BE49-F238E27FC236}">
                <a16:creationId xmlns:a16="http://schemas.microsoft.com/office/drawing/2014/main" id="{1D415AE7-10E9-202F-902D-22510584EEEB}"/>
              </a:ext>
            </a:extLst>
          </p:cNvPr>
          <p:cNvSpPr txBox="1"/>
          <p:nvPr/>
        </p:nvSpPr>
        <p:spPr>
          <a:xfrm>
            <a:off x="1115032" y="5684373"/>
            <a:ext cx="703719" cy="184666"/>
          </a:xfrm>
          <a:prstGeom prst="rect">
            <a:avLst/>
          </a:prstGeom>
          <a:noFill/>
          <a:ln w="12700" cap="flat">
            <a:noFill/>
            <a:miter lim="400000"/>
          </a:ln>
          <a:effectLst/>
          <a:sp3d/>
        </p:spPr>
        <p:txBody>
          <a:bodyPr spcFirstLastPara="1" wrap="none" lIns="0" tIns="0" rIns="0" bIns="0"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 Censored</a:t>
            </a:r>
          </a:p>
        </p:txBody>
      </p:sp>
      <p:cxnSp>
        <p:nvCxnSpPr>
          <p:cNvPr id="198" name="Straight Connector 197">
            <a:extLst>
              <a:ext uri="{FF2B5EF4-FFF2-40B4-BE49-F238E27FC236}">
                <a16:creationId xmlns:a16="http://schemas.microsoft.com/office/drawing/2014/main" id="{33A00605-126E-841A-046C-367B6D8A0BEF}"/>
              </a:ext>
            </a:extLst>
          </p:cNvPr>
          <p:cNvCxnSpPr>
            <a:cxnSpLocks/>
          </p:cNvCxnSpPr>
          <p:nvPr/>
        </p:nvCxnSpPr>
        <p:spPr bwMode="auto">
          <a:xfrm flipV="1">
            <a:off x="3284593" y="4411226"/>
            <a:ext cx="0" cy="1525673"/>
          </a:xfrm>
          <a:prstGeom prst="line">
            <a:avLst/>
          </a:prstGeom>
          <a:noFill/>
          <a:ln w="28575" cap="flat">
            <a:solidFill>
              <a:schemeClr val="bg1"/>
            </a:solidFill>
            <a:prstDash val="sysDash"/>
            <a:round/>
          </a:ln>
          <a:effectLst/>
          <a:sp3d/>
        </p:spPr>
      </p:cxnSp>
      <p:sp>
        <p:nvSpPr>
          <p:cNvPr id="199" name="TextBox 198">
            <a:extLst>
              <a:ext uri="{FF2B5EF4-FFF2-40B4-BE49-F238E27FC236}">
                <a16:creationId xmlns:a16="http://schemas.microsoft.com/office/drawing/2014/main" id="{2D0F3AE5-FE71-D06D-93A9-75EDD4AAD459}"/>
              </a:ext>
            </a:extLst>
          </p:cNvPr>
          <p:cNvSpPr txBox="1"/>
          <p:nvPr/>
        </p:nvSpPr>
        <p:spPr>
          <a:xfrm>
            <a:off x="3263775" y="5419219"/>
            <a:ext cx="631524"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a:rPr>
              <a:t>38.2%</a:t>
            </a:r>
          </a:p>
        </p:txBody>
      </p:sp>
      <p:cxnSp>
        <p:nvCxnSpPr>
          <p:cNvPr id="200" name="Straight Connector 199">
            <a:extLst>
              <a:ext uri="{FF2B5EF4-FFF2-40B4-BE49-F238E27FC236}">
                <a16:creationId xmlns:a16="http://schemas.microsoft.com/office/drawing/2014/main" id="{1A06C7FA-35BC-5C6F-AAF0-754812BECFB4}"/>
              </a:ext>
            </a:extLst>
          </p:cNvPr>
          <p:cNvCxnSpPr/>
          <p:nvPr/>
        </p:nvCxnSpPr>
        <p:spPr bwMode="auto">
          <a:xfrm>
            <a:off x="949403" y="3939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B11E27B-B756-FD3B-97C0-2680765EB0B8}"/>
              </a:ext>
            </a:extLst>
          </p:cNvPr>
          <p:cNvCxnSpPr/>
          <p:nvPr/>
        </p:nvCxnSpPr>
        <p:spPr bwMode="auto">
          <a:xfrm>
            <a:off x="949403" y="43325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4D75539-3359-09AC-D9EB-DE8348F82704}"/>
              </a:ext>
            </a:extLst>
          </p:cNvPr>
          <p:cNvCxnSpPr/>
          <p:nvPr/>
        </p:nvCxnSpPr>
        <p:spPr bwMode="auto">
          <a:xfrm>
            <a:off x="949403" y="4733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4B9C4CC-F312-4BB7-FFE2-9275E451F6A1}"/>
              </a:ext>
            </a:extLst>
          </p:cNvPr>
          <p:cNvCxnSpPr/>
          <p:nvPr/>
        </p:nvCxnSpPr>
        <p:spPr bwMode="auto">
          <a:xfrm>
            <a:off x="949403" y="51349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7874BAF-6C7E-AB3F-7390-B2C276765943}"/>
              </a:ext>
            </a:extLst>
          </p:cNvPr>
          <p:cNvCxnSpPr/>
          <p:nvPr/>
        </p:nvCxnSpPr>
        <p:spPr bwMode="auto">
          <a:xfrm>
            <a:off x="949403" y="55361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86E7301-B743-AA9C-642F-A5722AEFF2E7}"/>
              </a:ext>
            </a:extLst>
          </p:cNvPr>
          <p:cNvCxnSpPr/>
          <p:nvPr/>
        </p:nvCxnSpPr>
        <p:spPr bwMode="auto">
          <a:xfrm>
            <a:off x="949403" y="5957494"/>
            <a:ext cx="64008" cy="0"/>
          </a:xfrm>
          <a:prstGeom prst="line">
            <a:avLst/>
          </a:prstGeom>
          <a:noFill/>
          <a:ln w="28575" cap="flat" cmpd="sng" algn="ctr">
            <a:solidFill>
              <a:schemeClr val="bg1"/>
            </a:solidFill>
            <a:prstDash val="solid"/>
            <a:round/>
            <a:headEnd type="none" w="med" len="med"/>
            <a:tailEnd type="none" w="med" len="med"/>
          </a:ln>
          <a:effectLst/>
        </p:spPr>
      </p:cxnSp>
      <p:sp>
        <p:nvSpPr>
          <p:cNvPr id="206" name="TextBox 205">
            <a:extLst>
              <a:ext uri="{FF2B5EF4-FFF2-40B4-BE49-F238E27FC236}">
                <a16:creationId xmlns:a16="http://schemas.microsoft.com/office/drawing/2014/main" id="{DEF2BE0B-F5E6-96EC-6236-D1F921611F48}"/>
              </a:ext>
            </a:extLst>
          </p:cNvPr>
          <p:cNvSpPr txBox="1"/>
          <p:nvPr/>
        </p:nvSpPr>
        <p:spPr bwMode="auto">
          <a:xfrm rot="16200000">
            <a:off x="-478424" y="4814749"/>
            <a:ext cx="2029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 (%)</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207" name="Group 206">
            <a:extLst>
              <a:ext uri="{FF2B5EF4-FFF2-40B4-BE49-F238E27FC236}">
                <a16:creationId xmlns:a16="http://schemas.microsoft.com/office/drawing/2014/main" id="{C1DC909C-0D6D-AAC5-9849-F105A2974FC1}"/>
              </a:ext>
            </a:extLst>
          </p:cNvPr>
          <p:cNvGrpSpPr/>
          <p:nvPr/>
        </p:nvGrpSpPr>
        <p:grpSpPr>
          <a:xfrm>
            <a:off x="527903" y="3789422"/>
            <a:ext cx="458782" cy="2299317"/>
            <a:chOff x="1038255" y="1387839"/>
            <a:chExt cx="914448" cy="4695413"/>
          </a:xfrm>
        </p:grpSpPr>
        <p:sp>
          <p:nvSpPr>
            <p:cNvPr id="345" name="TextBox 344">
              <a:extLst>
                <a:ext uri="{FF2B5EF4-FFF2-40B4-BE49-F238E27FC236}">
                  <a16:creationId xmlns:a16="http://schemas.microsoft.com/office/drawing/2014/main" id="{AF739E25-B92B-EEE1-5E41-A47242DAA4A7}"/>
                </a:ext>
              </a:extLst>
            </p:cNvPr>
            <p:cNvSpPr txBox="1"/>
            <p:nvPr/>
          </p:nvSpPr>
          <p:spPr bwMode="auto">
            <a:xfrm>
              <a:off x="1038255" y="1387839"/>
              <a:ext cx="914444"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346" name="TextBox 345">
              <a:extLst>
                <a:ext uri="{FF2B5EF4-FFF2-40B4-BE49-F238E27FC236}">
                  <a16:creationId xmlns:a16="http://schemas.microsoft.com/office/drawing/2014/main" id="{E06CCA7E-B35D-665F-94B4-7E4AA81079AD}"/>
                </a:ext>
              </a:extLst>
            </p:cNvPr>
            <p:cNvSpPr txBox="1"/>
            <p:nvPr/>
          </p:nvSpPr>
          <p:spPr bwMode="auto">
            <a:xfrm>
              <a:off x="1220382" y="218467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347" name="TextBox 346">
              <a:extLst>
                <a:ext uri="{FF2B5EF4-FFF2-40B4-BE49-F238E27FC236}">
                  <a16:creationId xmlns:a16="http://schemas.microsoft.com/office/drawing/2014/main" id="{ABC7F624-6AF1-2BB6-1C90-1F2E9E4181A3}"/>
                </a:ext>
              </a:extLst>
            </p:cNvPr>
            <p:cNvSpPr txBox="1"/>
            <p:nvPr/>
          </p:nvSpPr>
          <p:spPr bwMode="auto">
            <a:xfrm>
              <a:off x="1220382" y="301634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48" name="TextBox 347">
              <a:extLst>
                <a:ext uri="{FF2B5EF4-FFF2-40B4-BE49-F238E27FC236}">
                  <a16:creationId xmlns:a16="http://schemas.microsoft.com/office/drawing/2014/main" id="{790ACC60-C75D-0ABE-302C-23886EDD8243}"/>
                </a:ext>
              </a:extLst>
            </p:cNvPr>
            <p:cNvSpPr txBox="1"/>
            <p:nvPr/>
          </p:nvSpPr>
          <p:spPr bwMode="auto">
            <a:xfrm>
              <a:off x="1220382" y="3826240"/>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49" name="TextBox 348">
              <a:extLst>
                <a:ext uri="{FF2B5EF4-FFF2-40B4-BE49-F238E27FC236}">
                  <a16:creationId xmlns:a16="http://schemas.microsoft.com/office/drawing/2014/main" id="{478A984C-A5D5-E8FC-705E-FA2C5F0CE734}"/>
                </a:ext>
              </a:extLst>
            </p:cNvPr>
            <p:cNvSpPr txBox="1"/>
            <p:nvPr/>
          </p:nvSpPr>
          <p:spPr bwMode="auto">
            <a:xfrm>
              <a:off x="1220382" y="4657908"/>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50" name="TextBox 349">
              <a:extLst>
                <a:ext uri="{FF2B5EF4-FFF2-40B4-BE49-F238E27FC236}">
                  <a16:creationId xmlns:a16="http://schemas.microsoft.com/office/drawing/2014/main" id="{6046EF37-A95B-1F30-EC58-F1A9725E9C68}"/>
                </a:ext>
              </a:extLst>
            </p:cNvPr>
            <p:cNvSpPr txBox="1"/>
            <p:nvPr/>
          </p:nvSpPr>
          <p:spPr bwMode="auto">
            <a:xfrm>
              <a:off x="1402494" y="5454744"/>
              <a:ext cx="55020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grpSp>
      <p:grpSp>
        <p:nvGrpSpPr>
          <p:cNvPr id="208" name="Group 207">
            <a:extLst>
              <a:ext uri="{FF2B5EF4-FFF2-40B4-BE49-F238E27FC236}">
                <a16:creationId xmlns:a16="http://schemas.microsoft.com/office/drawing/2014/main" id="{49211612-5AAD-EDA0-361C-362352A212DF}"/>
              </a:ext>
            </a:extLst>
          </p:cNvPr>
          <p:cNvGrpSpPr/>
          <p:nvPr/>
        </p:nvGrpSpPr>
        <p:grpSpPr>
          <a:xfrm>
            <a:off x="1018075" y="5971326"/>
            <a:ext cx="4543506" cy="64008"/>
            <a:chOff x="1331124" y="8924348"/>
            <a:chExt cx="4543506" cy="64008"/>
          </a:xfrm>
        </p:grpSpPr>
        <p:cxnSp>
          <p:nvCxnSpPr>
            <p:cNvPr id="320" name="Straight Connector 319">
              <a:extLst>
                <a:ext uri="{FF2B5EF4-FFF2-40B4-BE49-F238E27FC236}">
                  <a16:creationId xmlns:a16="http://schemas.microsoft.com/office/drawing/2014/main" id="{38F5FCFE-4CF1-4152-8443-5DD4B54024EA}"/>
                </a:ext>
              </a:extLst>
            </p:cNvPr>
            <p:cNvCxnSpPr>
              <a:cxnSpLocks/>
            </p:cNvCxnSpPr>
            <p:nvPr/>
          </p:nvCxnSpPr>
          <p:spPr bwMode="auto">
            <a:xfrm rot="5400000">
              <a:off x="2245159"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07A4BF14-D696-2316-86D3-C52C97D367C9}"/>
                </a:ext>
              </a:extLst>
            </p:cNvPr>
            <p:cNvCxnSpPr>
              <a:cxnSpLocks/>
            </p:cNvCxnSpPr>
            <p:nvPr/>
          </p:nvCxnSpPr>
          <p:spPr bwMode="auto">
            <a:xfrm rot="5400000">
              <a:off x="2055951"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73E4148-8146-0B19-6E6E-C5000F5BCE44}"/>
                </a:ext>
              </a:extLst>
            </p:cNvPr>
            <p:cNvCxnSpPr>
              <a:cxnSpLocks/>
            </p:cNvCxnSpPr>
            <p:nvPr/>
          </p:nvCxnSpPr>
          <p:spPr bwMode="auto">
            <a:xfrm rot="5400000">
              <a:off x="1866743"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61448E2-15BC-B6BC-6D0E-5B6759697826}"/>
                </a:ext>
              </a:extLst>
            </p:cNvPr>
            <p:cNvCxnSpPr>
              <a:cxnSpLocks/>
            </p:cNvCxnSpPr>
            <p:nvPr/>
          </p:nvCxnSpPr>
          <p:spPr bwMode="auto">
            <a:xfrm rot="5400000">
              <a:off x="1677535"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190BC33-7A46-347C-8AAD-5AE3F9287994}"/>
                </a:ext>
              </a:extLst>
            </p:cNvPr>
            <p:cNvCxnSpPr>
              <a:cxnSpLocks/>
            </p:cNvCxnSpPr>
            <p:nvPr/>
          </p:nvCxnSpPr>
          <p:spPr bwMode="auto">
            <a:xfrm rot="5400000">
              <a:off x="1488327"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2DEA2680-F363-AE5B-6524-2D386C0126F4}"/>
                </a:ext>
              </a:extLst>
            </p:cNvPr>
            <p:cNvCxnSpPr>
              <a:cxnSpLocks/>
            </p:cNvCxnSpPr>
            <p:nvPr/>
          </p:nvCxnSpPr>
          <p:spPr bwMode="auto">
            <a:xfrm rot="5400000">
              <a:off x="129912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78AA453-199C-3298-4131-EA090A430D5A}"/>
                </a:ext>
              </a:extLst>
            </p:cNvPr>
            <p:cNvCxnSpPr>
              <a:cxnSpLocks/>
            </p:cNvCxnSpPr>
            <p:nvPr/>
          </p:nvCxnSpPr>
          <p:spPr bwMode="auto">
            <a:xfrm rot="5400000">
              <a:off x="3379454"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074E9AD5-6BA6-34AB-9796-8D7A0A144B5F}"/>
                </a:ext>
              </a:extLst>
            </p:cNvPr>
            <p:cNvCxnSpPr>
              <a:cxnSpLocks/>
            </p:cNvCxnSpPr>
            <p:nvPr/>
          </p:nvCxnSpPr>
          <p:spPr bwMode="auto">
            <a:xfrm rot="5400000">
              <a:off x="3190245"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90F162F-0524-7DEE-04BE-75F05A30874E}"/>
                </a:ext>
              </a:extLst>
            </p:cNvPr>
            <p:cNvCxnSpPr>
              <a:cxnSpLocks/>
            </p:cNvCxnSpPr>
            <p:nvPr/>
          </p:nvCxnSpPr>
          <p:spPr bwMode="auto">
            <a:xfrm rot="5400000">
              <a:off x="3001037"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4FAD6FCB-7D5E-CEF7-4287-F6D6328557DC}"/>
                </a:ext>
              </a:extLst>
            </p:cNvPr>
            <p:cNvCxnSpPr>
              <a:cxnSpLocks/>
            </p:cNvCxnSpPr>
            <p:nvPr/>
          </p:nvCxnSpPr>
          <p:spPr bwMode="auto">
            <a:xfrm rot="5400000">
              <a:off x="281183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C42BDA02-0118-33F4-CB9F-4974D0DA276D}"/>
                </a:ext>
              </a:extLst>
            </p:cNvPr>
            <p:cNvCxnSpPr>
              <a:cxnSpLocks/>
            </p:cNvCxnSpPr>
            <p:nvPr/>
          </p:nvCxnSpPr>
          <p:spPr bwMode="auto">
            <a:xfrm rot="5400000">
              <a:off x="2622621"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52CCD03-DFEE-EC06-5C50-A7DCEBB169D5}"/>
                </a:ext>
              </a:extLst>
            </p:cNvPr>
            <p:cNvCxnSpPr>
              <a:cxnSpLocks/>
            </p:cNvCxnSpPr>
            <p:nvPr/>
          </p:nvCxnSpPr>
          <p:spPr bwMode="auto">
            <a:xfrm rot="5400000">
              <a:off x="2433414"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E05BEFF-238F-922D-0001-3821D647F33A}"/>
                </a:ext>
              </a:extLst>
            </p:cNvPr>
            <p:cNvCxnSpPr>
              <a:cxnSpLocks/>
            </p:cNvCxnSpPr>
            <p:nvPr/>
          </p:nvCxnSpPr>
          <p:spPr bwMode="auto">
            <a:xfrm rot="5400000">
              <a:off x="4326924"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F36D125E-5CA3-4861-DAF6-15FA281AC22E}"/>
                </a:ext>
              </a:extLst>
            </p:cNvPr>
            <p:cNvCxnSpPr>
              <a:cxnSpLocks/>
            </p:cNvCxnSpPr>
            <p:nvPr/>
          </p:nvCxnSpPr>
          <p:spPr bwMode="auto">
            <a:xfrm rot="5400000">
              <a:off x="4137716"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353D1AA9-DE37-122E-B141-139ACA8EB49E}"/>
                </a:ext>
              </a:extLst>
            </p:cNvPr>
            <p:cNvCxnSpPr>
              <a:cxnSpLocks/>
            </p:cNvCxnSpPr>
            <p:nvPr/>
          </p:nvCxnSpPr>
          <p:spPr bwMode="auto">
            <a:xfrm rot="5400000">
              <a:off x="3948508"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E8CF4993-DC59-16D4-53B2-A056BE42C2FF}"/>
                </a:ext>
              </a:extLst>
            </p:cNvPr>
            <p:cNvCxnSpPr>
              <a:cxnSpLocks/>
            </p:cNvCxnSpPr>
            <p:nvPr/>
          </p:nvCxnSpPr>
          <p:spPr bwMode="auto">
            <a:xfrm rot="5400000">
              <a:off x="375930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01D23D27-916E-38F9-B574-2BB70FC57952}"/>
                </a:ext>
              </a:extLst>
            </p:cNvPr>
            <p:cNvCxnSpPr>
              <a:cxnSpLocks/>
            </p:cNvCxnSpPr>
            <p:nvPr/>
          </p:nvCxnSpPr>
          <p:spPr bwMode="auto">
            <a:xfrm rot="5400000">
              <a:off x="3570093"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285D8AD5-6BBD-3752-6679-C11370F9E5D3}"/>
                </a:ext>
              </a:extLst>
            </p:cNvPr>
            <p:cNvCxnSpPr>
              <a:cxnSpLocks/>
            </p:cNvCxnSpPr>
            <p:nvPr/>
          </p:nvCxnSpPr>
          <p:spPr bwMode="auto">
            <a:xfrm rot="5400000">
              <a:off x="4895156"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2078640-BDA9-693D-FAAA-E27FE46EEEC7}"/>
                </a:ext>
              </a:extLst>
            </p:cNvPr>
            <p:cNvCxnSpPr>
              <a:cxnSpLocks/>
            </p:cNvCxnSpPr>
            <p:nvPr/>
          </p:nvCxnSpPr>
          <p:spPr bwMode="auto">
            <a:xfrm rot="5400000">
              <a:off x="4705947"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B4CD96B-FE2D-34B7-9946-5CB2C5D8912D}"/>
                </a:ext>
              </a:extLst>
            </p:cNvPr>
            <p:cNvCxnSpPr>
              <a:cxnSpLocks/>
            </p:cNvCxnSpPr>
            <p:nvPr/>
          </p:nvCxnSpPr>
          <p:spPr bwMode="auto">
            <a:xfrm rot="5400000">
              <a:off x="451674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139C43BB-FF78-23B0-3FFD-7BD22F33A8E6}"/>
                </a:ext>
              </a:extLst>
            </p:cNvPr>
            <p:cNvCxnSpPr>
              <a:cxnSpLocks/>
            </p:cNvCxnSpPr>
            <p:nvPr/>
          </p:nvCxnSpPr>
          <p:spPr bwMode="auto">
            <a:xfrm rot="5400000">
              <a:off x="5842626"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CB57AD4F-B4A9-4471-7E8B-10857211C3B7}"/>
                </a:ext>
              </a:extLst>
            </p:cNvPr>
            <p:cNvCxnSpPr>
              <a:cxnSpLocks/>
            </p:cNvCxnSpPr>
            <p:nvPr/>
          </p:nvCxnSpPr>
          <p:spPr bwMode="auto">
            <a:xfrm rot="5400000">
              <a:off x="5653419"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2C91BAF6-944A-57BE-A51F-A9260DB18D39}"/>
                </a:ext>
              </a:extLst>
            </p:cNvPr>
            <p:cNvCxnSpPr>
              <a:cxnSpLocks/>
            </p:cNvCxnSpPr>
            <p:nvPr/>
          </p:nvCxnSpPr>
          <p:spPr bwMode="auto">
            <a:xfrm rot="5400000">
              <a:off x="5464210"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F7F0AF6A-A0B9-83B1-5182-218E4061107B}"/>
                </a:ext>
              </a:extLst>
            </p:cNvPr>
            <p:cNvCxnSpPr>
              <a:cxnSpLocks/>
            </p:cNvCxnSpPr>
            <p:nvPr/>
          </p:nvCxnSpPr>
          <p:spPr bwMode="auto">
            <a:xfrm rot="5400000">
              <a:off x="5275003" y="895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093E29D-59D3-B24C-FEA1-053D6B6239D7}"/>
                </a:ext>
              </a:extLst>
            </p:cNvPr>
            <p:cNvCxnSpPr>
              <a:cxnSpLocks/>
            </p:cNvCxnSpPr>
            <p:nvPr/>
          </p:nvCxnSpPr>
          <p:spPr bwMode="auto">
            <a:xfrm rot="5400000">
              <a:off x="5085795" y="8956352"/>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209" name="TextBox 208">
            <a:extLst>
              <a:ext uri="{FF2B5EF4-FFF2-40B4-BE49-F238E27FC236}">
                <a16:creationId xmlns:a16="http://schemas.microsoft.com/office/drawing/2014/main" id="{6558D376-2F53-6814-ACCE-C40D11E3354C}"/>
              </a:ext>
            </a:extLst>
          </p:cNvPr>
          <p:cNvSpPr txBox="1"/>
          <p:nvPr/>
        </p:nvSpPr>
        <p:spPr bwMode="auto">
          <a:xfrm>
            <a:off x="884143"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210" name="TextBox 209">
            <a:extLst>
              <a:ext uri="{FF2B5EF4-FFF2-40B4-BE49-F238E27FC236}">
                <a16:creationId xmlns:a16="http://schemas.microsoft.com/office/drawing/2014/main" id="{47E64B56-96A2-57FE-E4AA-4E1CE593689B}"/>
              </a:ext>
            </a:extLst>
          </p:cNvPr>
          <p:cNvSpPr txBox="1"/>
          <p:nvPr/>
        </p:nvSpPr>
        <p:spPr bwMode="auto">
          <a:xfrm>
            <a:off x="1077541"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a:t>
            </a:r>
          </a:p>
        </p:txBody>
      </p:sp>
      <p:sp>
        <p:nvSpPr>
          <p:cNvPr id="211" name="TextBox 210">
            <a:extLst>
              <a:ext uri="{FF2B5EF4-FFF2-40B4-BE49-F238E27FC236}">
                <a16:creationId xmlns:a16="http://schemas.microsoft.com/office/drawing/2014/main" id="{103EE677-EECF-E144-9A39-4ED93510B95B}"/>
              </a:ext>
            </a:extLst>
          </p:cNvPr>
          <p:cNvSpPr txBox="1"/>
          <p:nvPr/>
        </p:nvSpPr>
        <p:spPr bwMode="auto">
          <a:xfrm>
            <a:off x="1322370" y="5996177"/>
            <a:ext cx="1598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a:t>
            </a:r>
          </a:p>
        </p:txBody>
      </p:sp>
      <p:sp>
        <p:nvSpPr>
          <p:cNvPr id="212" name="TextBox 211">
            <a:extLst>
              <a:ext uri="{FF2B5EF4-FFF2-40B4-BE49-F238E27FC236}">
                <a16:creationId xmlns:a16="http://schemas.microsoft.com/office/drawing/2014/main" id="{BD8FB833-9374-51B8-B691-72901E0306FA}"/>
              </a:ext>
            </a:extLst>
          </p:cNvPr>
          <p:cNvSpPr txBox="1"/>
          <p:nvPr/>
        </p:nvSpPr>
        <p:spPr bwMode="auto">
          <a:xfrm>
            <a:off x="1455343"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213" name="TextBox 212">
            <a:extLst>
              <a:ext uri="{FF2B5EF4-FFF2-40B4-BE49-F238E27FC236}">
                <a16:creationId xmlns:a16="http://schemas.microsoft.com/office/drawing/2014/main" id="{4CAC307E-EAD6-EC47-D1DA-62933FA037EF}"/>
              </a:ext>
            </a:extLst>
          </p:cNvPr>
          <p:cNvSpPr txBox="1"/>
          <p:nvPr/>
        </p:nvSpPr>
        <p:spPr bwMode="auto">
          <a:xfrm>
            <a:off x="1648741"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214" name="TextBox 213">
            <a:extLst>
              <a:ext uri="{FF2B5EF4-FFF2-40B4-BE49-F238E27FC236}">
                <a16:creationId xmlns:a16="http://schemas.microsoft.com/office/drawing/2014/main" id="{6FC1C998-00CD-966F-6A80-801F704B44B9}"/>
              </a:ext>
            </a:extLst>
          </p:cNvPr>
          <p:cNvSpPr txBox="1"/>
          <p:nvPr/>
        </p:nvSpPr>
        <p:spPr bwMode="auto">
          <a:xfrm>
            <a:off x="1893569" y="5996177"/>
            <a:ext cx="1598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a:t>
            </a:r>
          </a:p>
        </p:txBody>
      </p:sp>
      <p:sp>
        <p:nvSpPr>
          <p:cNvPr id="215" name="TextBox 214">
            <a:extLst>
              <a:ext uri="{FF2B5EF4-FFF2-40B4-BE49-F238E27FC236}">
                <a16:creationId xmlns:a16="http://schemas.microsoft.com/office/drawing/2014/main" id="{EF1FB458-D985-F133-0BB0-D132B3EC3179}"/>
              </a:ext>
            </a:extLst>
          </p:cNvPr>
          <p:cNvSpPr txBox="1"/>
          <p:nvPr/>
        </p:nvSpPr>
        <p:spPr bwMode="auto">
          <a:xfrm>
            <a:off x="2021018"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216" name="TextBox 215">
            <a:extLst>
              <a:ext uri="{FF2B5EF4-FFF2-40B4-BE49-F238E27FC236}">
                <a16:creationId xmlns:a16="http://schemas.microsoft.com/office/drawing/2014/main" id="{F175B6A0-900D-34AF-E4FA-DF27CC917404}"/>
              </a:ext>
            </a:extLst>
          </p:cNvPr>
          <p:cNvSpPr txBox="1"/>
          <p:nvPr/>
        </p:nvSpPr>
        <p:spPr bwMode="auto">
          <a:xfrm>
            <a:off x="2214416"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a:t>
            </a:r>
          </a:p>
        </p:txBody>
      </p:sp>
      <p:sp>
        <p:nvSpPr>
          <p:cNvPr id="217" name="TextBox 216">
            <a:extLst>
              <a:ext uri="{FF2B5EF4-FFF2-40B4-BE49-F238E27FC236}">
                <a16:creationId xmlns:a16="http://schemas.microsoft.com/office/drawing/2014/main" id="{DF602A80-9C4B-A5AA-5802-B9B8FC6584D3}"/>
              </a:ext>
            </a:extLst>
          </p:cNvPr>
          <p:cNvSpPr txBox="1"/>
          <p:nvPr/>
        </p:nvSpPr>
        <p:spPr bwMode="auto">
          <a:xfrm>
            <a:off x="2459244" y="5996177"/>
            <a:ext cx="1598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218" name="TextBox 217">
            <a:extLst>
              <a:ext uri="{FF2B5EF4-FFF2-40B4-BE49-F238E27FC236}">
                <a16:creationId xmlns:a16="http://schemas.microsoft.com/office/drawing/2014/main" id="{0F9BEF0B-BCB3-969C-D477-979C43DE98DD}"/>
              </a:ext>
            </a:extLst>
          </p:cNvPr>
          <p:cNvSpPr txBox="1"/>
          <p:nvPr/>
        </p:nvSpPr>
        <p:spPr bwMode="auto">
          <a:xfrm>
            <a:off x="2592218" y="5996177"/>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219" name="TextBox 218">
            <a:extLst>
              <a:ext uri="{FF2B5EF4-FFF2-40B4-BE49-F238E27FC236}">
                <a16:creationId xmlns:a16="http://schemas.microsoft.com/office/drawing/2014/main" id="{E8852F30-1F62-6D39-2354-EF0EE062E1F8}"/>
              </a:ext>
            </a:extLst>
          </p:cNvPr>
          <p:cNvSpPr txBox="1"/>
          <p:nvPr/>
        </p:nvSpPr>
        <p:spPr bwMode="auto">
          <a:xfrm>
            <a:off x="2746342"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a:t>
            </a:r>
          </a:p>
        </p:txBody>
      </p:sp>
      <p:sp>
        <p:nvSpPr>
          <p:cNvPr id="220" name="TextBox 219">
            <a:extLst>
              <a:ext uri="{FF2B5EF4-FFF2-40B4-BE49-F238E27FC236}">
                <a16:creationId xmlns:a16="http://schemas.microsoft.com/office/drawing/2014/main" id="{DB7D2D4A-AC7D-BAB5-3402-CC2BD395B318}"/>
              </a:ext>
            </a:extLst>
          </p:cNvPr>
          <p:cNvSpPr txBox="1"/>
          <p:nvPr/>
        </p:nvSpPr>
        <p:spPr bwMode="auto">
          <a:xfrm>
            <a:off x="2882903"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11</a:t>
            </a:r>
          </a:p>
        </p:txBody>
      </p:sp>
      <p:sp>
        <p:nvSpPr>
          <p:cNvPr id="221" name="TextBox 220">
            <a:extLst>
              <a:ext uri="{FF2B5EF4-FFF2-40B4-BE49-F238E27FC236}">
                <a16:creationId xmlns:a16="http://schemas.microsoft.com/office/drawing/2014/main" id="{E6A0C081-C506-27CC-40E1-722FE3E3F2B2}"/>
              </a:ext>
            </a:extLst>
          </p:cNvPr>
          <p:cNvSpPr txBox="1"/>
          <p:nvPr/>
        </p:nvSpPr>
        <p:spPr bwMode="auto">
          <a:xfrm>
            <a:off x="3124143"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222" name="TextBox 221">
            <a:extLst>
              <a:ext uri="{FF2B5EF4-FFF2-40B4-BE49-F238E27FC236}">
                <a16:creationId xmlns:a16="http://schemas.microsoft.com/office/drawing/2014/main" id="{417563C8-7BC7-10B3-5A11-0CB167F541CE}"/>
              </a:ext>
            </a:extLst>
          </p:cNvPr>
          <p:cNvSpPr txBox="1"/>
          <p:nvPr/>
        </p:nvSpPr>
        <p:spPr bwMode="auto">
          <a:xfrm>
            <a:off x="3260704"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13</a:t>
            </a:r>
          </a:p>
        </p:txBody>
      </p:sp>
      <p:sp>
        <p:nvSpPr>
          <p:cNvPr id="223" name="TextBox 222">
            <a:extLst>
              <a:ext uri="{FF2B5EF4-FFF2-40B4-BE49-F238E27FC236}">
                <a16:creationId xmlns:a16="http://schemas.microsoft.com/office/drawing/2014/main" id="{B9749AE6-BD40-54B5-5881-46E48BA080D5}"/>
              </a:ext>
            </a:extLst>
          </p:cNvPr>
          <p:cNvSpPr txBox="1"/>
          <p:nvPr/>
        </p:nvSpPr>
        <p:spPr bwMode="auto">
          <a:xfrm>
            <a:off x="3497447"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14</a:t>
            </a:r>
          </a:p>
        </p:txBody>
      </p:sp>
      <p:sp>
        <p:nvSpPr>
          <p:cNvPr id="224" name="TextBox 223">
            <a:extLst>
              <a:ext uri="{FF2B5EF4-FFF2-40B4-BE49-F238E27FC236}">
                <a16:creationId xmlns:a16="http://schemas.microsoft.com/office/drawing/2014/main" id="{CA1E78C4-D061-161C-9EA4-2A42D89B79B5}"/>
              </a:ext>
            </a:extLst>
          </p:cNvPr>
          <p:cNvSpPr txBox="1"/>
          <p:nvPr/>
        </p:nvSpPr>
        <p:spPr bwMode="auto">
          <a:xfrm>
            <a:off x="3634008"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225" name="TextBox 224">
            <a:extLst>
              <a:ext uri="{FF2B5EF4-FFF2-40B4-BE49-F238E27FC236}">
                <a16:creationId xmlns:a16="http://schemas.microsoft.com/office/drawing/2014/main" id="{D515F89C-F2D2-8975-67DB-6CC6CD2D6F24}"/>
              </a:ext>
            </a:extLst>
          </p:cNvPr>
          <p:cNvSpPr txBox="1"/>
          <p:nvPr/>
        </p:nvSpPr>
        <p:spPr bwMode="auto">
          <a:xfrm>
            <a:off x="3875248"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226" name="TextBox 225">
            <a:extLst>
              <a:ext uri="{FF2B5EF4-FFF2-40B4-BE49-F238E27FC236}">
                <a16:creationId xmlns:a16="http://schemas.microsoft.com/office/drawing/2014/main" id="{EF995285-688C-DEB3-5E1F-17E088AC9C00}"/>
              </a:ext>
            </a:extLst>
          </p:cNvPr>
          <p:cNvSpPr txBox="1"/>
          <p:nvPr/>
        </p:nvSpPr>
        <p:spPr bwMode="auto">
          <a:xfrm>
            <a:off x="4011809"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17</a:t>
            </a:r>
          </a:p>
        </p:txBody>
      </p:sp>
      <p:sp>
        <p:nvSpPr>
          <p:cNvPr id="227" name="TextBox 226">
            <a:extLst>
              <a:ext uri="{FF2B5EF4-FFF2-40B4-BE49-F238E27FC236}">
                <a16:creationId xmlns:a16="http://schemas.microsoft.com/office/drawing/2014/main" id="{8684B51A-F584-F3B9-D2A4-1AA831ADD0A5}"/>
              </a:ext>
            </a:extLst>
          </p:cNvPr>
          <p:cNvSpPr txBox="1"/>
          <p:nvPr/>
        </p:nvSpPr>
        <p:spPr bwMode="auto">
          <a:xfrm>
            <a:off x="4209704"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18</a:t>
            </a:r>
          </a:p>
        </p:txBody>
      </p:sp>
      <p:sp>
        <p:nvSpPr>
          <p:cNvPr id="228" name="TextBox 227">
            <a:extLst>
              <a:ext uri="{FF2B5EF4-FFF2-40B4-BE49-F238E27FC236}">
                <a16:creationId xmlns:a16="http://schemas.microsoft.com/office/drawing/2014/main" id="{2651B80D-623C-8522-AEB5-3AF80A80571E}"/>
              </a:ext>
            </a:extLst>
          </p:cNvPr>
          <p:cNvSpPr txBox="1"/>
          <p:nvPr/>
        </p:nvSpPr>
        <p:spPr bwMode="auto">
          <a:xfrm>
            <a:off x="4450945"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19</a:t>
            </a:r>
          </a:p>
        </p:txBody>
      </p:sp>
      <p:sp>
        <p:nvSpPr>
          <p:cNvPr id="229" name="TextBox 228">
            <a:extLst>
              <a:ext uri="{FF2B5EF4-FFF2-40B4-BE49-F238E27FC236}">
                <a16:creationId xmlns:a16="http://schemas.microsoft.com/office/drawing/2014/main" id="{0E096630-A191-0566-6D02-742F3405283E}"/>
              </a:ext>
            </a:extLst>
          </p:cNvPr>
          <p:cNvSpPr txBox="1"/>
          <p:nvPr/>
        </p:nvSpPr>
        <p:spPr bwMode="auto">
          <a:xfrm>
            <a:off x="4587505"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230" name="TextBox 229">
            <a:extLst>
              <a:ext uri="{FF2B5EF4-FFF2-40B4-BE49-F238E27FC236}">
                <a16:creationId xmlns:a16="http://schemas.microsoft.com/office/drawing/2014/main" id="{FF637CB5-301F-0F22-C948-B3F2CBAFEB62}"/>
              </a:ext>
            </a:extLst>
          </p:cNvPr>
          <p:cNvSpPr txBox="1"/>
          <p:nvPr/>
        </p:nvSpPr>
        <p:spPr bwMode="auto">
          <a:xfrm>
            <a:off x="4824249"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21</a:t>
            </a:r>
          </a:p>
        </p:txBody>
      </p:sp>
      <p:sp>
        <p:nvSpPr>
          <p:cNvPr id="231" name="TextBox 230">
            <a:extLst>
              <a:ext uri="{FF2B5EF4-FFF2-40B4-BE49-F238E27FC236}">
                <a16:creationId xmlns:a16="http://schemas.microsoft.com/office/drawing/2014/main" id="{1DAC3B9F-9848-17E7-12DD-FD0F7C007899}"/>
              </a:ext>
            </a:extLst>
          </p:cNvPr>
          <p:cNvSpPr txBox="1"/>
          <p:nvPr/>
        </p:nvSpPr>
        <p:spPr bwMode="auto">
          <a:xfrm>
            <a:off x="4960809"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22</a:t>
            </a:r>
          </a:p>
        </p:txBody>
      </p:sp>
      <p:sp>
        <p:nvSpPr>
          <p:cNvPr id="232" name="TextBox 231">
            <a:extLst>
              <a:ext uri="{FF2B5EF4-FFF2-40B4-BE49-F238E27FC236}">
                <a16:creationId xmlns:a16="http://schemas.microsoft.com/office/drawing/2014/main" id="{D220FEFE-FC69-94EC-C66F-1C9EEDD1F6F8}"/>
              </a:ext>
            </a:extLst>
          </p:cNvPr>
          <p:cNvSpPr txBox="1"/>
          <p:nvPr/>
        </p:nvSpPr>
        <p:spPr bwMode="auto">
          <a:xfrm>
            <a:off x="5202050" y="5996177"/>
            <a:ext cx="341760"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23</a:t>
            </a:r>
          </a:p>
        </p:txBody>
      </p:sp>
      <p:sp>
        <p:nvSpPr>
          <p:cNvPr id="233" name="TextBox 232">
            <a:extLst>
              <a:ext uri="{FF2B5EF4-FFF2-40B4-BE49-F238E27FC236}">
                <a16:creationId xmlns:a16="http://schemas.microsoft.com/office/drawing/2014/main" id="{68505966-295E-D355-3440-50886EC78480}"/>
              </a:ext>
            </a:extLst>
          </p:cNvPr>
          <p:cNvSpPr txBox="1"/>
          <p:nvPr/>
        </p:nvSpPr>
        <p:spPr bwMode="auto">
          <a:xfrm>
            <a:off x="5338610" y="5996177"/>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234" name="TextBox 233">
            <a:extLst>
              <a:ext uri="{FF2B5EF4-FFF2-40B4-BE49-F238E27FC236}">
                <a16:creationId xmlns:a16="http://schemas.microsoft.com/office/drawing/2014/main" id="{116FDB68-44DC-7491-3F1F-01FA4B6B443E}"/>
              </a:ext>
            </a:extLst>
          </p:cNvPr>
          <p:cNvSpPr txBox="1"/>
          <p:nvPr/>
        </p:nvSpPr>
        <p:spPr bwMode="auto">
          <a:xfrm>
            <a:off x="1338342" y="6185135"/>
            <a:ext cx="4531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238" name="TextBox 237">
            <a:extLst>
              <a:ext uri="{FF2B5EF4-FFF2-40B4-BE49-F238E27FC236}">
                <a16:creationId xmlns:a16="http://schemas.microsoft.com/office/drawing/2014/main" id="{CFFDFDF5-DFCA-2888-F3A2-8AE4FD9B6BB4}"/>
              </a:ext>
            </a:extLst>
          </p:cNvPr>
          <p:cNvSpPr txBox="1"/>
          <p:nvPr/>
        </p:nvSpPr>
        <p:spPr>
          <a:xfrm>
            <a:off x="2367951" y="4215342"/>
            <a:ext cx="924448" cy="553992"/>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12-mo </a:t>
            </a:r>
            <a:b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br>
            <a:r>
              <a:rPr kumimoji="0" lang="en-GB" sz="14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OS</a:t>
            </a:r>
          </a:p>
        </p:txBody>
      </p:sp>
      <p:sp>
        <p:nvSpPr>
          <p:cNvPr id="243" name="Freeform: Shape 182">
            <a:extLst>
              <a:ext uri="{FF2B5EF4-FFF2-40B4-BE49-F238E27FC236}">
                <a16:creationId xmlns:a16="http://schemas.microsoft.com/office/drawing/2014/main" id="{5C6BBB3B-B13C-2980-21FB-89A1BB9527EC}"/>
              </a:ext>
            </a:extLst>
          </p:cNvPr>
          <p:cNvSpPr/>
          <p:nvPr/>
        </p:nvSpPr>
        <p:spPr bwMode="auto">
          <a:xfrm>
            <a:off x="1018973" y="3928765"/>
            <a:ext cx="4556312" cy="2031101"/>
          </a:xfrm>
          <a:custGeom>
            <a:avLst/>
            <a:gdLst>
              <a:gd name="connsiteX0" fmla="*/ 0 w 9054353"/>
              <a:gd name="connsiteY0" fmla="*/ 0 h 3603812"/>
              <a:gd name="connsiteX1" fmla="*/ 0 w 9054353"/>
              <a:gd name="connsiteY1" fmla="*/ 3603812 h 3603812"/>
              <a:gd name="connsiteX2" fmla="*/ 9054353 w 9054353"/>
              <a:gd name="connsiteY2" fmla="*/ 3603812 h 3603812"/>
            </a:gdLst>
            <a:ahLst/>
            <a:cxnLst>
              <a:cxn ang="0">
                <a:pos x="connsiteX0" y="connsiteY0"/>
              </a:cxn>
              <a:cxn ang="0">
                <a:pos x="connsiteX1" y="connsiteY1"/>
              </a:cxn>
              <a:cxn ang="0">
                <a:pos x="connsiteX2" y="connsiteY2"/>
              </a:cxn>
            </a:cxnLst>
            <a:rect l="l" t="t" r="r" b="b"/>
            <a:pathLst>
              <a:path w="9054353" h="3603812">
                <a:moveTo>
                  <a:pt x="0" y="0"/>
                </a:moveTo>
                <a:lnTo>
                  <a:pt x="0" y="3603812"/>
                </a:lnTo>
                <a:lnTo>
                  <a:pt x="9054353" y="36038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nvGrpSpPr>
          <p:cNvPr id="650" name="Group 649">
            <a:extLst>
              <a:ext uri="{FF2B5EF4-FFF2-40B4-BE49-F238E27FC236}">
                <a16:creationId xmlns:a16="http://schemas.microsoft.com/office/drawing/2014/main" id="{F4F8A691-3721-3F47-508A-AE59BB49C9DC}"/>
              </a:ext>
            </a:extLst>
          </p:cNvPr>
          <p:cNvGrpSpPr/>
          <p:nvPr/>
        </p:nvGrpSpPr>
        <p:grpSpPr>
          <a:xfrm>
            <a:off x="994191" y="3879112"/>
            <a:ext cx="4106912" cy="1928835"/>
            <a:chOff x="1982390" y="1588088"/>
            <a:chExt cx="8172289" cy="3221777"/>
          </a:xfrm>
        </p:grpSpPr>
        <p:grpSp>
          <p:nvGrpSpPr>
            <p:cNvPr id="351" name="Group 350">
              <a:extLst>
                <a:ext uri="{FF2B5EF4-FFF2-40B4-BE49-F238E27FC236}">
                  <a16:creationId xmlns:a16="http://schemas.microsoft.com/office/drawing/2014/main" id="{9133F000-C5E5-F4C5-9884-5A72CF4C1787}"/>
                </a:ext>
              </a:extLst>
            </p:cNvPr>
            <p:cNvGrpSpPr/>
            <p:nvPr/>
          </p:nvGrpSpPr>
          <p:grpSpPr>
            <a:xfrm>
              <a:off x="1996981" y="1651884"/>
              <a:ext cx="8117958" cy="3104707"/>
              <a:chOff x="2025502" y="1669312"/>
              <a:chExt cx="8117958" cy="3104707"/>
            </a:xfrm>
          </p:grpSpPr>
          <p:sp>
            <p:nvSpPr>
              <p:cNvPr id="352" name="Freeform: Shape 462">
                <a:extLst>
                  <a:ext uri="{FF2B5EF4-FFF2-40B4-BE49-F238E27FC236}">
                    <a16:creationId xmlns:a16="http://schemas.microsoft.com/office/drawing/2014/main" id="{9289A407-6ACB-61E0-BDF1-7E86044F2A54}"/>
                  </a:ext>
                </a:extLst>
              </p:cNvPr>
              <p:cNvSpPr/>
              <p:nvPr/>
            </p:nvSpPr>
            <p:spPr bwMode="auto">
              <a:xfrm>
                <a:off x="2248786" y="1754372"/>
                <a:ext cx="7894674" cy="3019647"/>
              </a:xfrm>
              <a:custGeom>
                <a:avLst/>
                <a:gdLst>
                  <a:gd name="connsiteX0" fmla="*/ 7894674 w 7894674"/>
                  <a:gd name="connsiteY0" fmla="*/ 3019647 h 3019647"/>
                  <a:gd name="connsiteX1" fmla="*/ 6990907 w 7894674"/>
                  <a:gd name="connsiteY1" fmla="*/ 3019647 h 3019647"/>
                  <a:gd name="connsiteX2" fmla="*/ 6990907 w 7894674"/>
                  <a:gd name="connsiteY2" fmla="*/ 2791047 h 3019647"/>
                  <a:gd name="connsiteX3" fmla="*/ 6262577 w 7894674"/>
                  <a:gd name="connsiteY3" fmla="*/ 2791047 h 3019647"/>
                  <a:gd name="connsiteX4" fmla="*/ 6262577 w 7894674"/>
                  <a:gd name="connsiteY4" fmla="*/ 2647507 h 3019647"/>
                  <a:gd name="connsiteX5" fmla="*/ 5709684 w 7894674"/>
                  <a:gd name="connsiteY5" fmla="*/ 2647507 h 3019647"/>
                  <a:gd name="connsiteX6" fmla="*/ 5709684 w 7894674"/>
                  <a:gd name="connsiteY6" fmla="*/ 2530549 h 3019647"/>
                  <a:gd name="connsiteX7" fmla="*/ 5645888 w 7894674"/>
                  <a:gd name="connsiteY7" fmla="*/ 2530549 h 3019647"/>
                  <a:gd name="connsiteX8" fmla="*/ 5645888 w 7894674"/>
                  <a:gd name="connsiteY8" fmla="*/ 2450805 h 3019647"/>
                  <a:gd name="connsiteX9" fmla="*/ 4880344 w 7894674"/>
                  <a:gd name="connsiteY9" fmla="*/ 2450805 h 3019647"/>
                  <a:gd name="connsiteX10" fmla="*/ 4880344 w 7894674"/>
                  <a:gd name="connsiteY10" fmla="*/ 2424223 h 3019647"/>
                  <a:gd name="connsiteX11" fmla="*/ 4747437 w 7894674"/>
                  <a:gd name="connsiteY11" fmla="*/ 2424223 h 3019647"/>
                  <a:gd name="connsiteX12" fmla="*/ 4747437 w 7894674"/>
                  <a:gd name="connsiteY12" fmla="*/ 2392326 h 3019647"/>
                  <a:gd name="connsiteX13" fmla="*/ 4683642 w 7894674"/>
                  <a:gd name="connsiteY13" fmla="*/ 2392326 h 3019647"/>
                  <a:gd name="connsiteX14" fmla="*/ 4683642 w 7894674"/>
                  <a:gd name="connsiteY14" fmla="*/ 2323214 h 3019647"/>
                  <a:gd name="connsiteX15" fmla="*/ 4577316 w 7894674"/>
                  <a:gd name="connsiteY15" fmla="*/ 2323214 h 3019647"/>
                  <a:gd name="connsiteX16" fmla="*/ 4577316 w 7894674"/>
                  <a:gd name="connsiteY16" fmla="*/ 2286000 h 3019647"/>
                  <a:gd name="connsiteX17" fmla="*/ 4513521 w 7894674"/>
                  <a:gd name="connsiteY17" fmla="*/ 2286000 h 3019647"/>
                  <a:gd name="connsiteX18" fmla="*/ 4513521 w 7894674"/>
                  <a:gd name="connsiteY18" fmla="*/ 2222205 h 3019647"/>
                  <a:gd name="connsiteX19" fmla="*/ 4455042 w 7894674"/>
                  <a:gd name="connsiteY19" fmla="*/ 2222205 h 3019647"/>
                  <a:gd name="connsiteX20" fmla="*/ 4455042 w 7894674"/>
                  <a:gd name="connsiteY20" fmla="*/ 2200940 h 3019647"/>
                  <a:gd name="connsiteX21" fmla="*/ 4369981 w 7894674"/>
                  <a:gd name="connsiteY21" fmla="*/ 2200940 h 3019647"/>
                  <a:gd name="connsiteX22" fmla="*/ 4369981 w 7894674"/>
                  <a:gd name="connsiteY22" fmla="*/ 2163726 h 3019647"/>
                  <a:gd name="connsiteX23" fmla="*/ 4306186 w 7894674"/>
                  <a:gd name="connsiteY23" fmla="*/ 2163726 h 3019647"/>
                  <a:gd name="connsiteX24" fmla="*/ 4306186 w 7894674"/>
                  <a:gd name="connsiteY24" fmla="*/ 2121195 h 3019647"/>
                  <a:gd name="connsiteX25" fmla="*/ 4253023 w 7894674"/>
                  <a:gd name="connsiteY25" fmla="*/ 2121195 h 3019647"/>
                  <a:gd name="connsiteX26" fmla="*/ 4253023 w 7894674"/>
                  <a:gd name="connsiteY26" fmla="*/ 2068033 h 3019647"/>
                  <a:gd name="connsiteX27" fmla="*/ 4125433 w 7894674"/>
                  <a:gd name="connsiteY27" fmla="*/ 2068033 h 3019647"/>
                  <a:gd name="connsiteX28" fmla="*/ 4125433 w 7894674"/>
                  <a:gd name="connsiteY28" fmla="*/ 2004237 h 3019647"/>
                  <a:gd name="connsiteX29" fmla="*/ 4051005 w 7894674"/>
                  <a:gd name="connsiteY29" fmla="*/ 2004237 h 3019647"/>
                  <a:gd name="connsiteX30" fmla="*/ 4051005 w 7894674"/>
                  <a:gd name="connsiteY30" fmla="*/ 1945758 h 3019647"/>
                  <a:gd name="connsiteX31" fmla="*/ 4013791 w 7894674"/>
                  <a:gd name="connsiteY31" fmla="*/ 1945758 h 3019647"/>
                  <a:gd name="connsiteX32" fmla="*/ 4013791 w 7894674"/>
                  <a:gd name="connsiteY32" fmla="*/ 1897912 h 3019647"/>
                  <a:gd name="connsiteX33" fmla="*/ 3960628 w 7894674"/>
                  <a:gd name="connsiteY33" fmla="*/ 1897912 h 3019647"/>
                  <a:gd name="connsiteX34" fmla="*/ 3960628 w 7894674"/>
                  <a:gd name="connsiteY34" fmla="*/ 1897912 h 3019647"/>
                  <a:gd name="connsiteX35" fmla="*/ 3960628 w 7894674"/>
                  <a:gd name="connsiteY35" fmla="*/ 1850065 h 3019647"/>
                  <a:gd name="connsiteX36" fmla="*/ 3896833 w 7894674"/>
                  <a:gd name="connsiteY36" fmla="*/ 1850065 h 3019647"/>
                  <a:gd name="connsiteX37" fmla="*/ 3896833 w 7894674"/>
                  <a:gd name="connsiteY37" fmla="*/ 1796902 h 3019647"/>
                  <a:gd name="connsiteX38" fmla="*/ 3827721 w 7894674"/>
                  <a:gd name="connsiteY38" fmla="*/ 1796902 h 3019647"/>
                  <a:gd name="connsiteX39" fmla="*/ 3827721 w 7894674"/>
                  <a:gd name="connsiteY39" fmla="*/ 1770321 h 3019647"/>
                  <a:gd name="connsiteX40" fmla="*/ 3742661 w 7894674"/>
                  <a:gd name="connsiteY40" fmla="*/ 1770321 h 3019647"/>
                  <a:gd name="connsiteX41" fmla="*/ 3742661 w 7894674"/>
                  <a:gd name="connsiteY41" fmla="*/ 1743740 h 3019647"/>
                  <a:gd name="connsiteX42" fmla="*/ 3700130 w 7894674"/>
                  <a:gd name="connsiteY42" fmla="*/ 1743740 h 3019647"/>
                  <a:gd name="connsiteX43" fmla="*/ 3700130 w 7894674"/>
                  <a:gd name="connsiteY43" fmla="*/ 1690577 h 3019647"/>
                  <a:gd name="connsiteX44" fmla="*/ 3583172 w 7894674"/>
                  <a:gd name="connsiteY44" fmla="*/ 1690577 h 3019647"/>
                  <a:gd name="connsiteX45" fmla="*/ 3583172 w 7894674"/>
                  <a:gd name="connsiteY45" fmla="*/ 1653363 h 3019647"/>
                  <a:gd name="connsiteX46" fmla="*/ 3540642 w 7894674"/>
                  <a:gd name="connsiteY46" fmla="*/ 1653363 h 3019647"/>
                  <a:gd name="connsiteX47" fmla="*/ 3540642 w 7894674"/>
                  <a:gd name="connsiteY47" fmla="*/ 1626781 h 3019647"/>
                  <a:gd name="connsiteX48" fmla="*/ 3471530 w 7894674"/>
                  <a:gd name="connsiteY48" fmla="*/ 1626781 h 3019647"/>
                  <a:gd name="connsiteX49" fmla="*/ 3471530 w 7894674"/>
                  <a:gd name="connsiteY49" fmla="*/ 1573619 h 3019647"/>
                  <a:gd name="connsiteX50" fmla="*/ 3423684 w 7894674"/>
                  <a:gd name="connsiteY50" fmla="*/ 1573619 h 3019647"/>
                  <a:gd name="connsiteX51" fmla="*/ 3423684 w 7894674"/>
                  <a:gd name="connsiteY51" fmla="*/ 1515140 h 3019647"/>
                  <a:gd name="connsiteX52" fmla="*/ 3370521 w 7894674"/>
                  <a:gd name="connsiteY52" fmla="*/ 1515140 h 3019647"/>
                  <a:gd name="connsiteX53" fmla="*/ 3370521 w 7894674"/>
                  <a:gd name="connsiteY53" fmla="*/ 1483242 h 3019647"/>
                  <a:gd name="connsiteX54" fmla="*/ 3322674 w 7894674"/>
                  <a:gd name="connsiteY54" fmla="*/ 1483242 h 3019647"/>
                  <a:gd name="connsiteX55" fmla="*/ 3322674 w 7894674"/>
                  <a:gd name="connsiteY55" fmla="*/ 1467293 h 3019647"/>
                  <a:gd name="connsiteX56" fmla="*/ 3285461 w 7894674"/>
                  <a:gd name="connsiteY56" fmla="*/ 1467293 h 3019647"/>
                  <a:gd name="connsiteX57" fmla="*/ 3285461 w 7894674"/>
                  <a:gd name="connsiteY57" fmla="*/ 1408814 h 3019647"/>
                  <a:gd name="connsiteX58" fmla="*/ 3226981 w 7894674"/>
                  <a:gd name="connsiteY58" fmla="*/ 1408814 h 3019647"/>
                  <a:gd name="connsiteX59" fmla="*/ 3226981 w 7894674"/>
                  <a:gd name="connsiteY59" fmla="*/ 1408814 h 3019647"/>
                  <a:gd name="connsiteX60" fmla="*/ 3226981 w 7894674"/>
                  <a:gd name="connsiteY60" fmla="*/ 1371600 h 3019647"/>
                  <a:gd name="connsiteX61" fmla="*/ 3157870 w 7894674"/>
                  <a:gd name="connsiteY61" fmla="*/ 1371600 h 3019647"/>
                  <a:gd name="connsiteX62" fmla="*/ 3157870 w 7894674"/>
                  <a:gd name="connsiteY62" fmla="*/ 1339702 h 3019647"/>
                  <a:gd name="connsiteX63" fmla="*/ 3104707 w 7894674"/>
                  <a:gd name="connsiteY63" fmla="*/ 1339702 h 3019647"/>
                  <a:gd name="connsiteX64" fmla="*/ 3104707 w 7894674"/>
                  <a:gd name="connsiteY64" fmla="*/ 1297172 h 3019647"/>
                  <a:gd name="connsiteX65" fmla="*/ 3051544 w 7894674"/>
                  <a:gd name="connsiteY65" fmla="*/ 1297172 h 3019647"/>
                  <a:gd name="connsiteX66" fmla="*/ 3051544 w 7894674"/>
                  <a:gd name="connsiteY66" fmla="*/ 1244009 h 3019647"/>
                  <a:gd name="connsiteX67" fmla="*/ 3019647 w 7894674"/>
                  <a:gd name="connsiteY67" fmla="*/ 1244009 h 3019647"/>
                  <a:gd name="connsiteX68" fmla="*/ 3019647 w 7894674"/>
                  <a:gd name="connsiteY68" fmla="*/ 1206795 h 3019647"/>
                  <a:gd name="connsiteX69" fmla="*/ 2966484 w 7894674"/>
                  <a:gd name="connsiteY69" fmla="*/ 1206795 h 3019647"/>
                  <a:gd name="connsiteX70" fmla="*/ 2966484 w 7894674"/>
                  <a:gd name="connsiteY70" fmla="*/ 1143000 h 3019647"/>
                  <a:gd name="connsiteX71" fmla="*/ 2908005 w 7894674"/>
                  <a:gd name="connsiteY71" fmla="*/ 1143000 h 3019647"/>
                  <a:gd name="connsiteX72" fmla="*/ 2908005 w 7894674"/>
                  <a:gd name="connsiteY72" fmla="*/ 1143000 h 3019647"/>
                  <a:gd name="connsiteX73" fmla="*/ 2908005 w 7894674"/>
                  <a:gd name="connsiteY73" fmla="*/ 1111102 h 3019647"/>
                  <a:gd name="connsiteX74" fmla="*/ 2822944 w 7894674"/>
                  <a:gd name="connsiteY74" fmla="*/ 1111102 h 3019647"/>
                  <a:gd name="connsiteX75" fmla="*/ 2822944 w 7894674"/>
                  <a:gd name="connsiteY75" fmla="*/ 1057940 h 3019647"/>
                  <a:gd name="connsiteX76" fmla="*/ 2695354 w 7894674"/>
                  <a:gd name="connsiteY76" fmla="*/ 1057940 h 3019647"/>
                  <a:gd name="connsiteX77" fmla="*/ 2695354 w 7894674"/>
                  <a:gd name="connsiteY77" fmla="*/ 1004777 h 3019647"/>
                  <a:gd name="connsiteX78" fmla="*/ 2626242 w 7894674"/>
                  <a:gd name="connsiteY78" fmla="*/ 1004777 h 3019647"/>
                  <a:gd name="connsiteX79" fmla="*/ 2626242 w 7894674"/>
                  <a:gd name="connsiteY79" fmla="*/ 956930 h 3019647"/>
                  <a:gd name="connsiteX80" fmla="*/ 2573079 w 7894674"/>
                  <a:gd name="connsiteY80" fmla="*/ 956930 h 3019647"/>
                  <a:gd name="connsiteX81" fmla="*/ 2573079 w 7894674"/>
                  <a:gd name="connsiteY81" fmla="*/ 919716 h 3019647"/>
                  <a:gd name="connsiteX82" fmla="*/ 2546498 w 7894674"/>
                  <a:gd name="connsiteY82" fmla="*/ 919716 h 3019647"/>
                  <a:gd name="connsiteX83" fmla="*/ 2546498 w 7894674"/>
                  <a:gd name="connsiteY83" fmla="*/ 861237 h 3019647"/>
                  <a:gd name="connsiteX84" fmla="*/ 2498651 w 7894674"/>
                  <a:gd name="connsiteY84" fmla="*/ 861237 h 3019647"/>
                  <a:gd name="connsiteX85" fmla="*/ 2498651 w 7894674"/>
                  <a:gd name="connsiteY85" fmla="*/ 861237 h 3019647"/>
                  <a:gd name="connsiteX86" fmla="*/ 2498651 w 7894674"/>
                  <a:gd name="connsiteY86" fmla="*/ 808075 h 3019647"/>
                  <a:gd name="connsiteX87" fmla="*/ 2498651 w 7894674"/>
                  <a:gd name="connsiteY87" fmla="*/ 808075 h 3019647"/>
                  <a:gd name="connsiteX88" fmla="*/ 2450805 w 7894674"/>
                  <a:gd name="connsiteY88" fmla="*/ 808075 h 3019647"/>
                  <a:gd name="connsiteX89" fmla="*/ 2450805 w 7894674"/>
                  <a:gd name="connsiteY89" fmla="*/ 792126 h 3019647"/>
                  <a:gd name="connsiteX90" fmla="*/ 2413591 w 7894674"/>
                  <a:gd name="connsiteY90" fmla="*/ 792126 h 3019647"/>
                  <a:gd name="connsiteX91" fmla="*/ 2413591 w 7894674"/>
                  <a:gd name="connsiteY91" fmla="*/ 738963 h 3019647"/>
                  <a:gd name="connsiteX92" fmla="*/ 2355112 w 7894674"/>
                  <a:gd name="connsiteY92" fmla="*/ 738963 h 3019647"/>
                  <a:gd name="connsiteX93" fmla="*/ 2355112 w 7894674"/>
                  <a:gd name="connsiteY93" fmla="*/ 685800 h 3019647"/>
                  <a:gd name="connsiteX94" fmla="*/ 2280684 w 7894674"/>
                  <a:gd name="connsiteY94" fmla="*/ 685800 h 3019647"/>
                  <a:gd name="connsiteX95" fmla="*/ 2280684 w 7894674"/>
                  <a:gd name="connsiteY95" fmla="*/ 643270 h 3019647"/>
                  <a:gd name="connsiteX96" fmla="*/ 2169042 w 7894674"/>
                  <a:gd name="connsiteY96" fmla="*/ 643270 h 3019647"/>
                  <a:gd name="connsiteX97" fmla="*/ 2169042 w 7894674"/>
                  <a:gd name="connsiteY97" fmla="*/ 611372 h 3019647"/>
                  <a:gd name="connsiteX98" fmla="*/ 2078665 w 7894674"/>
                  <a:gd name="connsiteY98" fmla="*/ 611372 h 3019647"/>
                  <a:gd name="connsiteX99" fmla="*/ 2078665 w 7894674"/>
                  <a:gd name="connsiteY99" fmla="*/ 542261 h 3019647"/>
                  <a:gd name="connsiteX100" fmla="*/ 1977656 w 7894674"/>
                  <a:gd name="connsiteY100" fmla="*/ 542261 h 3019647"/>
                  <a:gd name="connsiteX101" fmla="*/ 1977656 w 7894674"/>
                  <a:gd name="connsiteY101" fmla="*/ 483781 h 3019647"/>
                  <a:gd name="connsiteX102" fmla="*/ 1892595 w 7894674"/>
                  <a:gd name="connsiteY102" fmla="*/ 483781 h 3019647"/>
                  <a:gd name="connsiteX103" fmla="*/ 1892595 w 7894674"/>
                  <a:gd name="connsiteY103" fmla="*/ 483781 h 3019647"/>
                  <a:gd name="connsiteX104" fmla="*/ 1892595 w 7894674"/>
                  <a:gd name="connsiteY104" fmla="*/ 462516 h 3019647"/>
                  <a:gd name="connsiteX105" fmla="*/ 1807535 w 7894674"/>
                  <a:gd name="connsiteY105" fmla="*/ 462516 h 3019647"/>
                  <a:gd name="connsiteX106" fmla="*/ 1807535 w 7894674"/>
                  <a:gd name="connsiteY106" fmla="*/ 409354 h 3019647"/>
                  <a:gd name="connsiteX107" fmla="*/ 1754372 w 7894674"/>
                  <a:gd name="connsiteY107" fmla="*/ 409354 h 3019647"/>
                  <a:gd name="connsiteX108" fmla="*/ 1754372 w 7894674"/>
                  <a:gd name="connsiteY108" fmla="*/ 361507 h 3019647"/>
                  <a:gd name="connsiteX109" fmla="*/ 1616149 w 7894674"/>
                  <a:gd name="connsiteY109" fmla="*/ 361507 h 3019647"/>
                  <a:gd name="connsiteX110" fmla="*/ 1616149 w 7894674"/>
                  <a:gd name="connsiteY110" fmla="*/ 361507 h 3019647"/>
                  <a:gd name="connsiteX111" fmla="*/ 1616149 w 7894674"/>
                  <a:gd name="connsiteY111" fmla="*/ 324293 h 3019647"/>
                  <a:gd name="connsiteX112" fmla="*/ 1547037 w 7894674"/>
                  <a:gd name="connsiteY112" fmla="*/ 324293 h 3019647"/>
                  <a:gd name="connsiteX113" fmla="*/ 1547037 w 7894674"/>
                  <a:gd name="connsiteY113" fmla="*/ 281763 h 3019647"/>
                  <a:gd name="connsiteX114" fmla="*/ 1472609 w 7894674"/>
                  <a:gd name="connsiteY114" fmla="*/ 281763 h 3019647"/>
                  <a:gd name="connsiteX115" fmla="*/ 1472609 w 7894674"/>
                  <a:gd name="connsiteY115" fmla="*/ 244549 h 3019647"/>
                  <a:gd name="connsiteX116" fmla="*/ 1472609 w 7894674"/>
                  <a:gd name="connsiteY116" fmla="*/ 244549 h 3019647"/>
                  <a:gd name="connsiteX117" fmla="*/ 1419447 w 7894674"/>
                  <a:gd name="connsiteY117" fmla="*/ 244549 h 3019647"/>
                  <a:gd name="connsiteX118" fmla="*/ 1419447 w 7894674"/>
                  <a:gd name="connsiteY118" fmla="*/ 223284 h 3019647"/>
                  <a:gd name="connsiteX119" fmla="*/ 1387549 w 7894674"/>
                  <a:gd name="connsiteY119" fmla="*/ 223284 h 3019647"/>
                  <a:gd name="connsiteX120" fmla="*/ 1387549 w 7894674"/>
                  <a:gd name="connsiteY120" fmla="*/ 186070 h 3019647"/>
                  <a:gd name="connsiteX121" fmla="*/ 1233377 w 7894674"/>
                  <a:gd name="connsiteY121" fmla="*/ 186070 h 3019647"/>
                  <a:gd name="connsiteX122" fmla="*/ 1233377 w 7894674"/>
                  <a:gd name="connsiteY122" fmla="*/ 159488 h 3019647"/>
                  <a:gd name="connsiteX123" fmla="*/ 1063256 w 7894674"/>
                  <a:gd name="connsiteY123" fmla="*/ 159488 h 3019647"/>
                  <a:gd name="connsiteX124" fmla="*/ 1063256 w 7894674"/>
                  <a:gd name="connsiteY124" fmla="*/ 154172 h 3019647"/>
                  <a:gd name="connsiteX125" fmla="*/ 802758 w 7894674"/>
                  <a:gd name="connsiteY125" fmla="*/ 154172 h 3019647"/>
                  <a:gd name="connsiteX126" fmla="*/ 802758 w 7894674"/>
                  <a:gd name="connsiteY126" fmla="*/ 143540 h 3019647"/>
                  <a:gd name="connsiteX127" fmla="*/ 637954 w 7894674"/>
                  <a:gd name="connsiteY127" fmla="*/ 143540 h 3019647"/>
                  <a:gd name="connsiteX128" fmla="*/ 637954 w 7894674"/>
                  <a:gd name="connsiteY128" fmla="*/ 127591 h 3019647"/>
                  <a:gd name="connsiteX129" fmla="*/ 574158 w 7894674"/>
                  <a:gd name="connsiteY129" fmla="*/ 127591 h 3019647"/>
                  <a:gd name="connsiteX130" fmla="*/ 574158 w 7894674"/>
                  <a:gd name="connsiteY130" fmla="*/ 101009 h 3019647"/>
                  <a:gd name="connsiteX131" fmla="*/ 425302 w 7894674"/>
                  <a:gd name="connsiteY131" fmla="*/ 101009 h 3019647"/>
                  <a:gd name="connsiteX132" fmla="*/ 425302 w 7894674"/>
                  <a:gd name="connsiteY132" fmla="*/ 63795 h 3019647"/>
                  <a:gd name="connsiteX133" fmla="*/ 297712 w 7894674"/>
                  <a:gd name="connsiteY133" fmla="*/ 63795 h 3019647"/>
                  <a:gd name="connsiteX134" fmla="*/ 297712 w 7894674"/>
                  <a:gd name="connsiteY134" fmla="*/ 21265 h 3019647"/>
                  <a:gd name="connsiteX135" fmla="*/ 143540 w 7894674"/>
                  <a:gd name="connsiteY135" fmla="*/ 21265 h 3019647"/>
                  <a:gd name="connsiteX136" fmla="*/ 143540 w 7894674"/>
                  <a:gd name="connsiteY136" fmla="*/ 0 h 3019647"/>
                  <a:gd name="connsiteX137" fmla="*/ 0 w 7894674"/>
                  <a:gd name="connsiteY137" fmla="*/ 0 h 3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7894674" h="3019647">
                    <a:moveTo>
                      <a:pt x="7894674" y="3019647"/>
                    </a:moveTo>
                    <a:lnTo>
                      <a:pt x="6990907" y="3019647"/>
                    </a:lnTo>
                    <a:lnTo>
                      <a:pt x="6990907" y="2791047"/>
                    </a:lnTo>
                    <a:lnTo>
                      <a:pt x="6262577" y="2791047"/>
                    </a:lnTo>
                    <a:lnTo>
                      <a:pt x="6262577" y="2647507"/>
                    </a:lnTo>
                    <a:lnTo>
                      <a:pt x="5709684" y="2647507"/>
                    </a:lnTo>
                    <a:lnTo>
                      <a:pt x="5709684" y="2530549"/>
                    </a:lnTo>
                    <a:lnTo>
                      <a:pt x="5645888" y="2530549"/>
                    </a:lnTo>
                    <a:lnTo>
                      <a:pt x="5645888" y="2450805"/>
                    </a:lnTo>
                    <a:lnTo>
                      <a:pt x="4880344" y="2450805"/>
                    </a:lnTo>
                    <a:lnTo>
                      <a:pt x="4880344" y="2424223"/>
                    </a:lnTo>
                    <a:lnTo>
                      <a:pt x="4747437" y="2424223"/>
                    </a:lnTo>
                    <a:lnTo>
                      <a:pt x="4747437" y="2392326"/>
                    </a:lnTo>
                    <a:lnTo>
                      <a:pt x="4683642" y="2392326"/>
                    </a:lnTo>
                    <a:lnTo>
                      <a:pt x="4683642" y="2323214"/>
                    </a:lnTo>
                    <a:lnTo>
                      <a:pt x="4577316" y="2323214"/>
                    </a:lnTo>
                    <a:lnTo>
                      <a:pt x="4577316" y="2286000"/>
                    </a:lnTo>
                    <a:lnTo>
                      <a:pt x="4513521" y="2286000"/>
                    </a:lnTo>
                    <a:lnTo>
                      <a:pt x="4513521" y="2222205"/>
                    </a:lnTo>
                    <a:lnTo>
                      <a:pt x="4455042" y="2222205"/>
                    </a:lnTo>
                    <a:lnTo>
                      <a:pt x="4455042" y="2200940"/>
                    </a:lnTo>
                    <a:lnTo>
                      <a:pt x="4369981" y="2200940"/>
                    </a:lnTo>
                    <a:lnTo>
                      <a:pt x="4369981" y="2163726"/>
                    </a:lnTo>
                    <a:lnTo>
                      <a:pt x="4306186" y="2163726"/>
                    </a:lnTo>
                    <a:lnTo>
                      <a:pt x="4306186" y="2121195"/>
                    </a:lnTo>
                    <a:lnTo>
                      <a:pt x="4253023" y="2121195"/>
                    </a:lnTo>
                    <a:lnTo>
                      <a:pt x="4253023" y="2068033"/>
                    </a:lnTo>
                    <a:lnTo>
                      <a:pt x="4125433" y="2068033"/>
                    </a:lnTo>
                    <a:lnTo>
                      <a:pt x="4125433" y="2004237"/>
                    </a:lnTo>
                    <a:lnTo>
                      <a:pt x="4051005" y="2004237"/>
                    </a:lnTo>
                    <a:lnTo>
                      <a:pt x="4051005" y="1945758"/>
                    </a:lnTo>
                    <a:lnTo>
                      <a:pt x="4013791" y="1945758"/>
                    </a:lnTo>
                    <a:lnTo>
                      <a:pt x="4013791" y="1897912"/>
                    </a:lnTo>
                    <a:lnTo>
                      <a:pt x="3960628" y="1897912"/>
                    </a:lnTo>
                    <a:lnTo>
                      <a:pt x="3960628" y="1897912"/>
                    </a:lnTo>
                    <a:lnTo>
                      <a:pt x="3960628" y="1850065"/>
                    </a:lnTo>
                    <a:lnTo>
                      <a:pt x="3896833" y="1850065"/>
                    </a:lnTo>
                    <a:lnTo>
                      <a:pt x="3896833" y="1796902"/>
                    </a:lnTo>
                    <a:lnTo>
                      <a:pt x="3827721" y="1796902"/>
                    </a:lnTo>
                    <a:lnTo>
                      <a:pt x="3827721" y="1770321"/>
                    </a:lnTo>
                    <a:lnTo>
                      <a:pt x="3742661" y="1770321"/>
                    </a:lnTo>
                    <a:lnTo>
                      <a:pt x="3742661" y="1743740"/>
                    </a:lnTo>
                    <a:lnTo>
                      <a:pt x="3700130" y="1743740"/>
                    </a:lnTo>
                    <a:lnTo>
                      <a:pt x="3700130" y="1690577"/>
                    </a:lnTo>
                    <a:lnTo>
                      <a:pt x="3583172" y="1690577"/>
                    </a:lnTo>
                    <a:lnTo>
                      <a:pt x="3583172" y="1653363"/>
                    </a:lnTo>
                    <a:lnTo>
                      <a:pt x="3540642" y="1653363"/>
                    </a:lnTo>
                    <a:lnTo>
                      <a:pt x="3540642" y="1626781"/>
                    </a:lnTo>
                    <a:lnTo>
                      <a:pt x="3471530" y="1626781"/>
                    </a:lnTo>
                    <a:lnTo>
                      <a:pt x="3471530" y="1573619"/>
                    </a:lnTo>
                    <a:lnTo>
                      <a:pt x="3423684" y="1573619"/>
                    </a:lnTo>
                    <a:lnTo>
                      <a:pt x="3423684" y="1515140"/>
                    </a:lnTo>
                    <a:lnTo>
                      <a:pt x="3370521" y="1515140"/>
                    </a:lnTo>
                    <a:lnTo>
                      <a:pt x="3370521" y="1483242"/>
                    </a:lnTo>
                    <a:lnTo>
                      <a:pt x="3322674" y="1483242"/>
                    </a:lnTo>
                    <a:lnTo>
                      <a:pt x="3322674" y="1467293"/>
                    </a:lnTo>
                    <a:lnTo>
                      <a:pt x="3285461" y="1467293"/>
                    </a:lnTo>
                    <a:lnTo>
                      <a:pt x="3285461" y="1408814"/>
                    </a:lnTo>
                    <a:lnTo>
                      <a:pt x="3226981" y="1408814"/>
                    </a:lnTo>
                    <a:lnTo>
                      <a:pt x="3226981" y="1408814"/>
                    </a:lnTo>
                    <a:lnTo>
                      <a:pt x="3226981" y="1371600"/>
                    </a:lnTo>
                    <a:lnTo>
                      <a:pt x="3157870" y="1371600"/>
                    </a:lnTo>
                    <a:lnTo>
                      <a:pt x="3157870" y="1339702"/>
                    </a:lnTo>
                    <a:lnTo>
                      <a:pt x="3104707" y="1339702"/>
                    </a:lnTo>
                    <a:lnTo>
                      <a:pt x="3104707" y="1297172"/>
                    </a:lnTo>
                    <a:lnTo>
                      <a:pt x="3051544" y="1297172"/>
                    </a:lnTo>
                    <a:lnTo>
                      <a:pt x="3051544" y="1244009"/>
                    </a:lnTo>
                    <a:lnTo>
                      <a:pt x="3019647" y="1244009"/>
                    </a:lnTo>
                    <a:lnTo>
                      <a:pt x="3019647" y="1206795"/>
                    </a:lnTo>
                    <a:lnTo>
                      <a:pt x="2966484" y="1206795"/>
                    </a:lnTo>
                    <a:lnTo>
                      <a:pt x="2966484" y="1143000"/>
                    </a:lnTo>
                    <a:lnTo>
                      <a:pt x="2908005" y="1143000"/>
                    </a:lnTo>
                    <a:lnTo>
                      <a:pt x="2908005" y="1143000"/>
                    </a:lnTo>
                    <a:lnTo>
                      <a:pt x="2908005" y="1111102"/>
                    </a:lnTo>
                    <a:lnTo>
                      <a:pt x="2822944" y="1111102"/>
                    </a:lnTo>
                    <a:lnTo>
                      <a:pt x="2822944" y="1057940"/>
                    </a:lnTo>
                    <a:lnTo>
                      <a:pt x="2695354" y="1057940"/>
                    </a:lnTo>
                    <a:lnTo>
                      <a:pt x="2695354" y="1004777"/>
                    </a:lnTo>
                    <a:lnTo>
                      <a:pt x="2626242" y="1004777"/>
                    </a:lnTo>
                    <a:lnTo>
                      <a:pt x="2626242" y="956930"/>
                    </a:lnTo>
                    <a:lnTo>
                      <a:pt x="2573079" y="956930"/>
                    </a:lnTo>
                    <a:lnTo>
                      <a:pt x="2573079" y="919716"/>
                    </a:lnTo>
                    <a:lnTo>
                      <a:pt x="2546498" y="919716"/>
                    </a:lnTo>
                    <a:lnTo>
                      <a:pt x="2546498" y="861237"/>
                    </a:lnTo>
                    <a:lnTo>
                      <a:pt x="2498651" y="861237"/>
                    </a:lnTo>
                    <a:lnTo>
                      <a:pt x="2498651" y="861237"/>
                    </a:lnTo>
                    <a:lnTo>
                      <a:pt x="2498651" y="808075"/>
                    </a:lnTo>
                    <a:lnTo>
                      <a:pt x="2498651" y="808075"/>
                    </a:lnTo>
                    <a:lnTo>
                      <a:pt x="2450805" y="808075"/>
                    </a:lnTo>
                    <a:lnTo>
                      <a:pt x="2450805" y="792126"/>
                    </a:lnTo>
                    <a:lnTo>
                      <a:pt x="2413591" y="792126"/>
                    </a:lnTo>
                    <a:lnTo>
                      <a:pt x="2413591" y="738963"/>
                    </a:lnTo>
                    <a:lnTo>
                      <a:pt x="2355112" y="738963"/>
                    </a:lnTo>
                    <a:lnTo>
                      <a:pt x="2355112" y="685800"/>
                    </a:lnTo>
                    <a:lnTo>
                      <a:pt x="2280684" y="685800"/>
                    </a:lnTo>
                    <a:lnTo>
                      <a:pt x="2280684" y="643270"/>
                    </a:lnTo>
                    <a:lnTo>
                      <a:pt x="2169042" y="643270"/>
                    </a:lnTo>
                    <a:lnTo>
                      <a:pt x="2169042" y="611372"/>
                    </a:lnTo>
                    <a:lnTo>
                      <a:pt x="2078665" y="611372"/>
                    </a:lnTo>
                    <a:lnTo>
                      <a:pt x="2078665" y="542261"/>
                    </a:lnTo>
                    <a:lnTo>
                      <a:pt x="1977656" y="542261"/>
                    </a:lnTo>
                    <a:lnTo>
                      <a:pt x="1977656" y="483781"/>
                    </a:lnTo>
                    <a:lnTo>
                      <a:pt x="1892595" y="483781"/>
                    </a:lnTo>
                    <a:lnTo>
                      <a:pt x="1892595" y="483781"/>
                    </a:lnTo>
                    <a:lnTo>
                      <a:pt x="1892595" y="462516"/>
                    </a:lnTo>
                    <a:lnTo>
                      <a:pt x="1807535" y="462516"/>
                    </a:lnTo>
                    <a:lnTo>
                      <a:pt x="1807535" y="409354"/>
                    </a:lnTo>
                    <a:lnTo>
                      <a:pt x="1754372" y="409354"/>
                    </a:lnTo>
                    <a:lnTo>
                      <a:pt x="1754372" y="361507"/>
                    </a:lnTo>
                    <a:lnTo>
                      <a:pt x="1616149" y="361507"/>
                    </a:lnTo>
                    <a:lnTo>
                      <a:pt x="1616149" y="361507"/>
                    </a:lnTo>
                    <a:lnTo>
                      <a:pt x="1616149" y="324293"/>
                    </a:lnTo>
                    <a:lnTo>
                      <a:pt x="1547037" y="324293"/>
                    </a:lnTo>
                    <a:lnTo>
                      <a:pt x="1547037" y="281763"/>
                    </a:lnTo>
                    <a:lnTo>
                      <a:pt x="1472609" y="281763"/>
                    </a:lnTo>
                    <a:lnTo>
                      <a:pt x="1472609" y="244549"/>
                    </a:lnTo>
                    <a:lnTo>
                      <a:pt x="1472609" y="244549"/>
                    </a:lnTo>
                    <a:lnTo>
                      <a:pt x="1419447" y="244549"/>
                    </a:lnTo>
                    <a:lnTo>
                      <a:pt x="1419447" y="223284"/>
                    </a:lnTo>
                    <a:lnTo>
                      <a:pt x="1387549" y="223284"/>
                    </a:lnTo>
                    <a:lnTo>
                      <a:pt x="1387549" y="186070"/>
                    </a:lnTo>
                    <a:lnTo>
                      <a:pt x="1233377" y="186070"/>
                    </a:lnTo>
                    <a:lnTo>
                      <a:pt x="1233377" y="159488"/>
                    </a:lnTo>
                    <a:lnTo>
                      <a:pt x="1063256" y="159488"/>
                    </a:lnTo>
                    <a:lnTo>
                      <a:pt x="1063256" y="154172"/>
                    </a:lnTo>
                    <a:lnTo>
                      <a:pt x="802758" y="154172"/>
                    </a:lnTo>
                    <a:lnTo>
                      <a:pt x="802758" y="143540"/>
                    </a:lnTo>
                    <a:lnTo>
                      <a:pt x="637954" y="143540"/>
                    </a:lnTo>
                    <a:lnTo>
                      <a:pt x="637954" y="127591"/>
                    </a:lnTo>
                    <a:lnTo>
                      <a:pt x="574158" y="127591"/>
                    </a:lnTo>
                    <a:lnTo>
                      <a:pt x="574158" y="101009"/>
                    </a:lnTo>
                    <a:lnTo>
                      <a:pt x="425302" y="101009"/>
                    </a:lnTo>
                    <a:lnTo>
                      <a:pt x="425302" y="63795"/>
                    </a:lnTo>
                    <a:lnTo>
                      <a:pt x="297712" y="63795"/>
                    </a:lnTo>
                    <a:lnTo>
                      <a:pt x="297712" y="21265"/>
                    </a:lnTo>
                    <a:lnTo>
                      <a:pt x="143540" y="21265"/>
                    </a:lnTo>
                    <a:lnTo>
                      <a:pt x="143540" y="0"/>
                    </a:lnTo>
                    <a:lnTo>
                      <a:pt x="0" y="0"/>
                    </a:lnTo>
                  </a:path>
                </a:pathLst>
              </a:custGeom>
              <a:noFill/>
              <a:ln w="1905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3" name="Freeform: Shape 463">
                <a:extLst>
                  <a:ext uri="{FF2B5EF4-FFF2-40B4-BE49-F238E27FC236}">
                    <a16:creationId xmlns:a16="http://schemas.microsoft.com/office/drawing/2014/main" id="{99ACB3DB-46C6-2321-4695-75EDA460D29F}"/>
                  </a:ext>
                </a:extLst>
              </p:cNvPr>
              <p:cNvSpPr/>
              <p:nvPr/>
            </p:nvSpPr>
            <p:spPr bwMode="auto">
              <a:xfrm>
                <a:off x="2025502" y="1669312"/>
                <a:ext cx="223284" cy="85060"/>
              </a:xfrm>
              <a:custGeom>
                <a:avLst/>
                <a:gdLst>
                  <a:gd name="connsiteX0" fmla="*/ 0 w 223284"/>
                  <a:gd name="connsiteY0" fmla="*/ 0 h 85060"/>
                  <a:gd name="connsiteX1" fmla="*/ 85061 w 223284"/>
                  <a:gd name="connsiteY1" fmla="*/ 0 h 85060"/>
                  <a:gd name="connsiteX2" fmla="*/ 85061 w 223284"/>
                  <a:gd name="connsiteY2" fmla="*/ 47846 h 85060"/>
                  <a:gd name="connsiteX3" fmla="*/ 223284 w 223284"/>
                  <a:gd name="connsiteY3" fmla="*/ 47846 h 85060"/>
                  <a:gd name="connsiteX4" fmla="*/ 223284 w 223284"/>
                  <a:gd name="connsiteY4" fmla="*/ 85060 h 85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84" h="85060">
                    <a:moveTo>
                      <a:pt x="0" y="0"/>
                    </a:moveTo>
                    <a:lnTo>
                      <a:pt x="85061" y="0"/>
                    </a:lnTo>
                    <a:lnTo>
                      <a:pt x="85061" y="47846"/>
                    </a:lnTo>
                    <a:lnTo>
                      <a:pt x="223284" y="47846"/>
                    </a:lnTo>
                    <a:lnTo>
                      <a:pt x="223284" y="85060"/>
                    </a:lnTo>
                  </a:path>
                </a:pathLst>
              </a:custGeom>
              <a:noFill/>
              <a:ln w="1905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54" name="Freeform: Shape 461">
              <a:extLst>
                <a:ext uri="{FF2B5EF4-FFF2-40B4-BE49-F238E27FC236}">
                  <a16:creationId xmlns:a16="http://schemas.microsoft.com/office/drawing/2014/main" id="{312B4999-F182-83F6-CAE0-E7B9C8A4D43C}"/>
                </a:ext>
              </a:extLst>
            </p:cNvPr>
            <p:cNvSpPr/>
            <p:nvPr/>
          </p:nvSpPr>
          <p:spPr bwMode="auto">
            <a:xfrm>
              <a:off x="2012930" y="1646378"/>
              <a:ext cx="7947837" cy="2977116"/>
            </a:xfrm>
            <a:custGeom>
              <a:avLst/>
              <a:gdLst>
                <a:gd name="connsiteX0" fmla="*/ 7947837 w 7947837"/>
                <a:gd name="connsiteY0" fmla="*/ 2977116 h 2977116"/>
                <a:gd name="connsiteX1" fmla="*/ 7293935 w 7947837"/>
                <a:gd name="connsiteY1" fmla="*/ 2977116 h 2977116"/>
                <a:gd name="connsiteX2" fmla="*/ 7293935 w 7947837"/>
                <a:gd name="connsiteY2" fmla="*/ 2684721 h 2977116"/>
                <a:gd name="connsiteX3" fmla="*/ 6719777 w 7947837"/>
                <a:gd name="connsiteY3" fmla="*/ 2684721 h 2977116"/>
                <a:gd name="connsiteX4" fmla="*/ 6719777 w 7947837"/>
                <a:gd name="connsiteY4" fmla="*/ 2509284 h 2977116"/>
                <a:gd name="connsiteX5" fmla="*/ 6613451 w 7947837"/>
                <a:gd name="connsiteY5" fmla="*/ 2509284 h 2977116"/>
                <a:gd name="connsiteX6" fmla="*/ 6613451 w 7947837"/>
                <a:gd name="connsiteY6" fmla="*/ 2328530 h 2977116"/>
                <a:gd name="connsiteX7" fmla="*/ 6305107 w 7947837"/>
                <a:gd name="connsiteY7" fmla="*/ 2328530 h 2977116"/>
                <a:gd name="connsiteX8" fmla="*/ 6305107 w 7947837"/>
                <a:gd name="connsiteY8" fmla="*/ 2216888 h 2977116"/>
                <a:gd name="connsiteX9" fmla="*/ 6241312 w 7947837"/>
                <a:gd name="connsiteY9" fmla="*/ 2216888 h 2977116"/>
                <a:gd name="connsiteX10" fmla="*/ 6241312 w 7947837"/>
                <a:gd name="connsiteY10" fmla="*/ 2153093 h 2977116"/>
                <a:gd name="connsiteX11" fmla="*/ 6002079 w 7947837"/>
                <a:gd name="connsiteY11" fmla="*/ 2153093 h 2977116"/>
                <a:gd name="connsiteX12" fmla="*/ 6002079 w 7947837"/>
                <a:gd name="connsiteY12" fmla="*/ 2083981 h 2977116"/>
                <a:gd name="connsiteX13" fmla="*/ 5911702 w 7947837"/>
                <a:gd name="connsiteY13" fmla="*/ 2083981 h 2977116"/>
                <a:gd name="connsiteX14" fmla="*/ 5911702 w 7947837"/>
                <a:gd name="connsiteY14" fmla="*/ 2009553 h 2977116"/>
                <a:gd name="connsiteX15" fmla="*/ 5486400 w 7947837"/>
                <a:gd name="connsiteY15" fmla="*/ 2009553 h 2977116"/>
                <a:gd name="connsiteX16" fmla="*/ 5486400 w 7947837"/>
                <a:gd name="connsiteY16" fmla="*/ 1982972 h 2977116"/>
                <a:gd name="connsiteX17" fmla="*/ 5390707 w 7947837"/>
                <a:gd name="connsiteY17" fmla="*/ 1982972 h 2977116"/>
                <a:gd name="connsiteX18" fmla="*/ 5390707 w 7947837"/>
                <a:gd name="connsiteY18" fmla="*/ 1919177 h 2977116"/>
                <a:gd name="connsiteX19" fmla="*/ 5353493 w 7947837"/>
                <a:gd name="connsiteY19" fmla="*/ 1919177 h 2977116"/>
                <a:gd name="connsiteX20" fmla="*/ 5353493 w 7947837"/>
                <a:gd name="connsiteY20" fmla="*/ 1860698 h 2977116"/>
                <a:gd name="connsiteX21" fmla="*/ 4726172 w 7947837"/>
                <a:gd name="connsiteY21" fmla="*/ 1860698 h 2977116"/>
                <a:gd name="connsiteX22" fmla="*/ 4726172 w 7947837"/>
                <a:gd name="connsiteY22" fmla="*/ 1796902 h 2977116"/>
                <a:gd name="connsiteX23" fmla="*/ 4619847 w 7947837"/>
                <a:gd name="connsiteY23" fmla="*/ 1796902 h 2977116"/>
                <a:gd name="connsiteX24" fmla="*/ 4619847 w 7947837"/>
                <a:gd name="connsiteY24" fmla="*/ 1759688 h 2977116"/>
                <a:gd name="connsiteX25" fmla="*/ 4508205 w 7947837"/>
                <a:gd name="connsiteY25" fmla="*/ 1759688 h 2977116"/>
                <a:gd name="connsiteX26" fmla="*/ 4508205 w 7947837"/>
                <a:gd name="connsiteY26" fmla="*/ 1722474 h 2977116"/>
                <a:gd name="connsiteX27" fmla="*/ 4428461 w 7947837"/>
                <a:gd name="connsiteY27" fmla="*/ 1722474 h 2977116"/>
                <a:gd name="connsiteX28" fmla="*/ 4428461 w 7947837"/>
                <a:gd name="connsiteY28" fmla="*/ 1669312 h 2977116"/>
                <a:gd name="connsiteX29" fmla="*/ 4284921 w 7947837"/>
                <a:gd name="connsiteY29" fmla="*/ 1669312 h 2977116"/>
                <a:gd name="connsiteX30" fmla="*/ 4284921 w 7947837"/>
                <a:gd name="connsiteY30" fmla="*/ 1605516 h 2977116"/>
                <a:gd name="connsiteX31" fmla="*/ 4136065 w 7947837"/>
                <a:gd name="connsiteY31" fmla="*/ 1605516 h 2977116"/>
                <a:gd name="connsiteX32" fmla="*/ 4136065 w 7947837"/>
                <a:gd name="connsiteY32" fmla="*/ 1573619 h 2977116"/>
                <a:gd name="connsiteX33" fmla="*/ 4088219 w 7947837"/>
                <a:gd name="connsiteY33" fmla="*/ 1573619 h 2977116"/>
                <a:gd name="connsiteX34" fmla="*/ 4088219 w 7947837"/>
                <a:gd name="connsiteY34" fmla="*/ 1531088 h 2977116"/>
                <a:gd name="connsiteX35" fmla="*/ 3997842 w 7947837"/>
                <a:gd name="connsiteY35" fmla="*/ 1531088 h 2977116"/>
                <a:gd name="connsiteX36" fmla="*/ 3997842 w 7947837"/>
                <a:gd name="connsiteY36" fmla="*/ 1488558 h 2977116"/>
                <a:gd name="connsiteX37" fmla="*/ 3949996 w 7947837"/>
                <a:gd name="connsiteY37" fmla="*/ 1488558 h 2977116"/>
                <a:gd name="connsiteX38" fmla="*/ 3949996 w 7947837"/>
                <a:gd name="connsiteY38" fmla="*/ 1488558 h 2977116"/>
                <a:gd name="connsiteX39" fmla="*/ 3928730 w 7947837"/>
                <a:gd name="connsiteY39" fmla="*/ 1467292 h 2977116"/>
                <a:gd name="connsiteX40" fmla="*/ 3949996 w 7947837"/>
                <a:gd name="connsiteY40" fmla="*/ 1446026 h 2977116"/>
                <a:gd name="connsiteX41" fmla="*/ 3726712 w 7947837"/>
                <a:gd name="connsiteY41" fmla="*/ 1446026 h 2977116"/>
                <a:gd name="connsiteX42" fmla="*/ 3726712 w 7947837"/>
                <a:gd name="connsiteY42" fmla="*/ 1403498 h 2977116"/>
                <a:gd name="connsiteX43" fmla="*/ 3646968 w 7947837"/>
                <a:gd name="connsiteY43" fmla="*/ 1403498 h 2977116"/>
                <a:gd name="connsiteX44" fmla="*/ 3646968 w 7947837"/>
                <a:gd name="connsiteY44" fmla="*/ 1366284 h 2977116"/>
                <a:gd name="connsiteX45" fmla="*/ 3572540 w 7947837"/>
                <a:gd name="connsiteY45" fmla="*/ 1366284 h 2977116"/>
                <a:gd name="connsiteX46" fmla="*/ 3572540 w 7947837"/>
                <a:gd name="connsiteY46" fmla="*/ 1297172 h 2977116"/>
                <a:gd name="connsiteX47" fmla="*/ 3487479 w 7947837"/>
                <a:gd name="connsiteY47" fmla="*/ 1297172 h 2977116"/>
                <a:gd name="connsiteX48" fmla="*/ 3487479 w 7947837"/>
                <a:gd name="connsiteY48" fmla="*/ 1281223 h 2977116"/>
                <a:gd name="connsiteX49" fmla="*/ 3434316 w 7947837"/>
                <a:gd name="connsiteY49" fmla="*/ 1281223 h 2977116"/>
                <a:gd name="connsiteX50" fmla="*/ 3434316 w 7947837"/>
                <a:gd name="connsiteY50" fmla="*/ 1249325 h 2977116"/>
                <a:gd name="connsiteX51" fmla="*/ 3381154 w 7947837"/>
                <a:gd name="connsiteY51" fmla="*/ 1249325 h 2977116"/>
                <a:gd name="connsiteX52" fmla="*/ 3381154 w 7947837"/>
                <a:gd name="connsiteY52" fmla="*/ 1201479 h 2977116"/>
                <a:gd name="connsiteX53" fmla="*/ 3327991 w 7947837"/>
                <a:gd name="connsiteY53" fmla="*/ 1201479 h 2977116"/>
                <a:gd name="connsiteX54" fmla="*/ 3327991 w 7947837"/>
                <a:gd name="connsiteY54" fmla="*/ 1158949 h 2977116"/>
                <a:gd name="connsiteX55" fmla="*/ 3232298 w 7947837"/>
                <a:gd name="connsiteY55" fmla="*/ 1158949 h 2977116"/>
                <a:gd name="connsiteX56" fmla="*/ 3232298 w 7947837"/>
                <a:gd name="connsiteY56" fmla="*/ 1132367 h 2977116"/>
                <a:gd name="connsiteX57" fmla="*/ 3195084 w 7947837"/>
                <a:gd name="connsiteY57" fmla="*/ 1132367 h 2977116"/>
                <a:gd name="connsiteX58" fmla="*/ 3195084 w 7947837"/>
                <a:gd name="connsiteY58" fmla="*/ 1079205 h 2977116"/>
                <a:gd name="connsiteX59" fmla="*/ 3024963 w 7947837"/>
                <a:gd name="connsiteY59" fmla="*/ 1079205 h 2977116"/>
                <a:gd name="connsiteX60" fmla="*/ 3024963 w 7947837"/>
                <a:gd name="connsiteY60" fmla="*/ 1004777 h 2977116"/>
                <a:gd name="connsiteX61" fmla="*/ 2950535 w 7947837"/>
                <a:gd name="connsiteY61" fmla="*/ 1004777 h 2977116"/>
                <a:gd name="connsiteX62" fmla="*/ 2950535 w 7947837"/>
                <a:gd name="connsiteY62" fmla="*/ 983512 h 2977116"/>
                <a:gd name="connsiteX63" fmla="*/ 2854842 w 7947837"/>
                <a:gd name="connsiteY63" fmla="*/ 983512 h 2977116"/>
                <a:gd name="connsiteX64" fmla="*/ 2854842 w 7947837"/>
                <a:gd name="connsiteY64" fmla="*/ 909084 h 2977116"/>
                <a:gd name="connsiteX65" fmla="*/ 2769782 w 7947837"/>
                <a:gd name="connsiteY65" fmla="*/ 909084 h 2977116"/>
                <a:gd name="connsiteX66" fmla="*/ 2769782 w 7947837"/>
                <a:gd name="connsiteY66" fmla="*/ 850605 h 2977116"/>
                <a:gd name="connsiteX67" fmla="*/ 2705986 w 7947837"/>
                <a:gd name="connsiteY67" fmla="*/ 850605 h 2977116"/>
                <a:gd name="connsiteX68" fmla="*/ 2705986 w 7947837"/>
                <a:gd name="connsiteY68" fmla="*/ 813391 h 2977116"/>
                <a:gd name="connsiteX69" fmla="*/ 2541182 w 7947837"/>
                <a:gd name="connsiteY69" fmla="*/ 813391 h 2977116"/>
                <a:gd name="connsiteX70" fmla="*/ 2541182 w 7947837"/>
                <a:gd name="connsiteY70" fmla="*/ 749595 h 2977116"/>
                <a:gd name="connsiteX71" fmla="*/ 2461437 w 7947837"/>
                <a:gd name="connsiteY71" fmla="*/ 749595 h 2977116"/>
                <a:gd name="connsiteX72" fmla="*/ 2461437 w 7947837"/>
                <a:gd name="connsiteY72" fmla="*/ 680484 h 2977116"/>
                <a:gd name="connsiteX73" fmla="*/ 2413591 w 7947837"/>
                <a:gd name="connsiteY73" fmla="*/ 680484 h 2977116"/>
                <a:gd name="connsiteX74" fmla="*/ 2413591 w 7947837"/>
                <a:gd name="connsiteY74" fmla="*/ 648586 h 2977116"/>
                <a:gd name="connsiteX75" fmla="*/ 2355112 w 7947837"/>
                <a:gd name="connsiteY75" fmla="*/ 648586 h 2977116"/>
                <a:gd name="connsiteX76" fmla="*/ 2355112 w 7947837"/>
                <a:gd name="connsiteY76" fmla="*/ 600739 h 2977116"/>
                <a:gd name="connsiteX77" fmla="*/ 2339163 w 7947837"/>
                <a:gd name="connsiteY77" fmla="*/ 600739 h 2977116"/>
                <a:gd name="connsiteX78" fmla="*/ 2339163 w 7947837"/>
                <a:gd name="connsiteY78" fmla="*/ 563525 h 2977116"/>
                <a:gd name="connsiteX79" fmla="*/ 2291316 w 7947837"/>
                <a:gd name="connsiteY79" fmla="*/ 563525 h 2977116"/>
                <a:gd name="connsiteX80" fmla="*/ 2291316 w 7947837"/>
                <a:gd name="connsiteY80" fmla="*/ 510363 h 2977116"/>
                <a:gd name="connsiteX81" fmla="*/ 2216889 w 7947837"/>
                <a:gd name="connsiteY81" fmla="*/ 510363 h 2977116"/>
                <a:gd name="connsiteX82" fmla="*/ 2216889 w 7947837"/>
                <a:gd name="connsiteY82" fmla="*/ 462516 h 2977116"/>
                <a:gd name="connsiteX83" fmla="*/ 2169042 w 7947837"/>
                <a:gd name="connsiteY83" fmla="*/ 462516 h 2977116"/>
                <a:gd name="connsiteX84" fmla="*/ 2169042 w 7947837"/>
                <a:gd name="connsiteY84" fmla="*/ 462516 h 2977116"/>
                <a:gd name="connsiteX85" fmla="*/ 2169042 w 7947837"/>
                <a:gd name="connsiteY85" fmla="*/ 430619 h 2977116"/>
                <a:gd name="connsiteX86" fmla="*/ 2110563 w 7947837"/>
                <a:gd name="connsiteY86" fmla="*/ 430619 h 2977116"/>
                <a:gd name="connsiteX87" fmla="*/ 2110563 w 7947837"/>
                <a:gd name="connsiteY87" fmla="*/ 398721 h 2977116"/>
                <a:gd name="connsiteX88" fmla="*/ 2057400 w 7947837"/>
                <a:gd name="connsiteY88" fmla="*/ 398721 h 2977116"/>
                <a:gd name="connsiteX89" fmla="*/ 2057400 w 7947837"/>
                <a:gd name="connsiteY89" fmla="*/ 350874 h 2977116"/>
                <a:gd name="connsiteX90" fmla="*/ 1924493 w 7947837"/>
                <a:gd name="connsiteY90" fmla="*/ 350874 h 2977116"/>
                <a:gd name="connsiteX91" fmla="*/ 1924493 w 7947837"/>
                <a:gd name="connsiteY91" fmla="*/ 303028 h 2977116"/>
                <a:gd name="connsiteX92" fmla="*/ 1871330 w 7947837"/>
                <a:gd name="connsiteY92" fmla="*/ 303028 h 2977116"/>
                <a:gd name="connsiteX93" fmla="*/ 1871330 w 7947837"/>
                <a:gd name="connsiteY93" fmla="*/ 265814 h 2977116"/>
                <a:gd name="connsiteX94" fmla="*/ 1770321 w 7947837"/>
                <a:gd name="connsiteY94" fmla="*/ 265814 h 2977116"/>
                <a:gd name="connsiteX95" fmla="*/ 1770321 w 7947837"/>
                <a:gd name="connsiteY95" fmla="*/ 244549 h 2977116"/>
                <a:gd name="connsiteX96" fmla="*/ 1642730 w 7947837"/>
                <a:gd name="connsiteY96" fmla="*/ 244549 h 2977116"/>
                <a:gd name="connsiteX97" fmla="*/ 1642730 w 7947837"/>
                <a:gd name="connsiteY97" fmla="*/ 207335 h 2977116"/>
                <a:gd name="connsiteX98" fmla="*/ 1461977 w 7947837"/>
                <a:gd name="connsiteY98" fmla="*/ 207335 h 2977116"/>
                <a:gd name="connsiteX99" fmla="*/ 1461977 w 7947837"/>
                <a:gd name="connsiteY99" fmla="*/ 186070 h 2977116"/>
                <a:gd name="connsiteX100" fmla="*/ 1339702 w 7947837"/>
                <a:gd name="connsiteY100" fmla="*/ 186070 h 2977116"/>
                <a:gd name="connsiteX101" fmla="*/ 1339702 w 7947837"/>
                <a:gd name="connsiteY101" fmla="*/ 154172 h 2977116"/>
                <a:gd name="connsiteX102" fmla="*/ 940982 w 7947837"/>
                <a:gd name="connsiteY102" fmla="*/ 154172 h 2977116"/>
                <a:gd name="connsiteX103" fmla="*/ 940982 w 7947837"/>
                <a:gd name="connsiteY103" fmla="*/ 138223 h 2977116"/>
                <a:gd name="connsiteX104" fmla="*/ 882502 w 7947837"/>
                <a:gd name="connsiteY104" fmla="*/ 138223 h 2977116"/>
                <a:gd name="connsiteX105" fmla="*/ 882502 w 7947837"/>
                <a:gd name="connsiteY105" fmla="*/ 116958 h 2977116"/>
                <a:gd name="connsiteX106" fmla="*/ 717698 w 7947837"/>
                <a:gd name="connsiteY106" fmla="*/ 116958 h 2977116"/>
                <a:gd name="connsiteX107" fmla="*/ 717698 w 7947837"/>
                <a:gd name="connsiteY107" fmla="*/ 106325 h 2977116"/>
                <a:gd name="connsiteX108" fmla="*/ 552893 w 7947837"/>
                <a:gd name="connsiteY108" fmla="*/ 106325 h 2977116"/>
                <a:gd name="connsiteX109" fmla="*/ 552893 w 7947837"/>
                <a:gd name="connsiteY109" fmla="*/ 95693 h 2977116"/>
                <a:gd name="connsiteX110" fmla="*/ 462516 w 7947837"/>
                <a:gd name="connsiteY110" fmla="*/ 95693 h 2977116"/>
                <a:gd name="connsiteX111" fmla="*/ 462516 w 7947837"/>
                <a:gd name="connsiteY111" fmla="*/ 74428 h 2977116"/>
                <a:gd name="connsiteX112" fmla="*/ 154172 w 7947837"/>
                <a:gd name="connsiteY112" fmla="*/ 74428 h 2977116"/>
                <a:gd name="connsiteX113" fmla="*/ 154172 w 7947837"/>
                <a:gd name="connsiteY113" fmla="*/ 74428 h 2977116"/>
                <a:gd name="connsiteX114" fmla="*/ 154172 w 7947837"/>
                <a:gd name="connsiteY114" fmla="*/ 47846 h 2977116"/>
                <a:gd name="connsiteX115" fmla="*/ 53163 w 7947837"/>
                <a:gd name="connsiteY115" fmla="*/ 47846 h 2977116"/>
                <a:gd name="connsiteX116" fmla="*/ 53163 w 7947837"/>
                <a:gd name="connsiteY116" fmla="*/ 0 h 2977116"/>
                <a:gd name="connsiteX117" fmla="*/ 0 w 7947837"/>
                <a:gd name="connsiteY117" fmla="*/ 0 h 297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7947837" h="2977116">
                  <a:moveTo>
                    <a:pt x="7947837" y="2977116"/>
                  </a:moveTo>
                  <a:lnTo>
                    <a:pt x="7293935" y="2977116"/>
                  </a:lnTo>
                  <a:lnTo>
                    <a:pt x="7293935" y="2684721"/>
                  </a:lnTo>
                  <a:lnTo>
                    <a:pt x="6719777" y="2684721"/>
                  </a:lnTo>
                  <a:lnTo>
                    <a:pt x="6719777" y="2509284"/>
                  </a:lnTo>
                  <a:lnTo>
                    <a:pt x="6613451" y="2509284"/>
                  </a:lnTo>
                  <a:lnTo>
                    <a:pt x="6613451" y="2328530"/>
                  </a:lnTo>
                  <a:lnTo>
                    <a:pt x="6305107" y="2328530"/>
                  </a:lnTo>
                  <a:lnTo>
                    <a:pt x="6305107" y="2216888"/>
                  </a:lnTo>
                  <a:lnTo>
                    <a:pt x="6241312" y="2216888"/>
                  </a:lnTo>
                  <a:lnTo>
                    <a:pt x="6241312" y="2153093"/>
                  </a:lnTo>
                  <a:lnTo>
                    <a:pt x="6002079" y="2153093"/>
                  </a:lnTo>
                  <a:lnTo>
                    <a:pt x="6002079" y="2083981"/>
                  </a:lnTo>
                  <a:lnTo>
                    <a:pt x="5911702" y="2083981"/>
                  </a:lnTo>
                  <a:lnTo>
                    <a:pt x="5911702" y="2009553"/>
                  </a:lnTo>
                  <a:lnTo>
                    <a:pt x="5486400" y="2009553"/>
                  </a:lnTo>
                  <a:lnTo>
                    <a:pt x="5486400" y="1982972"/>
                  </a:lnTo>
                  <a:lnTo>
                    <a:pt x="5390707" y="1982972"/>
                  </a:lnTo>
                  <a:lnTo>
                    <a:pt x="5390707" y="1919177"/>
                  </a:lnTo>
                  <a:lnTo>
                    <a:pt x="5353493" y="1919177"/>
                  </a:lnTo>
                  <a:lnTo>
                    <a:pt x="5353493" y="1860698"/>
                  </a:lnTo>
                  <a:lnTo>
                    <a:pt x="4726172" y="1860698"/>
                  </a:lnTo>
                  <a:lnTo>
                    <a:pt x="4726172" y="1796902"/>
                  </a:lnTo>
                  <a:lnTo>
                    <a:pt x="4619847" y="1796902"/>
                  </a:lnTo>
                  <a:lnTo>
                    <a:pt x="4619847" y="1759688"/>
                  </a:lnTo>
                  <a:lnTo>
                    <a:pt x="4508205" y="1759688"/>
                  </a:lnTo>
                  <a:lnTo>
                    <a:pt x="4508205" y="1722474"/>
                  </a:lnTo>
                  <a:lnTo>
                    <a:pt x="4428461" y="1722474"/>
                  </a:lnTo>
                  <a:lnTo>
                    <a:pt x="4428461" y="1669312"/>
                  </a:lnTo>
                  <a:lnTo>
                    <a:pt x="4284921" y="1669312"/>
                  </a:lnTo>
                  <a:lnTo>
                    <a:pt x="4284921" y="1605516"/>
                  </a:lnTo>
                  <a:lnTo>
                    <a:pt x="4136065" y="1605516"/>
                  </a:lnTo>
                  <a:lnTo>
                    <a:pt x="4136065" y="1573619"/>
                  </a:lnTo>
                  <a:lnTo>
                    <a:pt x="4088219" y="1573619"/>
                  </a:lnTo>
                  <a:lnTo>
                    <a:pt x="4088219" y="1531088"/>
                  </a:lnTo>
                  <a:lnTo>
                    <a:pt x="3997842" y="1531088"/>
                  </a:lnTo>
                  <a:lnTo>
                    <a:pt x="3997842" y="1488558"/>
                  </a:lnTo>
                  <a:lnTo>
                    <a:pt x="3949996" y="1488558"/>
                  </a:lnTo>
                  <a:lnTo>
                    <a:pt x="3949996" y="1488558"/>
                  </a:lnTo>
                  <a:lnTo>
                    <a:pt x="3928730" y="1467292"/>
                  </a:lnTo>
                  <a:lnTo>
                    <a:pt x="3949996" y="1446026"/>
                  </a:lnTo>
                  <a:lnTo>
                    <a:pt x="3726712" y="1446026"/>
                  </a:lnTo>
                  <a:lnTo>
                    <a:pt x="3726712" y="1403498"/>
                  </a:lnTo>
                  <a:lnTo>
                    <a:pt x="3646968" y="1403498"/>
                  </a:lnTo>
                  <a:lnTo>
                    <a:pt x="3646968" y="1366284"/>
                  </a:lnTo>
                  <a:lnTo>
                    <a:pt x="3572540" y="1366284"/>
                  </a:lnTo>
                  <a:lnTo>
                    <a:pt x="3572540" y="1297172"/>
                  </a:lnTo>
                  <a:lnTo>
                    <a:pt x="3487479" y="1297172"/>
                  </a:lnTo>
                  <a:lnTo>
                    <a:pt x="3487479" y="1281223"/>
                  </a:lnTo>
                  <a:lnTo>
                    <a:pt x="3434316" y="1281223"/>
                  </a:lnTo>
                  <a:lnTo>
                    <a:pt x="3434316" y="1249325"/>
                  </a:lnTo>
                  <a:lnTo>
                    <a:pt x="3381154" y="1249325"/>
                  </a:lnTo>
                  <a:lnTo>
                    <a:pt x="3381154" y="1201479"/>
                  </a:lnTo>
                  <a:lnTo>
                    <a:pt x="3327991" y="1201479"/>
                  </a:lnTo>
                  <a:lnTo>
                    <a:pt x="3327991" y="1158949"/>
                  </a:lnTo>
                  <a:lnTo>
                    <a:pt x="3232298" y="1158949"/>
                  </a:lnTo>
                  <a:lnTo>
                    <a:pt x="3232298" y="1132367"/>
                  </a:lnTo>
                  <a:lnTo>
                    <a:pt x="3195084" y="1132367"/>
                  </a:lnTo>
                  <a:lnTo>
                    <a:pt x="3195084" y="1079205"/>
                  </a:lnTo>
                  <a:lnTo>
                    <a:pt x="3024963" y="1079205"/>
                  </a:lnTo>
                  <a:lnTo>
                    <a:pt x="3024963" y="1004777"/>
                  </a:lnTo>
                  <a:lnTo>
                    <a:pt x="2950535" y="1004777"/>
                  </a:lnTo>
                  <a:lnTo>
                    <a:pt x="2950535" y="983512"/>
                  </a:lnTo>
                  <a:lnTo>
                    <a:pt x="2854842" y="983512"/>
                  </a:lnTo>
                  <a:lnTo>
                    <a:pt x="2854842" y="909084"/>
                  </a:lnTo>
                  <a:lnTo>
                    <a:pt x="2769782" y="909084"/>
                  </a:lnTo>
                  <a:lnTo>
                    <a:pt x="2769782" y="850605"/>
                  </a:lnTo>
                  <a:lnTo>
                    <a:pt x="2705986" y="850605"/>
                  </a:lnTo>
                  <a:lnTo>
                    <a:pt x="2705986" y="813391"/>
                  </a:lnTo>
                  <a:lnTo>
                    <a:pt x="2541182" y="813391"/>
                  </a:lnTo>
                  <a:lnTo>
                    <a:pt x="2541182" y="749595"/>
                  </a:lnTo>
                  <a:lnTo>
                    <a:pt x="2461437" y="749595"/>
                  </a:lnTo>
                  <a:lnTo>
                    <a:pt x="2461437" y="680484"/>
                  </a:lnTo>
                  <a:lnTo>
                    <a:pt x="2413591" y="680484"/>
                  </a:lnTo>
                  <a:lnTo>
                    <a:pt x="2413591" y="648586"/>
                  </a:lnTo>
                  <a:lnTo>
                    <a:pt x="2355112" y="648586"/>
                  </a:lnTo>
                  <a:lnTo>
                    <a:pt x="2355112" y="600739"/>
                  </a:lnTo>
                  <a:lnTo>
                    <a:pt x="2339163" y="600739"/>
                  </a:lnTo>
                  <a:lnTo>
                    <a:pt x="2339163" y="563525"/>
                  </a:lnTo>
                  <a:lnTo>
                    <a:pt x="2291316" y="563525"/>
                  </a:lnTo>
                  <a:lnTo>
                    <a:pt x="2291316" y="510363"/>
                  </a:lnTo>
                  <a:lnTo>
                    <a:pt x="2216889" y="510363"/>
                  </a:lnTo>
                  <a:lnTo>
                    <a:pt x="2216889" y="462516"/>
                  </a:lnTo>
                  <a:lnTo>
                    <a:pt x="2169042" y="462516"/>
                  </a:lnTo>
                  <a:lnTo>
                    <a:pt x="2169042" y="462516"/>
                  </a:lnTo>
                  <a:lnTo>
                    <a:pt x="2169042" y="430619"/>
                  </a:lnTo>
                  <a:lnTo>
                    <a:pt x="2110563" y="430619"/>
                  </a:lnTo>
                  <a:lnTo>
                    <a:pt x="2110563" y="398721"/>
                  </a:lnTo>
                  <a:lnTo>
                    <a:pt x="2057400" y="398721"/>
                  </a:lnTo>
                  <a:lnTo>
                    <a:pt x="2057400" y="350874"/>
                  </a:lnTo>
                  <a:lnTo>
                    <a:pt x="1924493" y="350874"/>
                  </a:lnTo>
                  <a:lnTo>
                    <a:pt x="1924493" y="303028"/>
                  </a:lnTo>
                  <a:lnTo>
                    <a:pt x="1871330" y="303028"/>
                  </a:lnTo>
                  <a:lnTo>
                    <a:pt x="1871330" y="265814"/>
                  </a:lnTo>
                  <a:lnTo>
                    <a:pt x="1770321" y="265814"/>
                  </a:lnTo>
                  <a:lnTo>
                    <a:pt x="1770321" y="244549"/>
                  </a:lnTo>
                  <a:lnTo>
                    <a:pt x="1642730" y="244549"/>
                  </a:lnTo>
                  <a:lnTo>
                    <a:pt x="1642730" y="207335"/>
                  </a:lnTo>
                  <a:lnTo>
                    <a:pt x="1461977" y="207335"/>
                  </a:lnTo>
                  <a:lnTo>
                    <a:pt x="1461977" y="186070"/>
                  </a:lnTo>
                  <a:lnTo>
                    <a:pt x="1339702" y="186070"/>
                  </a:lnTo>
                  <a:lnTo>
                    <a:pt x="1339702" y="154172"/>
                  </a:lnTo>
                  <a:lnTo>
                    <a:pt x="940982" y="154172"/>
                  </a:lnTo>
                  <a:lnTo>
                    <a:pt x="940982" y="138223"/>
                  </a:lnTo>
                  <a:lnTo>
                    <a:pt x="882502" y="138223"/>
                  </a:lnTo>
                  <a:lnTo>
                    <a:pt x="882502" y="116958"/>
                  </a:lnTo>
                  <a:lnTo>
                    <a:pt x="717698" y="116958"/>
                  </a:lnTo>
                  <a:lnTo>
                    <a:pt x="717698" y="106325"/>
                  </a:lnTo>
                  <a:lnTo>
                    <a:pt x="552893" y="106325"/>
                  </a:lnTo>
                  <a:lnTo>
                    <a:pt x="552893" y="95693"/>
                  </a:lnTo>
                  <a:lnTo>
                    <a:pt x="462516" y="95693"/>
                  </a:lnTo>
                  <a:lnTo>
                    <a:pt x="462516" y="74428"/>
                  </a:lnTo>
                  <a:lnTo>
                    <a:pt x="154172" y="74428"/>
                  </a:lnTo>
                  <a:lnTo>
                    <a:pt x="154172" y="74428"/>
                  </a:lnTo>
                  <a:lnTo>
                    <a:pt x="154172" y="47846"/>
                  </a:lnTo>
                  <a:lnTo>
                    <a:pt x="53163" y="47846"/>
                  </a:lnTo>
                  <a:lnTo>
                    <a:pt x="53163" y="0"/>
                  </a:ln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55" name="Group 354">
              <a:extLst>
                <a:ext uri="{FF2B5EF4-FFF2-40B4-BE49-F238E27FC236}">
                  <a16:creationId xmlns:a16="http://schemas.microsoft.com/office/drawing/2014/main" id="{2B7065CE-D084-3584-32E3-DB3592C03C31}"/>
                </a:ext>
              </a:extLst>
            </p:cNvPr>
            <p:cNvGrpSpPr/>
            <p:nvPr/>
          </p:nvGrpSpPr>
          <p:grpSpPr>
            <a:xfrm>
              <a:off x="2188108" y="1676020"/>
              <a:ext cx="7966571" cy="3133845"/>
              <a:chOff x="2188108" y="1676020"/>
              <a:chExt cx="7966571" cy="3133845"/>
            </a:xfrm>
          </p:grpSpPr>
          <p:sp>
            <p:nvSpPr>
              <p:cNvPr id="356" name="Line 6">
                <a:extLst>
                  <a:ext uri="{FF2B5EF4-FFF2-40B4-BE49-F238E27FC236}">
                    <a16:creationId xmlns:a16="http://schemas.microsoft.com/office/drawing/2014/main" id="{C103926F-493C-9980-86BC-82384734BB83}"/>
                  </a:ext>
                </a:extLst>
              </p:cNvPr>
              <p:cNvSpPr>
                <a:spLocks noChangeShapeType="1"/>
              </p:cNvSpPr>
              <p:nvPr/>
            </p:nvSpPr>
            <p:spPr bwMode="auto">
              <a:xfrm>
                <a:off x="10094955" y="4715693"/>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57" name="Line 7">
                <a:extLst>
                  <a:ext uri="{FF2B5EF4-FFF2-40B4-BE49-F238E27FC236}">
                    <a16:creationId xmlns:a16="http://schemas.microsoft.com/office/drawing/2014/main" id="{B40ECB75-3409-7D8A-A897-EBD6ACB859CE}"/>
                  </a:ext>
                </a:extLst>
              </p:cNvPr>
              <p:cNvSpPr>
                <a:spLocks noChangeShapeType="1"/>
              </p:cNvSpPr>
              <p:nvPr/>
            </p:nvSpPr>
            <p:spPr bwMode="auto">
              <a:xfrm flipH="1">
                <a:off x="10035230" y="4762779"/>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58" name="Line 8">
                <a:extLst>
                  <a:ext uri="{FF2B5EF4-FFF2-40B4-BE49-F238E27FC236}">
                    <a16:creationId xmlns:a16="http://schemas.microsoft.com/office/drawing/2014/main" id="{E34F5DC6-A9E9-345E-708A-F370272B898D}"/>
                  </a:ext>
                </a:extLst>
              </p:cNvPr>
              <p:cNvSpPr>
                <a:spLocks noChangeShapeType="1"/>
              </p:cNvSpPr>
              <p:nvPr/>
            </p:nvSpPr>
            <p:spPr bwMode="auto">
              <a:xfrm>
                <a:off x="9955598" y="4715693"/>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59" name="Line 9">
                <a:extLst>
                  <a:ext uri="{FF2B5EF4-FFF2-40B4-BE49-F238E27FC236}">
                    <a16:creationId xmlns:a16="http://schemas.microsoft.com/office/drawing/2014/main" id="{2D01872B-F403-46B3-DF9D-72BB1AFF8926}"/>
                  </a:ext>
                </a:extLst>
              </p:cNvPr>
              <p:cNvSpPr>
                <a:spLocks noChangeShapeType="1"/>
              </p:cNvSpPr>
              <p:nvPr/>
            </p:nvSpPr>
            <p:spPr bwMode="auto">
              <a:xfrm flipH="1">
                <a:off x="9892555" y="4762779"/>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0" name="Line 10">
                <a:extLst>
                  <a:ext uri="{FF2B5EF4-FFF2-40B4-BE49-F238E27FC236}">
                    <a16:creationId xmlns:a16="http://schemas.microsoft.com/office/drawing/2014/main" id="{9885F2BE-0EEB-E49D-C2FB-8FD9233C2B3A}"/>
                  </a:ext>
                </a:extLst>
              </p:cNvPr>
              <p:cNvSpPr>
                <a:spLocks noChangeShapeType="1"/>
              </p:cNvSpPr>
              <p:nvPr/>
            </p:nvSpPr>
            <p:spPr bwMode="auto">
              <a:xfrm>
                <a:off x="8598527" y="4472414"/>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1" name="Line 11">
                <a:extLst>
                  <a:ext uri="{FF2B5EF4-FFF2-40B4-BE49-F238E27FC236}">
                    <a16:creationId xmlns:a16="http://schemas.microsoft.com/office/drawing/2014/main" id="{F6090071-ECFE-1F29-AAF4-46670E8E3062}"/>
                  </a:ext>
                </a:extLst>
              </p:cNvPr>
              <p:cNvSpPr>
                <a:spLocks noChangeShapeType="1"/>
              </p:cNvSpPr>
              <p:nvPr/>
            </p:nvSpPr>
            <p:spPr bwMode="auto">
              <a:xfrm flipH="1">
                <a:off x="8538802" y="4519500"/>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2" name="Line 12">
                <a:extLst>
                  <a:ext uri="{FF2B5EF4-FFF2-40B4-BE49-F238E27FC236}">
                    <a16:creationId xmlns:a16="http://schemas.microsoft.com/office/drawing/2014/main" id="{8FEB1D6E-149B-E5E3-9962-0C85E619850A}"/>
                  </a:ext>
                </a:extLst>
              </p:cNvPr>
              <p:cNvSpPr>
                <a:spLocks noChangeShapeType="1"/>
              </p:cNvSpPr>
              <p:nvPr/>
            </p:nvSpPr>
            <p:spPr bwMode="auto">
              <a:xfrm>
                <a:off x="8532166" y="4472414"/>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3" name="Line 13">
                <a:extLst>
                  <a:ext uri="{FF2B5EF4-FFF2-40B4-BE49-F238E27FC236}">
                    <a16:creationId xmlns:a16="http://schemas.microsoft.com/office/drawing/2014/main" id="{C77E2BA6-1922-3835-9118-239542D34D52}"/>
                  </a:ext>
                </a:extLst>
              </p:cNvPr>
              <p:cNvSpPr>
                <a:spLocks noChangeShapeType="1"/>
              </p:cNvSpPr>
              <p:nvPr/>
            </p:nvSpPr>
            <p:spPr bwMode="auto">
              <a:xfrm flipH="1">
                <a:off x="8479078" y="4519500"/>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4" name="Line 14">
                <a:extLst>
                  <a:ext uri="{FF2B5EF4-FFF2-40B4-BE49-F238E27FC236}">
                    <a16:creationId xmlns:a16="http://schemas.microsoft.com/office/drawing/2014/main" id="{E1C9AD32-5603-619E-DB3C-1DBD3B2DAAB7}"/>
                  </a:ext>
                </a:extLst>
              </p:cNvPr>
              <p:cNvSpPr>
                <a:spLocks noChangeShapeType="1"/>
              </p:cNvSpPr>
              <p:nvPr/>
            </p:nvSpPr>
            <p:spPr bwMode="auto">
              <a:xfrm>
                <a:off x="8518894" y="4472414"/>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5" name="Line 15">
                <a:extLst>
                  <a:ext uri="{FF2B5EF4-FFF2-40B4-BE49-F238E27FC236}">
                    <a16:creationId xmlns:a16="http://schemas.microsoft.com/office/drawing/2014/main" id="{C247DD79-33CA-9FB6-D694-F5CD0D069B3A}"/>
                  </a:ext>
                </a:extLst>
              </p:cNvPr>
              <p:cNvSpPr>
                <a:spLocks noChangeShapeType="1"/>
              </p:cNvSpPr>
              <p:nvPr/>
            </p:nvSpPr>
            <p:spPr bwMode="auto">
              <a:xfrm flipH="1">
                <a:off x="8465806" y="4519500"/>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6" name="Line 16">
                <a:extLst>
                  <a:ext uri="{FF2B5EF4-FFF2-40B4-BE49-F238E27FC236}">
                    <a16:creationId xmlns:a16="http://schemas.microsoft.com/office/drawing/2014/main" id="{C91B98F9-D472-9389-2E08-3CCC4E0CF383}"/>
                  </a:ext>
                </a:extLst>
              </p:cNvPr>
              <p:cNvSpPr>
                <a:spLocks noChangeShapeType="1"/>
              </p:cNvSpPr>
              <p:nvPr/>
            </p:nvSpPr>
            <p:spPr bwMode="auto">
              <a:xfrm>
                <a:off x="8445898" y="4352083"/>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7" name="Line 17">
                <a:extLst>
                  <a:ext uri="{FF2B5EF4-FFF2-40B4-BE49-F238E27FC236}">
                    <a16:creationId xmlns:a16="http://schemas.microsoft.com/office/drawing/2014/main" id="{3CA7D37C-5C77-B08D-3127-6CFCDFA661D2}"/>
                  </a:ext>
                </a:extLst>
              </p:cNvPr>
              <p:cNvSpPr>
                <a:spLocks noChangeShapeType="1"/>
              </p:cNvSpPr>
              <p:nvPr/>
            </p:nvSpPr>
            <p:spPr bwMode="auto">
              <a:xfrm flipH="1">
                <a:off x="8386173" y="4399169"/>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8" name="Line 18">
                <a:extLst>
                  <a:ext uri="{FF2B5EF4-FFF2-40B4-BE49-F238E27FC236}">
                    <a16:creationId xmlns:a16="http://schemas.microsoft.com/office/drawing/2014/main" id="{6F9B000E-5709-A922-9846-D69FA8F53DF0}"/>
                  </a:ext>
                </a:extLst>
              </p:cNvPr>
              <p:cNvSpPr>
                <a:spLocks noChangeShapeType="1"/>
              </p:cNvSpPr>
              <p:nvPr/>
            </p:nvSpPr>
            <p:spPr bwMode="auto">
              <a:xfrm>
                <a:off x="8359629" y="4352083"/>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69" name="Line 19">
                <a:extLst>
                  <a:ext uri="{FF2B5EF4-FFF2-40B4-BE49-F238E27FC236}">
                    <a16:creationId xmlns:a16="http://schemas.microsoft.com/office/drawing/2014/main" id="{FC8E80D1-DC9F-89EB-9122-3FC3F32BA293}"/>
                  </a:ext>
                </a:extLst>
              </p:cNvPr>
              <p:cNvSpPr>
                <a:spLocks noChangeShapeType="1"/>
              </p:cNvSpPr>
              <p:nvPr/>
            </p:nvSpPr>
            <p:spPr bwMode="auto">
              <a:xfrm flipH="1">
                <a:off x="8306541" y="4399169"/>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0" name="Line 20">
                <a:extLst>
                  <a:ext uri="{FF2B5EF4-FFF2-40B4-BE49-F238E27FC236}">
                    <a16:creationId xmlns:a16="http://schemas.microsoft.com/office/drawing/2014/main" id="{F49032FF-176A-CA1B-4CA0-8C5D043A6211}"/>
                  </a:ext>
                </a:extLst>
              </p:cNvPr>
              <p:cNvSpPr>
                <a:spLocks noChangeShapeType="1"/>
              </p:cNvSpPr>
              <p:nvPr/>
            </p:nvSpPr>
            <p:spPr bwMode="auto">
              <a:xfrm>
                <a:off x="8253452" y="4352083"/>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1" name="Line 21">
                <a:extLst>
                  <a:ext uri="{FF2B5EF4-FFF2-40B4-BE49-F238E27FC236}">
                    <a16:creationId xmlns:a16="http://schemas.microsoft.com/office/drawing/2014/main" id="{025B2BF2-039D-1B0E-55BE-F5500DBA35C6}"/>
                  </a:ext>
                </a:extLst>
              </p:cNvPr>
              <p:cNvSpPr>
                <a:spLocks noChangeShapeType="1"/>
              </p:cNvSpPr>
              <p:nvPr/>
            </p:nvSpPr>
            <p:spPr bwMode="auto">
              <a:xfrm flipH="1">
                <a:off x="8193728" y="4399169"/>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2" name="Line 22">
                <a:extLst>
                  <a:ext uri="{FF2B5EF4-FFF2-40B4-BE49-F238E27FC236}">
                    <a16:creationId xmlns:a16="http://schemas.microsoft.com/office/drawing/2014/main" id="{8FB4618E-30B6-373E-55CC-28887FF1802B}"/>
                  </a:ext>
                </a:extLst>
              </p:cNvPr>
              <p:cNvSpPr>
                <a:spLocks noChangeShapeType="1"/>
              </p:cNvSpPr>
              <p:nvPr/>
            </p:nvSpPr>
            <p:spPr bwMode="auto">
              <a:xfrm>
                <a:off x="8127368" y="4352083"/>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3" name="Line 23">
                <a:extLst>
                  <a:ext uri="{FF2B5EF4-FFF2-40B4-BE49-F238E27FC236}">
                    <a16:creationId xmlns:a16="http://schemas.microsoft.com/office/drawing/2014/main" id="{3B317962-B845-4FAC-8D0E-1924FE8A6D3C}"/>
                  </a:ext>
                </a:extLst>
              </p:cNvPr>
              <p:cNvSpPr>
                <a:spLocks noChangeShapeType="1"/>
              </p:cNvSpPr>
              <p:nvPr/>
            </p:nvSpPr>
            <p:spPr bwMode="auto">
              <a:xfrm flipH="1">
                <a:off x="8074279" y="4399169"/>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4" name="Line 24">
                <a:extLst>
                  <a:ext uri="{FF2B5EF4-FFF2-40B4-BE49-F238E27FC236}">
                    <a16:creationId xmlns:a16="http://schemas.microsoft.com/office/drawing/2014/main" id="{4EE47BB3-793D-1934-051C-1D44AA3E43B8}"/>
                  </a:ext>
                </a:extLst>
              </p:cNvPr>
              <p:cNvSpPr>
                <a:spLocks noChangeShapeType="1"/>
              </p:cNvSpPr>
              <p:nvPr/>
            </p:nvSpPr>
            <p:spPr bwMode="auto">
              <a:xfrm>
                <a:off x="8074279" y="4352083"/>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5" name="Line 25">
                <a:extLst>
                  <a:ext uri="{FF2B5EF4-FFF2-40B4-BE49-F238E27FC236}">
                    <a16:creationId xmlns:a16="http://schemas.microsoft.com/office/drawing/2014/main" id="{66385B1F-FC34-58CB-BD04-AD48AD7DDB27}"/>
                  </a:ext>
                </a:extLst>
              </p:cNvPr>
              <p:cNvSpPr>
                <a:spLocks noChangeShapeType="1"/>
              </p:cNvSpPr>
              <p:nvPr/>
            </p:nvSpPr>
            <p:spPr bwMode="auto">
              <a:xfrm flipH="1">
                <a:off x="8014555" y="4399169"/>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6" name="Line 26">
                <a:extLst>
                  <a:ext uri="{FF2B5EF4-FFF2-40B4-BE49-F238E27FC236}">
                    <a16:creationId xmlns:a16="http://schemas.microsoft.com/office/drawing/2014/main" id="{A3F91C08-DA4A-D89C-5347-6799694F8AB2}"/>
                  </a:ext>
                </a:extLst>
              </p:cNvPr>
              <p:cNvSpPr>
                <a:spLocks noChangeShapeType="1"/>
              </p:cNvSpPr>
              <p:nvPr/>
            </p:nvSpPr>
            <p:spPr bwMode="auto">
              <a:xfrm>
                <a:off x="8054371" y="4352083"/>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7" name="Line 27">
                <a:extLst>
                  <a:ext uri="{FF2B5EF4-FFF2-40B4-BE49-F238E27FC236}">
                    <a16:creationId xmlns:a16="http://schemas.microsoft.com/office/drawing/2014/main" id="{D33EB8A7-BFCE-34C0-F818-E2F34DC72A61}"/>
                  </a:ext>
                </a:extLst>
              </p:cNvPr>
              <p:cNvSpPr>
                <a:spLocks noChangeShapeType="1"/>
              </p:cNvSpPr>
              <p:nvPr/>
            </p:nvSpPr>
            <p:spPr bwMode="auto">
              <a:xfrm flipH="1">
                <a:off x="7991329" y="4399169"/>
                <a:ext cx="122767"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8" name="Line 28">
                <a:extLst>
                  <a:ext uri="{FF2B5EF4-FFF2-40B4-BE49-F238E27FC236}">
                    <a16:creationId xmlns:a16="http://schemas.microsoft.com/office/drawing/2014/main" id="{88B4137C-A0C5-4D47-F58C-A41D4FD607C9}"/>
                  </a:ext>
                </a:extLst>
              </p:cNvPr>
              <p:cNvSpPr>
                <a:spLocks noChangeShapeType="1"/>
              </p:cNvSpPr>
              <p:nvPr/>
            </p:nvSpPr>
            <p:spPr bwMode="auto">
              <a:xfrm>
                <a:off x="7898424" y="4223904"/>
                <a:ext cx="0" cy="91556"/>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9" name="Line 29">
                <a:extLst>
                  <a:ext uri="{FF2B5EF4-FFF2-40B4-BE49-F238E27FC236}">
                    <a16:creationId xmlns:a16="http://schemas.microsoft.com/office/drawing/2014/main" id="{7258B7EE-0BA2-97AD-7E85-7178DFCEA0F8}"/>
                  </a:ext>
                </a:extLst>
              </p:cNvPr>
              <p:cNvSpPr>
                <a:spLocks noChangeShapeType="1"/>
              </p:cNvSpPr>
              <p:nvPr/>
            </p:nvSpPr>
            <p:spPr bwMode="auto">
              <a:xfrm flipH="1">
                <a:off x="7845336" y="4268374"/>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0" name="Line 30">
                <a:extLst>
                  <a:ext uri="{FF2B5EF4-FFF2-40B4-BE49-F238E27FC236}">
                    <a16:creationId xmlns:a16="http://schemas.microsoft.com/office/drawing/2014/main" id="{98DB3B48-2F08-97CB-D804-F852A88FB241}"/>
                  </a:ext>
                </a:extLst>
              </p:cNvPr>
              <p:cNvSpPr>
                <a:spLocks noChangeShapeType="1"/>
              </p:cNvSpPr>
              <p:nvPr/>
            </p:nvSpPr>
            <p:spPr bwMode="auto">
              <a:xfrm>
                <a:off x="7851972"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1" name="Line 31">
                <a:extLst>
                  <a:ext uri="{FF2B5EF4-FFF2-40B4-BE49-F238E27FC236}">
                    <a16:creationId xmlns:a16="http://schemas.microsoft.com/office/drawing/2014/main" id="{A3E79182-9A58-513D-2DE0-C55E32744254}"/>
                  </a:ext>
                </a:extLst>
              </p:cNvPr>
              <p:cNvSpPr>
                <a:spLocks noChangeShapeType="1"/>
              </p:cNvSpPr>
              <p:nvPr/>
            </p:nvSpPr>
            <p:spPr bwMode="auto">
              <a:xfrm flipH="1">
                <a:off x="7792247" y="4202977"/>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2" name="Line 32">
                <a:extLst>
                  <a:ext uri="{FF2B5EF4-FFF2-40B4-BE49-F238E27FC236}">
                    <a16:creationId xmlns:a16="http://schemas.microsoft.com/office/drawing/2014/main" id="{FBC93724-C589-3DD3-9972-948EBBC47AEF}"/>
                  </a:ext>
                </a:extLst>
              </p:cNvPr>
              <p:cNvSpPr>
                <a:spLocks noChangeShapeType="1"/>
              </p:cNvSpPr>
              <p:nvPr/>
            </p:nvSpPr>
            <p:spPr bwMode="auto">
              <a:xfrm>
                <a:off x="7778975"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3" name="Line 33">
                <a:extLst>
                  <a:ext uri="{FF2B5EF4-FFF2-40B4-BE49-F238E27FC236}">
                    <a16:creationId xmlns:a16="http://schemas.microsoft.com/office/drawing/2014/main" id="{805CC1F4-04BE-67F7-0A95-4B0F39D48F48}"/>
                  </a:ext>
                </a:extLst>
              </p:cNvPr>
              <p:cNvSpPr>
                <a:spLocks noChangeShapeType="1"/>
              </p:cNvSpPr>
              <p:nvPr/>
            </p:nvSpPr>
            <p:spPr bwMode="auto">
              <a:xfrm flipH="1">
                <a:off x="7719251" y="4202977"/>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4" name="Line 34">
                <a:extLst>
                  <a:ext uri="{FF2B5EF4-FFF2-40B4-BE49-F238E27FC236}">
                    <a16:creationId xmlns:a16="http://schemas.microsoft.com/office/drawing/2014/main" id="{8BB51ED0-D168-72BB-F80E-680683821A53}"/>
                  </a:ext>
                </a:extLst>
              </p:cNvPr>
              <p:cNvSpPr>
                <a:spLocks noChangeShapeType="1"/>
              </p:cNvSpPr>
              <p:nvPr/>
            </p:nvSpPr>
            <p:spPr bwMode="auto">
              <a:xfrm>
                <a:off x="7745795"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5" name="Line 35">
                <a:extLst>
                  <a:ext uri="{FF2B5EF4-FFF2-40B4-BE49-F238E27FC236}">
                    <a16:creationId xmlns:a16="http://schemas.microsoft.com/office/drawing/2014/main" id="{6CF5CC1F-B0F0-095A-F487-0C7394E62C28}"/>
                  </a:ext>
                </a:extLst>
              </p:cNvPr>
              <p:cNvSpPr>
                <a:spLocks noChangeShapeType="1"/>
              </p:cNvSpPr>
              <p:nvPr/>
            </p:nvSpPr>
            <p:spPr bwMode="auto">
              <a:xfrm flipH="1">
                <a:off x="7686071" y="4202977"/>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6" name="Line 36">
                <a:extLst>
                  <a:ext uri="{FF2B5EF4-FFF2-40B4-BE49-F238E27FC236}">
                    <a16:creationId xmlns:a16="http://schemas.microsoft.com/office/drawing/2014/main" id="{6E675279-7D92-9AC2-6D1E-BB112E5CEE98}"/>
                  </a:ext>
                </a:extLst>
              </p:cNvPr>
              <p:cNvSpPr>
                <a:spLocks noChangeShapeType="1"/>
              </p:cNvSpPr>
              <p:nvPr/>
            </p:nvSpPr>
            <p:spPr bwMode="auto">
              <a:xfrm>
                <a:off x="7579894"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7" name="Line 37">
                <a:extLst>
                  <a:ext uri="{FF2B5EF4-FFF2-40B4-BE49-F238E27FC236}">
                    <a16:creationId xmlns:a16="http://schemas.microsoft.com/office/drawing/2014/main" id="{BAC746B6-16BD-0AC7-A8EF-133F93825BF5}"/>
                  </a:ext>
                </a:extLst>
              </p:cNvPr>
              <p:cNvSpPr>
                <a:spLocks noChangeShapeType="1"/>
              </p:cNvSpPr>
              <p:nvPr/>
            </p:nvSpPr>
            <p:spPr bwMode="auto">
              <a:xfrm flipH="1">
                <a:off x="7520170" y="4202977"/>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8" name="Line 38">
                <a:extLst>
                  <a:ext uri="{FF2B5EF4-FFF2-40B4-BE49-F238E27FC236}">
                    <a16:creationId xmlns:a16="http://schemas.microsoft.com/office/drawing/2014/main" id="{B8A5FCDF-FAEE-D549-3C85-A89479ABDB86}"/>
                  </a:ext>
                </a:extLst>
              </p:cNvPr>
              <p:cNvSpPr>
                <a:spLocks noChangeShapeType="1"/>
              </p:cNvSpPr>
              <p:nvPr/>
            </p:nvSpPr>
            <p:spPr bwMode="auto">
              <a:xfrm>
                <a:off x="7566622"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89" name="Line 39">
                <a:extLst>
                  <a:ext uri="{FF2B5EF4-FFF2-40B4-BE49-F238E27FC236}">
                    <a16:creationId xmlns:a16="http://schemas.microsoft.com/office/drawing/2014/main" id="{26DC2E31-5E84-ED95-2928-787B7265E936}"/>
                  </a:ext>
                </a:extLst>
              </p:cNvPr>
              <p:cNvSpPr>
                <a:spLocks noChangeShapeType="1"/>
              </p:cNvSpPr>
              <p:nvPr/>
            </p:nvSpPr>
            <p:spPr bwMode="auto">
              <a:xfrm flipH="1">
                <a:off x="7506898" y="4202977"/>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0" name="Line 40">
                <a:extLst>
                  <a:ext uri="{FF2B5EF4-FFF2-40B4-BE49-F238E27FC236}">
                    <a16:creationId xmlns:a16="http://schemas.microsoft.com/office/drawing/2014/main" id="{CCA66FA1-2354-36F4-C142-B73E3304A432}"/>
                  </a:ext>
                </a:extLst>
              </p:cNvPr>
              <p:cNvSpPr>
                <a:spLocks noChangeShapeType="1"/>
              </p:cNvSpPr>
              <p:nvPr/>
            </p:nvSpPr>
            <p:spPr bwMode="auto">
              <a:xfrm>
                <a:off x="7553350"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1" name="Line 41">
                <a:extLst>
                  <a:ext uri="{FF2B5EF4-FFF2-40B4-BE49-F238E27FC236}">
                    <a16:creationId xmlns:a16="http://schemas.microsoft.com/office/drawing/2014/main" id="{EA4E2A3D-D882-5895-C411-82D30471F657}"/>
                  </a:ext>
                </a:extLst>
              </p:cNvPr>
              <p:cNvSpPr>
                <a:spLocks noChangeShapeType="1"/>
              </p:cNvSpPr>
              <p:nvPr/>
            </p:nvSpPr>
            <p:spPr bwMode="auto">
              <a:xfrm flipH="1">
                <a:off x="7493625" y="4202977"/>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2" name="Line 42">
                <a:extLst>
                  <a:ext uri="{FF2B5EF4-FFF2-40B4-BE49-F238E27FC236}">
                    <a16:creationId xmlns:a16="http://schemas.microsoft.com/office/drawing/2014/main" id="{8EB2B73B-2E32-B719-ED45-688DEBE0D134}"/>
                  </a:ext>
                </a:extLst>
              </p:cNvPr>
              <p:cNvSpPr>
                <a:spLocks noChangeShapeType="1"/>
              </p:cNvSpPr>
              <p:nvPr/>
            </p:nvSpPr>
            <p:spPr bwMode="auto">
              <a:xfrm>
                <a:off x="7480353"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3" name="Line 43">
                <a:extLst>
                  <a:ext uri="{FF2B5EF4-FFF2-40B4-BE49-F238E27FC236}">
                    <a16:creationId xmlns:a16="http://schemas.microsoft.com/office/drawing/2014/main" id="{4E9CC278-2456-170E-5326-343D70B51E52}"/>
                  </a:ext>
                </a:extLst>
              </p:cNvPr>
              <p:cNvSpPr>
                <a:spLocks noChangeShapeType="1"/>
              </p:cNvSpPr>
              <p:nvPr/>
            </p:nvSpPr>
            <p:spPr bwMode="auto">
              <a:xfrm flipH="1">
                <a:off x="7420629" y="4202977"/>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4" name="Line 44">
                <a:extLst>
                  <a:ext uri="{FF2B5EF4-FFF2-40B4-BE49-F238E27FC236}">
                    <a16:creationId xmlns:a16="http://schemas.microsoft.com/office/drawing/2014/main" id="{05718C58-905C-EB96-C9B4-75290D63316F}"/>
                  </a:ext>
                </a:extLst>
              </p:cNvPr>
              <p:cNvSpPr>
                <a:spLocks noChangeShapeType="1"/>
              </p:cNvSpPr>
              <p:nvPr/>
            </p:nvSpPr>
            <p:spPr bwMode="auto">
              <a:xfrm>
                <a:off x="7407357"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5" name="Line 45">
                <a:extLst>
                  <a:ext uri="{FF2B5EF4-FFF2-40B4-BE49-F238E27FC236}">
                    <a16:creationId xmlns:a16="http://schemas.microsoft.com/office/drawing/2014/main" id="{E3DFE04F-0E9E-A429-A2BA-90A39AADC45D}"/>
                  </a:ext>
                </a:extLst>
              </p:cNvPr>
              <p:cNvSpPr>
                <a:spLocks noChangeShapeType="1"/>
              </p:cNvSpPr>
              <p:nvPr/>
            </p:nvSpPr>
            <p:spPr bwMode="auto">
              <a:xfrm flipH="1">
                <a:off x="7344314" y="4202977"/>
                <a:ext cx="122767"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6" name="Line 46">
                <a:extLst>
                  <a:ext uri="{FF2B5EF4-FFF2-40B4-BE49-F238E27FC236}">
                    <a16:creationId xmlns:a16="http://schemas.microsoft.com/office/drawing/2014/main" id="{D91EE77E-A708-CF01-A4E0-66F64622AA2C}"/>
                  </a:ext>
                </a:extLst>
              </p:cNvPr>
              <p:cNvSpPr>
                <a:spLocks noChangeShapeType="1"/>
              </p:cNvSpPr>
              <p:nvPr/>
            </p:nvSpPr>
            <p:spPr bwMode="auto">
              <a:xfrm>
                <a:off x="7331042"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7" name="Line 47">
                <a:extLst>
                  <a:ext uri="{FF2B5EF4-FFF2-40B4-BE49-F238E27FC236}">
                    <a16:creationId xmlns:a16="http://schemas.microsoft.com/office/drawing/2014/main" id="{14847E3A-A514-9303-5CF6-9D603602EBD1}"/>
                  </a:ext>
                </a:extLst>
              </p:cNvPr>
              <p:cNvSpPr>
                <a:spLocks noChangeShapeType="1"/>
              </p:cNvSpPr>
              <p:nvPr/>
            </p:nvSpPr>
            <p:spPr bwMode="auto">
              <a:xfrm flipH="1">
                <a:off x="7271318" y="4202977"/>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8" name="Line 48">
                <a:extLst>
                  <a:ext uri="{FF2B5EF4-FFF2-40B4-BE49-F238E27FC236}">
                    <a16:creationId xmlns:a16="http://schemas.microsoft.com/office/drawing/2014/main" id="{7102B55B-4D61-4125-CFB7-0930C6E379D2}"/>
                  </a:ext>
                </a:extLst>
              </p:cNvPr>
              <p:cNvSpPr>
                <a:spLocks noChangeShapeType="1"/>
              </p:cNvSpPr>
              <p:nvPr/>
            </p:nvSpPr>
            <p:spPr bwMode="auto">
              <a:xfrm>
                <a:off x="7231502" y="4155891"/>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9" name="Line 49">
                <a:extLst>
                  <a:ext uri="{FF2B5EF4-FFF2-40B4-BE49-F238E27FC236}">
                    <a16:creationId xmlns:a16="http://schemas.microsoft.com/office/drawing/2014/main" id="{4BC6F3CB-B53D-FACA-15F7-74E13BECAF28}"/>
                  </a:ext>
                </a:extLst>
              </p:cNvPr>
              <p:cNvSpPr>
                <a:spLocks noChangeShapeType="1"/>
              </p:cNvSpPr>
              <p:nvPr/>
            </p:nvSpPr>
            <p:spPr bwMode="auto">
              <a:xfrm flipH="1">
                <a:off x="7178413" y="4202977"/>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0" name="Line 50">
                <a:extLst>
                  <a:ext uri="{FF2B5EF4-FFF2-40B4-BE49-F238E27FC236}">
                    <a16:creationId xmlns:a16="http://schemas.microsoft.com/office/drawing/2014/main" id="{2A704F44-173C-9E36-0B52-EFE6D138FC5A}"/>
                  </a:ext>
                </a:extLst>
              </p:cNvPr>
              <p:cNvSpPr>
                <a:spLocks noChangeShapeType="1"/>
              </p:cNvSpPr>
              <p:nvPr/>
            </p:nvSpPr>
            <p:spPr bwMode="auto">
              <a:xfrm>
                <a:off x="7012512" y="4124500"/>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1" name="Line 51">
                <a:extLst>
                  <a:ext uri="{FF2B5EF4-FFF2-40B4-BE49-F238E27FC236}">
                    <a16:creationId xmlns:a16="http://schemas.microsoft.com/office/drawing/2014/main" id="{40B318A3-154E-77A2-2FC2-4B1B6ABEC625}"/>
                  </a:ext>
                </a:extLst>
              </p:cNvPr>
              <p:cNvSpPr>
                <a:spLocks noChangeShapeType="1"/>
              </p:cNvSpPr>
              <p:nvPr/>
            </p:nvSpPr>
            <p:spPr bwMode="auto">
              <a:xfrm flipH="1">
                <a:off x="6952788" y="4166354"/>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2" name="Line 52">
                <a:extLst>
                  <a:ext uri="{FF2B5EF4-FFF2-40B4-BE49-F238E27FC236}">
                    <a16:creationId xmlns:a16="http://schemas.microsoft.com/office/drawing/2014/main" id="{46FF1A21-D7A9-4C55-E400-41E2A4B3D274}"/>
                  </a:ext>
                </a:extLst>
              </p:cNvPr>
              <p:cNvSpPr>
                <a:spLocks noChangeShapeType="1"/>
              </p:cNvSpPr>
              <p:nvPr/>
            </p:nvSpPr>
            <p:spPr bwMode="auto">
              <a:xfrm>
                <a:off x="6972696" y="4124500"/>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3" name="Line 53">
                <a:extLst>
                  <a:ext uri="{FF2B5EF4-FFF2-40B4-BE49-F238E27FC236}">
                    <a16:creationId xmlns:a16="http://schemas.microsoft.com/office/drawing/2014/main" id="{BE0AB9DC-DC96-F414-930A-8FC34772A77C}"/>
                  </a:ext>
                </a:extLst>
              </p:cNvPr>
              <p:cNvSpPr>
                <a:spLocks noChangeShapeType="1"/>
              </p:cNvSpPr>
              <p:nvPr/>
            </p:nvSpPr>
            <p:spPr bwMode="auto">
              <a:xfrm flipH="1">
                <a:off x="6912972" y="4166354"/>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4" name="Line 54">
                <a:extLst>
                  <a:ext uri="{FF2B5EF4-FFF2-40B4-BE49-F238E27FC236}">
                    <a16:creationId xmlns:a16="http://schemas.microsoft.com/office/drawing/2014/main" id="{61CCDF02-2127-7E87-0C72-858D474E2303}"/>
                  </a:ext>
                </a:extLst>
              </p:cNvPr>
              <p:cNvSpPr>
                <a:spLocks noChangeShapeType="1"/>
              </p:cNvSpPr>
              <p:nvPr/>
            </p:nvSpPr>
            <p:spPr bwMode="auto">
              <a:xfrm>
                <a:off x="6959424" y="4087877"/>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5" name="Line 55">
                <a:extLst>
                  <a:ext uri="{FF2B5EF4-FFF2-40B4-BE49-F238E27FC236}">
                    <a16:creationId xmlns:a16="http://schemas.microsoft.com/office/drawing/2014/main" id="{80D5F3D8-39BA-CDBC-2659-5A49305B86D7}"/>
                  </a:ext>
                </a:extLst>
              </p:cNvPr>
              <p:cNvSpPr>
                <a:spLocks noChangeShapeType="1"/>
              </p:cNvSpPr>
              <p:nvPr/>
            </p:nvSpPr>
            <p:spPr bwMode="auto">
              <a:xfrm flipH="1">
                <a:off x="6906336" y="4129732"/>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6" name="Line 56">
                <a:extLst>
                  <a:ext uri="{FF2B5EF4-FFF2-40B4-BE49-F238E27FC236}">
                    <a16:creationId xmlns:a16="http://schemas.microsoft.com/office/drawing/2014/main" id="{F72D8139-5DD8-C94A-4541-8CDEBB8EC406}"/>
                  </a:ext>
                </a:extLst>
              </p:cNvPr>
              <p:cNvSpPr>
                <a:spLocks noChangeShapeType="1"/>
              </p:cNvSpPr>
              <p:nvPr/>
            </p:nvSpPr>
            <p:spPr bwMode="auto">
              <a:xfrm>
                <a:off x="6946152" y="4087877"/>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7" name="Line 57">
                <a:extLst>
                  <a:ext uri="{FF2B5EF4-FFF2-40B4-BE49-F238E27FC236}">
                    <a16:creationId xmlns:a16="http://schemas.microsoft.com/office/drawing/2014/main" id="{1B07CF11-E7A0-35E4-14E5-33E80DAC07CE}"/>
                  </a:ext>
                </a:extLst>
              </p:cNvPr>
              <p:cNvSpPr>
                <a:spLocks noChangeShapeType="1"/>
              </p:cNvSpPr>
              <p:nvPr/>
            </p:nvSpPr>
            <p:spPr bwMode="auto">
              <a:xfrm flipH="1">
                <a:off x="6886427" y="4129732"/>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8" name="Line 58">
                <a:extLst>
                  <a:ext uri="{FF2B5EF4-FFF2-40B4-BE49-F238E27FC236}">
                    <a16:creationId xmlns:a16="http://schemas.microsoft.com/office/drawing/2014/main" id="{68248429-BB7D-D1C1-41FB-6D417F2ADC92}"/>
                  </a:ext>
                </a:extLst>
              </p:cNvPr>
              <p:cNvSpPr>
                <a:spLocks noChangeShapeType="1"/>
              </p:cNvSpPr>
              <p:nvPr/>
            </p:nvSpPr>
            <p:spPr bwMode="auto">
              <a:xfrm>
                <a:off x="6919608" y="4087877"/>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9" name="Line 59">
                <a:extLst>
                  <a:ext uri="{FF2B5EF4-FFF2-40B4-BE49-F238E27FC236}">
                    <a16:creationId xmlns:a16="http://schemas.microsoft.com/office/drawing/2014/main" id="{CAB3AEB1-D52A-E56A-A3DC-C526F3DFD694}"/>
                  </a:ext>
                </a:extLst>
              </p:cNvPr>
              <p:cNvSpPr>
                <a:spLocks noChangeShapeType="1"/>
              </p:cNvSpPr>
              <p:nvPr/>
            </p:nvSpPr>
            <p:spPr bwMode="auto">
              <a:xfrm flipH="1">
                <a:off x="6859883" y="4129732"/>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0" name="Line 60">
                <a:extLst>
                  <a:ext uri="{FF2B5EF4-FFF2-40B4-BE49-F238E27FC236}">
                    <a16:creationId xmlns:a16="http://schemas.microsoft.com/office/drawing/2014/main" id="{C42417B0-B948-3692-C47E-A641E59F9EDA}"/>
                  </a:ext>
                </a:extLst>
              </p:cNvPr>
              <p:cNvSpPr>
                <a:spLocks noChangeShapeType="1"/>
              </p:cNvSpPr>
              <p:nvPr/>
            </p:nvSpPr>
            <p:spPr bwMode="auto">
              <a:xfrm>
                <a:off x="6886427" y="4019864"/>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1" name="Line 61">
                <a:extLst>
                  <a:ext uri="{FF2B5EF4-FFF2-40B4-BE49-F238E27FC236}">
                    <a16:creationId xmlns:a16="http://schemas.microsoft.com/office/drawing/2014/main" id="{E0A89EFE-6608-9240-EAF5-5F3ABA2A0B1B}"/>
                  </a:ext>
                </a:extLst>
              </p:cNvPr>
              <p:cNvSpPr>
                <a:spLocks noChangeShapeType="1"/>
              </p:cNvSpPr>
              <p:nvPr/>
            </p:nvSpPr>
            <p:spPr bwMode="auto">
              <a:xfrm flipH="1">
                <a:off x="6826703" y="4066950"/>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2" name="Line 62">
                <a:extLst>
                  <a:ext uri="{FF2B5EF4-FFF2-40B4-BE49-F238E27FC236}">
                    <a16:creationId xmlns:a16="http://schemas.microsoft.com/office/drawing/2014/main" id="{08865576-D30F-4715-6758-6058236B8469}"/>
                  </a:ext>
                </a:extLst>
              </p:cNvPr>
              <p:cNvSpPr>
                <a:spLocks noChangeShapeType="1"/>
              </p:cNvSpPr>
              <p:nvPr/>
            </p:nvSpPr>
            <p:spPr bwMode="auto">
              <a:xfrm>
                <a:off x="6873155" y="4019864"/>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3" name="Line 63">
                <a:extLst>
                  <a:ext uri="{FF2B5EF4-FFF2-40B4-BE49-F238E27FC236}">
                    <a16:creationId xmlns:a16="http://schemas.microsoft.com/office/drawing/2014/main" id="{8FB40735-ACEB-7A82-F0C4-D561FCCF1948}"/>
                  </a:ext>
                </a:extLst>
              </p:cNvPr>
              <p:cNvSpPr>
                <a:spLocks noChangeShapeType="1"/>
              </p:cNvSpPr>
              <p:nvPr/>
            </p:nvSpPr>
            <p:spPr bwMode="auto">
              <a:xfrm flipH="1">
                <a:off x="6813431" y="4066950"/>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4" name="Line 64">
                <a:extLst>
                  <a:ext uri="{FF2B5EF4-FFF2-40B4-BE49-F238E27FC236}">
                    <a16:creationId xmlns:a16="http://schemas.microsoft.com/office/drawing/2014/main" id="{789A8D38-2F00-B021-8310-6714DF2628FA}"/>
                  </a:ext>
                </a:extLst>
              </p:cNvPr>
              <p:cNvSpPr>
                <a:spLocks noChangeShapeType="1"/>
              </p:cNvSpPr>
              <p:nvPr/>
            </p:nvSpPr>
            <p:spPr bwMode="auto">
              <a:xfrm>
                <a:off x="6853247" y="4019864"/>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5" name="Line 65">
                <a:extLst>
                  <a:ext uri="{FF2B5EF4-FFF2-40B4-BE49-F238E27FC236}">
                    <a16:creationId xmlns:a16="http://schemas.microsoft.com/office/drawing/2014/main" id="{4BD2CE01-A46A-8A7C-0EF7-AFF6C85C72B6}"/>
                  </a:ext>
                </a:extLst>
              </p:cNvPr>
              <p:cNvSpPr>
                <a:spLocks noChangeShapeType="1"/>
              </p:cNvSpPr>
              <p:nvPr/>
            </p:nvSpPr>
            <p:spPr bwMode="auto">
              <a:xfrm flipH="1">
                <a:off x="6800159" y="4066950"/>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6" name="Line 66">
                <a:extLst>
                  <a:ext uri="{FF2B5EF4-FFF2-40B4-BE49-F238E27FC236}">
                    <a16:creationId xmlns:a16="http://schemas.microsoft.com/office/drawing/2014/main" id="{7376829A-2472-8012-174A-ADA6B9EAC1A1}"/>
                  </a:ext>
                </a:extLst>
              </p:cNvPr>
              <p:cNvSpPr>
                <a:spLocks noChangeShapeType="1"/>
              </p:cNvSpPr>
              <p:nvPr/>
            </p:nvSpPr>
            <p:spPr bwMode="auto">
              <a:xfrm>
                <a:off x="6826703" y="3993705"/>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7" name="Line 67">
                <a:extLst>
                  <a:ext uri="{FF2B5EF4-FFF2-40B4-BE49-F238E27FC236}">
                    <a16:creationId xmlns:a16="http://schemas.microsoft.com/office/drawing/2014/main" id="{53015D47-CB78-F485-8317-F54F3096AF91}"/>
                  </a:ext>
                </a:extLst>
              </p:cNvPr>
              <p:cNvSpPr>
                <a:spLocks noChangeShapeType="1"/>
              </p:cNvSpPr>
              <p:nvPr/>
            </p:nvSpPr>
            <p:spPr bwMode="auto">
              <a:xfrm flipH="1">
                <a:off x="6766979" y="4040791"/>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8" name="Line 68">
                <a:extLst>
                  <a:ext uri="{FF2B5EF4-FFF2-40B4-BE49-F238E27FC236}">
                    <a16:creationId xmlns:a16="http://schemas.microsoft.com/office/drawing/2014/main" id="{728D8EC2-4CEF-DC25-87F3-4167C379E422}"/>
                  </a:ext>
                </a:extLst>
              </p:cNvPr>
              <p:cNvSpPr>
                <a:spLocks noChangeShapeType="1"/>
              </p:cNvSpPr>
              <p:nvPr/>
            </p:nvSpPr>
            <p:spPr bwMode="auto">
              <a:xfrm>
                <a:off x="6780251" y="3993705"/>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9" name="Line 69">
                <a:extLst>
                  <a:ext uri="{FF2B5EF4-FFF2-40B4-BE49-F238E27FC236}">
                    <a16:creationId xmlns:a16="http://schemas.microsoft.com/office/drawing/2014/main" id="{74D185A8-D216-1F90-5744-DCF42F0A0E59}"/>
                  </a:ext>
                </a:extLst>
              </p:cNvPr>
              <p:cNvSpPr>
                <a:spLocks noChangeShapeType="1"/>
              </p:cNvSpPr>
              <p:nvPr/>
            </p:nvSpPr>
            <p:spPr bwMode="auto">
              <a:xfrm flipH="1">
                <a:off x="6723844" y="4040791"/>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0" name="Line 70">
                <a:extLst>
                  <a:ext uri="{FF2B5EF4-FFF2-40B4-BE49-F238E27FC236}">
                    <a16:creationId xmlns:a16="http://schemas.microsoft.com/office/drawing/2014/main" id="{16DBB01C-6DA2-1DF3-19D6-48E787507BEE}"/>
                  </a:ext>
                </a:extLst>
              </p:cNvPr>
              <p:cNvSpPr>
                <a:spLocks noChangeShapeType="1"/>
              </p:cNvSpPr>
              <p:nvPr/>
            </p:nvSpPr>
            <p:spPr bwMode="auto">
              <a:xfrm>
                <a:off x="6723844" y="3920460"/>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1" name="Line 71">
                <a:extLst>
                  <a:ext uri="{FF2B5EF4-FFF2-40B4-BE49-F238E27FC236}">
                    <a16:creationId xmlns:a16="http://schemas.microsoft.com/office/drawing/2014/main" id="{F2ACB135-520A-8E2A-6F3C-53D346A9CD3B}"/>
                  </a:ext>
                </a:extLst>
              </p:cNvPr>
              <p:cNvSpPr>
                <a:spLocks noChangeShapeType="1"/>
              </p:cNvSpPr>
              <p:nvPr/>
            </p:nvSpPr>
            <p:spPr bwMode="auto">
              <a:xfrm flipH="1">
                <a:off x="6664120" y="3967546"/>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2" name="Line 72">
                <a:extLst>
                  <a:ext uri="{FF2B5EF4-FFF2-40B4-BE49-F238E27FC236}">
                    <a16:creationId xmlns:a16="http://schemas.microsoft.com/office/drawing/2014/main" id="{931D52A4-D5A8-CC34-8919-199B0DA4DAF2}"/>
                  </a:ext>
                </a:extLst>
              </p:cNvPr>
              <p:cNvSpPr>
                <a:spLocks noChangeShapeType="1"/>
              </p:cNvSpPr>
              <p:nvPr/>
            </p:nvSpPr>
            <p:spPr bwMode="auto">
              <a:xfrm>
                <a:off x="6703936" y="3920460"/>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3" name="Line 73">
                <a:extLst>
                  <a:ext uri="{FF2B5EF4-FFF2-40B4-BE49-F238E27FC236}">
                    <a16:creationId xmlns:a16="http://schemas.microsoft.com/office/drawing/2014/main" id="{71A6EF4D-DAFF-74E9-B20C-D3D7EF2A67C6}"/>
                  </a:ext>
                </a:extLst>
              </p:cNvPr>
              <p:cNvSpPr>
                <a:spLocks noChangeShapeType="1"/>
              </p:cNvSpPr>
              <p:nvPr/>
            </p:nvSpPr>
            <p:spPr bwMode="auto">
              <a:xfrm flipH="1">
                <a:off x="6650848" y="3967546"/>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4" name="Line 74">
                <a:extLst>
                  <a:ext uri="{FF2B5EF4-FFF2-40B4-BE49-F238E27FC236}">
                    <a16:creationId xmlns:a16="http://schemas.microsoft.com/office/drawing/2014/main" id="{39EA8B0D-4A95-A73D-3E94-DDA1CB1EB2E9}"/>
                  </a:ext>
                </a:extLst>
              </p:cNvPr>
              <p:cNvSpPr>
                <a:spLocks noChangeShapeType="1"/>
              </p:cNvSpPr>
              <p:nvPr/>
            </p:nvSpPr>
            <p:spPr bwMode="auto">
              <a:xfrm>
                <a:off x="6597759" y="3868142"/>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5" name="Line 75">
                <a:extLst>
                  <a:ext uri="{FF2B5EF4-FFF2-40B4-BE49-F238E27FC236}">
                    <a16:creationId xmlns:a16="http://schemas.microsoft.com/office/drawing/2014/main" id="{41A660C1-F32D-CBD1-7EBF-386FCAD23EEE}"/>
                  </a:ext>
                </a:extLst>
              </p:cNvPr>
              <p:cNvSpPr>
                <a:spLocks noChangeShapeType="1"/>
              </p:cNvSpPr>
              <p:nvPr/>
            </p:nvSpPr>
            <p:spPr bwMode="auto">
              <a:xfrm flipH="1">
                <a:off x="6538035" y="3915228"/>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6" name="Line 76">
                <a:extLst>
                  <a:ext uri="{FF2B5EF4-FFF2-40B4-BE49-F238E27FC236}">
                    <a16:creationId xmlns:a16="http://schemas.microsoft.com/office/drawing/2014/main" id="{1EDB65D7-B3DE-64AF-780D-3DC6FE7665BB}"/>
                  </a:ext>
                </a:extLst>
              </p:cNvPr>
              <p:cNvSpPr>
                <a:spLocks noChangeShapeType="1"/>
              </p:cNvSpPr>
              <p:nvPr/>
            </p:nvSpPr>
            <p:spPr bwMode="auto">
              <a:xfrm>
                <a:off x="6557943" y="3868142"/>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7" name="Line 77">
                <a:extLst>
                  <a:ext uri="{FF2B5EF4-FFF2-40B4-BE49-F238E27FC236}">
                    <a16:creationId xmlns:a16="http://schemas.microsoft.com/office/drawing/2014/main" id="{E0F2765C-9A8C-8810-CC8B-A015CABB3EF6}"/>
                  </a:ext>
                </a:extLst>
              </p:cNvPr>
              <p:cNvSpPr>
                <a:spLocks noChangeShapeType="1"/>
              </p:cNvSpPr>
              <p:nvPr/>
            </p:nvSpPr>
            <p:spPr bwMode="auto">
              <a:xfrm flipH="1">
                <a:off x="6498219" y="3915228"/>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8" name="Line 78">
                <a:extLst>
                  <a:ext uri="{FF2B5EF4-FFF2-40B4-BE49-F238E27FC236}">
                    <a16:creationId xmlns:a16="http://schemas.microsoft.com/office/drawing/2014/main" id="{56D25671-5F8C-5A8E-D229-72D706DD2A85}"/>
                  </a:ext>
                </a:extLst>
              </p:cNvPr>
              <p:cNvSpPr>
                <a:spLocks noChangeShapeType="1"/>
              </p:cNvSpPr>
              <p:nvPr/>
            </p:nvSpPr>
            <p:spPr bwMode="auto">
              <a:xfrm>
                <a:off x="6524763" y="3823672"/>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9" name="Line 79">
                <a:extLst>
                  <a:ext uri="{FF2B5EF4-FFF2-40B4-BE49-F238E27FC236}">
                    <a16:creationId xmlns:a16="http://schemas.microsoft.com/office/drawing/2014/main" id="{B99C40D4-357F-D8E0-C9E0-29D5691920C3}"/>
                  </a:ext>
                </a:extLst>
              </p:cNvPr>
              <p:cNvSpPr>
                <a:spLocks noChangeShapeType="1"/>
              </p:cNvSpPr>
              <p:nvPr/>
            </p:nvSpPr>
            <p:spPr bwMode="auto">
              <a:xfrm flipH="1">
                <a:off x="6465039" y="3873374"/>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0" name="Line 80">
                <a:extLst>
                  <a:ext uri="{FF2B5EF4-FFF2-40B4-BE49-F238E27FC236}">
                    <a16:creationId xmlns:a16="http://schemas.microsoft.com/office/drawing/2014/main" id="{EA0A6175-D65A-1EE0-7B79-E9C78EB70A2F}"/>
                  </a:ext>
                </a:extLst>
              </p:cNvPr>
              <p:cNvSpPr>
                <a:spLocks noChangeShapeType="1"/>
              </p:cNvSpPr>
              <p:nvPr/>
            </p:nvSpPr>
            <p:spPr bwMode="auto">
              <a:xfrm>
                <a:off x="6498219" y="3823672"/>
                <a:ext cx="0" cy="96788"/>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1" name="Line 81">
                <a:extLst>
                  <a:ext uri="{FF2B5EF4-FFF2-40B4-BE49-F238E27FC236}">
                    <a16:creationId xmlns:a16="http://schemas.microsoft.com/office/drawing/2014/main" id="{5BA5510F-815C-B4E5-79CB-DD40B25F658D}"/>
                  </a:ext>
                </a:extLst>
              </p:cNvPr>
              <p:cNvSpPr>
                <a:spLocks noChangeShapeType="1"/>
              </p:cNvSpPr>
              <p:nvPr/>
            </p:nvSpPr>
            <p:spPr bwMode="auto">
              <a:xfrm flipH="1">
                <a:off x="6445130" y="3873374"/>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2" name="Line 82">
                <a:extLst>
                  <a:ext uri="{FF2B5EF4-FFF2-40B4-BE49-F238E27FC236}">
                    <a16:creationId xmlns:a16="http://schemas.microsoft.com/office/drawing/2014/main" id="{1D0EB487-7F61-E9D5-6941-D28C1A92EBAA}"/>
                  </a:ext>
                </a:extLst>
              </p:cNvPr>
              <p:cNvSpPr>
                <a:spLocks noChangeShapeType="1"/>
              </p:cNvSpPr>
              <p:nvPr/>
            </p:nvSpPr>
            <p:spPr bwMode="auto">
              <a:xfrm>
                <a:off x="6312410" y="3713804"/>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3" name="Line 83">
                <a:extLst>
                  <a:ext uri="{FF2B5EF4-FFF2-40B4-BE49-F238E27FC236}">
                    <a16:creationId xmlns:a16="http://schemas.microsoft.com/office/drawing/2014/main" id="{3A5DC3E4-5FE6-A51F-B922-BB87C20813C2}"/>
                  </a:ext>
                </a:extLst>
              </p:cNvPr>
              <p:cNvSpPr>
                <a:spLocks noChangeShapeType="1"/>
              </p:cNvSpPr>
              <p:nvPr/>
            </p:nvSpPr>
            <p:spPr bwMode="auto">
              <a:xfrm flipH="1">
                <a:off x="6252685" y="3760890"/>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4" name="Line 84">
                <a:extLst>
                  <a:ext uri="{FF2B5EF4-FFF2-40B4-BE49-F238E27FC236}">
                    <a16:creationId xmlns:a16="http://schemas.microsoft.com/office/drawing/2014/main" id="{C0AE4289-EC81-D3D2-FEB5-944E8756BBF1}"/>
                  </a:ext>
                </a:extLst>
              </p:cNvPr>
              <p:cNvSpPr>
                <a:spLocks noChangeShapeType="1"/>
              </p:cNvSpPr>
              <p:nvPr/>
            </p:nvSpPr>
            <p:spPr bwMode="auto">
              <a:xfrm>
                <a:off x="6259321" y="3645791"/>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5" name="Line 85">
                <a:extLst>
                  <a:ext uri="{FF2B5EF4-FFF2-40B4-BE49-F238E27FC236}">
                    <a16:creationId xmlns:a16="http://schemas.microsoft.com/office/drawing/2014/main" id="{0039E8F9-52B9-1443-6145-BA03FBE5002C}"/>
                  </a:ext>
                </a:extLst>
              </p:cNvPr>
              <p:cNvSpPr>
                <a:spLocks noChangeShapeType="1"/>
              </p:cNvSpPr>
              <p:nvPr/>
            </p:nvSpPr>
            <p:spPr bwMode="auto">
              <a:xfrm flipH="1">
                <a:off x="6206233" y="3692877"/>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6" name="Line 86">
                <a:extLst>
                  <a:ext uri="{FF2B5EF4-FFF2-40B4-BE49-F238E27FC236}">
                    <a16:creationId xmlns:a16="http://schemas.microsoft.com/office/drawing/2014/main" id="{EB05C805-C62B-2C92-4408-E7DBA9B7A9C8}"/>
                  </a:ext>
                </a:extLst>
              </p:cNvPr>
              <p:cNvSpPr>
                <a:spLocks noChangeShapeType="1"/>
              </p:cNvSpPr>
              <p:nvPr/>
            </p:nvSpPr>
            <p:spPr bwMode="auto">
              <a:xfrm>
                <a:off x="6199597" y="3603936"/>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7" name="Line 87">
                <a:extLst>
                  <a:ext uri="{FF2B5EF4-FFF2-40B4-BE49-F238E27FC236}">
                    <a16:creationId xmlns:a16="http://schemas.microsoft.com/office/drawing/2014/main" id="{F8317DE9-9AB3-B2CA-A3A9-AB00AAAD35D4}"/>
                  </a:ext>
                </a:extLst>
              </p:cNvPr>
              <p:cNvSpPr>
                <a:spLocks noChangeShapeType="1"/>
              </p:cNvSpPr>
              <p:nvPr/>
            </p:nvSpPr>
            <p:spPr bwMode="auto">
              <a:xfrm flipH="1">
                <a:off x="6139872" y="3651023"/>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8" name="Line 88">
                <a:extLst>
                  <a:ext uri="{FF2B5EF4-FFF2-40B4-BE49-F238E27FC236}">
                    <a16:creationId xmlns:a16="http://schemas.microsoft.com/office/drawing/2014/main" id="{F6554F97-EFAB-01B3-693B-7DA1444D36B1}"/>
                  </a:ext>
                </a:extLst>
              </p:cNvPr>
              <p:cNvSpPr>
                <a:spLocks noChangeShapeType="1"/>
              </p:cNvSpPr>
              <p:nvPr/>
            </p:nvSpPr>
            <p:spPr bwMode="auto">
              <a:xfrm>
                <a:off x="6186325" y="3562082"/>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39" name="Line 89">
                <a:extLst>
                  <a:ext uri="{FF2B5EF4-FFF2-40B4-BE49-F238E27FC236}">
                    <a16:creationId xmlns:a16="http://schemas.microsoft.com/office/drawing/2014/main" id="{939CAF4E-A960-7575-8598-2C51545848F2}"/>
                  </a:ext>
                </a:extLst>
              </p:cNvPr>
              <p:cNvSpPr>
                <a:spLocks noChangeShapeType="1"/>
              </p:cNvSpPr>
              <p:nvPr/>
            </p:nvSpPr>
            <p:spPr bwMode="auto">
              <a:xfrm flipH="1">
                <a:off x="6133236" y="3609168"/>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0" name="Line 90">
                <a:extLst>
                  <a:ext uri="{FF2B5EF4-FFF2-40B4-BE49-F238E27FC236}">
                    <a16:creationId xmlns:a16="http://schemas.microsoft.com/office/drawing/2014/main" id="{CAAC0416-954A-22C5-CD94-64757FA12578}"/>
                  </a:ext>
                </a:extLst>
              </p:cNvPr>
              <p:cNvSpPr>
                <a:spLocks noChangeShapeType="1"/>
              </p:cNvSpPr>
              <p:nvPr/>
            </p:nvSpPr>
            <p:spPr bwMode="auto">
              <a:xfrm>
                <a:off x="6110010" y="3499301"/>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1" name="Line 91">
                <a:extLst>
                  <a:ext uri="{FF2B5EF4-FFF2-40B4-BE49-F238E27FC236}">
                    <a16:creationId xmlns:a16="http://schemas.microsoft.com/office/drawing/2014/main" id="{27C3DB5C-A9DA-5636-0B0B-42A451CA70A3}"/>
                  </a:ext>
                </a:extLst>
              </p:cNvPr>
              <p:cNvSpPr>
                <a:spLocks noChangeShapeType="1"/>
              </p:cNvSpPr>
              <p:nvPr/>
            </p:nvSpPr>
            <p:spPr bwMode="auto">
              <a:xfrm flipH="1">
                <a:off x="6056922" y="3546387"/>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2" name="Line 92">
                <a:extLst>
                  <a:ext uri="{FF2B5EF4-FFF2-40B4-BE49-F238E27FC236}">
                    <a16:creationId xmlns:a16="http://schemas.microsoft.com/office/drawing/2014/main" id="{A0972C60-6722-61A4-DDC4-313ACC87AC06}"/>
                  </a:ext>
                </a:extLst>
              </p:cNvPr>
              <p:cNvSpPr>
                <a:spLocks noChangeShapeType="1"/>
              </p:cNvSpPr>
              <p:nvPr/>
            </p:nvSpPr>
            <p:spPr bwMode="auto">
              <a:xfrm>
                <a:off x="6103374" y="3499301"/>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3" name="Line 93">
                <a:extLst>
                  <a:ext uri="{FF2B5EF4-FFF2-40B4-BE49-F238E27FC236}">
                    <a16:creationId xmlns:a16="http://schemas.microsoft.com/office/drawing/2014/main" id="{07881A74-12D6-E17E-183E-C8FFD1291ADC}"/>
                  </a:ext>
                </a:extLst>
              </p:cNvPr>
              <p:cNvSpPr>
                <a:spLocks noChangeShapeType="1"/>
              </p:cNvSpPr>
              <p:nvPr/>
            </p:nvSpPr>
            <p:spPr bwMode="auto">
              <a:xfrm flipH="1">
                <a:off x="6043650" y="3546387"/>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4" name="Line 94">
                <a:extLst>
                  <a:ext uri="{FF2B5EF4-FFF2-40B4-BE49-F238E27FC236}">
                    <a16:creationId xmlns:a16="http://schemas.microsoft.com/office/drawing/2014/main" id="{3F92452D-D801-EC63-DE02-EB213DF14079}"/>
                  </a:ext>
                </a:extLst>
              </p:cNvPr>
              <p:cNvSpPr>
                <a:spLocks noChangeShapeType="1"/>
              </p:cNvSpPr>
              <p:nvPr/>
            </p:nvSpPr>
            <p:spPr bwMode="auto">
              <a:xfrm>
                <a:off x="6017106" y="3457446"/>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5" name="Line 95">
                <a:extLst>
                  <a:ext uri="{FF2B5EF4-FFF2-40B4-BE49-F238E27FC236}">
                    <a16:creationId xmlns:a16="http://schemas.microsoft.com/office/drawing/2014/main" id="{6DDE8864-A238-BD57-DA7D-4AAA0FAB733A}"/>
                  </a:ext>
                </a:extLst>
              </p:cNvPr>
              <p:cNvSpPr>
                <a:spLocks noChangeShapeType="1"/>
              </p:cNvSpPr>
              <p:nvPr/>
            </p:nvSpPr>
            <p:spPr bwMode="auto">
              <a:xfrm flipH="1">
                <a:off x="5957381" y="3504532"/>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6" name="Line 96">
                <a:extLst>
                  <a:ext uri="{FF2B5EF4-FFF2-40B4-BE49-F238E27FC236}">
                    <a16:creationId xmlns:a16="http://schemas.microsoft.com/office/drawing/2014/main" id="{64DED4B9-2B0D-E0DE-866B-910554710C6C}"/>
                  </a:ext>
                </a:extLst>
              </p:cNvPr>
              <p:cNvSpPr>
                <a:spLocks noChangeShapeType="1"/>
              </p:cNvSpPr>
              <p:nvPr/>
            </p:nvSpPr>
            <p:spPr bwMode="auto">
              <a:xfrm>
                <a:off x="5990561" y="3457446"/>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7" name="Line 97">
                <a:extLst>
                  <a:ext uri="{FF2B5EF4-FFF2-40B4-BE49-F238E27FC236}">
                    <a16:creationId xmlns:a16="http://schemas.microsoft.com/office/drawing/2014/main" id="{6B7FA19A-5E54-80BA-3995-49296D5487CC}"/>
                  </a:ext>
                </a:extLst>
              </p:cNvPr>
              <p:cNvSpPr>
                <a:spLocks noChangeShapeType="1"/>
              </p:cNvSpPr>
              <p:nvPr/>
            </p:nvSpPr>
            <p:spPr bwMode="auto">
              <a:xfrm flipH="1">
                <a:off x="5930837" y="3504532"/>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8" name="Line 98">
                <a:extLst>
                  <a:ext uri="{FF2B5EF4-FFF2-40B4-BE49-F238E27FC236}">
                    <a16:creationId xmlns:a16="http://schemas.microsoft.com/office/drawing/2014/main" id="{2EC1B34D-C1E9-CCEA-0F35-961D6A2331D9}"/>
                  </a:ext>
                </a:extLst>
              </p:cNvPr>
              <p:cNvSpPr>
                <a:spLocks noChangeShapeType="1"/>
              </p:cNvSpPr>
              <p:nvPr/>
            </p:nvSpPr>
            <p:spPr bwMode="auto">
              <a:xfrm>
                <a:off x="5937473" y="3439135"/>
                <a:ext cx="0" cy="91556"/>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49" name="Line 99">
                <a:extLst>
                  <a:ext uri="{FF2B5EF4-FFF2-40B4-BE49-F238E27FC236}">
                    <a16:creationId xmlns:a16="http://schemas.microsoft.com/office/drawing/2014/main" id="{DBAF7072-4B4A-E795-3195-25EBF42BC6C6}"/>
                  </a:ext>
                </a:extLst>
              </p:cNvPr>
              <p:cNvSpPr>
                <a:spLocks noChangeShapeType="1"/>
              </p:cNvSpPr>
              <p:nvPr/>
            </p:nvSpPr>
            <p:spPr bwMode="auto">
              <a:xfrm flipH="1">
                <a:off x="5884385" y="3483605"/>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0" name="Line 100">
                <a:extLst>
                  <a:ext uri="{FF2B5EF4-FFF2-40B4-BE49-F238E27FC236}">
                    <a16:creationId xmlns:a16="http://schemas.microsoft.com/office/drawing/2014/main" id="{4ED07F5B-50B6-78D9-6234-EC323C00D4B4}"/>
                  </a:ext>
                </a:extLst>
              </p:cNvPr>
              <p:cNvSpPr>
                <a:spLocks noChangeShapeType="1"/>
              </p:cNvSpPr>
              <p:nvPr/>
            </p:nvSpPr>
            <p:spPr bwMode="auto">
              <a:xfrm>
                <a:off x="5665395" y="3266486"/>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1" name="Line 101">
                <a:extLst>
                  <a:ext uri="{FF2B5EF4-FFF2-40B4-BE49-F238E27FC236}">
                    <a16:creationId xmlns:a16="http://schemas.microsoft.com/office/drawing/2014/main" id="{F1321AB6-D27B-841F-8E48-3DF95B540473}"/>
                  </a:ext>
                </a:extLst>
              </p:cNvPr>
              <p:cNvSpPr>
                <a:spLocks noChangeShapeType="1"/>
              </p:cNvSpPr>
              <p:nvPr/>
            </p:nvSpPr>
            <p:spPr bwMode="auto">
              <a:xfrm flipH="1">
                <a:off x="5605671" y="3313572"/>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2" name="Line 102">
                <a:extLst>
                  <a:ext uri="{FF2B5EF4-FFF2-40B4-BE49-F238E27FC236}">
                    <a16:creationId xmlns:a16="http://schemas.microsoft.com/office/drawing/2014/main" id="{78E3A01F-8F88-4F6E-397B-24A17E34BDCE}"/>
                  </a:ext>
                </a:extLst>
              </p:cNvPr>
              <p:cNvSpPr>
                <a:spLocks noChangeShapeType="1"/>
              </p:cNvSpPr>
              <p:nvPr/>
            </p:nvSpPr>
            <p:spPr bwMode="auto">
              <a:xfrm>
                <a:off x="5025017" y="2793008"/>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3" name="Line 103">
                <a:extLst>
                  <a:ext uri="{FF2B5EF4-FFF2-40B4-BE49-F238E27FC236}">
                    <a16:creationId xmlns:a16="http://schemas.microsoft.com/office/drawing/2014/main" id="{7A42B3C7-96A2-1027-CDA3-7DBC9E39D6FB}"/>
                  </a:ext>
                </a:extLst>
              </p:cNvPr>
              <p:cNvSpPr>
                <a:spLocks noChangeShapeType="1"/>
              </p:cNvSpPr>
              <p:nvPr/>
            </p:nvSpPr>
            <p:spPr bwMode="auto">
              <a:xfrm flipH="1">
                <a:off x="4971929" y="2834863"/>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4" name="Line 104">
                <a:extLst>
                  <a:ext uri="{FF2B5EF4-FFF2-40B4-BE49-F238E27FC236}">
                    <a16:creationId xmlns:a16="http://schemas.microsoft.com/office/drawing/2014/main" id="{3FAB2772-D750-A2DB-22D8-825B356D3438}"/>
                  </a:ext>
                </a:extLst>
              </p:cNvPr>
              <p:cNvSpPr>
                <a:spLocks noChangeShapeType="1"/>
              </p:cNvSpPr>
              <p:nvPr/>
            </p:nvSpPr>
            <p:spPr bwMode="auto">
              <a:xfrm>
                <a:off x="3996430" y="2118107"/>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5" name="Line 105">
                <a:extLst>
                  <a:ext uri="{FF2B5EF4-FFF2-40B4-BE49-F238E27FC236}">
                    <a16:creationId xmlns:a16="http://schemas.microsoft.com/office/drawing/2014/main" id="{B7C68156-136A-910C-7609-28D458CDA7A2}"/>
                  </a:ext>
                </a:extLst>
              </p:cNvPr>
              <p:cNvSpPr>
                <a:spLocks noChangeShapeType="1"/>
              </p:cNvSpPr>
              <p:nvPr/>
            </p:nvSpPr>
            <p:spPr bwMode="auto">
              <a:xfrm flipH="1">
                <a:off x="3936706" y="2159961"/>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6" name="Line 106">
                <a:extLst>
                  <a:ext uri="{FF2B5EF4-FFF2-40B4-BE49-F238E27FC236}">
                    <a16:creationId xmlns:a16="http://schemas.microsoft.com/office/drawing/2014/main" id="{60B2DAB7-1B20-F243-EBDC-D3B81AE74AD7}"/>
                  </a:ext>
                </a:extLst>
              </p:cNvPr>
              <p:cNvSpPr>
                <a:spLocks noChangeShapeType="1"/>
              </p:cNvSpPr>
              <p:nvPr/>
            </p:nvSpPr>
            <p:spPr bwMode="auto">
              <a:xfrm>
                <a:off x="3717716" y="1971617"/>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7" name="Line 107">
                <a:extLst>
                  <a:ext uri="{FF2B5EF4-FFF2-40B4-BE49-F238E27FC236}">
                    <a16:creationId xmlns:a16="http://schemas.microsoft.com/office/drawing/2014/main" id="{B6D89BC7-BF97-C4D4-FCC2-9DC3DCC9BB0D}"/>
                  </a:ext>
                </a:extLst>
              </p:cNvPr>
              <p:cNvSpPr>
                <a:spLocks noChangeShapeType="1"/>
              </p:cNvSpPr>
              <p:nvPr/>
            </p:nvSpPr>
            <p:spPr bwMode="auto">
              <a:xfrm flipH="1">
                <a:off x="3657992" y="2013471"/>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8" name="Line 108">
                <a:extLst>
                  <a:ext uri="{FF2B5EF4-FFF2-40B4-BE49-F238E27FC236}">
                    <a16:creationId xmlns:a16="http://schemas.microsoft.com/office/drawing/2014/main" id="{AF30B617-731E-6BEB-3E88-3FCA619E5751}"/>
                  </a:ext>
                </a:extLst>
              </p:cNvPr>
              <p:cNvSpPr>
                <a:spLocks noChangeShapeType="1"/>
              </p:cNvSpPr>
              <p:nvPr/>
            </p:nvSpPr>
            <p:spPr bwMode="auto">
              <a:xfrm>
                <a:off x="3541861" y="1859133"/>
                <a:ext cx="0" cy="91556"/>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59" name="Line 109">
                <a:extLst>
                  <a:ext uri="{FF2B5EF4-FFF2-40B4-BE49-F238E27FC236}">
                    <a16:creationId xmlns:a16="http://schemas.microsoft.com/office/drawing/2014/main" id="{7C73C832-74E1-50BD-4DD5-F01CEA14D5AE}"/>
                  </a:ext>
                </a:extLst>
              </p:cNvPr>
              <p:cNvSpPr>
                <a:spLocks noChangeShapeType="1"/>
              </p:cNvSpPr>
              <p:nvPr/>
            </p:nvSpPr>
            <p:spPr bwMode="auto">
              <a:xfrm flipH="1">
                <a:off x="3482137" y="1908835"/>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0" name="Line 110">
                <a:extLst>
                  <a:ext uri="{FF2B5EF4-FFF2-40B4-BE49-F238E27FC236}">
                    <a16:creationId xmlns:a16="http://schemas.microsoft.com/office/drawing/2014/main" id="{71E0598B-AEC3-223E-3803-15EFB906A7C8}"/>
                  </a:ext>
                </a:extLst>
              </p:cNvPr>
              <p:cNvSpPr>
                <a:spLocks noChangeShapeType="1"/>
              </p:cNvSpPr>
              <p:nvPr/>
            </p:nvSpPr>
            <p:spPr bwMode="auto">
              <a:xfrm>
                <a:off x="3316236" y="1838206"/>
                <a:ext cx="0" cy="91556"/>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1" name="Line 111">
                <a:extLst>
                  <a:ext uri="{FF2B5EF4-FFF2-40B4-BE49-F238E27FC236}">
                    <a16:creationId xmlns:a16="http://schemas.microsoft.com/office/drawing/2014/main" id="{8D83BBE4-2C6D-A5D7-4FFD-12B6B5F765D3}"/>
                  </a:ext>
                </a:extLst>
              </p:cNvPr>
              <p:cNvSpPr>
                <a:spLocks noChangeShapeType="1"/>
              </p:cNvSpPr>
              <p:nvPr/>
            </p:nvSpPr>
            <p:spPr bwMode="auto">
              <a:xfrm flipH="1">
                <a:off x="3263147" y="1887908"/>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2" name="Line 112">
                <a:extLst>
                  <a:ext uri="{FF2B5EF4-FFF2-40B4-BE49-F238E27FC236}">
                    <a16:creationId xmlns:a16="http://schemas.microsoft.com/office/drawing/2014/main" id="{64AF002C-93A9-B0B3-922F-4194395617C3}"/>
                  </a:ext>
                </a:extLst>
              </p:cNvPr>
              <p:cNvSpPr>
                <a:spLocks noChangeShapeType="1"/>
              </p:cNvSpPr>
              <p:nvPr/>
            </p:nvSpPr>
            <p:spPr bwMode="auto">
              <a:xfrm>
                <a:off x="2320829" y="1676020"/>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3" name="Line 113">
                <a:extLst>
                  <a:ext uri="{FF2B5EF4-FFF2-40B4-BE49-F238E27FC236}">
                    <a16:creationId xmlns:a16="http://schemas.microsoft.com/office/drawing/2014/main" id="{C678BA8A-B4E4-8AE0-EB4D-313937CE16EA}"/>
                  </a:ext>
                </a:extLst>
              </p:cNvPr>
              <p:cNvSpPr>
                <a:spLocks noChangeShapeType="1"/>
              </p:cNvSpPr>
              <p:nvPr/>
            </p:nvSpPr>
            <p:spPr bwMode="auto">
              <a:xfrm flipH="1">
                <a:off x="2261105" y="1723106"/>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4" name="Line 114">
                <a:extLst>
                  <a:ext uri="{FF2B5EF4-FFF2-40B4-BE49-F238E27FC236}">
                    <a16:creationId xmlns:a16="http://schemas.microsoft.com/office/drawing/2014/main" id="{828079EE-4F80-F2DA-5FD8-8CF024E72218}"/>
                  </a:ext>
                </a:extLst>
              </p:cNvPr>
              <p:cNvSpPr>
                <a:spLocks noChangeShapeType="1"/>
              </p:cNvSpPr>
              <p:nvPr/>
            </p:nvSpPr>
            <p:spPr bwMode="auto">
              <a:xfrm>
                <a:off x="2247833" y="1676020"/>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5" name="Line 115">
                <a:extLst>
                  <a:ext uri="{FF2B5EF4-FFF2-40B4-BE49-F238E27FC236}">
                    <a16:creationId xmlns:a16="http://schemas.microsoft.com/office/drawing/2014/main" id="{8C94AB44-58E5-5409-E866-5F064B12A3A6}"/>
                  </a:ext>
                </a:extLst>
              </p:cNvPr>
              <p:cNvSpPr>
                <a:spLocks noChangeShapeType="1"/>
              </p:cNvSpPr>
              <p:nvPr/>
            </p:nvSpPr>
            <p:spPr bwMode="auto">
              <a:xfrm flipH="1">
                <a:off x="2188108" y="1723106"/>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6" name="Line 116">
                <a:extLst>
                  <a:ext uri="{FF2B5EF4-FFF2-40B4-BE49-F238E27FC236}">
                    <a16:creationId xmlns:a16="http://schemas.microsoft.com/office/drawing/2014/main" id="{693BB7F1-342B-339C-022A-A50DA92AE80A}"/>
                  </a:ext>
                </a:extLst>
              </p:cNvPr>
              <p:cNvSpPr>
                <a:spLocks noChangeShapeType="1"/>
              </p:cNvSpPr>
              <p:nvPr/>
            </p:nvSpPr>
            <p:spPr bwMode="auto">
              <a:xfrm>
                <a:off x="3976522" y="2081484"/>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7" name="Line 117">
                <a:extLst>
                  <a:ext uri="{FF2B5EF4-FFF2-40B4-BE49-F238E27FC236}">
                    <a16:creationId xmlns:a16="http://schemas.microsoft.com/office/drawing/2014/main" id="{89FC7FD5-5FA8-1814-1BBD-0DA4D2C4600B}"/>
                  </a:ext>
                </a:extLst>
              </p:cNvPr>
              <p:cNvSpPr>
                <a:spLocks noChangeShapeType="1"/>
              </p:cNvSpPr>
              <p:nvPr/>
            </p:nvSpPr>
            <p:spPr bwMode="auto">
              <a:xfrm flipH="1">
                <a:off x="3916798" y="2123339"/>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8" name="Line 118">
                <a:extLst>
                  <a:ext uri="{FF2B5EF4-FFF2-40B4-BE49-F238E27FC236}">
                    <a16:creationId xmlns:a16="http://schemas.microsoft.com/office/drawing/2014/main" id="{A7B028CA-4ED8-D076-4723-3E4C5A93D561}"/>
                  </a:ext>
                </a:extLst>
              </p:cNvPr>
              <p:cNvSpPr>
                <a:spLocks noChangeShapeType="1"/>
              </p:cNvSpPr>
              <p:nvPr/>
            </p:nvSpPr>
            <p:spPr bwMode="auto">
              <a:xfrm>
                <a:off x="5632215" y="3245559"/>
                <a:ext cx="0" cy="8894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69" name="Line 119">
                <a:extLst>
                  <a:ext uri="{FF2B5EF4-FFF2-40B4-BE49-F238E27FC236}">
                    <a16:creationId xmlns:a16="http://schemas.microsoft.com/office/drawing/2014/main" id="{E3D21DC6-15F3-9FB9-A6B9-49B914726F47}"/>
                  </a:ext>
                </a:extLst>
              </p:cNvPr>
              <p:cNvSpPr>
                <a:spLocks noChangeShapeType="1"/>
              </p:cNvSpPr>
              <p:nvPr/>
            </p:nvSpPr>
            <p:spPr bwMode="auto">
              <a:xfrm flipH="1">
                <a:off x="5572491" y="3292645"/>
                <a:ext cx="119449"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0" name="Line 120">
                <a:extLst>
                  <a:ext uri="{FF2B5EF4-FFF2-40B4-BE49-F238E27FC236}">
                    <a16:creationId xmlns:a16="http://schemas.microsoft.com/office/drawing/2014/main" id="{92401FF3-0442-E693-0DCD-2856ACB78925}"/>
                  </a:ext>
                </a:extLst>
              </p:cNvPr>
              <p:cNvSpPr>
                <a:spLocks noChangeShapeType="1"/>
              </p:cNvSpPr>
              <p:nvPr/>
            </p:nvSpPr>
            <p:spPr bwMode="auto">
              <a:xfrm>
                <a:off x="6179689" y="3562082"/>
                <a:ext cx="0" cy="94172"/>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1" name="Line 121">
                <a:extLst>
                  <a:ext uri="{FF2B5EF4-FFF2-40B4-BE49-F238E27FC236}">
                    <a16:creationId xmlns:a16="http://schemas.microsoft.com/office/drawing/2014/main" id="{BC9E652A-65C1-DA24-D9BE-FD1B50BEEACE}"/>
                  </a:ext>
                </a:extLst>
              </p:cNvPr>
              <p:cNvSpPr>
                <a:spLocks noChangeShapeType="1"/>
              </p:cNvSpPr>
              <p:nvPr/>
            </p:nvSpPr>
            <p:spPr bwMode="auto">
              <a:xfrm flipH="1">
                <a:off x="6116646" y="3609168"/>
                <a:ext cx="1161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2" name="Line 122">
                <a:extLst>
                  <a:ext uri="{FF2B5EF4-FFF2-40B4-BE49-F238E27FC236}">
                    <a16:creationId xmlns:a16="http://schemas.microsoft.com/office/drawing/2014/main" id="{743373B3-31B5-6959-0EEA-948E32A6F0FF}"/>
                  </a:ext>
                </a:extLst>
              </p:cNvPr>
              <p:cNvSpPr>
                <a:spLocks noChangeShapeType="1"/>
              </p:cNvSpPr>
              <p:nvPr/>
            </p:nvSpPr>
            <p:spPr bwMode="auto">
              <a:xfrm>
                <a:off x="6458403" y="3781817"/>
                <a:ext cx="0" cy="91556"/>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3" name="Line 123">
                <a:extLst>
                  <a:ext uri="{FF2B5EF4-FFF2-40B4-BE49-F238E27FC236}">
                    <a16:creationId xmlns:a16="http://schemas.microsoft.com/office/drawing/2014/main" id="{CD74DFE4-0B96-DCAE-DB8F-B662A5F97BB4}"/>
                  </a:ext>
                </a:extLst>
              </p:cNvPr>
              <p:cNvSpPr>
                <a:spLocks noChangeShapeType="1"/>
              </p:cNvSpPr>
              <p:nvPr/>
            </p:nvSpPr>
            <p:spPr bwMode="auto">
              <a:xfrm flipH="1">
                <a:off x="6405314" y="3823672"/>
                <a:ext cx="112813"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grpSp>
          <p:nvGrpSpPr>
            <p:cNvPr id="474" name="Group 473">
              <a:extLst>
                <a:ext uri="{FF2B5EF4-FFF2-40B4-BE49-F238E27FC236}">
                  <a16:creationId xmlns:a16="http://schemas.microsoft.com/office/drawing/2014/main" id="{78E5FA93-5525-B8DD-E623-E14F76E6D6E0}"/>
                </a:ext>
              </a:extLst>
            </p:cNvPr>
            <p:cNvGrpSpPr/>
            <p:nvPr/>
          </p:nvGrpSpPr>
          <p:grpSpPr>
            <a:xfrm>
              <a:off x="1982390" y="1588088"/>
              <a:ext cx="8015726" cy="3091169"/>
              <a:chOff x="1982390" y="1588088"/>
              <a:chExt cx="8015726" cy="3091169"/>
            </a:xfrm>
          </p:grpSpPr>
          <p:sp>
            <p:nvSpPr>
              <p:cNvPr id="475" name="Line 127">
                <a:extLst>
                  <a:ext uri="{FF2B5EF4-FFF2-40B4-BE49-F238E27FC236}">
                    <a16:creationId xmlns:a16="http://schemas.microsoft.com/office/drawing/2014/main" id="{94EDBD49-7331-5B24-C790-D1453F3C81B7}"/>
                  </a:ext>
                </a:extLst>
              </p:cNvPr>
              <p:cNvSpPr>
                <a:spLocks noChangeShapeType="1"/>
              </p:cNvSpPr>
              <p:nvPr/>
            </p:nvSpPr>
            <p:spPr bwMode="auto">
              <a:xfrm>
                <a:off x="6615814" y="337647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6" name="Line 129">
                <a:extLst>
                  <a:ext uri="{FF2B5EF4-FFF2-40B4-BE49-F238E27FC236}">
                    <a16:creationId xmlns:a16="http://schemas.microsoft.com/office/drawing/2014/main" id="{AF23D4F0-D1AF-A4EA-6E9F-142FBCF7CC85}"/>
                  </a:ext>
                </a:extLst>
              </p:cNvPr>
              <p:cNvSpPr>
                <a:spLocks noChangeShapeType="1"/>
              </p:cNvSpPr>
              <p:nvPr/>
            </p:nvSpPr>
            <p:spPr bwMode="auto">
              <a:xfrm>
                <a:off x="9939007" y="458526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7" name="Line 130">
                <a:extLst>
                  <a:ext uri="{FF2B5EF4-FFF2-40B4-BE49-F238E27FC236}">
                    <a16:creationId xmlns:a16="http://schemas.microsoft.com/office/drawing/2014/main" id="{5B444A86-6A11-0E7B-036F-73B374026878}"/>
                  </a:ext>
                </a:extLst>
              </p:cNvPr>
              <p:cNvSpPr>
                <a:spLocks noChangeShapeType="1"/>
              </p:cNvSpPr>
              <p:nvPr/>
            </p:nvSpPr>
            <p:spPr bwMode="auto">
              <a:xfrm flipH="1">
                <a:off x="9886467" y="463226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8" name="Line 131">
                <a:extLst>
                  <a:ext uri="{FF2B5EF4-FFF2-40B4-BE49-F238E27FC236}">
                    <a16:creationId xmlns:a16="http://schemas.microsoft.com/office/drawing/2014/main" id="{A61EB7E5-13B4-37C3-F6F3-60E1BCEE6544}"/>
                  </a:ext>
                </a:extLst>
              </p:cNvPr>
              <p:cNvSpPr>
                <a:spLocks noChangeShapeType="1"/>
              </p:cNvSpPr>
              <p:nvPr/>
            </p:nvSpPr>
            <p:spPr bwMode="auto">
              <a:xfrm>
                <a:off x="9820791" y="458526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79" name="Line 132">
                <a:extLst>
                  <a:ext uri="{FF2B5EF4-FFF2-40B4-BE49-F238E27FC236}">
                    <a16:creationId xmlns:a16="http://schemas.microsoft.com/office/drawing/2014/main" id="{08E3FA21-4501-F2D2-A9AE-728E6AF74199}"/>
                  </a:ext>
                </a:extLst>
              </p:cNvPr>
              <p:cNvSpPr>
                <a:spLocks noChangeShapeType="1"/>
              </p:cNvSpPr>
              <p:nvPr/>
            </p:nvSpPr>
            <p:spPr bwMode="auto">
              <a:xfrm flipH="1">
                <a:off x="9758400" y="4632264"/>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0" name="Line 133">
                <a:extLst>
                  <a:ext uri="{FF2B5EF4-FFF2-40B4-BE49-F238E27FC236}">
                    <a16:creationId xmlns:a16="http://schemas.microsoft.com/office/drawing/2014/main" id="{5202A909-9016-46FA-2858-0827384CA876}"/>
                  </a:ext>
                </a:extLst>
              </p:cNvPr>
              <p:cNvSpPr>
                <a:spLocks noChangeShapeType="1"/>
              </p:cNvSpPr>
              <p:nvPr/>
            </p:nvSpPr>
            <p:spPr bwMode="auto">
              <a:xfrm>
                <a:off x="8806101" y="428763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1" name="Line 134">
                <a:extLst>
                  <a:ext uri="{FF2B5EF4-FFF2-40B4-BE49-F238E27FC236}">
                    <a16:creationId xmlns:a16="http://schemas.microsoft.com/office/drawing/2014/main" id="{4356ABD7-273D-0C19-1F80-128F54B6994E}"/>
                  </a:ext>
                </a:extLst>
              </p:cNvPr>
              <p:cNvSpPr>
                <a:spLocks noChangeShapeType="1"/>
              </p:cNvSpPr>
              <p:nvPr/>
            </p:nvSpPr>
            <p:spPr bwMode="auto">
              <a:xfrm flipH="1">
                <a:off x="8746993" y="4329412"/>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2" name="Line 135">
                <a:extLst>
                  <a:ext uri="{FF2B5EF4-FFF2-40B4-BE49-F238E27FC236}">
                    <a16:creationId xmlns:a16="http://schemas.microsoft.com/office/drawing/2014/main" id="{F19874B1-747C-448F-6FFA-2BB29F4120C8}"/>
                  </a:ext>
                </a:extLst>
              </p:cNvPr>
              <p:cNvSpPr>
                <a:spLocks noChangeShapeType="1"/>
              </p:cNvSpPr>
              <p:nvPr/>
            </p:nvSpPr>
            <p:spPr bwMode="auto">
              <a:xfrm>
                <a:off x="8786398" y="428763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3" name="Line 136">
                <a:extLst>
                  <a:ext uri="{FF2B5EF4-FFF2-40B4-BE49-F238E27FC236}">
                    <a16:creationId xmlns:a16="http://schemas.microsoft.com/office/drawing/2014/main" id="{CDDF3213-6CDA-73B4-BD57-BD1CFAA40274}"/>
                  </a:ext>
                </a:extLst>
              </p:cNvPr>
              <p:cNvSpPr>
                <a:spLocks noChangeShapeType="1"/>
              </p:cNvSpPr>
              <p:nvPr/>
            </p:nvSpPr>
            <p:spPr bwMode="auto">
              <a:xfrm flipH="1">
                <a:off x="8727290" y="4329412"/>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4" name="Line 137">
                <a:extLst>
                  <a:ext uri="{FF2B5EF4-FFF2-40B4-BE49-F238E27FC236}">
                    <a16:creationId xmlns:a16="http://schemas.microsoft.com/office/drawing/2014/main" id="{69499F6E-3833-69DE-CDC5-5D8C67D16AD9}"/>
                  </a:ext>
                </a:extLst>
              </p:cNvPr>
              <p:cNvSpPr>
                <a:spLocks noChangeShapeType="1"/>
              </p:cNvSpPr>
              <p:nvPr/>
            </p:nvSpPr>
            <p:spPr bwMode="auto">
              <a:xfrm>
                <a:off x="8507277" y="392212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5" name="Line 138">
                <a:extLst>
                  <a:ext uri="{FF2B5EF4-FFF2-40B4-BE49-F238E27FC236}">
                    <a16:creationId xmlns:a16="http://schemas.microsoft.com/office/drawing/2014/main" id="{2D31CEFE-1F1C-32C2-7A56-BF434E8C0E42}"/>
                  </a:ext>
                </a:extLst>
              </p:cNvPr>
              <p:cNvSpPr>
                <a:spLocks noChangeShapeType="1"/>
              </p:cNvSpPr>
              <p:nvPr/>
            </p:nvSpPr>
            <p:spPr bwMode="auto">
              <a:xfrm flipH="1">
                <a:off x="8454736" y="3969124"/>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6" name="Line 139">
                <a:extLst>
                  <a:ext uri="{FF2B5EF4-FFF2-40B4-BE49-F238E27FC236}">
                    <a16:creationId xmlns:a16="http://schemas.microsoft.com/office/drawing/2014/main" id="{F2656802-224F-AEAA-03C9-D59E8DEB2C48}"/>
                  </a:ext>
                </a:extLst>
              </p:cNvPr>
              <p:cNvSpPr>
                <a:spLocks noChangeShapeType="1"/>
              </p:cNvSpPr>
              <p:nvPr/>
            </p:nvSpPr>
            <p:spPr bwMode="auto">
              <a:xfrm>
                <a:off x="8474438" y="392212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7" name="Line 140">
                <a:extLst>
                  <a:ext uri="{FF2B5EF4-FFF2-40B4-BE49-F238E27FC236}">
                    <a16:creationId xmlns:a16="http://schemas.microsoft.com/office/drawing/2014/main" id="{099506A9-415C-C010-CE9E-581E1752BE21}"/>
                  </a:ext>
                </a:extLst>
              </p:cNvPr>
              <p:cNvSpPr>
                <a:spLocks noChangeShapeType="1"/>
              </p:cNvSpPr>
              <p:nvPr/>
            </p:nvSpPr>
            <p:spPr bwMode="auto">
              <a:xfrm flipH="1">
                <a:off x="8421898" y="3969124"/>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8" name="Line 141">
                <a:extLst>
                  <a:ext uri="{FF2B5EF4-FFF2-40B4-BE49-F238E27FC236}">
                    <a16:creationId xmlns:a16="http://schemas.microsoft.com/office/drawing/2014/main" id="{028D77F1-8153-7B9D-CC83-E9F151153F1B}"/>
                  </a:ext>
                </a:extLst>
              </p:cNvPr>
              <p:cNvSpPr>
                <a:spLocks noChangeShapeType="1"/>
              </p:cNvSpPr>
              <p:nvPr/>
            </p:nvSpPr>
            <p:spPr bwMode="auto">
              <a:xfrm>
                <a:off x="8428465" y="392212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89" name="Line 142">
                <a:extLst>
                  <a:ext uri="{FF2B5EF4-FFF2-40B4-BE49-F238E27FC236}">
                    <a16:creationId xmlns:a16="http://schemas.microsoft.com/office/drawing/2014/main" id="{4A624BA6-F004-D158-BBD1-216AD1D503B1}"/>
                  </a:ext>
                </a:extLst>
              </p:cNvPr>
              <p:cNvSpPr>
                <a:spLocks noChangeShapeType="1"/>
              </p:cNvSpPr>
              <p:nvPr/>
            </p:nvSpPr>
            <p:spPr bwMode="auto">
              <a:xfrm flipH="1">
                <a:off x="8369357" y="3969124"/>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0" name="Line 143">
                <a:extLst>
                  <a:ext uri="{FF2B5EF4-FFF2-40B4-BE49-F238E27FC236}">
                    <a16:creationId xmlns:a16="http://schemas.microsoft.com/office/drawing/2014/main" id="{02951E01-4701-AAED-E84A-281FF490BE4A}"/>
                  </a:ext>
                </a:extLst>
              </p:cNvPr>
              <p:cNvSpPr>
                <a:spLocks noChangeShapeType="1"/>
              </p:cNvSpPr>
              <p:nvPr/>
            </p:nvSpPr>
            <p:spPr bwMode="auto">
              <a:xfrm>
                <a:off x="8415330" y="392212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1" name="Line 144">
                <a:extLst>
                  <a:ext uri="{FF2B5EF4-FFF2-40B4-BE49-F238E27FC236}">
                    <a16:creationId xmlns:a16="http://schemas.microsoft.com/office/drawing/2014/main" id="{767D437C-D10E-52BC-E7AD-75A387A0A478}"/>
                  </a:ext>
                </a:extLst>
              </p:cNvPr>
              <p:cNvSpPr>
                <a:spLocks noChangeShapeType="1"/>
              </p:cNvSpPr>
              <p:nvPr/>
            </p:nvSpPr>
            <p:spPr bwMode="auto">
              <a:xfrm flipH="1">
                <a:off x="8356222" y="396912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2" name="Line 145">
                <a:extLst>
                  <a:ext uri="{FF2B5EF4-FFF2-40B4-BE49-F238E27FC236}">
                    <a16:creationId xmlns:a16="http://schemas.microsoft.com/office/drawing/2014/main" id="{8641CE48-E817-01B2-2816-86EA73268002}"/>
                  </a:ext>
                </a:extLst>
              </p:cNvPr>
              <p:cNvSpPr>
                <a:spLocks noChangeShapeType="1"/>
              </p:cNvSpPr>
              <p:nvPr/>
            </p:nvSpPr>
            <p:spPr bwMode="auto">
              <a:xfrm>
                <a:off x="8375925" y="392212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3" name="Line 146">
                <a:extLst>
                  <a:ext uri="{FF2B5EF4-FFF2-40B4-BE49-F238E27FC236}">
                    <a16:creationId xmlns:a16="http://schemas.microsoft.com/office/drawing/2014/main" id="{8BE39694-46D3-68AC-6E4B-534C5B772665}"/>
                  </a:ext>
                </a:extLst>
              </p:cNvPr>
              <p:cNvSpPr>
                <a:spLocks noChangeShapeType="1"/>
              </p:cNvSpPr>
              <p:nvPr/>
            </p:nvSpPr>
            <p:spPr bwMode="auto">
              <a:xfrm flipH="1">
                <a:off x="8316817" y="3969124"/>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4" name="Line 147">
                <a:extLst>
                  <a:ext uri="{FF2B5EF4-FFF2-40B4-BE49-F238E27FC236}">
                    <a16:creationId xmlns:a16="http://schemas.microsoft.com/office/drawing/2014/main" id="{5D61C492-DAAF-6EF2-21FF-62259FE189A8}"/>
                  </a:ext>
                </a:extLst>
              </p:cNvPr>
              <p:cNvSpPr>
                <a:spLocks noChangeShapeType="1"/>
              </p:cNvSpPr>
              <p:nvPr/>
            </p:nvSpPr>
            <p:spPr bwMode="auto">
              <a:xfrm>
                <a:off x="8343087" y="392212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5" name="Line 148">
                <a:extLst>
                  <a:ext uri="{FF2B5EF4-FFF2-40B4-BE49-F238E27FC236}">
                    <a16:creationId xmlns:a16="http://schemas.microsoft.com/office/drawing/2014/main" id="{2F397BC7-B7E2-CFA7-8194-B744BE782C4A}"/>
                  </a:ext>
                </a:extLst>
              </p:cNvPr>
              <p:cNvSpPr>
                <a:spLocks noChangeShapeType="1"/>
              </p:cNvSpPr>
              <p:nvPr/>
            </p:nvSpPr>
            <p:spPr bwMode="auto">
              <a:xfrm flipH="1">
                <a:off x="8283979" y="396912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6" name="Line 149">
                <a:extLst>
                  <a:ext uri="{FF2B5EF4-FFF2-40B4-BE49-F238E27FC236}">
                    <a16:creationId xmlns:a16="http://schemas.microsoft.com/office/drawing/2014/main" id="{12927AEA-65C4-27D3-A71D-3F099D005B91}"/>
                  </a:ext>
                </a:extLst>
              </p:cNvPr>
              <p:cNvSpPr>
                <a:spLocks noChangeShapeType="1"/>
              </p:cNvSpPr>
              <p:nvPr/>
            </p:nvSpPr>
            <p:spPr bwMode="auto">
              <a:xfrm>
                <a:off x="8270844" y="3830752"/>
                <a:ext cx="0" cy="9137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7" name="Line 150">
                <a:extLst>
                  <a:ext uri="{FF2B5EF4-FFF2-40B4-BE49-F238E27FC236}">
                    <a16:creationId xmlns:a16="http://schemas.microsoft.com/office/drawing/2014/main" id="{10D47568-DABF-6F20-94A0-0A64E94025CD}"/>
                  </a:ext>
                </a:extLst>
              </p:cNvPr>
              <p:cNvSpPr>
                <a:spLocks noChangeShapeType="1"/>
              </p:cNvSpPr>
              <p:nvPr/>
            </p:nvSpPr>
            <p:spPr bwMode="auto">
              <a:xfrm flipH="1">
                <a:off x="8211735" y="3877746"/>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8" name="Line 151">
                <a:extLst>
                  <a:ext uri="{FF2B5EF4-FFF2-40B4-BE49-F238E27FC236}">
                    <a16:creationId xmlns:a16="http://schemas.microsoft.com/office/drawing/2014/main" id="{A28F3A49-A08F-5A46-F821-921A588928D3}"/>
                  </a:ext>
                </a:extLst>
              </p:cNvPr>
              <p:cNvSpPr>
                <a:spLocks noChangeShapeType="1"/>
              </p:cNvSpPr>
              <p:nvPr/>
            </p:nvSpPr>
            <p:spPr bwMode="auto">
              <a:xfrm>
                <a:off x="8205168" y="3747207"/>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99" name="Line 152">
                <a:extLst>
                  <a:ext uri="{FF2B5EF4-FFF2-40B4-BE49-F238E27FC236}">
                    <a16:creationId xmlns:a16="http://schemas.microsoft.com/office/drawing/2014/main" id="{EB8EFF51-81D6-E689-2290-AA8D8BB58773}"/>
                  </a:ext>
                </a:extLst>
              </p:cNvPr>
              <p:cNvSpPr>
                <a:spLocks noChangeShapeType="1"/>
              </p:cNvSpPr>
              <p:nvPr/>
            </p:nvSpPr>
            <p:spPr bwMode="auto">
              <a:xfrm flipH="1">
                <a:off x="8146059" y="379420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0" name="Line 153">
                <a:extLst>
                  <a:ext uri="{FF2B5EF4-FFF2-40B4-BE49-F238E27FC236}">
                    <a16:creationId xmlns:a16="http://schemas.microsoft.com/office/drawing/2014/main" id="{EFEF4807-6F72-DED8-13FE-D21BBC568515}"/>
                  </a:ext>
                </a:extLst>
              </p:cNvPr>
              <p:cNvSpPr>
                <a:spLocks noChangeShapeType="1"/>
              </p:cNvSpPr>
              <p:nvPr/>
            </p:nvSpPr>
            <p:spPr bwMode="auto">
              <a:xfrm>
                <a:off x="8152628" y="3747207"/>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1" name="Line 154">
                <a:extLst>
                  <a:ext uri="{FF2B5EF4-FFF2-40B4-BE49-F238E27FC236}">
                    <a16:creationId xmlns:a16="http://schemas.microsoft.com/office/drawing/2014/main" id="{D607A5CC-BCC0-7157-4EB9-984F5759D215}"/>
                  </a:ext>
                </a:extLst>
              </p:cNvPr>
              <p:cNvSpPr>
                <a:spLocks noChangeShapeType="1"/>
              </p:cNvSpPr>
              <p:nvPr/>
            </p:nvSpPr>
            <p:spPr bwMode="auto">
              <a:xfrm flipH="1">
                <a:off x="8100086" y="379420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2" name="Line 155">
                <a:extLst>
                  <a:ext uri="{FF2B5EF4-FFF2-40B4-BE49-F238E27FC236}">
                    <a16:creationId xmlns:a16="http://schemas.microsoft.com/office/drawing/2014/main" id="{665CCC64-F876-06BB-8CD7-92F126C18B74}"/>
                  </a:ext>
                </a:extLst>
              </p:cNvPr>
              <p:cNvSpPr>
                <a:spLocks noChangeShapeType="1"/>
              </p:cNvSpPr>
              <p:nvPr/>
            </p:nvSpPr>
            <p:spPr bwMode="auto">
              <a:xfrm>
                <a:off x="8077100" y="3747207"/>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3" name="Line 156">
                <a:extLst>
                  <a:ext uri="{FF2B5EF4-FFF2-40B4-BE49-F238E27FC236}">
                    <a16:creationId xmlns:a16="http://schemas.microsoft.com/office/drawing/2014/main" id="{8C5C7662-EFDD-1FEE-B54F-FE43309C76DB}"/>
                  </a:ext>
                </a:extLst>
              </p:cNvPr>
              <p:cNvSpPr>
                <a:spLocks noChangeShapeType="1"/>
              </p:cNvSpPr>
              <p:nvPr/>
            </p:nvSpPr>
            <p:spPr bwMode="auto">
              <a:xfrm flipH="1">
                <a:off x="8024559" y="3794201"/>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4" name="Line 157">
                <a:extLst>
                  <a:ext uri="{FF2B5EF4-FFF2-40B4-BE49-F238E27FC236}">
                    <a16:creationId xmlns:a16="http://schemas.microsoft.com/office/drawing/2014/main" id="{00497CDE-EDCE-0E67-6644-3B5549AAD00B}"/>
                  </a:ext>
                </a:extLst>
              </p:cNvPr>
              <p:cNvSpPr>
                <a:spLocks noChangeShapeType="1"/>
              </p:cNvSpPr>
              <p:nvPr/>
            </p:nvSpPr>
            <p:spPr bwMode="auto">
              <a:xfrm>
                <a:off x="8063965" y="3747207"/>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5" name="Line 158">
                <a:extLst>
                  <a:ext uri="{FF2B5EF4-FFF2-40B4-BE49-F238E27FC236}">
                    <a16:creationId xmlns:a16="http://schemas.microsoft.com/office/drawing/2014/main" id="{4D627A55-407C-A214-5489-EB435849FEC9}"/>
                  </a:ext>
                </a:extLst>
              </p:cNvPr>
              <p:cNvSpPr>
                <a:spLocks noChangeShapeType="1"/>
              </p:cNvSpPr>
              <p:nvPr/>
            </p:nvSpPr>
            <p:spPr bwMode="auto">
              <a:xfrm flipH="1">
                <a:off x="8011425" y="3794201"/>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6" name="Line 159">
                <a:extLst>
                  <a:ext uri="{FF2B5EF4-FFF2-40B4-BE49-F238E27FC236}">
                    <a16:creationId xmlns:a16="http://schemas.microsoft.com/office/drawing/2014/main" id="{AA4C83F3-0DF1-7A91-475E-ADDBC7E89D9C}"/>
                  </a:ext>
                </a:extLst>
              </p:cNvPr>
              <p:cNvSpPr>
                <a:spLocks noChangeShapeType="1"/>
              </p:cNvSpPr>
              <p:nvPr/>
            </p:nvSpPr>
            <p:spPr bwMode="auto">
              <a:xfrm>
                <a:off x="8004857" y="3747207"/>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7" name="Line 160">
                <a:extLst>
                  <a:ext uri="{FF2B5EF4-FFF2-40B4-BE49-F238E27FC236}">
                    <a16:creationId xmlns:a16="http://schemas.microsoft.com/office/drawing/2014/main" id="{C8ED7C37-7136-54B1-200D-B0A30B53AE43}"/>
                  </a:ext>
                </a:extLst>
              </p:cNvPr>
              <p:cNvSpPr>
                <a:spLocks noChangeShapeType="1"/>
              </p:cNvSpPr>
              <p:nvPr/>
            </p:nvSpPr>
            <p:spPr bwMode="auto">
              <a:xfrm flipH="1">
                <a:off x="7945749" y="379420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8" name="Line 161">
                <a:extLst>
                  <a:ext uri="{FF2B5EF4-FFF2-40B4-BE49-F238E27FC236}">
                    <a16:creationId xmlns:a16="http://schemas.microsoft.com/office/drawing/2014/main" id="{F19DBD39-368D-49DC-07BB-3DA962369EB9}"/>
                  </a:ext>
                </a:extLst>
              </p:cNvPr>
              <p:cNvSpPr>
                <a:spLocks noChangeShapeType="1"/>
              </p:cNvSpPr>
              <p:nvPr/>
            </p:nvSpPr>
            <p:spPr bwMode="auto">
              <a:xfrm>
                <a:off x="7972019" y="367932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09" name="Line 162">
                <a:extLst>
                  <a:ext uri="{FF2B5EF4-FFF2-40B4-BE49-F238E27FC236}">
                    <a16:creationId xmlns:a16="http://schemas.microsoft.com/office/drawing/2014/main" id="{9F106D99-96A4-0D4B-E38A-C85A9075271A}"/>
                  </a:ext>
                </a:extLst>
              </p:cNvPr>
              <p:cNvSpPr>
                <a:spLocks noChangeShapeType="1"/>
              </p:cNvSpPr>
              <p:nvPr/>
            </p:nvSpPr>
            <p:spPr bwMode="auto">
              <a:xfrm flipH="1">
                <a:off x="7912911" y="372632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0" name="Line 163">
                <a:extLst>
                  <a:ext uri="{FF2B5EF4-FFF2-40B4-BE49-F238E27FC236}">
                    <a16:creationId xmlns:a16="http://schemas.microsoft.com/office/drawing/2014/main" id="{51D4FA32-B390-5677-00BD-9D470DD0483F}"/>
                  </a:ext>
                </a:extLst>
              </p:cNvPr>
              <p:cNvSpPr>
                <a:spLocks noChangeShapeType="1"/>
              </p:cNvSpPr>
              <p:nvPr/>
            </p:nvSpPr>
            <p:spPr bwMode="auto">
              <a:xfrm>
                <a:off x="7932613" y="367932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1" name="Line 164">
                <a:extLst>
                  <a:ext uri="{FF2B5EF4-FFF2-40B4-BE49-F238E27FC236}">
                    <a16:creationId xmlns:a16="http://schemas.microsoft.com/office/drawing/2014/main" id="{3D734290-BE83-9EAD-9E93-28D6EC7DAD7A}"/>
                  </a:ext>
                </a:extLst>
              </p:cNvPr>
              <p:cNvSpPr>
                <a:spLocks noChangeShapeType="1"/>
              </p:cNvSpPr>
              <p:nvPr/>
            </p:nvSpPr>
            <p:spPr bwMode="auto">
              <a:xfrm flipH="1">
                <a:off x="7873506" y="372632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2" name="Line 165">
                <a:extLst>
                  <a:ext uri="{FF2B5EF4-FFF2-40B4-BE49-F238E27FC236}">
                    <a16:creationId xmlns:a16="http://schemas.microsoft.com/office/drawing/2014/main" id="{6AB7A25A-37A4-3117-3D76-7472586AAB37}"/>
                  </a:ext>
                </a:extLst>
              </p:cNvPr>
              <p:cNvSpPr>
                <a:spLocks noChangeShapeType="1"/>
              </p:cNvSpPr>
              <p:nvPr/>
            </p:nvSpPr>
            <p:spPr bwMode="auto">
              <a:xfrm>
                <a:off x="7906343"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3" name="Line 166">
                <a:extLst>
                  <a:ext uri="{FF2B5EF4-FFF2-40B4-BE49-F238E27FC236}">
                    <a16:creationId xmlns:a16="http://schemas.microsoft.com/office/drawing/2014/main" id="{DDD8BAB8-B277-0F2E-8532-B94966C2267C}"/>
                  </a:ext>
                </a:extLst>
              </p:cNvPr>
              <p:cNvSpPr>
                <a:spLocks noChangeShapeType="1"/>
              </p:cNvSpPr>
              <p:nvPr/>
            </p:nvSpPr>
            <p:spPr bwMode="auto">
              <a:xfrm flipH="1">
                <a:off x="7853803" y="366888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4" name="Line 167">
                <a:extLst>
                  <a:ext uri="{FF2B5EF4-FFF2-40B4-BE49-F238E27FC236}">
                    <a16:creationId xmlns:a16="http://schemas.microsoft.com/office/drawing/2014/main" id="{04A12CDD-A568-29F3-7A23-10119515BDDA}"/>
                  </a:ext>
                </a:extLst>
              </p:cNvPr>
              <p:cNvSpPr>
                <a:spLocks noChangeShapeType="1"/>
              </p:cNvSpPr>
              <p:nvPr/>
            </p:nvSpPr>
            <p:spPr bwMode="auto">
              <a:xfrm>
                <a:off x="7886640"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5" name="Line 168">
                <a:extLst>
                  <a:ext uri="{FF2B5EF4-FFF2-40B4-BE49-F238E27FC236}">
                    <a16:creationId xmlns:a16="http://schemas.microsoft.com/office/drawing/2014/main" id="{3CA1B19E-4ADB-339C-48EE-91D1E77BE7CB}"/>
                  </a:ext>
                </a:extLst>
              </p:cNvPr>
              <p:cNvSpPr>
                <a:spLocks noChangeShapeType="1"/>
              </p:cNvSpPr>
              <p:nvPr/>
            </p:nvSpPr>
            <p:spPr bwMode="auto">
              <a:xfrm flipH="1">
                <a:off x="7827533" y="3668884"/>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6" name="Line 169">
                <a:extLst>
                  <a:ext uri="{FF2B5EF4-FFF2-40B4-BE49-F238E27FC236}">
                    <a16:creationId xmlns:a16="http://schemas.microsoft.com/office/drawing/2014/main" id="{962878C7-4279-96E1-D979-CE2EBBBF559B}"/>
                  </a:ext>
                </a:extLst>
              </p:cNvPr>
              <p:cNvSpPr>
                <a:spLocks noChangeShapeType="1"/>
              </p:cNvSpPr>
              <p:nvPr/>
            </p:nvSpPr>
            <p:spPr bwMode="auto">
              <a:xfrm>
                <a:off x="7834100"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7" name="Line 170">
                <a:extLst>
                  <a:ext uri="{FF2B5EF4-FFF2-40B4-BE49-F238E27FC236}">
                    <a16:creationId xmlns:a16="http://schemas.microsoft.com/office/drawing/2014/main" id="{8528E99C-79A3-BCDD-3F76-A545D5BF6E61}"/>
                  </a:ext>
                </a:extLst>
              </p:cNvPr>
              <p:cNvSpPr>
                <a:spLocks noChangeShapeType="1"/>
              </p:cNvSpPr>
              <p:nvPr/>
            </p:nvSpPr>
            <p:spPr bwMode="auto">
              <a:xfrm flipH="1">
                <a:off x="7781560" y="366888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8" name="Line 171">
                <a:extLst>
                  <a:ext uri="{FF2B5EF4-FFF2-40B4-BE49-F238E27FC236}">
                    <a16:creationId xmlns:a16="http://schemas.microsoft.com/office/drawing/2014/main" id="{C94E3D55-E4FF-91FC-1E96-1C1D957633FB}"/>
                  </a:ext>
                </a:extLst>
              </p:cNvPr>
              <p:cNvSpPr>
                <a:spLocks noChangeShapeType="1"/>
              </p:cNvSpPr>
              <p:nvPr/>
            </p:nvSpPr>
            <p:spPr bwMode="auto">
              <a:xfrm>
                <a:off x="7794694"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19" name="Line 172">
                <a:extLst>
                  <a:ext uri="{FF2B5EF4-FFF2-40B4-BE49-F238E27FC236}">
                    <a16:creationId xmlns:a16="http://schemas.microsoft.com/office/drawing/2014/main" id="{3861AFAE-6C03-E801-6C1C-9A14D4541D26}"/>
                  </a:ext>
                </a:extLst>
              </p:cNvPr>
              <p:cNvSpPr>
                <a:spLocks noChangeShapeType="1"/>
              </p:cNvSpPr>
              <p:nvPr/>
            </p:nvSpPr>
            <p:spPr bwMode="auto">
              <a:xfrm flipH="1">
                <a:off x="7735587" y="3668884"/>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0" name="Line 173">
                <a:extLst>
                  <a:ext uri="{FF2B5EF4-FFF2-40B4-BE49-F238E27FC236}">
                    <a16:creationId xmlns:a16="http://schemas.microsoft.com/office/drawing/2014/main" id="{00679A7C-AB08-A9BB-9AEE-02719283C284}"/>
                  </a:ext>
                </a:extLst>
              </p:cNvPr>
              <p:cNvSpPr>
                <a:spLocks noChangeShapeType="1"/>
              </p:cNvSpPr>
              <p:nvPr/>
            </p:nvSpPr>
            <p:spPr bwMode="auto">
              <a:xfrm>
                <a:off x="7742154"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1" name="Line 174">
                <a:extLst>
                  <a:ext uri="{FF2B5EF4-FFF2-40B4-BE49-F238E27FC236}">
                    <a16:creationId xmlns:a16="http://schemas.microsoft.com/office/drawing/2014/main" id="{DECAB09B-6BB6-836B-EFE7-747D3AED62A0}"/>
                  </a:ext>
                </a:extLst>
              </p:cNvPr>
              <p:cNvSpPr>
                <a:spLocks noChangeShapeType="1"/>
              </p:cNvSpPr>
              <p:nvPr/>
            </p:nvSpPr>
            <p:spPr bwMode="auto">
              <a:xfrm flipH="1">
                <a:off x="7683045" y="3668884"/>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2" name="Line 175">
                <a:extLst>
                  <a:ext uri="{FF2B5EF4-FFF2-40B4-BE49-F238E27FC236}">
                    <a16:creationId xmlns:a16="http://schemas.microsoft.com/office/drawing/2014/main" id="{8E071EA8-E41A-5CF1-B0E1-69ED6D83ABC7}"/>
                  </a:ext>
                </a:extLst>
              </p:cNvPr>
              <p:cNvSpPr>
                <a:spLocks noChangeShapeType="1"/>
              </p:cNvSpPr>
              <p:nvPr/>
            </p:nvSpPr>
            <p:spPr bwMode="auto">
              <a:xfrm>
                <a:off x="7689614"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3" name="Line 176">
                <a:extLst>
                  <a:ext uri="{FF2B5EF4-FFF2-40B4-BE49-F238E27FC236}">
                    <a16:creationId xmlns:a16="http://schemas.microsoft.com/office/drawing/2014/main" id="{03F9B941-0067-A4DE-887D-47C7BE8217C4}"/>
                  </a:ext>
                </a:extLst>
              </p:cNvPr>
              <p:cNvSpPr>
                <a:spLocks noChangeShapeType="1"/>
              </p:cNvSpPr>
              <p:nvPr/>
            </p:nvSpPr>
            <p:spPr bwMode="auto">
              <a:xfrm flipH="1">
                <a:off x="7627221" y="3668884"/>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4" name="Line 177">
                <a:extLst>
                  <a:ext uri="{FF2B5EF4-FFF2-40B4-BE49-F238E27FC236}">
                    <a16:creationId xmlns:a16="http://schemas.microsoft.com/office/drawing/2014/main" id="{37277FED-DE9B-4935-CC25-73F1EC1DDB5D}"/>
                  </a:ext>
                </a:extLst>
              </p:cNvPr>
              <p:cNvSpPr>
                <a:spLocks noChangeShapeType="1"/>
              </p:cNvSpPr>
              <p:nvPr/>
            </p:nvSpPr>
            <p:spPr bwMode="auto">
              <a:xfrm>
                <a:off x="7633789"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5" name="Line 178">
                <a:extLst>
                  <a:ext uri="{FF2B5EF4-FFF2-40B4-BE49-F238E27FC236}">
                    <a16:creationId xmlns:a16="http://schemas.microsoft.com/office/drawing/2014/main" id="{5C90385B-7442-124D-6464-7DB68EF47CBB}"/>
                  </a:ext>
                </a:extLst>
              </p:cNvPr>
              <p:cNvSpPr>
                <a:spLocks noChangeShapeType="1"/>
              </p:cNvSpPr>
              <p:nvPr/>
            </p:nvSpPr>
            <p:spPr bwMode="auto">
              <a:xfrm flipH="1">
                <a:off x="7581248" y="3668884"/>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6" name="Line 179">
                <a:extLst>
                  <a:ext uri="{FF2B5EF4-FFF2-40B4-BE49-F238E27FC236}">
                    <a16:creationId xmlns:a16="http://schemas.microsoft.com/office/drawing/2014/main" id="{363E8B1F-36C4-EF36-9A9D-569AC80B02A8}"/>
                  </a:ext>
                </a:extLst>
              </p:cNvPr>
              <p:cNvSpPr>
                <a:spLocks noChangeShapeType="1"/>
              </p:cNvSpPr>
              <p:nvPr/>
            </p:nvSpPr>
            <p:spPr bwMode="auto">
              <a:xfrm>
                <a:off x="7515572" y="362188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7" name="Line 180">
                <a:extLst>
                  <a:ext uri="{FF2B5EF4-FFF2-40B4-BE49-F238E27FC236}">
                    <a16:creationId xmlns:a16="http://schemas.microsoft.com/office/drawing/2014/main" id="{9A808C23-5AEC-DBE3-4038-180846A24435}"/>
                  </a:ext>
                </a:extLst>
              </p:cNvPr>
              <p:cNvSpPr>
                <a:spLocks noChangeShapeType="1"/>
              </p:cNvSpPr>
              <p:nvPr/>
            </p:nvSpPr>
            <p:spPr bwMode="auto">
              <a:xfrm flipH="1">
                <a:off x="7456465" y="366888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8" name="Line 181">
                <a:extLst>
                  <a:ext uri="{FF2B5EF4-FFF2-40B4-BE49-F238E27FC236}">
                    <a16:creationId xmlns:a16="http://schemas.microsoft.com/office/drawing/2014/main" id="{CA572826-66EF-7656-0DD6-7C18CACB2909}"/>
                  </a:ext>
                </a:extLst>
              </p:cNvPr>
              <p:cNvSpPr>
                <a:spLocks noChangeShapeType="1"/>
              </p:cNvSpPr>
              <p:nvPr/>
            </p:nvSpPr>
            <p:spPr bwMode="auto">
              <a:xfrm>
                <a:off x="7436762" y="3574896"/>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29" name="Line 182">
                <a:extLst>
                  <a:ext uri="{FF2B5EF4-FFF2-40B4-BE49-F238E27FC236}">
                    <a16:creationId xmlns:a16="http://schemas.microsoft.com/office/drawing/2014/main" id="{7FFE63E4-19CA-7246-85C9-AB557894B206}"/>
                  </a:ext>
                </a:extLst>
              </p:cNvPr>
              <p:cNvSpPr>
                <a:spLocks noChangeShapeType="1"/>
              </p:cNvSpPr>
              <p:nvPr/>
            </p:nvSpPr>
            <p:spPr bwMode="auto">
              <a:xfrm flipH="1">
                <a:off x="7384220" y="3621889"/>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0" name="Line 183">
                <a:extLst>
                  <a:ext uri="{FF2B5EF4-FFF2-40B4-BE49-F238E27FC236}">
                    <a16:creationId xmlns:a16="http://schemas.microsoft.com/office/drawing/2014/main" id="{3D8FB572-DC27-A598-0201-FE957FFEE2CF}"/>
                  </a:ext>
                </a:extLst>
              </p:cNvPr>
              <p:cNvSpPr>
                <a:spLocks noChangeShapeType="1"/>
              </p:cNvSpPr>
              <p:nvPr/>
            </p:nvSpPr>
            <p:spPr bwMode="auto">
              <a:xfrm>
                <a:off x="7423626" y="3574896"/>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1" name="Line 184">
                <a:extLst>
                  <a:ext uri="{FF2B5EF4-FFF2-40B4-BE49-F238E27FC236}">
                    <a16:creationId xmlns:a16="http://schemas.microsoft.com/office/drawing/2014/main" id="{331FBA6C-AF78-E6B5-C497-E8C4F34E1787}"/>
                  </a:ext>
                </a:extLst>
              </p:cNvPr>
              <p:cNvSpPr>
                <a:spLocks noChangeShapeType="1"/>
              </p:cNvSpPr>
              <p:nvPr/>
            </p:nvSpPr>
            <p:spPr bwMode="auto">
              <a:xfrm flipH="1">
                <a:off x="7371086" y="3621889"/>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2" name="Line 185">
                <a:extLst>
                  <a:ext uri="{FF2B5EF4-FFF2-40B4-BE49-F238E27FC236}">
                    <a16:creationId xmlns:a16="http://schemas.microsoft.com/office/drawing/2014/main" id="{43366003-C559-143C-EDCD-16545AD0C7DD}"/>
                  </a:ext>
                </a:extLst>
              </p:cNvPr>
              <p:cNvSpPr>
                <a:spLocks noChangeShapeType="1"/>
              </p:cNvSpPr>
              <p:nvPr/>
            </p:nvSpPr>
            <p:spPr bwMode="auto">
              <a:xfrm>
                <a:off x="7403923" y="3538344"/>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3" name="Line 186">
                <a:extLst>
                  <a:ext uri="{FF2B5EF4-FFF2-40B4-BE49-F238E27FC236}">
                    <a16:creationId xmlns:a16="http://schemas.microsoft.com/office/drawing/2014/main" id="{AB6BF71E-6265-EB28-4A49-EC899E9E5B0E}"/>
                  </a:ext>
                </a:extLst>
              </p:cNvPr>
              <p:cNvSpPr>
                <a:spLocks noChangeShapeType="1"/>
              </p:cNvSpPr>
              <p:nvPr/>
            </p:nvSpPr>
            <p:spPr bwMode="auto">
              <a:xfrm flipH="1">
                <a:off x="7344816" y="3580117"/>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4" name="Line 187">
                <a:extLst>
                  <a:ext uri="{FF2B5EF4-FFF2-40B4-BE49-F238E27FC236}">
                    <a16:creationId xmlns:a16="http://schemas.microsoft.com/office/drawing/2014/main" id="{F297F283-A6F8-D569-90BD-006B17373DB6}"/>
                  </a:ext>
                </a:extLst>
              </p:cNvPr>
              <p:cNvSpPr>
                <a:spLocks noChangeShapeType="1"/>
              </p:cNvSpPr>
              <p:nvPr/>
            </p:nvSpPr>
            <p:spPr bwMode="auto">
              <a:xfrm>
                <a:off x="7384220" y="3491351"/>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5" name="Line 188">
                <a:extLst>
                  <a:ext uri="{FF2B5EF4-FFF2-40B4-BE49-F238E27FC236}">
                    <a16:creationId xmlns:a16="http://schemas.microsoft.com/office/drawing/2014/main" id="{C9879025-4BAE-224A-58A9-2B619DD794AA}"/>
                  </a:ext>
                </a:extLst>
              </p:cNvPr>
              <p:cNvSpPr>
                <a:spLocks noChangeShapeType="1"/>
              </p:cNvSpPr>
              <p:nvPr/>
            </p:nvSpPr>
            <p:spPr bwMode="auto">
              <a:xfrm flipH="1">
                <a:off x="7325113" y="353834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6" name="Line 189">
                <a:extLst>
                  <a:ext uri="{FF2B5EF4-FFF2-40B4-BE49-F238E27FC236}">
                    <a16:creationId xmlns:a16="http://schemas.microsoft.com/office/drawing/2014/main" id="{2F5CECBE-D30E-F35D-010C-6AB2DE94B352}"/>
                  </a:ext>
                </a:extLst>
              </p:cNvPr>
              <p:cNvSpPr>
                <a:spLocks noChangeShapeType="1"/>
              </p:cNvSpPr>
              <p:nvPr/>
            </p:nvSpPr>
            <p:spPr bwMode="auto">
              <a:xfrm>
                <a:off x="7331680" y="3491351"/>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7" name="Line 190">
                <a:extLst>
                  <a:ext uri="{FF2B5EF4-FFF2-40B4-BE49-F238E27FC236}">
                    <a16:creationId xmlns:a16="http://schemas.microsoft.com/office/drawing/2014/main" id="{DD8CE767-6A4E-2B1E-3B53-398155174871}"/>
                  </a:ext>
                </a:extLst>
              </p:cNvPr>
              <p:cNvSpPr>
                <a:spLocks noChangeShapeType="1"/>
              </p:cNvSpPr>
              <p:nvPr/>
            </p:nvSpPr>
            <p:spPr bwMode="auto">
              <a:xfrm flipH="1">
                <a:off x="7272572" y="3538344"/>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8" name="Line 191">
                <a:extLst>
                  <a:ext uri="{FF2B5EF4-FFF2-40B4-BE49-F238E27FC236}">
                    <a16:creationId xmlns:a16="http://schemas.microsoft.com/office/drawing/2014/main" id="{98A978EA-6E56-2BB1-C082-2527B3A56475}"/>
                  </a:ext>
                </a:extLst>
              </p:cNvPr>
              <p:cNvSpPr>
                <a:spLocks noChangeShapeType="1"/>
              </p:cNvSpPr>
              <p:nvPr/>
            </p:nvSpPr>
            <p:spPr bwMode="auto">
              <a:xfrm>
                <a:off x="7305410"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39" name="Line 192">
                <a:extLst>
                  <a:ext uri="{FF2B5EF4-FFF2-40B4-BE49-F238E27FC236}">
                    <a16:creationId xmlns:a16="http://schemas.microsoft.com/office/drawing/2014/main" id="{2557F23B-6E5A-659D-CD8E-26148EC9A0EA}"/>
                  </a:ext>
                </a:extLst>
              </p:cNvPr>
              <p:cNvSpPr>
                <a:spLocks noChangeShapeType="1"/>
              </p:cNvSpPr>
              <p:nvPr/>
            </p:nvSpPr>
            <p:spPr bwMode="auto">
              <a:xfrm flipH="1">
                <a:off x="7252870"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0" name="Line 193">
                <a:extLst>
                  <a:ext uri="{FF2B5EF4-FFF2-40B4-BE49-F238E27FC236}">
                    <a16:creationId xmlns:a16="http://schemas.microsoft.com/office/drawing/2014/main" id="{376DCDB7-22B1-1BE1-8500-80F47E3868E3}"/>
                  </a:ext>
                </a:extLst>
              </p:cNvPr>
              <p:cNvSpPr>
                <a:spLocks noChangeShapeType="1"/>
              </p:cNvSpPr>
              <p:nvPr/>
            </p:nvSpPr>
            <p:spPr bwMode="auto">
              <a:xfrm>
                <a:off x="7259437"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1" name="Line 194">
                <a:extLst>
                  <a:ext uri="{FF2B5EF4-FFF2-40B4-BE49-F238E27FC236}">
                    <a16:creationId xmlns:a16="http://schemas.microsoft.com/office/drawing/2014/main" id="{0955731C-08AD-CF4D-C3F6-0C162C3FCEE8}"/>
                  </a:ext>
                </a:extLst>
              </p:cNvPr>
              <p:cNvSpPr>
                <a:spLocks noChangeShapeType="1"/>
              </p:cNvSpPr>
              <p:nvPr/>
            </p:nvSpPr>
            <p:spPr bwMode="auto">
              <a:xfrm flipH="1">
                <a:off x="7197046" y="3501793"/>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2" name="Line 195">
                <a:extLst>
                  <a:ext uri="{FF2B5EF4-FFF2-40B4-BE49-F238E27FC236}">
                    <a16:creationId xmlns:a16="http://schemas.microsoft.com/office/drawing/2014/main" id="{54729107-5D71-A500-DCF4-68ADAFEA7A16}"/>
                  </a:ext>
                </a:extLst>
              </p:cNvPr>
              <p:cNvSpPr>
                <a:spLocks noChangeShapeType="1"/>
              </p:cNvSpPr>
              <p:nvPr/>
            </p:nvSpPr>
            <p:spPr bwMode="auto">
              <a:xfrm>
                <a:off x="7252870"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3" name="Line 196">
                <a:extLst>
                  <a:ext uri="{FF2B5EF4-FFF2-40B4-BE49-F238E27FC236}">
                    <a16:creationId xmlns:a16="http://schemas.microsoft.com/office/drawing/2014/main" id="{0BD33FB1-6674-A2AC-8780-2E48009DA180}"/>
                  </a:ext>
                </a:extLst>
              </p:cNvPr>
              <p:cNvSpPr>
                <a:spLocks noChangeShapeType="1"/>
              </p:cNvSpPr>
              <p:nvPr/>
            </p:nvSpPr>
            <p:spPr bwMode="auto">
              <a:xfrm flipH="1">
                <a:off x="7190477" y="3501793"/>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4" name="Line 197">
                <a:extLst>
                  <a:ext uri="{FF2B5EF4-FFF2-40B4-BE49-F238E27FC236}">
                    <a16:creationId xmlns:a16="http://schemas.microsoft.com/office/drawing/2014/main" id="{CDFDD17F-6B6B-F995-F793-E85197F8D758}"/>
                  </a:ext>
                </a:extLst>
              </p:cNvPr>
              <p:cNvSpPr>
                <a:spLocks noChangeShapeType="1"/>
              </p:cNvSpPr>
              <p:nvPr/>
            </p:nvSpPr>
            <p:spPr bwMode="auto">
              <a:xfrm>
                <a:off x="7236450"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5" name="Line 198">
                <a:extLst>
                  <a:ext uri="{FF2B5EF4-FFF2-40B4-BE49-F238E27FC236}">
                    <a16:creationId xmlns:a16="http://schemas.microsoft.com/office/drawing/2014/main" id="{403A04C8-12EA-997B-7F19-9957918B4C63}"/>
                  </a:ext>
                </a:extLst>
              </p:cNvPr>
              <p:cNvSpPr>
                <a:spLocks noChangeShapeType="1"/>
              </p:cNvSpPr>
              <p:nvPr/>
            </p:nvSpPr>
            <p:spPr bwMode="auto">
              <a:xfrm flipH="1">
                <a:off x="7183910" y="3501793"/>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6" name="Line 199">
                <a:extLst>
                  <a:ext uri="{FF2B5EF4-FFF2-40B4-BE49-F238E27FC236}">
                    <a16:creationId xmlns:a16="http://schemas.microsoft.com/office/drawing/2014/main" id="{C58B2778-EE95-3D99-0B94-A801C0CD7BA6}"/>
                  </a:ext>
                </a:extLst>
              </p:cNvPr>
              <p:cNvSpPr>
                <a:spLocks noChangeShapeType="1"/>
              </p:cNvSpPr>
              <p:nvPr/>
            </p:nvSpPr>
            <p:spPr bwMode="auto">
              <a:xfrm>
                <a:off x="7229883"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7" name="Line 200">
                <a:extLst>
                  <a:ext uri="{FF2B5EF4-FFF2-40B4-BE49-F238E27FC236}">
                    <a16:creationId xmlns:a16="http://schemas.microsoft.com/office/drawing/2014/main" id="{4DA7E511-1FDD-2FA2-0452-370AD0E32E9E}"/>
                  </a:ext>
                </a:extLst>
              </p:cNvPr>
              <p:cNvSpPr>
                <a:spLocks noChangeShapeType="1"/>
              </p:cNvSpPr>
              <p:nvPr/>
            </p:nvSpPr>
            <p:spPr bwMode="auto">
              <a:xfrm flipH="1">
                <a:off x="7177343" y="3501793"/>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8" name="Line 201">
                <a:extLst>
                  <a:ext uri="{FF2B5EF4-FFF2-40B4-BE49-F238E27FC236}">
                    <a16:creationId xmlns:a16="http://schemas.microsoft.com/office/drawing/2014/main" id="{A4C42A84-1AB6-4907-D340-84614B5E541A}"/>
                  </a:ext>
                </a:extLst>
              </p:cNvPr>
              <p:cNvSpPr>
                <a:spLocks noChangeShapeType="1"/>
              </p:cNvSpPr>
              <p:nvPr/>
            </p:nvSpPr>
            <p:spPr bwMode="auto">
              <a:xfrm>
                <a:off x="7144504"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49" name="Line 202">
                <a:extLst>
                  <a:ext uri="{FF2B5EF4-FFF2-40B4-BE49-F238E27FC236}">
                    <a16:creationId xmlns:a16="http://schemas.microsoft.com/office/drawing/2014/main" id="{A8E2B418-4AB9-A361-D506-6FF6D06FDDE1}"/>
                  </a:ext>
                </a:extLst>
              </p:cNvPr>
              <p:cNvSpPr>
                <a:spLocks noChangeShapeType="1"/>
              </p:cNvSpPr>
              <p:nvPr/>
            </p:nvSpPr>
            <p:spPr bwMode="auto">
              <a:xfrm flipH="1">
                <a:off x="7085397"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0" name="Line 203">
                <a:extLst>
                  <a:ext uri="{FF2B5EF4-FFF2-40B4-BE49-F238E27FC236}">
                    <a16:creationId xmlns:a16="http://schemas.microsoft.com/office/drawing/2014/main" id="{DB95F964-508A-23DD-D121-8F61B4E1E901}"/>
                  </a:ext>
                </a:extLst>
              </p:cNvPr>
              <p:cNvSpPr>
                <a:spLocks noChangeShapeType="1"/>
              </p:cNvSpPr>
              <p:nvPr/>
            </p:nvSpPr>
            <p:spPr bwMode="auto">
              <a:xfrm>
                <a:off x="7118234"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1" name="Line 204">
                <a:extLst>
                  <a:ext uri="{FF2B5EF4-FFF2-40B4-BE49-F238E27FC236}">
                    <a16:creationId xmlns:a16="http://schemas.microsoft.com/office/drawing/2014/main" id="{EBA2539C-63D4-15B4-AEFE-206950907CB0}"/>
                  </a:ext>
                </a:extLst>
              </p:cNvPr>
              <p:cNvSpPr>
                <a:spLocks noChangeShapeType="1"/>
              </p:cNvSpPr>
              <p:nvPr/>
            </p:nvSpPr>
            <p:spPr bwMode="auto">
              <a:xfrm flipH="1">
                <a:off x="7059125" y="3501793"/>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2" name="Line 205">
                <a:extLst>
                  <a:ext uri="{FF2B5EF4-FFF2-40B4-BE49-F238E27FC236}">
                    <a16:creationId xmlns:a16="http://schemas.microsoft.com/office/drawing/2014/main" id="{55C8620F-E173-E522-C124-1F3EEAC6463D}"/>
                  </a:ext>
                </a:extLst>
              </p:cNvPr>
              <p:cNvSpPr>
                <a:spLocks noChangeShapeType="1"/>
              </p:cNvSpPr>
              <p:nvPr/>
            </p:nvSpPr>
            <p:spPr bwMode="auto">
              <a:xfrm>
                <a:off x="7085397"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3" name="Line 206">
                <a:extLst>
                  <a:ext uri="{FF2B5EF4-FFF2-40B4-BE49-F238E27FC236}">
                    <a16:creationId xmlns:a16="http://schemas.microsoft.com/office/drawing/2014/main" id="{58944591-D593-3802-0553-8B03AB0961C1}"/>
                  </a:ext>
                </a:extLst>
              </p:cNvPr>
              <p:cNvSpPr>
                <a:spLocks noChangeShapeType="1"/>
              </p:cNvSpPr>
              <p:nvPr/>
            </p:nvSpPr>
            <p:spPr bwMode="auto">
              <a:xfrm flipH="1">
                <a:off x="7026288" y="3501793"/>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4" name="Line 207">
                <a:extLst>
                  <a:ext uri="{FF2B5EF4-FFF2-40B4-BE49-F238E27FC236}">
                    <a16:creationId xmlns:a16="http://schemas.microsoft.com/office/drawing/2014/main" id="{CBA4FAA8-CB63-25ED-159B-8DDCA3CA17B0}"/>
                  </a:ext>
                </a:extLst>
              </p:cNvPr>
              <p:cNvSpPr>
                <a:spLocks noChangeShapeType="1"/>
              </p:cNvSpPr>
              <p:nvPr/>
            </p:nvSpPr>
            <p:spPr bwMode="auto">
              <a:xfrm>
                <a:off x="7039424"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5" name="Line 208">
                <a:extLst>
                  <a:ext uri="{FF2B5EF4-FFF2-40B4-BE49-F238E27FC236}">
                    <a16:creationId xmlns:a16="http://schemas.microsoft.com/office/drawing/2014/main" id="{5E79A2D3-9A59-CE8B-B804-4995C041D219}"/>
                  </a:ext>
                </a:extLst>
              </p:cNvPr>
              <p:cNvSpPr>
                <a:spLocks noChangeShapeType="1"/>
              </p:cNvSpPr>
              <p:nvPr/>
            </p:nvSpPr>
            <p:spPr bwMode="auto">
              <a:xfrm flipH="1">
                <a:off x="6986882"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6" name="Line 209">
                <a:extLst>
                  <a:ext uri="{FF2B5EF4-FFF2-40B4-BE49-F238E27FC236}">
                    <a16:creationId xmlns:a16="http://schemas.microsoft.com/office/drawing/2014/main" id="{F1F82BDA-60A4-1A83-1153-A026D57CE060}"/>
                  </a:ext>
                </a:extLst>
              </p:cNvPr>
              <p:cNvSpPr>
                <a:spLocks noChangeShapeType="1"/>
              </p:cNvSpPr>
              <p:nvPr/>
            </p:nvSpPr>
            <p:spPr bwMode="auto">
              <a:xfrm>
                <a:off x="6993449"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7" name="Line 210">
                <a:extLst>
                  <a:ext uri="{FF2B5EF4-FFF2-40B4-BE49-F238E27FC236}">
                    <a16:creationId xmlns:a16="http://schemas.microsoft.com/office/drawing/2014/main" id="{B7EA0C1A-66DE-D151-3932-DDBA95EA00EA}"/>
                  </a:ext>
                </a:extLst>
              </p:cNvPr>
              <p:cNvSpPr>
                <a:spLocks noChangeShapeType="1"/>
              </p:cNvSpPr>
              <p:nvPr/>
            </p:nvSpPr>
            <p:spPr bwMode="auto">
              <a:xfrm flipH="1">
                <a:off x="6940909"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8" name="Line 211">
                <a:extLst>
                  <a:ext uri="{FF2B5EF4-FFF2-40B4-BE49-F238E27FC236}">
                    <a16:creationId xmlns:a16="http://schemas.microsoft.com/office/drawing/2014/main" id="{42F8A591-159A-CE3D-0878-2C6B6A80D871}"/>
                  </a:ext>
                </a:extLst>
              </p:cNvPr>
              <p:cNvSpPr>
                <a:spLocks noChangeShapeType="1"/>
              </p:cNvSpPr>
              <p:nvPr/>
            </p:nvSpPr>
            <p:spPr bwMode="auto">
              <a:xfrm>
                <a:off x="6947477"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9" name="Line 212">
                <a:extLst>
                  <a:ext uri="{FF2B5EF4-FFF2-40B4-BE49-F238E27FC236}">
                    <a16:creationId xmlns:a16="http://schemas.microsoft.com/office/drawing/2014/main" id="{8FA1BA64-8B4E-688B-3AD6-5F327D9519EE}"/>
                  </a:ext>
                </a:extLst>
              </p:cNvPr>
              <p:cNvSpPr>
                <a:spLocks noChangeShapeType="1"/>
              </p:cNvSpPr>
              <p:nvPr/>
            </p:nvSpPr>
            <p:spPr bwMode="auto">
              <a:xfrm flipH="1">
                <a:off x="6894936"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0" name="Line 213">
                <a:extLst>
                  <a:ext uri="{FF2B5EF4-FFF2-40B4-BE49-F238E27FC236}">
                    <a16:creationId xmlns:a16="http://schemas.microsoft.com/office/drawing/2014/main" id="{0E38C23E-7E6D-383A-066C-50F118B52AF6}"/>
                  </a:ext>
                </a:extLst>
              </p:cNvPr>
              <p:cNvSpPr>
                <a:spLocks noChangeShapeType="1"/>
              </p:cNvSpPr>
              <p:nvPr/>
            </p:nvSpPr>
            <p:spPr bwMode="auto">
              <a:xfrm>
                <a:off x="6940909"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1" name="Line 214">
                <a:extLst>
                  <a:ext uri="{FF2B5EF4-FFF2-40B4-BE49-F238E27FC236}">
                    <a16:creationId xmlns:a16="http://schemas.microsoft.com/office/drawing/2014/main" id="{0503F740-F63D-4574-2555-A52C96B83C8E}"/>
                  </a:ext>
                </a:extLst>
              </p:cNvPr>
              <p:cNvSpPr>
                <a:spLocks noChangeShapeType="1"/>
              </p:cNvSpPr>
              <p:nvPr/>
            </p:nvSpPr>
            <p:spPr bwMode="auto">
              <a:xfrm flipH="1">
                <a:off x="6881802"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2" name="Line 215">
                <a:extLst>
                  <a:ext uri="{FF2B5EF4-FFF2-40B4-BE49-F238E27FC236}">
                    <a16:creationId xmlns:a16="http://schemas.microsoft.com/office/drawing/2014/main" id="{AC39F553-A331-9412-C543-E06394B01AF2}"/>
                  </a:ext>
                </a:extLst>
              </p:cNvPr>
              <p:cNvSpPr>
                <a:spLocks noChangeShapeType="1"/>
              </p:cNvSpPr>
              <p:nvPr/>
            </p:nvSpPr>
            <p:spPr bwMode="auto">
              <a:xfrm>
                <a:off x="6688057" y="3402584"/>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3" name="Line 216">
                <a:extLst>
                  <a:ext uri="{FF2B5EF4-FFF2-40B4-BE49-F238E27FC236}">
                    <a16:creationId xmlns:a16="http://schemas.microsoft.com/office/drawing/2014/main" id="{3C3EDEB1-F608-80F5-DA23-54EB01264840}"/>
                  </a:ext>
                </a:extLst>
              </p:cNvPr>
              <p:cNvSpPr>
                <a:spLocks noChangeShapeType="1"/>
              </p:cNvSpPr>
              <p:nvPr/>
            </p:nvSpPr>
            <p:spPr bwMode="auto">
              <a:xfrm flipH="1">
                <a:off x="6635517" y="3444356"/>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4" name="Line 217">
                <a:extLst>
                  <a:ext uri="{FF2B5EF4-FFF2-40B4-BE49-F238E27FC236}">
                    <a16:creationId xmlns:a16="http://schemas.microsoft.com/office/drawing/2014/main" id="{960E939D-3033-01C2-57A8-4928F24BCBF1}"/>
                  </a:ext>
                </a:extLst>
              </p:cNvPr>
              <p:cNvSpPr>
                <a:spLocks noChangeShapeType="1"/>
              </p:cNvSpPr>
              <p:nvPr/>
            </p:nvSpPr>
            <p:spPr bwMode="auto">
              <a:xfrm>
                <a:off x="6688057" y="3402584"/>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5" name="Line 218">
                <a:extLst>
                  <a:ext uri="{FF2B5EF4-FFF2-40B4-BE49-F238E27FC236}">
                    <a16:creationId xmlns:a16="http://schemas.microsoft.com/office/drawing/2014/main" id="{B7A90161-0BAB-73ED-ED05-F623D2C3630F}"/>
                  </a:ext>
                </a:extLst>
              </p:cNvPr>
              <p:cNvSpPr>
                <a:spLocks noChangeShapeType="1"/>
              </p:cNvSpPr>
              <p:nvPr/>
            </p:nvSpPr>
            <p:spPr bwMode="auto">
              <a:xfrm flipH="1">
                <a:off x="6628950" y="3444356"/>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6" name="Line 219">
                <a:extLst>
                  <a:ext uri="{FF2B5EF4-FFF2-40B4-BE49-F238E27FC236}">
                    <a16:creationId xmlns:a16="http://schemas.microsoft.com/office/drawing/2014/main" id="{36FBF02A-3CD5-F73A-93AA-FD541E0E048E}"/>
                  </a:ext>
                </a:extLst>
              </p:cNvPr>
              <p:cNvSpPr>
                <a:spLocks noChangeShapeType="1"/>
              </p:cNvSpPr>
              <p:nvPr/>
            </p:nvSpPr>
            <p:spPr bwMode="auto">
              <a:xfrm>
                <a:off x="6635517" y="337647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7" name="Line 220">
                <a:extLst>
                  <a:ext uri="{FF2B5EF4-FFF2-40B4-BE49-F238E27FC236}">
                    <a16:creationId xmlns:a16="http://schemas.microsoft.com/office/drawing/2014/main" id="{BCC0B77F-F31C-DFBB-EDC1-4704639E0A1D}"/>
                  </a:ext>
                </a:extLst>
              </p:cNvPr>
              <p:cNvSpPr>
                <a:spLocks noChangeShapeType="1"/>
              </p:cNvSpPr>
              <p:nvPr/>
            </p:nvSpPr>
            <p:spPr bwMode="auto">
              <a:xfrm flipH="1">
                <a:off x="6576409" y="3418248"/>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8" name="Line 221">
                <a:extLst>
                  <a:ext uri="{FF2B5EF4-FFF2-40B4-BE49-F238E27FC236}">
                    <a16:creationId xmlns:a16="http://schemas.microsoft.com/office/drawing/2014/main" id="{DDA41BE5-DCF0-D88D-087B-A96D43C0C7CC}"/>
                  </a:ext>
                </a:extLst>
              </p:cNvPr>
              <p:cNvSpPr>
                <a:spLocks noChangeShapeType="1"/>
              </p:cNvSpPr>
              <p:nvPr/>
            </p:nvSpPr>
            <p:spPr bwMode="auto">
              <a:xfrm>
                <a:off x="6517301" y="332425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9" name="Line 222">
                <a:extLst>
                  <a:ext uri="{FF2B5EF4-FFF2-40B4-BE49-F238E27FC236}">
                    <a16:creationId xmlns:a16="http://schemas.microsoft.com/office/drawing/2014/main" id="{A5D55CF4-B404-D5F5-5263-79AA788E8EE2}"/>
                  </a:ext>
                </a:extLst>
              </p:cNvPr>
              <p:cNvSpPr>
                <a:spLocks noChangeShapeType="1"/>
              </p:cNvSpPr>
              <p:nvPr/>
            </p:nvSpPr>
            <p:spPr bwMode="auto">
              <a:xfrm flipH="1">
                <a:off x="6458193" y="3366032"/>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0" name="Line 223">
                <a:extLst>
                  <a:ext uri="{FF2B5EF4-FFF2-40B4-BE49-F238E27FC236}">
                    <a16:creationId xmlns:a16="http://schemas.microsoft.com/office/drawing/2014/main" id="{7EE7C8BA-D6D9-C454-6C2B-264A38A2DDCF}"/>
                  </a:ext>
                </a:extLst>
              </p:cNvPr>
              <p:cNvSpPr>
                <a:spLocks noChangeShapeType="1"/>
              </p:cNvSpPr>
              <p:nvPr/>
            </p:nvSpPr>
            <p:spPr bwMode="auto">
              <a:xfrm>
                <a:off x="6464760" y="332425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1" name="Line 224">
                <a:extLst>
                  <a:ext uri="{FF2B5EF4-FFF2-40B4-BE49-F238E27FC236}">
                    <a16:creationId xmlns:a16="http://schemas.microsoft.com/office/drawing/2014/main" id="{D4BBA4FE-E9D2-9809-170F-5C47F04E2C21}"/>
                  </a:ext>
                </a:extLst>
              </p:cNvPr>
              <p:cNvSpPr>
                <a:spLocks noChangeShapeType="1"/>
              </p:cNvSpPr>
              <p:nvPr/>
            </p:nvSpPr>
            <p:spPr bwMode="auto">
              <a:xfrm flipH="1">
                <a:off x="6412220" y="3366032"/>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2" name="Line 225">
                <a:extLst>
                  <a:ext uri="{FF2B5EF4-FFF2-40B4-BE49-F238E27FC236}">
                    <a16:creationId xmlns:a16="http://schemas.microsoft.com/office/drawing/2014/main" id="{A76F5D97-9362-ADC3-4292-2BD8A96A65F0}"/>
                  </a:ext>
                </a:extLst>
              </p:cNvPr>
              <p:cNvSpPr>
                <a:spLocks noChangeShapeType="1"/>
              </p:cNvSpPr>
              <p:nvPr/>
            </p:nvSpPr>
            <p:spPr bwMode="auto">
              <a:xfrm>
                <a:off x="6231612" y="320938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3" name="Line 226">
                <a:extLst>
                  <a:ext uri="{FF2B5EF4-FFF2-40B4-BE49-F238E27FC236}">
                    <a16:creationId xmlns:a16="http://schemas.microsoft.com/office/drawing/2014/main" id="{6F22E2AA-04B7-7964-0584-0AA232CEA071}"/>
                  </a:ext>
                </a:extLst>
              </p:cNvPr>
              <p:cNvSpPr>
                <a:spLocks noChangeShapeType="1"/>
              </p:cNvSpPr>
              <p:nvPr/>
            </p:nvSpPr>
            <p:spPr bwMode="auto">
              <a:xfrm flipH="1">
                <a:off x="6179071" y="3251158"/>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4" name="Line 227">
                <a:extLst>
                  <a:ext uri="{FF2B5EF4-FFF2-40B4-BE49-F238E27FC236}">
                    <a16:creationId xmlns:a16="http://schemas.microsoft.com/office/drawing/2014/main" id="{5AEB3D73-DC99-39DC-FD98-B920BF7044BE}"/>
                  </a:ext>
                </a:extLst>
              </p:cNvPr>
              <p:cNvSpPr>
                <a:spLocks noChangeShapeType="1"/>
              </p:cNvSpPr>
              <p:nvPr/>
            </p:nvSpPr>
            <p:spPr bwMode="auto">
              <a:xfrm>
                <a:off x="6185638" y="31884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5" name="Line 228">
                <a:extLst>
                  <a:ext uri="{FF2B5EF4-FFF2-40B4-BE49-F238E27FC236}">
                    <a16:creationId xmlns:a16="http://schemas.microsoft.com/office/drawing/2014/main" id="{3B9946CA-F9C2-20A3-F456-5258C1D69371}"/>
                  </a:ext>
                </a:extLst>
              </p:cNvPr>
              <p:cNvSpPr>
                <a:spLocks noChangeShapeType="1"/>
              </p:cNvSpPr>
              <p:nvPr/>
            </p:nvSpPr>
            <p:spPr bwMode="auto">
              <a:xfrm flipH="1">
                <a:off x="6126530" y="323027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6" name="Line 229">
                <a:extLst>
                  <a:ext uri="{FF2B5EF4-FFF2-40B4-BE49-F238E27FC236}">
                    <a16:creationId xmlns:a16="http://schemas.microsoft.com/office/drawing/2014/main" id="{C1018184-E787-49B2-3F1B-362CA3D14447}"/>
                  </a:ext>
                </a:extLst>
              </p:cNvPr>
              <p:cNvSpPr>
                <a:spLocks noChangeShapeType="1"/>
              </p:cNvSpPr>
              <p:nvPr/>
            </p:nvSpPr>
            <p:spPr bwMode="auto">
              <a:xfrm>
                <a:off x="6172503" y="31884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7" name="Line 230">
                <a:extLst>
                  <a:ext uri="{FF2B5EF4-FFF2-40B4-BE49-F238E27FC236}">
                    <a16:creationId xmlns:a16="http://schemas.microsoft.com/office/drawing/2014/main" id="{4B64B30A-EE31-935C-F739-6689C28F1BA7}"/>
                  </a:ext>
                </a:extLst>
              </p:cNvPr>
              <p:cNvSpPr>
                <a:spLocks noChangeShapeType="1"/>
              </p:cNvSpPr>
              <p:nvPr/>
            </p:nvSpPr>
            <p:spPr bwMode="auto">
              <a:xfrm flipH="1">
                <a:off x="6113395" y="323027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8" name="Line 231">
                <a:extLst>
                  <a:ext uri="{FF2B5EF4-FFF2-40B4-BE49-F238E27FC236}">
                    <a16:creationId xmlns:a16="http://schemas.microsoft.com/office/drawing/2014/main" id="{C5296795-2BD8-6680-FC2A-9130FEBC763A}"/>
                  </a:ext>
                </a:extLst>
              </p:cNvPr>
              <p:cNvSpPr>
                <a:spLocks noChangeShapeType="1"/>
              </p:cNvSpPr>
              <p:nvPr/>
            </p:nvSpPr>
            <p:spPr bwMode="auto">
              <a:xfrm>
                <a:off x="6159368" y="31884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9" name="Line 232">
                <a:extLst>
                  <a:ext uri="{FF2B5EF4-FFF2-40B4-BE49-F238E27FC236}">
                    <a16:creationId xmlns:a16="http://schemas.microsoft.com/office/drawing/2014/main" id="{A4E31445-0B86-C403-20A2-D81CAF7F9D37}"/>
                  </a:ext>
                </a:extLst>
              </p:cNvPr>
              <p:cNvSpPr>
                <a:spLocks noChangeShapeType="1"/>
              </p:cNvSpPr>
              <p:nvPr/>
            </p:nvSpPr>
            <p:spPr bwMode="auto">
              <a:xfrm flipH="1">
                <a:off x="6106828" y="323027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0" name="Line 233">
                <a:extLst>
                  <a:ext uri="{FF2B5EF4-FFF2-40B4-BE49-F238E27FC236}">
                    <a16:creationId xmlns:a16="http://schemas.microsoft.com/office/drawing/2014/main" id="{054CAF14-8548-9A82-8431-9B7D7042D502}"/>
                  </a:ext>
                </a:extLst>
              </p:cNvPr>
              <p:cNvSpPr>
                <a:spLocks noChangeShapeType="1"/>
              </p:cNvSpPr>
              <p:nvPr/>
            </p:nvSpPr>
            <p:spPr bwMode="auto">
              <a:xfrm>
                <a:off x="6133098" y="31884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1" name="Line 234">
                <a:extLst>
                  <a:ext uri="{FF2B5EF4-FFF2-40B4-BE49-F238E27FC236}">
                    <a16:creationId xmlns:a16="http://schemas.microsoft.com/office/drawing/2014/main" id="{F2E748C0-3FAB-4495-EBBD-E54CA9632A08}"/>
                  </a:ext>
                </a:extLst>
              </p:cNvPr>
              <p:cNvSpPr>
                <a:spLocks noChangeShapeType="1"/>
              </p:cNvSpPr>
              <p:nvPr/>
            </p:nvSpPr>
            <p:spPr bwMode="auto">
              <a:xfrm flipH="1">
                <a:off x="6073989" y="323027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2" name="Line 235">
                <a:extLst>
                  <a:ext uri="{FF2B5EF4-FFF2-40B4-BE49-F238E27FC236}">
                    <a16:creationId xmlns:a16="http://schemas.microsoft.com/office/drawing/2014/main" id="{0642FFEA-DE5B-BAFF-CF87-C599044F444D}"/>
                  </a:ext>
                </a:extLst>
              </p:cNvPr>
              <p:cNvSpPr>
                <a:spLocks noChangeShapeType="1"/>
              </p:cNvSpPr>
              <p:nvPr/>
            </p:nvSpPr>
            <p:spPr bwMode="auto">
              <a:xfrm>
                <a:off x="6100260" y="3141504"/>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3" name="Line 236">
                <a:extLst>
                  <a:ext uri="{FF2B5EF4-FFF2-40B4-BE49-F238E27FC236}">
                    <a16:creationId xmlns:a16="http://schemas.microsoft.com/office/drawing/2014/main" id="{EA5C867E-25DA-289B-1C43-F94F75DD7FE3}"/>
                  </a:ext>
                </a:extLst>
              </p:cNvPr>
              <p:cNvSpPr>
                <a:spLocks noChangeShapeType="1"/>
              </p:cNvSpPr>
              <p:nvPr/>
            </p:nvSpPr>
            <p:spPr bwMode="auto">
              <a:xfrm flipH="1">
                <a:off x="6041152" y="3188499"/>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4" name="Line 237">
                <a:extLst>
                  <a:ext uri="{FF2B5EF4-FFF2-40B4-BE49-F238E27FC236}">
                    <a16:creationId xmlns:a16="http://schemas.microsoft.com/office/drawing/2014/main" id="{A39EB4E3-C3EE-85B4-CD0C-94C52CB13735}"/>
                  </a:ext>
                </a:extLst>
              </p:cNvPr>
              <p:cNvSpPr>
                <a:spLocks noChangeShapeType="1"/>
              </p:cNvSpPr>
              <p:nvPr/>
            </p:nvSpPr>
            <p:spPr bwMode="auto">
              <a:xfrm>
                <a:off x="6087125" y="3141504"/>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5" name="Line 238">
                <a:extLst>
                  <a:ext uri="{FF2B5EF4-FFF2-40B4-BE49-F238E27FC236}">
                    <a16:creationId xmlns:a16="http://schemas.microsoft.com/office/drawing/2014/main" id="{9A911BCC-341F-AE54-503E-6F0945BA26A1}"/>
                  </a:ext>
                </a:extLst>
              </p:cNvPr>
              <p:cNvSpPr>
                <a:spLocks noChangeShapeType="1"/>
              </p:cNvSpPr>
              <p:nvPr/>
            </p:nvSpPr>
            <p:spPr bwMode="auto">
              <a:xfrm flipH="1">
                <a:off x="6034585" y="3188499"/>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6" name="Line 239">
                <a:extLst>
                  <a:ext uri="{FF2B5EF4-FFF2-40B4-BE49-F238E27FC236}">
                    <a16:creationId xmlns:a16="http://schemas.microsoft.com/office/drawing/2014/main" id="{43530DCF-5C5E-C431-0F7B-FED1F6235562}"/>
                  </a:ext>
                </a:extLst>
              </p:cNvPr>
              <p:cNvSpPr>
                <a:spLocks noChangeShapeType="1"/>
              </p:cNvSpPr>
              <p:nvPr/>
            </p:nvSpPr>
            <p:spPr bwMode="auto">
              <a:xfrm>
                <a:off x="6028016" y="3125841"/>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7" name="Line 240">
                <a:extLst>
                  <a:ext uri="{FF2B5EF4-FFF2-40B4-BE49-F238E27FC236}">
                    <a16:creationId xmlns:a16="http://schemas.microsoft.com/office/drawing/2014/main" id="{3C5562A7-F0E5-ED4E-35B9-7AF4EB25B4BC}"/>
                  </a:ext>
                </a:extLst>
              </p:cNvPr>
              <p:cNvSpPr>
                <a:spLocks noChangeShapeType="1"/>
              </p:cNvSpPr>
              <p:nvPr/>
            </p:nvSpPr>
            <p:spPr bwMode="auto">
              <a:xfrm flipH="1">
                <a:off x="5965624" y="3172834"/>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8" name="Line 241">
                <a:extLst>
                  <a:ext uri="{FF2B5EF4-FFF2-40B4-BE49-F238E27FC236}">
                    <a16:creationId xmlns:a16="http://schemas.microsoft.com/office/drawing/2014/main" id="{A3097BDE-D148-CDEC-D1C7-B5A02C5AE401}"/>
                  </a:ext>
                </a:extLst>
              </p:cNvPr>
              <p:cNvSpPr>
                <a:spLocks noChangeShapeType="1"/>
              </p:cNvSpPr>
              <p:nvPr/>
            </p:nvSpPr>
            <p:spPr bwMode="auto">
              <a:xfrm>
                <a:off x="6008314" y="3104954"/>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9" name="Line 242">
                <a:extLst>
                  <a:ext uri="{FF2B5EF4-FFF2-40B4-BE49-F238E27FC236}">
                    <a16:creationId xmlns:a16="http://schemas.microsoft.com/office/drawing/2014/main" id="{B372FE1B-4DC8-5E5A-CCB2-8D021D8BA8C9}"/>
                  </a:ext>
                </a:extLst>
              </p:cNvPr>
              <p:cNvSpPr>
                <a:spLocks noChangeShapeType="1"/>
              </p:cNvSpPr>
              <p:nvPr/>
            </p:nvSpPr>
            <p:spPr bwMode="auto">
              <a:xfrm flipH="1">
                <a:off x="5952490" y="3146726"/>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0" name="Line 243">
                <a:extLst>
                  <a:ext uri="{FF2B5EF4-FFF2-40B4-BE49-F238E27FC236}">
                    <a16:creationId xmlns:a16="http://schemas.microsoft.com/office/drawing/2014/main" id="{A42B91C5-2C06-430E-2D93-77854FABD29E}"/>
                  </a:ext>
                </a:extLst>
              </p:cNvPr>
              <p:cNvSpPr>
                <a:spLocks noChangeShapeType="1"/>
              </p:cNvSpPr>
              <p:nvPr/>
            </p:nvSpPr>
            <p:spPr bwMode="auto">
              <a:xfrm>
                <a:off x="5945921" y="304229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1" name="Line 244">
                <a:extLst>
                  <a:ext uri="{FF2B5EF4-FFF2-40B4-BE49-F238E27FC236}">
                    <a16:creationId xmlns:a16="http://schemas.microsoft.com/office/drawing/2014/main" id="{2ED444AC-61F1-CD5C-0507-740441BF04D2}"/>
                  </a:ext>
                </a:extLst>
              </p:cNvPr>
              <p:cNvSpPr>
                <a:spLocks noChangeShapeType="1"/>
              </p:cNvSpPr>
              <p:nvPr/>
            </p:nvSpPr>
            <p:spPr bwMode="auto">
              <a:xfrm flipH="1">
                <a:off x="5893381" y="3084068"/>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2" name="Line 245">
                <a:extLst>
                  <a:ext uri="{FF2B5EF4-FFF2-40B4-BE49-F238E27FC236}">
                    <a16:creationId xmlns:a16="http://schemas.microsoft.com/office/drawing/2014/main" id="{3940A332-2756-9F5C-EE31-5D10EB1E4CC1}"/>
                  </a:ext>
                </a:extLst>
              </p:cNvPr>
              <p:cNvSpPr>
                <a:spLocks noChangeShapeType="1"/>
              </p:cNvSpPr>
              <p:nvPr/>
            </p:nvSpPr>
            <p:spPr bwMode="auto">
              <a:xfrm>
                <a:off x="5899949" y="302140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3" name="Line 246">
                <a:extLst>
                  <a:ext uri="{FF2B5EF4-FFF2-40B4-BE49-F238E27FC236}">
                    <a16:creationId xmlns:a16="http://schemas.microsoft.com/office/drawing/2014/main" id="{DB1A4360-0294-51D9-5C44-E04DB3F79E48}"/>
                  </a:ext>
                </a:extLst>
              </p:cNvPr>
              <p:cNvSpPr>
                <a:spLocks noChangeShapeType="1"/>
              </p:cNvSpPr>
              <p:nvPr/>
            </p:nvSpPr>
            <p:spPr bwMode="auto">
              <a:xfrm flipH="1">
                <a:off x="5840841" y="306318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4" name="Line 247">
                <a:extLst>
                  <a:ext uri="{FF2B5EF4-FFF2-40B4-BE49-F238E27FC236}">
                    <a16:creationId xmlns:a16="http://schemas.microsoft.com/office/drawing/2014/main" id="{45AB9228-56E3-AC00-B02B-BF6BEE0BCA1C}"/>
                  </a:ext>
                </a:extLst>
              </p:cNvPr>
              <p:cNvSpPr>
                <a:spLocks noChangeShapeType="1"/>
              </p:cNvSpPr>
              <p:nvPr/>
            </p:nvSpPr>
            <p:spPr bwMode="auto">
              <a:xfrm>
                <a:off x="5762030" y="3021409"/>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5" name="Line 248">
                <a:extLst>
                  <a:ext uri="{FF2B5EF4-FFF2-40B4-BE49-F238E27FC236}">
                    <a16:creationId xmlns:a16="http://schemas.microsoft.com/office/drawing/2014/main" id="{A9ABE37B-0306-A0DD-A855-3E28A8A3EB5E}"/>
                  </a:ext>
                </a:extLst>
              </p:cNvPr>
              <p:cNvSpPr>
                <a:spLocks noChangeShapeType="1"/>
              </p:cNvSpPr>
              <p:nvPr/>
            </p:nvSpPr>
            <p:spPr bwMode="auto">
              <a:xfrm flipH="1">
                <a:off x="5702921" y="3068403"/>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6" name="Line 249">
                <a:extLst>
                  <a:ext uri="{FF2B5EF4-FFF2-40B4-BE49-F238E27FC236}">
                    <a16:creationId xmlns:a16="http://schemas.microsoft.com/office/drawing/2014/main" id="{ECDC27A7-4396-2102-E06E-887C8EC3995D}"/>
                  </a:ext>
                </a:extLst>
              </p:cNvPr>
              <p:cNvSpPr>
                <a:spLocks noChangeShapeType="1"/>
              </p:cNvSpPr>
              <p:nvPr/>
            </p:nvSpPr>
            <p:spPr bwMode="auto">
              <a:xfrm>
                <a:off x="4655393" y="2410485"/>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7" name="Line 250">
                <a:extLst>
                  <a:ext uri="{FF2B5EF4-FFF2-40B4-BE49-F238E27FC236}">
                    <a16:creationId xmlns:a16="http://schemas.microsoft.com/office/drawing/2014/main" id="{031DB566-AD78-EC66-696B-FFFAC2805167}"/>
                  </a:ext>
                </a:extLst>
              </p:cNvPr>
              <p:cNvSpPr>
                <a:spLocks noChangeShapeType="1"/>
              </p:cNvSpPr>
              <p:nvPr/>
            </p:nvSpPr>
            <p:spPr bwMode="auto">
              <a:xfrm flipH="1">
                <a:off x="4596286" y="2457479"/>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8" name="Line 251">
                <a:extLst>
                  <a:ext uri="{FF2B5EF4-FFF2-40B4-BE49-F238E27FC236}">
                    <a16:creationId xmlns:a16="http://schemas.microsoft.com/office/drawing/2014/main" id="{FC2E20CF-9DB2-FFC6-032F-003C3732D3A1}"/>
                  </a:ext>
                </a:extLst>
              </p:cNvPr>
              <p:cNvSpPr>
                <a:spLocks noChangeShapeType="1"/>
              </p:cNvSpPr>
              <p:nvPr/>
            </p:nvSpPr>
            <p:spPr bwMode="auto">
              <a:xfrm>
                <a:off x="4185812" y="2021478"/>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99" name="Line 252">
                <a:extLst>
                  <a:ext uri="{FF2B5EF4-FFF2-40B4-BE49-F238E27FC236}">
                    <a16:creationId xmlns:a16="http://schemas.microsoft.com/office/drawing/2014/main" id="{53B2F6DC-A8D7-CB3C-633F-6AEE199C08F8}"/>
                  </a:ext>
                </a:extLst>
              </p:cNvPr>
              <p:cNvSpPr>
                <a:spLocks noChangeShapeType="1"/>
              </p:cNvSpPr>
              <p:nvPr/>
            </p:nvSpPr>
            <p:spPr bwMode="auto">
              <a:xfrm flipH="1">
                <a:off x="4126703" y="206325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0" name="Line 253">
                <a:extLst>
                  <a:ext uri="{FF2B5EF4-FFF2-40B4-BE49-F238E27FC236}">
                    <a16:creationId xmlns:a16="http://schemas.microsoft.com/office/drawing/2014/main" id="{B273879F-2171-2A61-4F4A-08CC245798AC}"/>
                  </a:ext>
                </a:extLst>
              </p:cNvPr>
              <p:cNvSpPr>
                <a:spLocks noChangeShapeType="1"/>
              </p:cNvSpPr>
              <p:nvPr/>
            </p:nvSpPr>
            <p:spPr bwMode="auto">
              <a:xfrm>
                <a:off x="4021622" y="1943155"/>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1" name="Line 254">
                <a:extLst>
                  <a:ext uri="{FF2B5EF4-FFF2-40B4-BE49-F238E27FC236}">
                    <a16:creationId xmlns:a16="http://schemas.microsoft.com/office/drawing/2014/main" id="{B4891A7C-4AD1-DA9E-97BA-55EB34BBCAD1}"/>
                  </a:ext>
                </a:extLst>
              </p:cNvPr>
              <p:cNvSpPr>
                <a:spLocks noChangeShapeType="1"/>
              </p:cNvSpPr>
              <p:nvPr/>
            </p:nvSpPr>
            <p:spPr bwMode="auto">
              <a:xfrm flipH="1">
                <a:off x="3969081" y="1990149"/>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2" name="Line 255">
                <a:extLst>
                  <a:ext uri="{FF2B5EF4-FFF2-40B4-BE49-F238E27FC236}">
                    <a16:creationId xmlns:a16="http://schemas.microsoft.com/office/drawing/2014/main" id="{2F3F2A99-85EC-9060-5F50-1F7139BD1903}"/>
                  </a:ext>
                </a:extLst>
              </p:cNvPr>
              <p:cNvSpPr>
                <a:spLocks noChangeShapeType="1"/>
              </p:cNvSpPr>
              <p:nvPr/>
            </p:nvSpPr>
            <p:spPr bwMode="auto">
              <a:xfrm>
                <a:off x="3969081" y="1943155"/>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3" name="Line 256">
                <a:extLst>
                  <a:ext uri="{FF2B5EF4-FFF2-40B4-BE49-F238E27FC236}">
                    <a16:creationId xmlns:a16="http://schemas.microsoft.com/office/drawing/2014/main" id="{2F1022C0-1573-5480-452B-445B0610F05C}"/>
                  </a:ext>
                </a:extLst>
              </p:cNvPr>
              <p:cNvSpPr>
                <a:spLocks noChangeShapeType="1"/>
              </p:cNvSpPr>
              <p:nvPr/>
            </p:nvSpPr>
            <p:spPr bwMode="auto">
              <a:xfrm flipH="1">
                <a:off x="3909973" y="1990149"/>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4" name="Line 257">
                <a:extLst>
                  <a:ext uri="{FF2B5EF4-FFF2-40B4-BE49-F238E27FC236}">
                    <a16:creationId xmlns:a16="http://schemas.microsoft.com/office/drawing/2014/main" id="{3B862FB6-1A73-F3FD-6CF1-3FB596C66013}"/>
                  </a:ext>
                </a:extLst>
              </p:cNvPr>
              <p:cNvSpPr>
                <a:spLocks noChangeShapeType="1"/>
              </p:cNvSpPr>
              <p:nvPr/>
            </p:nvSpPr>
            <p:spPr bwMode="auto">
              <a:xfrm>
                <a:off x="3611149" y="1791730"/>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5" name="Line 258">
                <a:extLst>
                  <a:ext uri="{FF2B5EF4-FFF2-40B4-BE49-F238E27FC236}">
                    <a16:creationId xmlns:a16="http://schemas.microsoft.com/office/drawing/2014/main" id="{4F70ADB3-4B94-1BC9-0140-A2A5392EEE2E}"/>
                  </a:ext>
                </a:extLst>
              </p:cNvPr>
              <p:cNvSpPr>
                <a:spLocks noChangeShapeType="1"/>
              </p:cNvSpPr>
              <p:nvPr/>
            </p:nvSpPr>
            <p:spPr bwMode="auto">
              <a:xfrm flipH="1">
                <a:off x="3552041" y="183872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6" name="Line 259">
                <a:extLst>
                  <a:ext uri="{FF2B5EF4-FFF2-40B4-BE49-F238E27FC236}">
                    <a16:creationId xmlns:a16="http://schemas.microsoft.com/office/drawing/2014/main" id="{787F482E-B6D9-A6B4-907C-FA172C617559}"/>
                  </a:ext>
                </a:extLst>
              </p:cNvPr>
              <p:cNvSpPr>
                <a:spLocks noChangeShapeType="1"/>
              </p:cNvSpPr>
              <p:nvPr/>
            </p:nvSpPr>
            <p:spPr bwMode="auto">
              <a:xfrm>
                <a:off x="3578311" y="1791730"/>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7" name="Line 260">
                <a:extLst>
                  <a:ext uri="{FF2B5EF4-FFF2-40B4-BE49-F238E27FC236}">
                    <a16:creationId xmlns:a16="http://schemas.microsoft.com/office/drawing/2014/main" id="{10AD0CC0-CFB4-BE9C-FF39-5E24B54E5A31}"/>
                  </a:ext>
                </a:extLst>
              </p:cNvPr>
              <p:cNvSpPr>
                <a:spLocks noChangeShapeType="1"/>
              </p:cNvSpPr>
              <p:nvPr/>
            </p:nvSpPr>
            <p:spPr bwMode="auto">
              <a:xfrm flipH="1">
                <a:off x="3525770" y="183872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8" name="Line 261">
                <a:extLst>
                  <a:ext uri="{FF2B5EF4-FFF2-40B4-BE49-F238E27FC236}">
                    <a16:creationId xmlns:a16="http://schemas.microsoft.com/office/drawing/2014/main" id="{3C8CADEC-C44A-3C0C-F680-4B3D16720A8D}"/>
                  </a:ext>
                </a:extLst>
              </p:cNvPr>
              <p:cNvSpPr>
                <a:spLocks noChangeShapeType="1"/>
              </p:cNvSpPr>
              <p:nvPr/>
            </p:nvSpPr>
            <p:spPr bwMode="auto">
              <a:xfrm>
                <a:off x="3102161" y="1755178"/>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09" name="Line 262">
                <a:extLst>
                  <a:ext uri="{FF2B5EF4-FFF2-40B4-BE49-F238E27FC236}">
                    <a16:creationId xmlns:a16="http://schemas.microsoft.com/office/drawing/2014/main" id="{12616A1A-FC04-892F-EAA8-D0465F0C4213}"/>
                  </a:ext>
                </a:extLst>
              </p:cNvPr>
              <p:cNvSpPr>
                <a:spLocks noChangeShapeType="1"/>
              </p:cNvSpPr>
              <p:nvPr/>
            </p:nvSpPr>
            <p:spPr bwMode="auto">
              <a:xfrm flipH="1">
                <a:off x="3049621" y="180217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0" name="Line 263">
                <a:extLst>
                  <a:ext uri="{FF2B5EF4-FFF2-40B4-BE49-F238E27FC236}">
                    <a16:creationId xmlns:a16="http://schemas.microsoft.com/office/drawing/2014/main" id="{71FC5DA7-9C1A-DE2B-DD0B-9127C597CB12}"/>
                  </a:ext>
                </a:extLst>
              </p:cNvPr>
              <p:cNvSpPr>
                <a:spLocks noChangeShapeType="1"/>
              </p:cNvSpPr>
              <p:nvPr/>
            </p:nvSpPr>
            <p:spPr bwMode="auto">
              <a:xfrm>
                <a:off x="3043054" y="1755178"/>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1" name="Line 264">
                <a:extLst>
                  <a:ext uri="{FF2B5EF4-FFF2-40B4-BE49-F238E27FC236}">
                    <a16:creationId xmlns:a16="http://schemas.microsoft.com/office/drawing/2014/main" id="{26A7DA0D-DBF1-ABF0-4A98-AE05F4A4343F}"/>
                  </a:ext>
                </a:extLst>
              </p:cNvPr>
              <p:cNvSpPr>
                <a:spLocks noChangeShapeType="1"/>
              </p:cNvSpPr>
              <p:nvPr/>
            </p:nvSpPr>
            <p:spPr bwMode="auto">
              <a:xfrm flipH="1">
                <a:off x="2980662" y="1802173"/>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2" name="Line 265">
                <a:extLst>
                  <a:ext uri="{FF2B5EF4-FFF2-40B4-BE49-F238E27FC236}">
                    <a16:creationId xmlns:a16="http://schemas.microsoft.com/office/drawing/2014/main" id="{5377674D-33A8-A24D-46C4-E6610C566F54}"/>
                  </a:ext>
                </a:extLst>
              </p:cNvPr>
              <p:cNvSpPr>
                <a:spLocks noChangeShapeType="1"/>
              </p:cNvSpPr>
              <p:nvPr/>
            </p:nvSpPr>
            <p:spPr bwMode="auto">
              <a:xfrm>
                <a:off x="2645716" y="1697741"/>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3" name="Line 266">
                <a:extLst>
                  <a:ext uri="{FF2B5EF4-FFF2-40B4-BE49-F238E27FC236}">
                    <a16:creationId xmlns:a16="http://schemas.microsoft.com/office/drawing/2014/main" id="{1CB98E2E-8DDC-E97C-5F39-B26A2A04CE34}"/>
                  </a:ext>
                </a:extLst>
              </p:cNvPr>
              <p:cNvSpPr>
                <a:spLocks noChangeShapeType="1"/>
              </p:cNvSpPr>
              <p:nvPr/>
            </p:nvSpPr>
            <p:spPr bwMode="auto">
              <a:xfrm flipH="1">
                <a:off x="2583323" y="1744735"/>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4" name="Line 267">
                <a:extLst>
                  <a:ext uri="{FF2B5EF4-FFF2-40B4-BE49-F238E27FC236}">
                    <a16:creationId xmlns:a16="http://schemas.microsoft.com/office/drawing/2014/main" id="{04557FCD-8CB3-5261-D29D-7300E7A8134F}"/>
                  </a:ext>
                </a:extLst>
              </p:cNvPr>
              <p:cNvSpPr>
                <a:spLocks noChangeShapeType="1"/>
              </p:cNvSpPr>
              <p:nvPr/>
            </p:nvSpPr>
            <p:spPr bwMode="auto">
              <a:xfrm>
                <a:off x="2570188" y="1676855"/>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5" name="Line 268">
                <a:extLst>
                  <a:ext uri="{FF2B5EF4-FFF2-40B4-BE49-F238E27FC236}">
                    <a16:creationId xmlns:a16="http://schemas.microsoft.com/office/drawing/2014/main" id="{B41868AD-80FA-B3BF-DD2B-FADA48FC38E8}"/>
                  </a:ext>
                </a:extLst>
              </p:cNvPr>
              <p:cNvSpPr>
                <a:spLocks noChangeShapeType="1"/>
              </p:cNvSpPr>
              <p:nvPr/>
            </p:nvSpPr>
            <p:spPr bwMode="auto">
              <a:xfrm flipH="1">
                <a:off x="2511080" y="1723849"/>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6" name="Line 269">
                <a:extLst>
                  <a:ext uri="{FF2B5EF4-FFF2-40B4-BE49-F238E27FC236}">
                    <a16:creationId xmlns:a16="http://schemas.microsoft.com/office/drawing/2014/main" id="{3F5E580B-EEC0-97E3-4D87-F6CD72BC0CA4}"/>
                  </a:ext>
                </a:extLst>
              </p:cNvPr>
              <p:cNvSpPr>
                <a:spLocks noChangeShapeType="1"/>
              </p:cNvSpPr>
              <p:nvPr/>
            </p:nvSpPr>
            <p:spPr bwMode="auto">
              <a:xfrm>
                <a:off x="2399431" y="1661190"/>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7" name="Line 270">
                <a:extLst>
                  <a:ext uri="{FF2B5EF4-FFF2-40B4-BE49-F238E27FC236}">
                    <a16:creationId xmlns:a16="http://schemas.microsoft.com/office/drawing/2014/main" id="{510AF232-5AEE-1D61-0BE9-16AAA0DA6F1E}"/>
                  </a:ext>
                </a:extLst>
              </p:cNvPr>
              <p:cNvSpPr>
                <a:spLocks noChangeShapeType="1"/>
              </p:cNvSpPr>
              <p:nvPr/>
            </p:nvSpPr>
            <p:spPr bwMode="auto">
              <a:xfrm flipH="1">
                <a:off x="2340322" y="1708185"/>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8" name="Line 271">
                <a:extLst>
                  <a:ext uri="{FF2B5EF4-FFF2-40B4-BE49-F238E27FC236}">
                    <a16:creationId xmlns:a16="http://schemas.microsoft.com/office/drawing/2014/main" id="{6295D333-5927-71D8-680D-141B04072F67}"/>
                  </a:ext>
                </a:extLst>
              </p:cNvPr>
              <p:cNvSpPr>
                <a:spLocks noChangeShapeType="1"/>
              </p:cNvSpPr>
              <p:nvPr/>
            </p:nvSpPr>
            <p:spPr bwMode="auto">
              <a:xfrm>
                <a:off x="2307485" y="1661190"/>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19" name="Line 272">
                <a:extLst>
                  <a:ext uri="{FF2B5EF4-FFF2-40B4-BE49-F238E27FC236}">
                    <a16:creationId xmlns:a16="http://schemas.microsoft.com/office/drawing/2014/main" id="{27558FC7-51EC-46EC-D62B-A295D1B488ED}"/>
                  </a:ext>
                </a:extLst>
              </p:cNvPr>
              <p:cNvSpPr>
                <a:spLocks noChangeShapeType="1"/>
              </p:cNvSpPr>
              <p:nvPr/>
            </p:nvSpPr>
            <p:spPr bwMode="auto">
              <a:xfrm flipH="1">
                <a:off x="2248376" y="1708185"/>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0" name="Line 273">
                <a:extLst>
                  <a:ext uri="{FF2B5EF4-FFF2-40B4-BE49-F238E27FC236}">
                    <a16:creationId xmlns:a16="http://schemas.microsoft.com/office/drawing/2014/main" id="{A6B01468-5D42-1248-8C30-87369432F040}"/>
                  </a:ext>
                </a:extLst>
              </p:cNvPr>
              <p:cNvSpPr>
                <a:spLocks noChangeShapeType="1"/>
              </p:cNvSpPr>
              <p:nvPr/>
            </p:nvSpPr>
            <p:spPr bwMode="auto">
              <a:xfrm>
                <a:off x="2215539" y="1661190"/>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1" name="Line 274">
                <a:extLst>
                  <a:ext uri="{FF2B5EF4-FFF2-40B4-BE49-F238E27FC236}">
                    <a16:creationId xmlns:a16="http://schemas.microsoft.com/office/drawing/2014/main" id="{AC9146D9-67EF-7D1F-6171-797D05D61B81}"/>
                  </a:ext>
                </a:extLst>
              </p:cNvPr>
              <p:cNvSpPr>
                <a:spLocks noChangeShapeType="1"/>
              </p:cNvSpPr>
              <p:nvPr/>
            </p:nvSpPr>
            <p:spPr bwMode="auto">
              <a:xfrm flipH="1">
                <a:off x="2153148" y="1708185"/>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2" name="Line 275">
                <a:extLst>
                  <a:ext uri="{FF2B5EF4-FFF2-40B4-BE49-F238E27FC236}">
                    <a16:creationId xmlns:a16="http://schemas.microsoft.com/office/drawing/2014/main" id="{F203B282-E31E-4B5D-277A-C71F0A76E823}"/>
                  </a:ext>
                </a:extLst>
              </p:cNvPr>
              <p:cNvSpPr>
                <a:spLocks noChangeShapeType="1"/>
              </p:cNvSpPr>
              <p:nvPr/>
            </p:nvSpPr>
            <p:spPr bwMode="auto">
              <a:xfrm>
                <a:off x="2067769" y="1608975"/>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3" name="Line 276">
                <a:extLst>
                  <a:ext uri="{FF2B5EF4-FFF2-40B4-BE49-F238E27FC236}">
                    <a16:creationId xmlns:a16="http://schemas.microsoft.com/office/drawing/2014/main" id="{77D91273-8062-7E63-41E4-DBEC45018188}"/>
                  </a:ext>
                </a:extLst>
              </p:cNvPr>
              <p:cNvSpPr>
                <a:spLocks noChangeShapeType="1"/>
              </p:cNvSpPr>
              <p:nvPr/>
            </p:nvSpPr>
            <p:spPr bwMode="auto">
              <a:xfrm flipH="1">
                <a:off x="2008660" y="1655968"/>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4" name="Line 277">
                <a:extLst>
                  <a:ext uri="{FF2B5EF4-FFF2-40B4-BE49-F238E27FC236}">
                    <a16:creationId xmlns:a16="http://schemas.microsoft.com/office/drawing/2014/main" id="{72203DC8-CB6E-E4E8-C5E1-991D234A5CE7}"/>
                  </a:ext>
                </a:extLst>
              </p:cNvPr>
              <p:cNvSpPr>
                <a:spLocks noChangeShapeType="1"/>
              </p:cNvSpPr>
              <p:nvPr/>
            </p:nvSpPr>
            <p:spPr bwMode="auto">
              <a:xfrm>
                <a:off x="2041499" y="1588088"/>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5" name="Line 278">
                <a:extLst>
                  <a:ext uri="{FF2B5EF4-FFF2-40B4-BE49-F238E27FC236}">
                    <a16:creationId xmlns:a16="http://schemas.microsoft.com/office/drawing/2014/main" id="{7B85F5F2-450F-C83E-2BB9-A41204557064}"/>
                  </a:ext>
                </a:extLst>
              </p:cNvPr>
              <p:cNvSpPr>
                <a:spLocks noChangeShapeType="1"/>
              </p:cNvSpPr>
              <p:nvPr/>
            </p:nvSpPr>
            <p:spPr bwMode="auto">
              <a:xfrm flipH="1">
                <a:off x="1982390" y="1635081"/>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6" name="Line 279">
                <a:extLst>
                  <a:ext uri="{FF2B5EF4-FFF2-40B4-BE49-F238E27FC236}">
                    <a16:creationId xmlns:a16="http://schemas.microsoft.com/office/drawing/2014/main" id="{ECB1FFC2-D61F-FEAC-ED40-3C4C37D53587}"/>
                  </a:ext>
                </a:extLst>
              </p:cNvPr>
              <p:cNvSpPr>
                <a:spLocks noChangeShapeType="1"/>
              </p:cNvSpPr>
              <p:nvPr/>
            </p:nvSpPr>
            <p:spPr bwMode="auto">
              <a:xfrm>
                <a:off x="4803163" y="248880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7" name="Line 280">
                <a:extLst>
                  <a:ext uri="{FF2B5EF4-FFF2-40B4-BE49-F238E27FC236}">
                    <a16:creationId xmlns:a16="http://schemas.microsoft.com/office/drawing/2014/main" id="{03140F58-013E-5392-67CA-D9FCC07D1429}"/>
                  </a:ext>
                </a:extLst>
              </p:cNvPr>
              <p:cNvSpPr>
                <a:spLocks noChangeShapeType="1"/>
              </p:cNvSpPr>
              <p:nvPr/>
            </p:nvSpPr>
            <p:spPr bwMode="auto">
              <a:xfrm flipH="1">
                <a:off x="4744056" y="253058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8" name="Line 281">
                <a:extLst>
                  <a:ext uri="{FF2B5EF4-FFF2-40B4-BE49-F238E27FC236}">
                    <a16:creationId xmlns:a16="http://schemas.microsoft.com/office/drawing/2014/main" id="{9DBCF045-C4A7-093E-1882-3C54CDA7CE4B}"/>
                  </a:ext>
                </a:extLst>
              </p:cNvPr>
              <p:cNvSpPr>
                <a:spLocks noChangeShapeType="1"/>
              </p:cNvSpPr>
              <p:nvPr/>
            </p:nvSpPr>
            <p:spPr bwMode="auto">
              <a:xfrm>
                <a:off x="5476340" y="2880426"/>
                <a:ext cx="0" cy="93988"/>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29" name="Line 282">
                <a:extLst>
                  <a:ext uri="{FF2B5EF4-FFF2-40B4-BE49-F238E27FC236}">
                    <a16:creationId xmlns:a16="http://schemas.microsoft.com/office/drawing/2014/main" id="{FA36993E-C693-57A0-EFD8-F8B9AF47CA16}"/>
                  </a:ext>
                </a:extLst>
              </p:cNvPr>
              <p:cNvSpPr>
                <a:spLocks noChangeShapeType="1"/>
              </p:cNvSpPr>
              <p:nvPr/>
            </p:nvSpPr>
            <p:spPr bwMode="auto">
              <a:xfrm flipH="1">
                <a:off x="5417232" y="2927421"/>
                <a:ext cx="118216"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0" name="Line 283">
                <a:extLst>
                  <a:ext uri="{FF2B5EF4-FFF2-40B4-BE49-F238E27FC236}">
                    <a16:creationId xmlns:a16="http://schemas.microsoft.com/office/drawing/2014/main" id="{A0E10426-8C57-B76E-0955-61D54285EADC}"/>
                  </a:ext>
                </a:extLst>
              </p:cNvPr>
              <p:cNvSpPr>
                <a:spLocks noChangeShapeType="1"/>
              </p:cNvSpPr>
              <p:nvPr/>
            </p:nvSpPr>
            <p:spPr bwMode="auto">
              <a:xfrm>
                <a:off x="6458193" y="327726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1" name="Line 284">
                <a:extLst>
                  <a:ext uri="{FF2B5EF4-FFF2-40B4-BE49-F238E27FC236}">
                    <a16:creationId xmlns:a16="http://schemas.microsoft.com/office/drawing/2014/main" id="{675902DB-27A8-7979-D296-FCEC5FC6C972}"/>
                  </a:ext>
                </a:extLst>
              </p:cNvPr>
              <p:cNvSpPr>
                <a:spLocks noChangeShapeType="1"/>
              </p:cNvSpPr>
              <p:nvPr/>
            </p:nvSpPr>
            <p:spPr bwMode="auto">
              <a:xfrm flipH="1">
                <a:off x="6395801" y="3324259"/>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2" name="Line 285">
                <a:extLst>
                  <a:ext uri="{FF2B5EF4-FFF2-40B4-BE49-F238E27FC236}">
                    <a16:creationId xmlns:a16="http://schemas.microsoft.com/office/drawing/2014/main" id="{86C2E0E1-3743-D966-A079-F343E45222E2}"/>
                  </a:ext>
                </a:extLst>
              </p:cNvPr>
              <p:cNvSpPr>
                <a:spLocks noChangeShapeType="1"/>
              </p:cNvSpPr>
              <p:nvPr/>
            </p:nvSpPr>
            <p:spPr bwMode="auto">
              <a:xfrm>
                <a:off x="6445058" y="327726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3" name="Line 286">
                <a:extLst>
                  <a:ext uri="{FF2B5EF4-FFF2-40B4-BE49-F238E27FC236}">
                    <a16:creationId xmlns:a16="http://schemas.microsoft.com/office/drawing/2014/main" id="{553352D5-FBF4-832B-C06D-7D94B91511B4}"/>
                  </a:ext>
                </a:extLst>
              </p:cNvPr>
              <p:cNvSpPr>
                <a:spLocks noChangeShapeType="1"/>
              </p:cNvSpPr>
              <p:nvPr/>
            </p:nvSpPr>
            <p:spPr bwMode="auto">
              <a:xfrm flipH="1">
                <a:off x="6389234" y="3324259"/>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4" name="Line 287">
                <a:extLst>
                  <a:ext uri="{FF2B5EF4-FFF2-40B4-BE49-F238E27FC236}">
                    <a16:creationId xmlns:a16="http://schemas.microsoft.com/office/drawing/2014/main" id="{E78782CF-280C-AF80-C507-C3788EBF48C2}"/>
                  </a:ext>
                </a:extLst>
              </p:cNvPr>
              <p:cNvSpPr>
                <a:spLocks noChangeShapeType="1"/>
              </p:cNvSpPr>
              <p:nvPr/>
            </p:nvSpPr>
            <p:spPr bwMode="auto">
              <a:xfrm>
                <a:off x="6438490" y="327726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5" name="Line 288">
                <a:extLst>
                  <a:ext uri="{FF2B5EF4-FFF2-40B4-BE49-F238E27FC236}">
                    <a16:creationId xmlns:a16="http://schemas.microsoft.com/office/drawing/2014/main" id="{1398DE70-9EC4-A3C4-0E34-E85F61F5E4CE}"/>
                  </a:ext>
                </a:extLst>
              </p:cNvPr>
              <p:cNvSpPr>
                <a:spLocks noChangeShapeType="1"/>
              </p:cNvSpPr>
              <p:nvPr/>
            </p:nvSpPr>
            <p:spPr bwMode="auto">
              <a:xfrm flipH="1">
                <a:off x="6382665" y="3324259"/>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6" name="Line 289">
                <a:extLst>
                  <a:ext uri="{FF2B5EF4-FFF2-40B4-BE49-F238E27FC236}">
                    <a16:creationId xmlns:a16="http://schemas.microsoft.com/office/drawing/2014/main" id="{A0DB8C4C-ED04-0D25-B62C-D35706523E76}"/>
                  </a:ext>
                </a:extLst>
              </p:cNvPr>
              <p:cNvSpPr>
                <a:spLocks noChangeShapeType="1"/>
              </p:cNvSpPr>
              <p:nvPr/>
            </p:nvSpPr>
            <p:spPr bwMode="auto">
              <a:xfrm>
                <a:off x="6431923" y="327726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7" name="Line 290">
                <a:extLst>
                  <a:ext uri="{FF2B5EF4-FFF2-40B4-BE49-F238E27FC236}">
                    <a16:creationId xmlns:a16="http://schemas.microsoft.com/office/drawing/2014/main" id="{487E4788-7CAF-84AF-9BCF-7CAD99530AC2}"/>
                  </a:ext>
                </a:extLst>
              </p:cNvPr>
              <p:cNvSpPr>
                <a:spLocks noChangeShapeType="1"/>
              </p:cNvSpPr>
              <p:nvPr/>
            </p:nvSpPr>
            <p:spPr bwMode="auto">
              <a:xfrm flipH="1">
                <a:off x="6376098" y="3324259"/>
                <a:ext cx="114933"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8" name="Line 291">
                <a:extLst>
                  <a:ext uri="{FF2B5EF4-FFF2-40B4-BE49-F238E27FC236}">
                    <a16:creationId xmlns:a16="http://schemas.microsoft.com/office/drawing/2014/main" id="{84175502-F228-37EE-B0DA-7FA4449E088E}"/>
                  </a:ext>
                </a:extLst>
              </p:cNvPr>
              <p:cNvSpPr>
                <a:spLocks noChangeShapeType="1"/>
              </p:cNvSpPr>
              <p:nvPr/>
            </p:nvSpPr>
            <p:spPr bwMode="auto">
              <a:xfrm>
                <a:off x="6402368" y="3277266"/>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39" name="Line 292">
                <a:extLst>
                  <a:ext uri="{FF2B5EF4-FFF2-40B4-BE49-F238E27FC236}">
                    <a16:creationId xmlns:a16="http://schemas.microsoft.com/office/drawing/2014/main" id="{8201771A-6FE2-21C0-7152-C33C4A229B38}"/>
                  </a:ext>
                </a:extLst>
              </p:cNvPr>
              <p:cNvSpPr>
                <a:spLocks noChangeShapeType="1"/>
              </p:cNvSpPr>
              <p:nvPr/>
            </p:nvSpPr>
            <p:spPr bwMode="auto">
              <a:xfrm flipH="1">
                <a:off x="6343259" y="3324259"/>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0" name="Line 293">
                <a:extLst>
                  <a:ext uri="{FF2B5EF4-FFF2-40B4-BE49-F238E27FC236}">
                    <a16:creationId xmlns:a16="http://schemas.microsoft.com/office/drawing/2014/main" id="{E8E35532-1C00-3453-C29F-C57C5292FBEA}"/>
                  </a:ext>
                </a:extLst>
              </p:cNvPr>
              <p:cNvSpPr>
                <a:spLocks noChangeShapeType="1"/>
              </p:cNvSpPr>
              <p:nvPr/>
            </p:nvSpPr>
            <p:spPr bwMode="auto">
              <a:xfrm>
                <a:off x="6888369"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1" name="Line 294">
                <a:extLst>
                  <a:ext uri="{FF2B5EF4-FFF2-40B4-BE49-F238E27FC236}">
                    <a16:creationId xmlns:a16="http://schemas.microsoft.com/office/drawing/2014/main" id="{0699E64C-0FD1-3E56-753E-E60B101B7858}"/>
                  </a:ext>
                </a:extLst>
              </p:cNvPr>
              <p:cNvSpPr>
                <a:spLocks noChangeShapeType="1"/>
              </p:cNvSpPr>
              <p:nvPr/>
            </p:nvSpPr>
            <p:spPr bwMode="auto">
              <a:xfrm flipH="1">
                <a:off x="6825978" y="3501793"/>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2" name="Line 295">
                <a:extLst>
                  <a:ext uri="{FF2B5EF4-FFF2-40B4-BE49-F238E27FC236}">
                    <a16:creationId xmlns:a16="http://schemas.microsoft.com/office/drawing/2014/main" id="{4184F0BB-98D3-9A0F-A7EB-42F000C63895}"/>
                  </a:ext>
                </a:extLst>
              </p:cNvPr>
              <p:cNvSpPr>
                <a:spLocks noChangeShapeType="1"/>
              </p:cNvSpPr>
              <p:nvPr/>
            </p:nvSpPr>
            <p:spPr bwMode="auto">
              <a:xfrm>
                <a:off x="6881802"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3" name="Line 296">
                <a:extLst>
                  <a:ext uri="{FF2B5EF4-FFF2-40B4-BE49-F238E27FC236}">
                    <a16:creationId xmlns:a16="http://schemas.microsoft.com/office/drawing/2014/main" id="{2A5248EA-DB8C-1A13-66C4-147C65B74522}"/>
                  </a:ext>
                </a:extLst>
              </p:cNvPr>
              <p:cNvSpPr>
                <a:spLocks noChangeShapeType="1"/>
              </p:cNvSpPr>
              <p:nvPr/>
            </p:nvSpPr>
            <p:spPr bwMode="auto">
              <a:xfrm flipH="1">
                <a:off x="6819409" y="3501793"/>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4" name="Line 297">
                <a:extLst>
                  <a:ext uri="{FF2B5EF4-FFF2-40B4-BE49-F238E27FC236}">
                    <a16:creationId xmlns:a16="http://schemas.microsoft.com/office/drawing/2014/main" id="{5D50FF9A-D809-F215-50A2-741BCAFA670E}"/>
                  </a:ext>
                </a:extLst>
              </p:cNvPr>
              <p:cNvSpPr>
                <a:spLocks noChangeShapeType="1"/>
              </p:cNvSpPr>
              <p:nvPr/>
            </p:nvSpPr>
            <p:spPr bwMode="auto">
              <a:xfrm>
                <a:off x="6875234"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5" name="Line 298">
                <a:extLst>
                  <a:ext uri="{FF2B5EF4-FFF2-40B4-BE49-F238E27FC236}">
                    <a16:creationId xmlns:a16="http://schemas.microsoft.com/office/drawing/2014/main" id="{DF0D9D03-17B9-1D2F-92D4-ABD76ED5C15F}"/>
                  </a:ext>
                </a:extLst>
              </p:cNvPr>
              <p:cNvSpPr>
                <a:spLocks noChangeShapeType="1"/>
              </p:cNvSpPr>
              <p:nvPr/>
            </p:nvSpPr>
            <p:spPr bwMode="auto">
              <a:xfrm flipH="1">
                <a:off x="6812842" y="3501793"/>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6" name="Line 299">
                <a:extLst>
                  <a:ext uri="{FF2B5EF4-FFF2-40B4-BE49-F238E27FC236}">
                    <a16:creationId xmlns:a16="http://schemas.microsoft.com/office/drawing/2014/main" id="{490C3372-1C8A-AB4F-5A42-4275B96A94AD}"/>
                  </a:ext>
                </a:extLst>
              </p:cNvPr>
              <p:cNvSpPr>
                <a:spLocks noChangeShapeType="1"/>
              </p:cNvSpPr>
              <p:nvPr/>
            </p:nvSpPr>
            <p:spPr bwMode="auto">
              <a:xfrm>
                <a:off x="6835828"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7" name="Line 300">
                <a:extLst>
                  <a:ext uri="{FF2B5EF4-FFF2-40B4-BE49-F238E27FC236}">
                    <a16:creationId xmlns:a16="http://schemas.microsoft.com/office/drawing/2014/main" id="{16A12B7A-2A85-9E15-6916-B6E4EDB8B4F4}"/>
                  </a:ext>
                </a:extLst>
              </p:cNvPr>
              <p:cNvSpPr>
                <a:spLocks noChangeShapeType="1"/>
              </p:cNvSpPr>
              <p:nvPr/>
            </p:nvSpPr>
            <p:spPr bwMode="auto">
              <a:xfrm flipH="1">
                <a:off x="6773436" y="3501793"/>
                <a:ext cx="121500"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8" name="Line 301">
                <a:extLst>
                  <a:ext uri="{FF2B5EF4-FFF2-40B4-BE49-F238E27FC236}">
                    <a16:creationId xmlns:a16="http://schemas.microsoft.com/office/drawing/2014/main" id="{B6235260-F10B-D55D-BA2E-13E20C1084A6}"/>
                  </a:ext>
                </a:extLst>
              </p:cNvPr>
              <p:cNvSpPr>
                <a:spLocks noChangeShapeType="1"/>
              </p:cNvSpPr>
              <p:nvPr/>
            </p:nvSpPr>
            <p:spPr bwMode="auto">
              <a:xfrm>
                <a:off x="6773436" y="3454799"/>
                <a:ext cx="0" cy="88767"/>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49" name="Line 302">
                <a:extLst>
                  <a:ext uri="{FF2B5EF4-FFF2-40B4-BE49-F238E27FC236}">
                    <a16:creationId xmlns:a16="http://schemas.microsoft.com/office/drawing/2014/main" id="{3B82526F-711C-B726-E1F4-E9C6489909F6}"/>
                  </a:ext>
                </a:extLst>
              </p:cNvPr>
              <p:cNvSpPr>
                <a:spLocks noChangeShapeType="1"/>
              </p:cNvSpPr>
              <p:nvPr/>
            </p:nvSpPr>
            <p:spPr bwMode="auto">
              <a:xfrm flipH="1">
                <a:off x="6714329" y="3501793"/>
                <a:ext cx="111649" cy="0"/>
              </a:xfrm>
              <a:prstGeom prst="line">
                <a:avLst/>
              </a:prstGeom>
              <a:noFill/>
              <a:ln w="19050">
                <a:solidFill>
                  <a:schemeClr val="accent1"/>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grpSp>
      <p:sp>
        <p:nvSpPr>
          <p:cNvPr id="654" name="TextBox 653">
            <a:extLst>
              <a:ext uri="{FF2B5EF4-FFF2-40B4-BE49-F238E27FC236}">
                <a16:creationId xmlns:a16="http://schemas.microsoft.com/office/drawing/2014/main" id="{347F20D3-C502-6614-A4A8-68828B27D37C}"/>
              </a:ext>
            </a:extLst>
          </p:cNvPr>
          <p:cNvSpPr txBox="1"/>
          <p:nvPr/>
        </p:nvSpPr>
        <p:spPr>
          <a:xfrm>
            <a:off x="9147191" y="4584236"/>
            <a:ext cx="623387"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sym typeface="Helvetica"/>
              </a:rPr>
              <a:t>53.7%</a:t>
            </a:r>
          </a:p>
        </p:txBody>
      </p:sp>
      <p:sp>
        <p:nvSpPr>
          <p:cNvPr id="655" name="TextBox 654">
            <a:extLst>
              <a:ext uri="{FF2B5EF4-FFF2-40B4-BE49-F238E27FC236}">
                <a16:creationId xmlns:a16="http://schemas.microsoft.com/office/drawing/2014/main" id="{FC64E58B-3A39-3EBC-4084-805E2283F45E}"/>
              </a:ext>
            </a:extLst>
          </p:cNvPr>
          <p:cNvSpPr txBox="1"/>
          <p:nvPr/>
        </p:nvSpPr>
        <p:spPr>
          <a:xfrm>
            <a:off x="7400385" y="5674325"/>
            <a:ext cx="703719" cy="184666"/>
          </a:xfrm>
          <a:prstGeom prst="rect">
            <a:avLst/>
          </a:prstGeom>
          <a:noFill/>
          <a:ln w="12700" cap="flat">
            <a:noFill/>
            <a:miter lim="400000"/>
          </a:ln>
          <a:effectLst/>
          <a:sp3d/>
        </p:spPr>
        <p:txBody>
          <a:bodyPr spcFirstLastPara="1" wrap="none" lIns="0" tIns="0" rIns="0" bIns="0"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 Censored</a:t>
            </a:r>
          </a:p>
        </p:txBody>
      </p:sp>
      <p:cxnSp>
        <p:nvCxnSpPr>
          <p:cNvPr id="656" name="Straight Connector 655">
            <a:extLst>
              <a:ext uri="{FF2B5EF4-FFF2-40B4-BE49-F238E27FC236}">
                <a16:creationId xmlns:a16="http://schemas.microsoft.com/office/drawing/2014/main" id="{0FD5B606-75D8-6AFF-D61A-08DD6CCD8B5E}"/>
              </a:ext>
            </a:extLst>
          </p:cNvPr>
          <p:cNvCxnSpPr>
            <a:cxnSpLocks/>
          </p:cNvCxnSpPr>
          <p:nvPr/>
        </p:nvCxnSpPr>
        <p:spPr bwMode="auto">
          <a:xfrm flipV="1">
            <a:off x="9166225" y="4863402"/>
            <a:ext cx="0" cy="1063449"/>
          </a:xfrm>
          <a:prstGeom prst="line">
            <a:avLst/>
          </a:prstGeom>
          <a:noFill/>
          <a:ln w="28575" cap="flat">
            <a:solidFill>
              <a:schemeClr val="bg1"/>
            </a:solidFill>
            <a:prstDash val="sysDash"/>
            <a:round/>
          </a:ln>
          <a:effectLst/>
          <a:sp3d/>
        </p:spPr>
      </p:cxnSp>
      <p:sp>
        <p:nvSpPr>
          <p:cNvPr id="657" name="TextBox 656">
            <a:extLst>
              <a:ext uri="{FF2B5EF4-FFF2-40B4-BE49-F238E27FC236}">
                <a16:creationId xmlns:a16="http://schemas.microsoft.com/office/drawing/2014/main" id="{0E8614A6-BCCB-D78B-01EE-73BD54F8F82E}"/>
              </a:ext>
            </a:extLst>
          </p:cNvPr>
          <p:cNvSpPr txBox="1"/>
          <p:nvPr/>
        </p:nvSpPr>
        <p:spPr>
          <a:xfrm>
            <a:off x="9187388" y="5308687"/>
            <a:ext cx="631524"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a:rPr>
              <a:t>39.8%</a:t>
            </a:r>
          </a:p>
        </p:txBody>
      </p:sp>
      <p:cxnSp>
        <p:nvCxnSpPr>
          <p:cNvPr id="658" name="Straight Connector 657">
            <a:extLst>
              <a:ext uri="{FF2B5EF4-FFF2-40B4-BE49-F238E27FC236}">
                <a16:creationId xmlns:a16="http://schemas.microsoft.com/office/drawing/2014/main" id="{676F64B4-8531-0303-B1EB-EF8181985950}"/>
              </a:ext>
            </a:extLst>
          </p:cNvPr>
          <p:cNvCxnSpPr/>
          <p:nvPr/>
        </p:nvCxnSpPr>
        <p:spPr bwMode="auto">
          <a:xfrm>
            <a:off x="7234756" y="39212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D5279019-57E3-56D7-90CA-EACEA7DDA683}"/>
              </a:ext>
            </a:extLst>
          </p:cNvPr>
          <p:cNvCxnSpPr/>
          <p:nvPr/>
        </p:nvCxnSpPr>
        <p:spPr bwMode="auto">
          <a:xfrm>
            <a:off x="7234756" y="43224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E09A7B75-A9EA-E1EC-47DB-0DDE343AAAC5}"/>
              </a:ext>
            </a:extLst>
          </p:cNvPr>
          <p:cNvCxnSpPr/>
          <p:nvPr/>
        </p:nvCxnSpPr>
        <p:spPr bwMode="auto">
          <a:xfrm>
            <a:off x="7234756" y="4723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9CB1DA4A-E8DA-28A5-8EF2-5720541F898C}"/>
              </a:ext>
            </a:extLst>
          </p:cNvPr>
          <p:cNvCxnSpPr/>
          <p:nvPr/>
        </p:nvCxnSpPr>
        <p:spPr bwMode="auto">
          <a:xfrm>
            <a:off x="7234756" y="51249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A721CCF2-54E8-A6A7-F560-65D69B407844}"/>
              </a:ext>
            </a:extLst>
          </p:cNvPr>
          <p:cNvCxnSpPr/>
          <p:nvPr/>
        </p:nvCxnSpPr>
        <p:spPr bwMode="auto">
          <a:xfrm>
            <a:off x="7234756" y="5526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B3F555A7-45B7-2997-DC29-8B9DDE6633B2}"/>
              </a:ext>
            </a:extLst>
          </p:cNvPr>
          <p:cNvCxnSpPr/>
          <p:nvPr/>
        </p:nvCxnSpPr>
        <p:spPr bwMode="auto">
          <a:xfrm>
            <a:off x="7234756" y="5947446"/>
            <a:ext cx="64008" cy="0"/>
          </a:xfrm>
          <a:prstGeom prst="line">
            <a:avLst/>
          </a:prstGeom>
          <a:noFill/>
          <a:ln w="28575" cap="flat" cmpd="sng" algn="ctr">
            <a:solidFill>
              <a:schemeClr val="bg1"/>
            </a:solidFill>
            <a:prstDash val="solid"/>
            <a:round/>
            <a:headEnd type="none" w="med" len="med"/>
            <a:tailEnd type="none" w="med" len="med"/>
          </a:ln>
          <a:effectLst/>
        </p:spPr>
      </p:cxnSp>
      <p:sp>
        <p:nvSpPr>
          <p:cNvPr id="664" name="TextBox 663">
            <a:extLst>
              <a:ext uri="{FF2B5EF4-FFF2-40B4-BE49-F238E27FC236}">
                <a16:creationId xmlns:a16="http://schemas.microsoft.com/office/drawing/2014/main" id="{6E95F7FF-8BEF-9643-FEE7-65FE6E221E9B}"/>
              </a:ext>
            </a:extLst>
          </p:cNvPr>
          <p:cNvSpPr txBox="1"/>
          <p:nvPr/>
        </p:nvSpPr>
        <p:spPr bwMode="auto">
          <a:xfrm rot="16200000">
            <a:off x="5806929" y="4804701"/>
            <a:ext cx="2029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 (%)</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665" name="Group 664">
            <a:extLst>
              <a:ext uri="{FF2B5EF4-FFF2-40B4-BE49-F238E27FC236}">
                <a16:creationId xmlns:a16="http://schemas.microsoft.com/office/drawing/2014/main" id="{F3BDA34F-930A-6746-0CE0-D164E0521D8B}"/>
              </a:ext>
            </a:extLst>
          </p:cNvPr>
          <p:cNvGrpSpPr/>
          <p:nvPr/>
        </p:nvGrpSpPr>
        <p:grpSpPr>
          <a:xfrm>
            <a:off x="6813256" y="3779374"/>
            <a:ext cx="458782" cy="2299317"/>
            <a:chOff x="1038255" y="1387839"/>
            <a:chExt cx="914448" cy="4695413"/>
          </a:xfrm>
        </p:grpSpPr>
        <p:sp>
          <p:nvSpPr>
            <p:cNvPr id="666" name="TextBox 665">
              <a:extLst>
                <a:ext uri="{FF2B5EF4-FFF2-40B4-BE49-F238E27FC236}">
                  <a16:creationId xmlns:a16="http://schemas.microsoft.com/office/drawing/2014/main" id="{8D812ADB-58A7-9BF9-5030-14CE7BFF5076}"/>
                </a:ext>
              </a:extLst>
            </p:cNvPr>
            <p:cNvSpPr txBox="1"/>
            <p:nvPr/>
          </p:nvSpPr>
          <p:spPr bwMode="auto">
            <a:xfrm>
              <a:off x="1038255" y="1387839"/>
              <a:ext cx="914444"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667" name="TextBox 666">
              <a:extLst>
                <a:ext uri="{FF2B5EF4-FFF2-40B4-BE49-F238E27FC236}">
                  <a16:creationId xmlns:a16="http://schemas.microsoft.com/office/drawing/2014/main" id="{EAE60F8C-59FC-214B-2FA8-34D3DE8624E5}"/>
                </a:ext>
              </a:extLst>
            </p:cNvPr>
            <p:cNvSpPr txBox="1"/>
            <p:nvPr/>
          </p:nvSpPr>
          <p:spPr bwMode="auto">
            <a:xfrm>
              <a:off x="1220382" y="218467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668" name="TextBox 667">
              <a:extLst>
                <a:ext uri="{FF2B5EF4-FFF2-40B4-BE49-F238E27FC236}">
                  <a16:creationId xmlns:a16="http://schemas.microsoft.com/office/drawing/2014/main" id="{756C9E12-8AAB-82F1-70BC-083A6DED7BF6}"/>
                </a:ext>
              </a:extLst>
            </p:cNvPr>
            <p:cNvSpPr txBox="1"/>
            <p:nvPr/>
          </p:nvSpPr>
          <p:spPr bwMode="auto">
            <a:xfrm>
              <a:off x="1220382" y="301634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669" name="TextBox 668">
              <a:extLst>
                <a:ext uri="{FF2B5EF4-FFF2-40B4-BE49-F238E27FC236}">
                  <a16:creationId xmlns:a16="http://schemas.microsoft.com/office/drawing/2014/main" id="{5EE291A8-1CC2-A450-2E80-9D913D398D64}"/>
                </a:ext>
              </a:extLst>
            </p:cNvPr>
            <p:cNvSpPr txBox="1"/>
            <p:nvPr/>
          </p:nvSpPr>
          <p:spPr bwMode="auto">
            <a:xfrm>
              <a:off x="1220382" y="3826240"/>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670" name="TextBox 669">
              <a:extLst>
                <a:ext uri="{FF2B5EF4-FFF2-40B4-BE49-F238E27FC236}">
                  <a16:creationId xmlns:a16="http://schemas.microsoft.com/office/drawing/2014/main" id="{0D3B1CE2-643D-7C10-656C-4427C4CC8AD9}"/>
                </a:ext>
              </a:extLst>
            </p:cNvPr>
            <p:cNvSpPr txBox="1"/>
            <p:nvPr/>
          </p:nvSpPr>
          <p:spPr bwMode="auto">
            <a:xfrm>
              <a:off x="1220382" y="4657908"/>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671" name="TextBox 670">
              <a:extLst>
                <a:ext uri="{FF2B5EF4-FFF2-40B4-BE49-F238E27FC236}">
                  <a16:creationId xmlns:a16="http://schemas.microsoft.com/office/drawing/2014/main" id="{2B449C47-0FFD-E21B-0DD1-E9A450C7B21B}"/>
                </a:ext>
              </a:extLst>
            </p:cNvPr>
            <p:cNvSpPr txBox="1"/>
            <p:nvPr/>
          </p:nvSpPr>
          <p:spPr bwMode="auto">
            <a:xfrm>
              <a:off x="1402494" y="5454744"/>
              <a:ext cx="55020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grpSp>
      <p:cxnSp>
        <p:nvCxnSpPr>
          <p:cNvPr id="673" name="Straight Connector 672">
            <a:extLst>
              <a:ext uri="{FF2B5EF4-FFF2-40B4-BE49-F238E27FC236}">
                <a16:creationId xmlns:a16="http://schemas.microsoft.com/office/drawing/2014/main" id="{5B69D5E1-92F3-F978-F83B-281D3986D0A0}"/>
              </a:ext>
            </a:extLst>
          </p:cNvPr>
          <p:cNvCxnSpPr>
            <a:cxnSpLocks/>
          </p:cNvCxnSpPr>
          <p:nvPr/>
        </p:nvCxnSpPr>
        <p:spPr bwMode="auto">
          <a:xfrm rot="5400000">
            <a:off x="9598519"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80782A61-9823-B11B-4517-A757E243D0CD}"/>
              </a:ext>
            </a:extLst>
          </p:cNvPr>
          <p:cNvCxnSpPr>
            <a:cxnSpLocks/>
          </p:cNvCxnSpPr>
          <p:nvPr/>
        </p:nvCxnSpPr>
        <p:spPr bwMode="auto">
          <a:xfrm rot="5400000">
            <a:off x="9133100"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2E1AC677-893D-AFC2-4E59-3CA21DBCBFA8}"/>
              </a:ext>
            </a:extLst>
          </p:cNvPr>
          <p:cNvCxnSpPr>
            <a:cxnSpLocks/>
          </p:cNvCxnSpPr>
          <p:nvPr/>
        </p:nvCxnSpPr>
        <p:spPr bwMode="auto">
          <a:xfrm rot="5400000">
            <a:off x="8667681"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A089FA43-BAA1-C87F-6A3C-39AF18BC4D13}"/>
              </a:ext>
            </a:extLst>
          </p:cNvPr>
          <p:cNvCxnSpPr>
            <a:cxnSpLocks/>
          </p:cNvCxnSpPr>
          <p:nvPr/>
        </p:nvCxnSpPr>
        <p:spPr bwMode="auto">
          <a:xfrm rot="5400000">
            <a:off x="8202262"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54BA4D0A-91F3-B58B-D11F-968DEA75FE04}"/>
              </a:ext>
            </a:extLst>
          </p:cNvPr>
          <p:cNvCxnSpPr>
            <a:cxnSpLocks/>
          </p:cNvCxnSpPr>
          <p:nvPr/>
        </p:nvCxnSpPr>
        <p:spPr bwMode="auto">
          <a:xfrm rot="5400000">
            <a:off x="7736843"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D2934C79-EF16-BAEF-BE67-F1BD3CED63C2}"/>
              </a:ext>
            </a:extLst>
          </p:cNvPr>
          <p:cNvCxnSpPr>
            <a:cxnSpLocks/>
          </p:cNvCxnSpPr>
          <p:nvPr/>
        </p:nvCxnSpPr>
        <p:spPr bwMode="auto">
          <a:xfrm rot="5400000">
            <a:off x="7271424"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5B488A92-D5CF-3BE4-B1EF-CB2325715074}"/>
              </a:ext>
            </a:extLst>
          </p:cNvPr>
          <p:cNvCxnSpPr>
            <a:cxnSpLocks/>
          </p:cNvCxnSpPr>
          <p:nvPr/>
        </p:nvCxnSpPr>
        <p:spPr bwMode="auto">
          <a:xfrm rot="5400000">
            <a:off x="10994772"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A84A017B-9B10-3566-9E1C-93C0924EE5CF}"/>
              </a:ext>
            </a:extLst>
          </p:cNvPr>
          <p:cNvCxnSpPr>
            <a:cxnSpLocks/>
          </p:cNvCxnSpPr>
          <p:nvPr/>
        </p:nvCxnSpPr>
        <p:spPr bwMode="auto">
          <a:xfrm rot="5400000">
            <a:off x="10529357" y="5983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17BC38AE-E713-245C-C990-D686E26EF74E}"/>
              </a:ext>
            </a:extLst>
          </p:cNvPr>
          <p:cNvCxnSpPr>
            <a:cxnSpLocks/>
          </p:cNvCxnSpPr>
          <p:nvPr/>
        </p:nvCxnSpPr>
        <p:spPr bwMode="auto">
          <a:xfrm rot="5400000">
            <a:off x="10063938" y="5983237"/>
            <a:ext cx="64008" cy="0"/>
          </a:xfrm>
          <a:prstGeom prst="line">
            <a:avLst/>
          </a:prstGeom>
          <a:noFill/>
          <a:ln w="28575" cap="flat" cmpd="sng" algn="ctr">
            <a:solidFill>
              <a:schemeClr val="bg1"/>
            </a:solidFill>
            <a:prstDash val="solid"/>
            <a:round/>
            <a:headEnd type="none" w="med" len="med"/>
            <a:tailEnd type="none" w="med" len="med"/>
          </a:ln>
          <a:effectLst/>
        </p:spPr>
      </p:cxnSp>
      <p:sp>
        <p:nvSpPr>
          <p:cNvPr id="698" name="TextBox 697">
            <a:extLst>
              <a:ext uri="{FF2B5EF4-FFF2-40B4-BE49-F238E27FC236}">
                <a16:creationId xmlns:a16="http://schemas.microsoft.com/office/drawing/2014/main" id="{CED27E45-5DE1-FE27-3673-473DD82EE440}"/>
              </a:ext>
            </a:extLst>
          </p:cNvPr>
          <p:cNvSpPr txBox="1"/>
          <p:nvPr/>
        </p:nvSpPr>
        <p:spPr bwMode="auto">
          <a:xfrm>
            <a:off x="7169496" y="5986129"/>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700" name="TextBox 699">
            <a:extLst>
              <a:ext uri="{FF2B5EF4-FFF2-40B4-BE49-F238E27FC236}">
                <a16:creationId xmlns:a16="http://schemas.microsoft.com/office/drawing/2014/main" id="{3837D2B6-17DD-AE68-067E-C6917AC151B2}"/>
              </a:ext>
            </a:extLst>
          </p:cNvPr>
          <p:cNvSpPr txBox="1"/>
          <p:nvPr/>
        </p:nvSpPr>
        <p:spPr bwMode="auto">
          <a:xfrm>
            <a:off x="7708204" y="5986129"/>
            <a:ext cx="159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703" name="TextBox 702">
            <a:extLst>
              <a:ext uri="{FF2B5EF4-FFF2-40B4-BE49-F238E27FC236}">
                <a16:creationId xmlns:a16="http://schemas.microsoft.com/office/drawing/2014/main" id="{61A213C1-0F37-7BAF-A75D-83C4C4F5500A}"/>
              </a:ext>
            </a:extLst>
          </p:cNvPr>
          <p:cNvSpPr txBox="1"/>
          <p:nvPr/>
        </p:nvSpPr>
        <p:spPr bwMode="auto">
          <a:xfrm>
            <a:off x="8158826" y="5986129"/>
            <a:ext cx="159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706" name="TextBox 705">
            <a:extLst>
              <a:ext uri="{FF2B5EF4-FFF2-40B4-BE49-F238E27FC236}">
                <a16:creationId xmlns:a16="http://schemas.microsoft.com/office/drawing/2014/main" id="{4FD8188B-996D-84D7-36BC-B33C1B244C50}"/>
              </a:ext>
            </a:extLst>
          </p:cNvPr>
          <p:cNvSpPr txBox="1"/>
          <p:nvPr/>
        </p:nvSpPr>
        <p:spPr bwMode="auto">
          <a:xfrm>
            <a:off x="8634068" y="5986129"/>
            <a:ext cx="159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708" name="TextBox 707">
            <a:extLst>
              <a:ext uri="{FF2B5EF4-FFF2-40B4-BE49-F238E27FC236}">
                <a16:creationId xmlns:a16="http://schemas.microsoft.com/office/drawing/2014/main" id="{68F43E8B-AB25-E99E-21A1-4AB160D67380}"/>
              </a:ext>
            </a:extLst>
          </p:cNvPr>
          <p:cNvSpPr txBox="1"/>
          <p:nvPr/>
        </p:nvSpPr>
        <p:spPr bwMode="auto">
          <a:xfrm>
            <a:off x="8991503" y="598612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712" name="TextBox 711">
            <a:extLst>
              <a:ext uri="{FF2B5EF4-FFF2-40B4-BE49-F238E27FC236}">
                <a16:creationId xmlns:a16="http://schemas.microsoft.com/office/drawing/2014/main" id="{85CAE577-71F3-9930-9C68-6E10379F2C79}"/>
              </a:ext>
            </a:extLst>
          </p:cNvPr>
          <p:cNvSpPr txBox="1"/>
          <p:nvPr/>
        </p:nvSpPr>
        <p:spPr bwMode="auto">
          <a:xfrm>
            <a:off x="9461256" y="598612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713" name="TextBox 712">
            <a:extLst>
              <a:ext uri="{FF2B5EF4-FFF2-40B4-BE49-F238E27FC236}">
                <a16:creationId xmlns:a16="http://schemas.microsoft.com/office/drawing/2014/main" id="{490E613C-C2AB-E21F-EA98-08C1A4B7B840}"/>
              </a:ext>
            </a:extLst>
          </p:cNvPr>
          <p:cNvSpPr txBox="1"/>
          <p:nvPr/>
        </p:nvSpPr>
        <p:spPr bwMode="auto">
          <a:xfrm>
            <a:off x="9869121" y="5986129"/>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714" name="TextBox 713">
            <a:extLst>
              <a:ext uri="{FF2B5EF4-FFF2-40B4-BE49-F238E27FC236}">
                <a16:creationId xmlns:a16="http://schemas.microsoft.com/office/drawing/2014/main" id="{C8A8DDDF-A54B-3344-302F-3FAA86D81E37}"/>
              </a:ext>
            </a:extLst>
          </p:cNvPr>
          <p:cNvSpPr txBox="1"/>
          <p:nvPr/>
        </p:nvSpPr>
        <p:spPr bwMode="auto">
          <a:xfrm>
            <a:off x="10874034" y="598612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715" name="TextBox 714">
            <a:extLst>
              <a:ext uri="{FF2B5EF4-FFF2-40B4-BE49-F238E27FC236}">
                <a16:creationId xmlns:a16="http://schemas.microsoft.com/office/drawing/2014/main" id="{AEF627F0-332C-ABBD-7F53-DC12DB1213DC}"/>
              </a:ext>
            </a:extLst>
          </p:cNvPr>
          <p:cNvSpPr txBox="1"/>
          <p:nvPr/>
        </p:nvSpPr>
        <p:spPr bwMode="auto">
          <a:xfrm>
            <a:off x="10327306" y="5986129"/>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21</a:t>
            </a:r>
          </a:p>
        </p:txBody>
      </p:sp>
      <p:sp>
        <p:nvSpPr>
          <p:cNvPr id="723" name="TextBox 722">
            <a:extLst>
              <a:ext uri="{FF2B5EF4-FFF2-40B4-BE49-F238E27FC236}">
                <a16:creationId xmlns:a16="http://schemas.microsoft.com/office/drawing/2014/main" id="{24B14F97-A500-30A4-CB82-FC2E494C2D6A}"/>
              </a:ext>
            </a:extLst>
          </p:cNvPr>
          <p:cNvSpPr txBox="1"/>
          <p:nvPr/>
        </p:nvSpPr>
        <p:spPr bwMode="auto">
          <a:xfrm>
            <a:off x="7308736" y="6175087"/>
            <a:ext cx="3714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725" name="Freeform: Shape 182">
            <a:extLst>
              <a:ext uri="{FF2B5EF4-FFF2-40B4-BE49-F238E27FC236}">
                <a16:creationId xmlns:a16="http://schemas.microsoft.com/office/drawing/2014/main" id="{B7C64B63-6373-07A3-F8F5-7CDB093FC9FA}"/>
              </a:ext>
            </a:extLst>
          </p:cNvPr>
          <p:cNvSpPr/>
          <p:nvPr/>
        </p:nvSpPr>
        <p:spPr bwMode="auto">
          <a:xfrm>
            <a:off x="7304326" y="3918717"/>
            <a:ext cx="3708665" cy="2031101"/>
          </a:xfrm>
          <a:custGeom>
            <a:avLst/>
            <a:gdLst>
              <a:gd name="connsiteX0" fmla="*/ 0 w 9054353"/>
              <a:gd name="connsiteY0" fmla="*/ 0 h 3603812"/>
              <a:gd name="connsiteX1" fmla="*/ 0 w 9054353"/>
              <a:gd name="connsiteY1" fmla="*/ 3603812 h 3603812"/>
              <a:gd name="connsiteX2" fmla="*/ 9054353 w 9054353"/>
              <a:gd name="connsiteY2" fmla="*/ 3603812 h 3603812"/>
            </a:gdLst>
            <a:ahLst/>
            <a:cxnLst>
              <a:cxn ang="0">
                <a:pos x="connsiteX0" y="connsiteY0"/>
              </a:cxn>
              <a:cxn ang="0">
                <a:pos x="connsiteX1" y="connsiteY1"/>
              </a:cxn>
              <a:cxn ang="0">
                <a:pos x="connsiteX2" y="connsiteY2"/>
              </a:cxn>
            </a:cxnLst>
            <a:rect l="l" t="t" r="r" b="b"/>
            <a:pathLst>
              <a:path w="9054353" h="3603812">
                <a:moveTo>
                  <a:pt x="0" y="0"/>
                </a:moveTo>
                <a:lnTo>
                  <a:pt x="0" y="3603812"/>
                </a:lnTo>
                <a:lnTo>
                  <a:pt x="9054353" y="36038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028" name="TextBox 1027">
            <a:extLst>
              <a:ext uri="{FF2B5EF4-FFF2-40B4-BE49-F238E27FC236}">
                <a16:creationId xmlns:a16="http://schemas.microsoft.com/office/drawing/2014/main" id="{E9E9D913-4F86-57E8-7D99-82ECFCCFE952}"/>
              </a:ext>
            </a:extLst>
          </p:cNvPr>
          <p:cNvSpPr txBox="1"/>
          <p:nvPr/>
        </p:nvSpPr>
        <p:spPr>
          <a:xfrm>
            <a:off x="10073315" y="4987844"/>
            <a:ext cx="623387"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sym typeface="Helvetica"/>
              </a:rPr>
              <a:t>33.9%</a:t>
            </a:r>
          </a:p>
        </p:txBody>
      </p:sp>
      <p:cxnSp>
        <p:nvCxnSpPr>
          <p:cNvPr id="1029" name="Straight Connector 1028">
            <a:extLst>
              <a:ext uri="{FF2B5EF4-FFF2-40B4-BE49-F238E27FC236}">
                <a16:creationId xmlns:a16="http://schemas.microsoft.com/office/drawing/2014/main" id="{67E9016D-F75B-70CA-C227-18119E783E03}"/>
              </a:ext>
            </a:extLst>
          </p:cNvPr>
          <p:cNvCxnSpPr>
            <a:cxnSpLocks/>
          </p:cNvCxnSpPr>
          <p:nvPr/>
        </p:nvCxnSpPr>
        <p:spPr bwMode="auto">
          <a:xfrm flipV="1">
            <a:off x="10095921" y="5255288"/>
            <a:ext cx="0" cy="703382"/>
          </a:xfrm>
          <a:prstGeom prst="line">
            <a:avLst/>
          </a:prstGeom>
          <a:noFill/>
          <a:ln w="28575" cap="flat">
            <a:solidFill>
              <a:schemeClr val="bg1"/>
            </a:solidFill>
            <a:prstDash val="sysDash"/>
            <a:round/>
          </a:ln>
          <a:effectLst/>
          <a:sp3d/>
        </p:spPr>
      </p:cxnSp>
      <p:sp>
        <p:nvSpPr>
          <p:cNvPr id="1030" name="TextBox 1029">
            <a:extLst>
              <a:ext uri="{FF2B5EF4-FFF2-40B4-BE49-F238E27FC236}">
                <a16:creationId xmlns:a16="http://schemas.microsoft.com/office/drawing/2014/main" id="{C7CC5570-10B1-78CE-DFAE-BE64FFCC893A}"/>
              </a:ext>
            </a:extLst>
          </p:cNvPr>
          <p:cNvSpPr txBox="1"/>
          <p:nvPr/>
        </p:nvSpPr>
        <p:spPr>
          <a:xfrm>
            <a:off x="10073318" y="5521376"/>
            <a:ext cx="631524"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a:rPr>
              <a:t>24.7%</a:t>
            </a:r>
          </a:p>
        </p:txBody>
      </p:sp>
      <p:sp>
        <p:nvSpPr>
          <p:cNvPr id="1033" name="TextBox 1032">
            <a:extLst>
              <a:ext uri="{FF2B5EF4-FFF2-40B4-BE49-F238E27FC236}">
                <a16:creationId xmlns:a16="http://schemas.microsoft.com/office/drawing/2014/main" id="{9B34AAEE-78B8-D51A-6FEA-5B35B2EF9E7A}"/>
              </a:ext>
            </a:extLst>
          </p:cNvPr>
          <p:cNvSpPr txBox="1"/>
          <p:nvPr/>
        </p:nvSpPr>
        <p:spPr>
          <a:xfrm>
            <a:off x="7402060" y="3073476"/>
            <a:ext cx="703719" cy="184666"/>
          </a:xfrm>
          <a:prstGeom prst="rect">
            <a:avLst/>
          </a:prstGeom>
          <a:noFill/>
          <a:ln w="12700" cap="flat">
            <a:noFill/>
            <a:miter lim="400000"/>
          </a:ln>
          <a:effectLst/>
          <a:sp3d/>
        </p:spPr>
        <p:txBody>
          <a:bodyPr spcFirstLastPara="1" wrap="none" lIns="0" tIns="0" rIns="0" bIns="0"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Helvetica"/>
              </a:rPr>
              <a:t>+ Censored</a:t>
            </a:r>
          </a:p>
        </p:txBody>
      </p:sp>
      <p:cxnSp>
        <p:nvCxnSpPr>
          <p:cNvPr id="1034" name="Straight Connector 1033">
            <a:extLst>
              <a:ext uri="{FF2B5EF4-FFF2-40B4-BE49-F238E27FC236}">
                <a16:creationId xmlns:a16="http://schemas.microsoft.com/office/drawing/2014/main" id="{A0480971-E4C0-C240-2AB4-121D140F0DDF}"/>
              </a:ext>
            </a:extLst>
          </p:cNvPr>
          <p:cNvCxnSpPr>
            <a:cxnSpLocks/>
          </p:cNvCxnSpPr>
          <p:nvPr/>
        </p:nvCxnSpPr>
        <p:spPr bwMode="auto">
          <a:xfrm flipV="1">
            <a:off x="9159638" y="2964264"/>
            <a:ext cx="0" cy="361738"/>
          </a:xfrm>
          <a:prstGeom prst="line">
            <a:avLst/>
          </a:prstGeom>
          <a:noFill/>
          <a:ln w="28575" cap="flat">
            <a:solidFill>
              <a:schemeClr val="bg1"/>
            </a:solidFill>
            <a:prstDash val="sysDash"/>
            <a:round/>
          </a:ln>
          <a:effectLst/>
          <a:sp3d/>
        </p:spPr>
      </p:cxnSp>
      <p:cxnSp>
        <p:nvCxnSpPr>
          <p:cNvPr id="1036" name="Straight Connector 1035">
            <a:extLst>
              <a:ext uri="{FF2B5EF4-FFF2-40B4-BE49-F238E27FC236}">
                <a16:creationId xmlns:a16="http://schemas.microsoft.com/office/drawing/2014/main" id="{8AD26503-56A7-3058-A3A4-569FF9676834}"/>
              </a:ext>
            </a:extLst>
          </p:cNvPr>
          <p:cNvCxnSpPr/>
          <p:nvPr/>
        </p:nvCxnSpPr>
        <p:spPr bwMode="auto">
          <a:xfrm>
            <a:off x="7236431" y="13204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0B058904-448F-AB74-9EDD-C0D8C6ECCAE9}"/>
              </a:ext>
            </a:extLst>
          </p:cNvPr>
          <p:cNvCxnSpPr/>
          <p:nvPr/>
        </p:nvCxnSpPr>
        <p:spPr bwMode="auto">
          <a:xfrm>
            <a:off x="7236431" y="17216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81CBABE1-232C-D024-2D63-12B69B1F95FC}"/>
              </a:ext>
            </a:extLst>
          </p:cNvPr>
          <p:cNvCxnSpPr/>
          <p:nvPr/>
        </p:nvCxnSpPr>
        <p:spPr bwMode="auto">
          <a:xfrm>
            <a:off x="7236431" y="21228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6B1DE75A-7FA1-8F9B-0F44-A71C4FB647B5}"/>
              </a:ext>
            </a:extLst>
          </p:cNvPr>
          <p:cNvCxnSpPr/>
          <p:nvPr/>
        </p:nvCxnSpPr>
        <p:spPr bwMode="auto">
          <a:xfrm>
            <a:off x="7236431" y="25240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D30EC3DC-3BF7-6D8D-025B-3A09CBCC1B85}"/>
              </a:ext>
            </a:extLst>
          </p:cNvPr>
          <p:cNvCxnSpPr/>
          <p:nvPr/>
        </p:nvCxnSpPr>
        <p:spPr bwMode="auto">
          <a:xfrm>
            <a:off x="7236431" y="29252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1BA1C943-258A-D6F8-C267-CF4385A65A86}"/>
              </a:ext>
            </a:extLst>
          </p:cNvPr>
          <p:cNvCxnSpPr/>
          <p:nvPr/>
        </p:nvCxnSpPr>
        <p:spPr bwMode="auto">
          <a:xfrm>
            <a:off x="7236431" y="3346597"/>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42" name="TextBox 1041">
            <a:extLst>
              <a:ext uri="{FF2B5EF4-FFF2-40B4-BE49-F238E27FC236}">
                <a16:creationId xmlns:a16="http://schemas.microsoft.com/office/drawing/2014/main" id="{2813327E-72C9-24B3-0484-195F9671E3B5}"/>
              </a:ext>
            </a:extLst>
          </p:cNvPr>
          <p:cNvSpPr txBox="1"/>
          <p:nvPr/>
        </p:nvSpPr>
        <p:spPr bwMode="auto">
          <a:xfrm rot="16200000">
            <a:off x="5808604" y="2020968"/>
            <a:ext cx="2029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PFS (%)</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043" name="Group 1042">
            <a:extLst>
              <a:ext uri="{FF2B5EF4-FFF2-40B4-BE49-F238E27FC236}">
                <a16:creationId xmlns:a16="http://schemas.microsoft.com/office/drawing/2014/main" id="{B0F1FA4A-A4AF-CEDB-56E9-91BC558ECA71}"/>
              </a:ext>
            </a:extLst>
          </p:cNvPr>
          <p:cNvGrpSpPr/>
          <p:nvPr/>
        </p:nvGrpSpPr>
        <p:grpSpPr>
          <a:xfrm>
            <a:off x="6814931" y="1178525"/>
            <a:ext cx="458782" cy="2299317"/>
            <a:chOff x="1038255" y="1387839"/>
            <a:chExt cx="914448" cy="4695413"/>
          </a:xfrm>
        </p:grpSpPr>
        <p:sp>
          <p:nvSpPr>
            <p:cNvPr id="1044" name="TextBox 1043">
              <a:extLst>
                <a:ext uri="{FF2B5EF4-FFF2-40B4-BE49-F238E27FC236}">
                  <a16:creationId xmlns:a16="http://schemas.microsoft.com/office/drawing/2014/main" id="{610550C0-8086-7255-1E27-C1CD558B6B14}"/>
                </a:ext>
              </a:extLst>
            </p:cNvPr>
            <p:cNvSpPr txBox="1"/>
            <p:nvPr/>
          </p:nvSpPr>
          <p:spPr bwMode="auto">
            <a:xfrm>
              <a:off x="1038255" y="1387839"/>
              <a:ext cx="914444"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045" name="TextBox 1044">
              <a:extLst>
                <a:ext uri="{FF2B5EF4-FFF2-40B4-BE49-F238E27FC236}">
                  <a16:creationId xmlns:a16="http://schemas.microsoft.com/office/drawing/2014/main" id="{1C4CB3D2-30BB-8FD1-C0C3-E2F5D0062A11}"/>
                </a:ext>
              </a:extLst>
            </p:cNvPr>
            <p:cNvSpPr txBox="1"/>
            <p:nvPr/>
          </p:nvSpPr>
          <p:spPr bwMode="auto">
            <a:xfrm>
              <a:off x="1220382" y="218467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1046" name="TextBox 1045">
              <a:extLst>
                <a:ext uri="{FF2B5EF4-FFF2-40B4-BE49-F238E27FC236}">
                  <a16:creationId xmlns:a16="http://schemas.microsoft.com/office/drawing/2014/main" id="{AE2EB9F6-0D4E-7D3E-AD74-A5C4BB83A1D5}"/>
                </a:ext>
              </a:extLst>
            </p:cNvPr>
            <p:cNvSpPr txBox="1"/>
            <p:nvPr/>
          </p:nvSpPr>
          <p:spPr bwMode="auto">
            <a:xfrm>
              <a:off x="1220382" y="3016343"/>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1047" name="TextBox 1046">
              <a:extLst>
                <a:ext uri="{FF2B5EF4-FFF2-40B4-BE49-F238E27FC236}">
                  <a16:creationId xmlns:a16="http://schemas.microsoft.com/office/drawing/2014/main" id="{A6947A74-3E6E-D729-585D-867C888038F5}"/>
                </a:ext>
              </a:extLst>
            </p:cNvPr>
            <p:cNvSpPr txBox="1"/>
            <p:nvPr/>
          </p:nvSpPr>
          <p:spPr bwMode="auto">
            <a:xfrm>
              <a:off x="1220382" y="3826240"/>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1048" name="TextBox 1047">
              <a:extLst>
                <a:ext uri="{FF2B5EF4-FFF2-40B4-BE49-F238E27FC236}">
                  <a16:creationId xmlns:a16="http://schemas.microsoft.com/office/drawing/2014/main" id="{49604179-F299-EC0C-0665-C9DAF23B13E5}"/>
                </a:ext>
              </a:extLst>
            </p:cNvPr>
            <p:cNvSpPr txBox="1"/>
            <p:nvPr/>
          </p:nvSpPr>
          <p:spPr bwMode="auto">
            <a:xfrm>
              <a:off x="1220382" y="4657908"/>
              <a:ext cx="73232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1049" name="TextBox 1048">
              <a:extLst>
                <a:ext uri="{FF2B5EF4-FFF2-40B4-BE49-F238E27FC236}">
                  <a16:creationId xmlns:a16="http://schemas.microsoft.com/office/drawing/2014/main" id="{E02ADC28-6C45-BD8F-1653-11BF000BD43E}"/>
                </a:ext>
              </a:extLst>
            </p:cNvPr>
            <p:cNvSpPr txBox="1"/>
            <p:nvPr/>
          </p:nvSpPr>
          <p:spPr bwMode="auto">
            <a:xfrm>
              <a:off x="1402494" y="5454744"/>
              <a:ext cx="550201" cy="62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grpSp>
      <p:cxnSp>
        <p:nvCxnSpPr>
          <p:cNvPr id="1050" name="Straight Connector 1049">
            <a:extLst>
              <a:ext uri="{FF2B5EF4-FFF2-40B4-BE49-F238E27FC236}">
                <a16:creationId xmlns:a16="http://schemas.microsoft.com/office/drawing/2014/main" id="{DF23B6BC-F7A2-13CF-AA6C-03958249494C}"/>
              </a:ext>
            </a:extLst>
          </p:cNvPr>
          <p:cNvCxnSpPr>
            <a:cxnSpLocks/>
          </p:cNvCxnSpPr>
          <p:nvPr/>
        </p:nvCxnSpPr>
        <p:spPr bwMode="auto">
          <a:xfrm rot="5400000">
            <a:off x="9600194"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9D58F858-5B66-3A68-7A27-8EC5A3D6F32C}"/>
              </a:ext>
            </a:extLst>
          </p:cNvPr>
          <p:cNvCxnSpPr>
            <a:cxnSpLocks/>
          </p:cNvCxnSpPr>
          <p:nvPr/>
        </p:nvCxnSpPr>
        <p:spPr bwMode="auto">
          <a:xfrm rot="5400000">
            <a:off x="9134775"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8416F4D8-DE48-21EE-1136-F15C96810E12}"/>
              </a:ext>
            </a:extLst>
          </p:cNvPr>
          <p:cNvCxnSpPr>
            <a:cxnSpLocks/>
          </p:cNvCxnSpPr>
          <p:nvPr/>
        </p:nvCxnSpPr>
        <p:spPr bwMode="auto">
          <a:xfrm rot="5400000">
            <a:off x="8669356"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72279B3E-B991-010F-CB35-8512AAE19B6C}"/>
              </a:ext>
            </a:extLst>
          </p:cNvPr>
          <p:cNvCxnSpPr>
            <a:cxnSpLocks/>
          </p:cNvCxnSpPr>
          <p:nvPr/>
        </p:nvCxnSpPr>
        <p:spPr bwMode="auto">
          <a:xfrm rot="5400000">
            <a:off x="8203937"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8CE440F5-8BBF-5759-0503-DE5315B10898}"/>
              </a:ext>
            </a:extLst>
          </p:cNvPr>
          <p:cNvCxnSpPr>
            <a:cxnSpLocks/>
          </p:cNvCxnSpPr>
          <p:nvPr/>
        </p:nvCxnSpPr>
        <p:spPr bwMode="auto">
          <a:xfrm rot="5400000">
            <a:off x="7738518"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2593D0ED-E23C-918A-72EC-13DD604C49CA}"/>
              </a:ext>
            </a:extLst>
          </p:cNvPr>
          <p:cNvCxnSpPr>
            <a:cxnSpLocks/>
          </p:cNvCxnSpPr>
          <p:nvPr/>
        </p:nvCxnSpPr>
        <p:spPr bwMode="auto">
          <a:xfrm rot="5400000">
            <a:off x="7273099"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EFEDADD2-BFEB-E1B2-3124-623E8B751134}"/>
              </a:ext>
            </a:extLst>
          </p:cNvPr>
          <p:cNvCxnSpPr>
            <a:cxnSpLocks/>
          </p:cNvCxnSpPr>
          <p:nvPr/>
        </p:nvCxnSpPr>
        <p:spPr bwMode="auto">
          <a:xfrm rot="5400000">
            <a:off x="10996447"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226E1520-6543-E8AF-B550-95DCC377781F}"/>
              </a:ext>
            </a:extLst>
          </p:cNvPr>
          <p:cNvCxnSpPr>
            <a:cxnSpLocks/>
          </p:cNvCxnSpPr>
          <p:nvPr/>
        </p:nvCxnSpPr>
        <p:spPr bwMode="auto">
          <a:xfrm rot="5400000">
            <a:off x="10537382" y="338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C52D74C3-A046-3DAB-926B-DBBEE3E3162E}"/>
              </a:ext>
            </a:extLst>
          </p:cNvPr>
          <p:cNvCxnSpPr>
            <a:cxnSpLocks/>
          </p:cNvCxnSpPr>
          <p:nvPr/>
        </p:nvCxnSpPr>
        <p:spPr bwMode="auto">
          <a:xfrm rot="5400000">
            <a:off x="10065613" y="338238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59" name="TextBox 1058">
            <a:extLst>
              <a:ext uri="{FF2B5EF4-FFF2-40B4-BE49-F238E27FC236}">
                <a16:creationId xmlns:a16="http://schemas.microsoft.com/office/drawing/2014/main" id="{11AF98EE-A0C9-DE9C-FC2C-6628FD76F901}"/>
              </a:ext>
            </a:extLst>
          </p:cNvPr>
          <p:cNvSpPr txBox="1"/>
          <p:nvPr/>
        </p:nvSpPr>
        <p:spPr bwMode="auto">
          <a:xfrm>
            <a:off x="7171171" y="3385280"/>
            <a:ext cx="263214" cy="3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1060" name="TextBox 1059">
            <a:extLst>
              <a:ext uri="{FF2B5EF4-FFF2-40B4-BE49-F238E27FC236}">
                <a16:creationId xmlns:a16="http://schemas.microsoft.com/office/drawing/2014/main" id="{9356CA9B-FD23-DAE3-B4A0-3D2EF6A7DA92}"/>
              </a:ext>
            </a:extLst>
          </p:cNvPr>
          <p:cNvSpPr txBox="1"/>
          <p:nvPr/>
        </p:nvSpPr>
        <p:spPr bwMode="auto">
          <a:xfrm>
            <a:off x="7709879" y="3385280"/>
            <a:ext cx="159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1061" name="TextBox 1060">
            <a:extLst>
              <a:ext uri="{FF2B5EF4-FFF2-40B4-BE49-F238E27FC236}">
                <a16:creationId xmlns:a16="http://schemas.microsoft.com/office/drawing/2014/main" id="{A8762EFC-931B-F48F-09E0-F6D117178114}"/>
              </a:ext>
            </a:extLst>
          </p:cNvPr>
          <p:cNvSpPr txBox="1"/>
          <p:nvPr/>
        </p:nvSpPr>
        <p:spPr bwMode="auto">
          <a:xfrm>
            <a:off x="8160501" y="3385280"/>
            <a:ext cx="159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1062" name="TextBox 1061">
            <a:extLst>
              <a:ext uri="{FF2B5EF4-FFF2-40B4-BE49-F238E27FC236}">
                <a16:creationId xmlns:a16="http://schemas.microsoft.com/office/drawing/2014/main" id="{341761CB-6B2E-AEAE-A397-693DC3EE9A00}"/>
              </a:ext>
            </a:extLst>
          </p:cNvPr>
          <p:cNvSpPr txBox="1"/>
          <p:nvPr/>
        </p:nvSpPr>
        <p:spPr bwMode="auto">
          <a:xfrm>
            <a:off x="8635743" y="3385280"/>
            <a:ext cx="159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1063" name="TextBox 1062">
            <a:extLst>
              <a:ext uri="{FF2B5EF4-FFF2-40B4-BE49-F238E27FC236}">
                <a16:creationId xmlns:a16="http://schemas.microsoft.com/office/drawing/2014/main" id="{EBA8EEEB-4173-495D-9F30-F71F4849C42D}"/>
              </a:ext>
            </a:extLst>
          </p:cNvPr>
          <p:cNvSpPr txBox="1"/>
          <p:nvPr/>
        </p:nvSpPr>
        <p:spPr bwMode="auto">
          <a:xfrm>
            <a:off x="8993178" y="338528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1064" name="TextBox 1063">
            <a:extLst>
              <a:ext uri="{FF2B5EF4-FFF2-40B4-BE49-F238E27FC236}">
                <a16:creationId xmlns:a16="http://schemas.microsoft.com/office/drawing/2014/main" id="{5D8E50CE-B85B-24D0-612B-002BB2654A0C}"/>
              </a:ext>
            </a:extLst>
          </p:cNvPr>
          <p:cNvSpPr txBox="1"/>
          <p:nvPr/>
        </p:nvSpPr>
        <p:spPr bwMode="auto">
          <a:xfrm>
            <a:off x="9462931" y="338528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1065" name="TextBox 1064">
            <a:extLst>
              <a:ext uri="{FF2B5EF4-FFF2-40B4-BE49-F238E27FC236}">
                <a16:creationId xmlns:a16="http://schemas.microsoft.com/office/drawing/2014/main" id="{4316649E-68E5-1D5B-F9B4-EB2019BFB40F}"/>
              </a:ext>
            </a:extLst>
          </p:cNvPr>
          <p:cNvSpPr txBox="1"/>
          <p:nvPr/>
        </p:nvSpPr>
        <p:spPr bwMode="auto">
          <a:xfrm>
            <a:off x="9870796" y="3385280"/>
            <a:ext cx="447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1066" name="TextBox 1065">
            <a:extLst>
              <a:ext uri="{FF2B5EF4-FFF2-40B4-BE49-F238E27FC236}">
                <a16:creationId xmlns:a16="http://schemas.microsoft.com/office/drawing/2014/main" id="{2DA8372B-3A5C-5804-E446-48BF25752CE4}"/>
              </a:ext>
            </a:extLst>
          </p:cNvPr>
          <p:cNvSpPr txBox="1"/>
          <p:nvPr/>
        </p:nvSpPr>
        <p:spPr bwMode="auto">
          <a:xfrm>
            <a:off x="10875709" y="338528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1068" name="TextBox 1067">
            <a:extLst>
              <a:ext uri="{FF2B5EF4-FFF2-40B4-BE49-F238E27FC236}">
                <a16:creationId xmlns:a16="http://schemas.microsoft.com/office/drawing/2014/main" id="{62B47240-2E92-4E56-3269-DFD553293A4D}"/>
              </a:ext>
            </a:extLst>
          </p:cNvPr>
          <p:cNvSpPr txBox="1"/>
          <p:nvPr/>
        </p:nvSpPr>
        <p:spPr bwMode="auto">
          <a:xfrm>
            <a:off x="7310411" y="3564190"/>
            <a:ext cx="3714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1069" name="Freeform: Shape 182">
            <a:extLst>
              <a:ext uri="{FF2B5EF4-FFF2-40B4-BE49-F238E27FC236}">
                <a16:creationId xmlns:a16="http://schemas.microsoft.com/office/drawing/2014/main" id="{512E77B8-23DB-70D8-8F4B-1FF8EC880439}"/>
              </a:ext>
            </a:extLst>
          </p:cNvPr>
          <p:cNvSpPr/>
          <p:nvPr/>
        </p:nvSpPr>
        <p:spPr bwMode="auto">
          <a:xfrm>
            <a:off x="7306001" y="1317868"/>
            <a:ext cx="3708665" cy="2031101"/>
          </a:xfrm>
          <a:custGeom>
            <a:avLst/>
            <a:gdLst>
              <a:gd name="connsiteX0" fmla="*/ 0 w 9054353"/>
              <a:gd name="connsiteY0" fmla="*/ 0 h 3603812"/>
              <a:gd name="connsiteX1" fmla="*/ 0 w 9054353"/>
              <a:gd name="connsiteY1" fmla="*/ 3603812 h 3603812"/>
              <a:gd name="connsiteX2" fmla="*/ 9054353 w 9054353"/>
              <a:gd name="connsiteY2" fmla="*/ 3603812 h 3603812"/>
            </a:gdLst>
            <a:ahLst/>
            <a:cxnLst>
              <a:cxn ang="0">
                <a:pos x="connsiteX0" y="connsiteY0"/>
              </a:cxn>
              <a:cxn ang="0">
                <a:pos x="connsiteX1" y="connsiteY1"/>
              </a:cxn>
              <a:cxn ang="0">
                <a:pos x="connsiteX2" y="connsiteY2"/>
              </a:cxn>
            </a:cxnLst>
            <a:rect l="l" t="t" r="r" b="b"/>
            <a:pathLst>
              <a:path w="9054353" h="3603812">
                <a:moveTo>
                  <a:pt x="0" y="0"/>
                </a:moveTo>
                <a:lnTo>
                  <a:pt x="0" y="3603812"/>
                </a:lnTo>
                <a:lnTo>
                  <a:pt x="9054353" y="36038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070" name="TextBox 1069">
            <a:extLst>
              <a:ext uri="{FF2B5EF4-FFF2-40B4-BE49-F238E27FC236}">
                <a16:creationId xmlns:a16="http://schemas.microsoft.com/office/drawing/2014/main" id="{302F69F7-819D-708F-B98A-47D422A0B5BB}"/>
              </a:ext>
            </a:extLst>
          </p:cNvPr>
          <p:cNvSpPr txBox="1"/>
          <p:nvPr/>
        </p:nvSpPr>
        <p:spPr>
          <a:xfrm>
            <a:off x="9150542" y="2718591"/>
            <a:ext cx="623387"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sym typeface="Helvetica"/>
              </a:rPr>
              <a:t>17.5%</a:t>
            </a:r>
          </a:p>
        </p:txBody>
      </p:sp>
      <p:sp>
        <p:nvSpPr>
          <p:cNvPr id="1072" name="TextBox 1071">
            <a:extLst>
              <a:ext uri="{FF2B5EF4-FFF2-40B4-BE49-F238E27FC236}">
                <a16:creationId xmlns:a16="http://schemas.microsoft.com/office/drawing/2014/main" id="{E198128B-DA32-CC24-0CB2-8370DBA4BE1F}"/>
              </a:ext>
            </a:extLst>
          </p:cNvPr>
          <p:cNvSpPr txBox="1"/>
          <p:nvPr/>
        </p:nvSpPr>
        <p:spPr>
          <a:xfrm>
            <a:off x="9150544" y="2990865"/>
            <a:ext cx="631524" cy="307771"/>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a:rPr>
              <a:t>4.7%</a:t>
            </a:r>
          </a:p>
        </p:txBody>
      </p:sp>
      <p:grpSp>
        <p:nvGrpSpPr>
          <p:cNvPr id="1080" name="Group 1079">
            <a:extLst>
              <a:ext uri="{FF2B5EF4-FFF2-40B4-BE49-F238E27FC236}">
                <a16:creationId xmlns:a16="http://schemas.microsoft.com/office/drawing/2014/main" id="{C4B80D6E-E5D2-C37F-400F-0C467925A3C1}"/>
              </a:ext>
            </a:extLst>
          </p:cNvPr>
          <p:cNvGrpSpPr/>
          <p:nvPr/>
        </p:nvGrpSpPr>
        <p:grpSpPr>
          <a:xfrm>
            <a:off x="7308850" y="1323975"/>
            <a:ext cx="3254375" cy="1997075"/>
            <a:chOff x="7308850" y="1323975"/>
            <a:chExt cx="3254375" cy="1997075"/>
          </a:xfrm>
        </p:grpSpPr>
        <p:sp>
          <p:nvSpPr>
            <p:cNvPr id="1078" name="Freeform 1077">
              <a:extLst>
                <a:ext uri="{FF2B5EF4-FFF2-40B4-BE49-F238E27FC236}">
                  <a16:creationId xmlns:a16="http://schemas.microsoft.com/office/drawing/2014/main" id="{FEABEE5B-51F1-928F-BF86-E3DB6BBE70CA}"/>
                </a:ext>
              </a:extLst>
            </p:cNvPr>
            <p:cNvSpPr/>
            <p:nvPr/>
          </p:nvSpPr>
          <p:spPr bwMode="auto">
            <a:xfrm>
              <a:off x="9382125" y="3009900"/>
              <a:ext cx="1181100" cy="311150"/>
            </a:xfrm>
            <a:custGeom>
              <a:avLst/>
              <a:gdLst>
                <a:gd name="connsiteX0" fmla="*/ 1181100 w 1181100"/>
                <a:gd name="connsiteY0" fmla="*/ 311150 h 311150"/>
                <a:gd name="connsiteX1" fmla="*/ 1181100 w 1181100"/>
                <a:gd name="connsiteY1" fmla="*/ 234950 h 311150"/>
                <a:gd name="connsiteX2" fmla="*/ 1019175 w 1181100"/>
                <a:gd name="connsiteY2" fmla="*/ 234950 h 311150"/>
                <a:gd name="connsiteX3" fmla="*/ 1019175 w 1181100"/>
                <a:gd name="connsiteY3" fmla="*/ 152400 h 311150"/>
                <a:gd name="connsiteX4" fmla="*/ 939800 w 1181100"/>
                <a:gd name="connsiteY4" fmla="*/ 152400 h 311150"/>
                <a:gd name="connsiteX5" fmla="*/ 939800 w 1181100"/>
                <a:gd name="connsiteY5" fmla="*/ 69850 h 311150"/>
                <a:gd name="connsiteX6" fmla="*/ 784225 w 1181100"/>
                <a:gd name="connsiteY6" fmla="*/ 69850 h 311150"/>
                <a:gd name="connsiteX7" fmla="*/ 784225 w 1181100"/>
                <a:gd name="connsiteY7" fmla="*/ 69850 h 311150"/>
                <a:gd name="connsiteX8" fmla="*/ 784225 w 1181100"/>
                <a:gd name="connsiteY8" fmla="*/ 41275 h 311150"/>
                <a:gd name="connsiteX9" fmla="*/ 635000 w 1181100"/>
                <a:gd name="connsiteY9" fmla="*/ 41275 h 311150"/>
                <a:gd name="connsiteX10" fmla="*/ 635000 w 1181100"/>
                <a:gd name="connsiteY10" fmla="*/ 19050 h 311150"/>
                <a:gd name="connsiteX11" fmla="*/ 342900 w 1181100"/>
                <a:gd name="connsiteY11" fmla="*/ 19050 h 311150"/>
                <a:gd name="connsiteX12" fmla="*/ 342900 w 1181100"/>
                <a:gd name="connsiteY12" fmla="*/ 6350 h 311150"/>
                <a:gd name="connsiteX13" fmla="*/ 66675 w 1181100"/>
                <a:gd name="connsiteY13" fmla="*/ 6350 h 311150"/>
                <a:gd name="connsiteX14" fmla="*/ 66675 w 1181100"/>
                <a:gd name="connsiteY14" fmla="*/ 0 h 311150"/>
                <a:gd name="connsiteX15" fmla="*/ 0 w 1181100"/>
                <a:gd name="connsiteY15"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11150">
                  <a:moveTo>
                    <a:pt x="1181100" y="311150"/>
                  </a:moveTo>
                  <a:lnTo>
                    <a:pt x="1181100" y="234950"/>
                  </a:lnTo>
                  <a:lnTo>
                    <a:pt x="1019175" y="234950"/>
                  </a:lnTo>
                  <a:lnTo>
                    <a:pt x="1019175" y="152400"/>
                  </a:lnTo>
                  <a:lnTo>
                    <a:pt x="939800" y="152400"/>
                  </a:lnTo>
                  <a:lnTo>
                    <a:pt x="939800" y="69850"/>
                  </a:lnTo>
                  <a:lnTo>
                    <a:pt x="784225" y="69850"/>
                  </a:lnTo>
                  <a:lnTo>
                    <a:pt x="784225" y="69850"/>
                  </a:lnTo>
                  <a:lnTo>
                    <a:pt x="784225" y="41275"/>
                  </a:lnTo>
                  <a:lnTo>
                    <a:pt x="635000" y="41275"/>
                  </a:lnTo>
                  <a:lnTo>
                    <a:pt x="635000" y="19050"/>
                  </a:lnTo>
                  <a:lnTo>
                    <a:pt x="342900" y="19050"/>
                  </a:lnTo>
                  <a:lnTo>
                    <a:pt x="342900" y="6350"/>
                  </a:lnTo>
                  <a:lnTo>
                    <a:pt x="66675" y="6350"/>
                  </a:lnTo>
                  <a:lnTo>
                    <a:pt x="66675" y="0"/>
                  </a:lnTo>
                  <a:lnTo>
                    <a:pt x="0" y="0"/>
                  </a:lnTo>
                </a:path>
              </a:pathLst>
            </a:custGeom>
            <a:noFill/>
            <a:ln w="19050">
              <a:solidFill>
                <a:schemeClr val="accent6"/>
              </a:solidFill>
              <a:miter lim="800000"/>
              <a:headEnd/>
              <a:tailEnd/>
            </a:ln>
          </p:spPr>
          <p:txBody>
            <a:bodyPr rtlCol="0" anchor="ctr"/>
            <a:lstStyle/>
            <a:p>
              <a:pPr algn="ctr"/>
              <a:endParaRPr lang="en-US"/>
            </a:p>
          </p:txBody>
        </p:sp>
        <p:sp>
          <p:nvSpPr>
            <p:cNvPr id="1079" name="Freeform 1078">
              <a:extLst>
                <a:ext uri="{FF2B5EF4-FFF2-40B4-BE49-F238E27FC236}">
                  <a16:creationId xmlns:a16="http://schemas.microsoft.com/office/drawing/2014/main" id="{A3FEE4BE-DFB8-515F-E5C5-F49DAC096B83}"/>
                </a:ext>
              </a:extLst>
            </p:cNvPr>
            <p:cNvSpPr/>
            <p:nvPr/>
          </p:nvSpPr>
          <p:spPr bwMode="auto">
            <a:xfrm>
              <a:off x="7308850" y="1323975"/>
              <a:ext cx="2089150" cy="1682750"/>
            </a:xfrm>
            <a:custGeom>
              <a:avLst/>
              <a:gdLst>
                <a:gd name="connsiteX0" fmla="*/ 0 w 2089150"/>
                <a:gd name="connsiteY0" fmla="*/ 0 h 1682750"/>
                <a:gd name="connsiteX1" fmla="*/ 60325 w 2089150"/>
                <a:gd name="connsiteY1" fmla="*/ 0 h 1682750"/>
                <a:gd name="connsiteX2" fmla="*/ 60325 w 2089150"/>
                <a:gd name="connsiteY2" fmla="*/ 50800 h 1682750"/>
                <a:gd name="connsiteX3" fmla="*/ 114300 w 2089150"/>
                <a:gd name="connsiteY3" fmla="*/ 50800 h 1682750"/>
                <a:gd name="connsiteX4" fmla="*/ 114300 w 2089150"/>
                <a:gd name="connsiteY4" fmla="*/ 88900 h 1682750"/>
                <a:gd name="connsiteX5" fmla="*/ 209550 w 2089150"/>
                <a:gd name="connsiteY5" fmla="*/ 88900 h 1682750"/>
                <a:gd name="connsiteX6" fmla="*/ 209550 w 2089150"/>
                <a:gd name="connsiteY6" fmla="*/ 187325 h 1682750"/>
                <a:gd name="connsiteX7" fmla="*/ 269875 w 2089150"/>
                <a:gd name="connsiteY7" fmla="*/ 187325 h 1682750"/>
                <a:gd name="connsiteX8" fmla="*/ 269875 w 2089150"/>
                <a:gd name="connsiteY8" fmla="*/ 215900 h 1682750"/>
                <a:gd name="connsiteX9" fmla="*/ 342900 w 2089150"/>
                <a:gd name="connsiteY9" fmla="*/ 215900 h 1682750"/>
                <a:gd name="connsiteX10" fmla="*/ 342900 w 2089150"/>
                <a:gd name="connsiteY10" fmla="*/ 238125 h 1682750"/>
                <a:gd name="connsiteX11" fmla="*/ 415925 w 2089150"/>
                <a:gd name="connsiteY11" fmla="*/ 238125 h 1682750"/>
                <a:gd name="connsiteX12" fmla="*/ 415925 w 2089150"/>
                <a:gd name="connsiteY12" fmla="*/ 295275 h 1682750"/>
                <a:gd name="connsiteX13" fmla="*/ 454025 w 2089150"/>
                <a:gd name="connsiteY13" fmla="*/ 295275 h 1682750"/>
                <a:gd name="connsiteX14" fmla="*/ 454025 w 2089150"/>
                <a:gd name="connsiteY14" fmla="*/ 355600 h 1682750"/>
                <a:gd name="connsiteX15" fmla="*/ 542925 w 2089150"/>
                <a:gd name="connsiteY15" fmla="*/ 355600 h 1682750"/>
                <a:gd name="connsiteX16" fmla="*/ 542925 w 2089150"/>
                <a:gd name="connsiteY16" fmla="*/ 393700 h 1682750"/>
                <a:gd name="connsiteX17" fmla="*/ 590550 w 2089150"/>
                <a:gd name="connsiteY17" fmla="*/ 393700 h 1682750"/>
                <a:gd name="connsiteX18" fmla="*/ 590550 w 2089150"/>
                <a:gd name="connsiteY18" fmla="*/ 434975 h 1682750"/>
                <a:gd name="connsiteX19" fmla="*/ 619125 w 2089150"/>
                <a:gd name="connsiteY19" fmla="*/ 434975 h 1682750"/>
                <a:gd name="connsiteX20" fmla="*/ 619125 w 2089150"/>
                <a:gd name="connsiteY20" fmla="*/ 492125 h 1682750"/>
                <a:gd name="connsiteX21" fmla="*/ 669925 w 2089150"/>
                <a:gd name="connsiteY21" fmla="*/ 492125 h 1682750"/>
                <a:gd name="connsiteX22" fmla="*/ 669925 w 2089150"/>
                <a:gd name="connsiteY22" fmla="*/ 552450 h 1682750"/>
                <a:gd name="connsiteX23" fmla="*/ 701675 w 2089150"/>
                <a:gd name="connsiteY23" fmla="*/ 552450 h 1682750"/>
                <a:gd name="connsiteX24" fmla="*/ 701675 w 2089150"/>
                <a:gd name="connsiteY24" fmla="*/ 647700 h 1682750"/>
                <a:gd name="connsiteX25" fmla="*/ 720725 w 2089150"/>
                <a:gd name="connsiteY25" fmla="*/ 647700 h 1682750"/>
                <a:gd name="connsiteX26" fmla="*/ 720725 w 2089150"/>
                <a:gd name="connsiteY26" fmla="*/ 857250 h 1682750"/>
                <a:gd name="connsiteX27" fmla="*/ 733425 w 2089150"/>
                <a:gd name="connsiteY27" fmla="*/ 857250 h 1682750"/>
                <a:gd name="connsiteX28" fmla="*/ 733425 w 2089150"/>
                <a:gd name="connsiteY28" fmla="*/ 939800 h 1682750"/>
                <a:gd name="connsiteX29" fmla="*/ 755650 w 2089150"/>
                <a:gd name="connsiteY29" fmla="*/ 939800 h 1682750"/>
                <a:gd name="connsiteX30" fmla="*/ 755650 w 2089150"/>
                <a:gd name="connsiteY30" fmla="*/ 1003300 h 1682750"/>
                <a:gd name="connsiteX31" fmla="*/ 815975 w 2089150"/>
                <a:gd name="connsiteY31" fmla="*/ 1003300 h 1682750"/>
                <a:gd name="connsiteX32" fmla="*/ 815975 w 2089150"/>
                <a:gd name="connsiteY32" fmla="*/ 1038225 h 1682750"/>
                <a:gd name="connsiteX33" fmla="*/ 854075 w 2089150"/>
                <a:gd name="connsiteY33" fmla="*/ 1038225 h 1682750"/>
                <a:gd name="connsiteX34" fmla="*/ 854075 w 2089150"/>
                <a:gd name="connsiteY34" fmla="*/ 1076325 h 1682750"/>
                <a:gd name="connsiteX35" fmla="*/ 882650 w 2089150"/>
                <a:gd name="connsiteY35" fmla="*/ 1076325 h 1682750"/>
                <a:gd name="connsiteX36" fmla="*/ 882650 w 2089150"/>
                <a:gd name="connsiteY36" fmla="*/ 1076325 h 1682750"/>
                <a:gd name="connsiteX37" fmla="*/ 882650 w 2089150"/>
                <a:gd name="connsiteY37" fmla="*/ 1076325 h 1682750"/>
                <a:gd name="connsiteX38" fmla="*/ 882650 w 2089150"/>
                <a:gd name="connsiteY38" fmla="*/ 1101725 h 1682750"/>
                <a:gd name="connsiteX39" fmla="*/ 968375 w 2089150"/>
                <a:gd name="connsiteY39" fmla="*/ 1101725 h 1682750"/>
                <a:gd name="connsiteX40" fmla="*/ 968375 w 2089150"/>
                <a:gd name="connsiteY40" fmla="*/ 1162050 h 1682750"/>
                <a:gd name="connsiteX41" fmla="*/ 1009650 w 2089150"/>
                <a:gd name="connsiteY41" fmla="*/ 1162050 h 1682750"/>
                <a:gd name="connsiteX42" fmla="*/ 1009650 w 2089150"/>
                <a:gd name="connsiteY42" fmla="*/ 1317625 h 1682750"/>
                <a:gd name="connsiteX43" fmla="*/ 1038225 w 2089150"/>
                <a:gd name="connsiteY43" fmla="*/ 1317625 h 1682750"/>
                <a:gd name="connsiteX44" fmla="*/ 1038225 w 2089150"/>
                <a:gd name="connsiteY44" fmla="*/ 1397000 h 1682750"/>
                <a:gd name="connsiteX45" fmla="*/ 1117600 w 2089150"/>
                <a:gd name="connsiteY45" fmla="*/ 1397000 h 1682750"/>
                <a:gd name="connsiteX46" fmla="*/ 1117600 w 2089150"/>
                <a:gd name="connsiteY46" fmla="*/ 1416050 h 1682750"/>
                <a:gd name="connsiteX47" fmla="*/ 1238250 w 2089150"/>
                <a:gd name="connsiteY47" fmla="*/ 1416050 h 1682750"/>
                <a:gd name="connsiteX48" fmla="*/ 1238250 w 2089150"/>
                <a:gd name="connsiteY48" fmla="*/ 1438275 h 1682750"/>
                <a:gd name="connsiteX49" fmla="*/ 1285875 w 2089150"/>
                <a:gd name="connsiteY49" fmla="*/ 1438275 h 1682750"/>
                <a:gd name="connsiteX50" fmla="*/ 1285875 w 2089150"/>
                <a:gd name="connsiteY50" fmla="*/ 1492250 h 1682750"/>
                <a:gd name="connsiteX51" fmla="*/ 1317625 w 2089150"/>
                <a:gd name="connsiteY51" fmla="*/ 1492250 h 1682750"/>
                <a:gd name="connsiteX52" fmla="*/ 1317625 w 2089150"/>
                <a:gd name="connsiteY52" fmla="*/ 1536700 h 1682750"/>
                <a:gd name="connsiteX53" fmla="*/ 1343025 w 2089150"/>
                <a:gd name="connsiteY53" fmla="*/ 1536700 h 1682750"/>
                <a:gd name="connsiteX54" fmla="*/ 1343025 w 2089150"/>
                <a:gd name="connsiteY54" fmla="*/ 1571625 h 1682750"/>
                <a:gd name="connsiteX55" fmla="*/ 1431925 w 2089150"/>
                <a:gd name="connsiteY55" fmla="*/ 1571625 h 1682750"/>
                <a:gd name="connsiteX56" fmla="*/ 1431925 w 2089150"/>
                <a:gd name="connsiteY56" fmla="*/ 1584325 h 1682750"/>
                <a:gd name="connsiteX57" fmla="*/ 1470025 w 2089150"/>
                <a:gd name="connsiteY57" fmla="*/ 1584325 h 1682750"/>
                <a:gd name="connsiteX58" fmla="*/ 1470025 w 2089150"/>
                <a:gd name="connsiteY58" fmla="*/ 1584325 h 1682750"/>
                <a:gd name="connsiteX59" fmla="*/ 1470025 w 2089150"/>
                <a:gd name="connsiteY59" fmla="*/ 1609725 h 1682750"/>
                <a:gd name="connsiteX60" fmla="*/ 1552575 w 2089150"/>
                <a:gd name="connsiteY60" fmla="*/ 1609725 h 1682750"/>
                <a:gd name="connsiteX61" fmla="*/ 1552575 w 2089150"/>
                <a:gd name="connsiteY61" fmla="*/ 1622425 h 1682750"/>
                <a:gd name="connsiteX62" fmla="*/ 1647825 w 2089150"/>
                <a:gd name="connsiteY62" fmla="*/ 1622425 h 1682750"/>
                <a:gd name="connsiteX63" fmla="*/ 1647825 w 2089150"/>
                <a:gd name="connsiteY63" fmla="*/ 1651000 h 1682750"/>
                <a:gd name="connsiteX64" fmla="*/ 1873250 w 2089150"/>
                <a:gd name="connsiteY64" fmla="*/ 1651000 h 1682750"/>
                <a:gd name="connsiteX65" fmla="*/ 1873250 w 2089150"/>
                <a:gd name="connsiteY65" fmla="*/ 1670050 h 1682750"/>
                <a:gd name="connsiteX66" fmla="*/ 1981200 w 2089150"/>
                <a:gd name="connsiteY66" fmla="*/ 1670050 h 1682750"/>
                <a:gd name="connsiteX67" fmla="*/ 1981200 w 2089150"/>
                <a:gd name="connsiteY67" fmla="*/ 1682750 h 1682750"/>
                <a:gd name="connsiteX68" fmla="*/ 2089150 w 2089150"/>
                <a:gd name="connsiteY68" fmla="*/ 1682750 h 168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89150" h="1682750">
                  <a:moveTo>
                    <a:pt x="0" y="0"/>
                  </a:moveTo>
                  <a:lnTo>
                    <a:pt x="60325" y="0"/>
                  </a:lnTo>
                  <a:lnTo>
                    <a:pt x="60325" y="50800"/>
                  </a:lnTo>
                  <a:lnTo>
                    <a:pt x="114300" y="50800"/>
                  </a:lnTo>
                  <a:lnTo>
                    <a:pt x="114300" y="88900"/>
                  </a:lnTo>
                  <a:lnTo>
                    <a:pt x="209550" y="88900"/>
                  </a:lnTo>
                  <a:lnTo>
                    <a:pt x="209550" y="187325"/>
                  </a:lnTo>
                  <a:lnTo>
                    <a:pt x="269875" y="187325"/>
                  </a:lnTo>
                  <a:lnTo>
                    <a:pt x="269875" y="215900"/>
                  </a:lnTo>
                  <a:lnTo>
                    <a:pt x="342900" y="215900"/>
                  </a:lnTo>
                  <a:lnTo>
                    <a:pt x="342900" y="238125"/>
                  </a:lnTo>
                  <a:lnTo>
                    <a:pt x="415925" y="238125"/>
                  </a:lnTo>
                  <a:lnTo>
                    <a:pt x="415925" y="295275"/>
                  </a:lnTo>
                  <a:lnTo>
                    <a:pt x="454025" y="295275"/>
                  </a:lnTo>
                  <a:lnTo>
                    <a:pt x="454025" y="355600"/>
                  </a:lnTo>
                  <a:lnTo>
                    <a:pt x="542925" y="355600"/>
                  </a:lnTo>
                  <a:lnTo>
                    <a:pt x="542925" y="393700"/>
                  </a:lnTo>
                  <a:lnTo>
                    <a:pt x="590550" y="393700"/>
                  </a:lnTo>
                  <a:lnTo>
                    <a:pt x="590550" y="434975"/>
                  </a:lnTo>
                  <a:lnTo>
                    <a:pt x="619125" y="434975"/>
                  </a:lnTo>
                  <a:lnTo>
                    <a:pt x="619125" y="492125"/>
                  </a:lnTo>
                  <a:lnTo>
                    <a:pt x="669925" y="492125"/>
                  </a:lnTo>
                  <a:lnTo>
                    <a:pt x="669925" y="552450"/>
                  </a:lnTo>
                  <a:lnTo>
                    <a:pt x="701675" y="552450"/>
                  </a:lnTo>
                  <a:lnTo>
                    <a:pt x="701675" y="647700"/>
                  </a:lnTo>
                  <a:lnTo>
                    <a:pt x="720725" y="647700"/>
                  </a:lnTo>
                  <a:lnTo>
                    <a:pt x="720725" y="857250"/>
                  </a:lnTo>
                  <a:lnTo>
                    <a:pt x="733425" y="857250"/>
                  </a:lnTo>
                  <a:lnTo>
                    <a:pt x="733425" y="939800"/>
                  </a:lnTo>
                  <a:lnTo>
                    <a:pt x="755650" y="939800"/>
                  </a:lnTo>
                  <a:lnTo>
                    <a:pt x="755650" y="1003300"/>
                  </a:lnTo>
                  <a:lnTo>
                    <a:pt x="815975" y="1003300"/>
                  </a:lnTo>
                  <a:lnTo>
                    <a:pt x="815975" y="1038225"/>
                  </a:lnTo>
                  <a:lnTo>
                    <a:pt x="854075" y="1038225"/>
                  </a:lnTo>
                  <a:lnTo>
                    <a:pt x="854075" y="1076325"/>
                  </a:lnTo>
                  <a:lnTo>
                    <a:pt x="882650" y="1076325"/>
                  </a:lnTo>
                  <a:lnTo>
                    <a:pt x="882650" y="1076325"/>
                  </a:lnTo>
                  <a:lnTo>
                    <a:pt x="882650" y="1076325"/>
                  </a:lnTo>
                  <a:lnTo>
                    <a:pt x="882650" y="1101725"/>
                  </a:lnTo>
                  <a:lnTo>
                    <a:pt x="968375" y="1101725"/>
                  </a:lnTo>
                  <a:lnTo>
                    <a:pt x="968375" y="1162050"/>
                  </a:lnTo>
                  <a:lnTo>
                    <a:pt x="1009650" y="1162050"/>
                  </a:lnTo>
                  <a:lnTo>
                    <a:pt x="1009650" y="1317625"/>
                  </a:lnTo>
                  <a:lnTo>
                    <a:pt x="1038225" y="1317625"/>
                  </a:lnTo>
                  <a:lnTo>
                    <a:pt x="1038225" y="1397000"/>
                  </a:lnTo>
                  <a:lnTo>
                    <a:pt x="1117600" y="1397000"/>
                  </a:lnTo>
                  <a:lnTo>
                    <a:pt x="1117600" y="1416050"/>
                  </a:lnTo>
                  <a:lnTo>
                    <a:pt x="1238250" y="1416050"/>
                  </a:lnTo>
                  <a:lnTo>
                    <a:pt x="1238250" y="1438275"/>
                  </a:lnTo>
                  <a:lnTo>
                    <a:pt x="1285875" y="1438275"/>
                  </a:lnTo>
                  <a:lnTo>
                    <a:pt x="1285875" y="1492250"/>
                  </a:lnTo>
                  <a:lnTo>
                    <a:pt x="1317625" y="1492250"/>
                  </a:lnTo>
                  <a:lnTo>
                    <a:pt x="1317625" y="1536700"/>
                  </a:lnTo>
                  <a:lnTo>
                    <a:pt x="1343025" y="1536700"/>
                  </a:lnTo>
                  <a:lnTo>
                    <a:pt x="1343025" y="1571625"/>
                  </a:lnTo>
                  <a:lnTo>
                    <a:pt x="1431925" y="1571625"/>
                  </a:lnTo>
                  <a:lnTo>
                    <a:pt x="1431925" y="1584325"/>
                  </a:lnTo>
                  <a:lnTo>
                    <a:pt x="1470025" y="1584325"/>
                  </a:lnTo>
                  <a:lnTo>
                    <a:pt x="1470025" y="1584325"/>
                  </a:lnTo>
                  <a:lnTo>
                    <a:pt x="1470025" y="1609725"/>
                  </a:lnTo>
                  <a:lnTo>
                    <a:pt x="1552575" y="1609725"/>
                  </a:lnTo>
                  <a:lnTo>
                    <a:pt x="1552575" y="1622425"/>
                  </a:lnTo>
                  <a:lnTo>
                    <a:pt x="1647825" y="1622425"/>
                  </a:lnTo>
                  <a:lnTo>
                    <a:pt x="1647825" y="1651000"/>
                  </a:lnTo>
                  <a:lnTo>
                    <a:pt x="1873250" y="1651000"/>
                  </a:lnTo>
                  <a:lnTo>
                    <a:pt x="1873250" y="1670050"/>
                  </a:lnTo>
                  <a:lnTo>
                    <a:pt x="1981200" y="1670050"/>
                  </a:lnTo>
                  <a:lnTo>
                    <a:pt x="1981200" y="1682750"/>
                  </a:lnTo>
                  <a:lnTo>
                    <a:pt x="2089150" y="1682750"/>
                  </a:lnTo>
                </a:path>
              </a:pathLst>
            </a:custGeom>
            <a:noFill/>
            <a:ln w="19050">
              <a:solidFill>
                <a:schemeClr val="accent6"/>
              </a:solidFill>
              <a:miter lim="800000"/>
              <a:headEnd/>
              <a:tailEnd/>
            </a:ln>
          </p:spPr>
          <p:txBody>
            <a:bodyPr rtlCol="0" anchor="ctr"/>
            <a:lstStyle/>
            <a:p>
              <a:pPr algn="ctr"/>
              <a:endParaRPr lang="en-US"/>
            </a:p>
          </p:txBody>
        </p:sp>
      </p:grpSp>
      <p:grpSp>
        <p:nvGrpSpPr>
          <p:cNvPr id="29" name="Group 28">
            <a:extLst>
              <a:ext uri="{FF2B5EF4-FFF2-40B4-BE49-F238E27FC236}">
                <a16:creationId xmlns:a16="http://schemas.microsoft.com/office/drawing/2014/main" id="{8BDB068B-CAED-8866-BC85-419BEBAF79FD}"/>
              </a:ext>
            </a:extLst>
          </p:cNvPr>
          <p:cNvGrpSpPr/>
          <p:nvPr/>
        </p:nvGrpSpPr>
        <p:grpSpPr>
          <a:xfrm>
            <a:off x="8861793" y="2926158"/>
            <a:ext cx="1561581" cy="262110"/>
            <a:chOff x="8861793" y="2926158"/>
            <a:chExt cx="1561581" cy="262110"/>
          </a:xfrm>
        </p:grpSpPr>
        <p:grpSp>
          <p:nvGrpSpPr>
            <p:cNvPr id="1083" name="Group 1082">
              <a:extLst>
                <a:ext uri="{FF2B5EF4-FFF2-40B4-BE49-F238E27FC236}">
                  <a16:creationId xmlns:a16="http://schemas.microsoft.com/office/drawing/2014/main" id="{DFBB44B5-4A0E-C171-9F7E-189A0CE03BD9}"/>
                </a:ext>
              </a:extLst>
            </p:cNvPr>
            <p:cNvGrpSpPr/>
            <p:nvPr/>
          </p:nvGrpSpPr>
          <p:grpSpPr>
            <a:xfrm>
              <a:off x="8861793" y="2926158"/>
              <a:ext cx="56631" cy="49385"/>
              <a:chOff x="5150776" y="3229144"/>
              <a:chExt cx="56631" cy="49385"/>
            </a:xfrm>
          </p:grpSpPr>
          <p:sp>
            <p:nvSpPr>
              <p:cNvPr id="1081" name="Line 51">
                <a:extLst>
                  <a:ext uri="{FF2B5EF4-FFF2-40B4-BE49-F238E27FC236}">
                    <a16:creationId xmlns:a16="http://schemas.microsoft.com/office/drawing/2014/main" id="{B1B66CC0-9900-24A7-33DF-34D7014727AF}"/>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2" name="Line 34">
                <a:extLst>
                  <a:ext uri="{FF2B5EF4-FFF2-40B4-BE49-F238E27FC236}">
                    <a16:creationId xmlns:a16="http://schemas.microsoft.com/office/drawing/2014/main" id="{39C21597-7E14-BC23-DE77-EE90FFF322BE}"/>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84" name="Group 1083">
              <a:extLst>
                <a:ext uri="{FF2B5EF4-FFF2-40B4-BE49-F238E27FC236}">
                  <a16:creationId xmlns:a16="http://schemas.microsoft.com/office/drawing/2014/main" id="{46FBB2BA-1827-4044-9DB2-51394CC0C709}"/>
                </a:ext>
              </a:extLst>
            </p:cNvPr>
            <p:cNvGrpSpPr/>
            <p:nvPr/>
          </p:nvGrpSpPr>
          <p:grpSpPr>
            <a:xfrm>
              <a:off x="8887193" y="2926158"/>
              <a:ext cx="56631" cy="49385"/>
              <a:chOff x="5150776" y="3229144"/>
              <a:chExt cx="56631" cy="49385"/>
            </a:xfrm>
          </p:grpSpPr>
          <p:sp>
            <p:nvSpPr>
              <p:cNvPr id="1085" name="Line 51">
                <a:extLst>
                  <a:ext uri="{FF2B5EF4-FFF2-40B4-BE49-F238E27FC236}">
                    <a16:creationId xmlns:a16="http://schemas.microsoft.com/office/drawing/2014/main" id="{1FA55A60-DF22-E325-3D22-AA4A633E1C3B}"/>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6" name="Line 34">
                <a:extLst>
                  <a:ext uri="{FF2B5EF4-FFF2-40B4-BE49-F238E27FC236}">
                    <a16:creationId xmlns:a16="http://schemas.microsoft.com/office/drawing/2014/main" id="{B3BBE700-021A-0A76-F343-3C726ECD7A84}"/>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87" name="Group 1086">
              <a:extLst>
                <a:ext uri="{FF2B5EF4-FFF2-40B4-BE49-F238E27FC236}">
                  <a16:creationId xmlns:a16="http://schemas.microsoft.com/office/drawing/2014/main" id="{C1E5847E-C72E-9BDF-1C9D-6A087D309DA0}"/>
                </a:ext>
              </a:extLst>
            </p:cNvPr>
            <p:cNvGrpSpPr/>
            <p:nvPr/>
          </p:nvGrpSpPr>
          <p:grpSpPr>
            <a:xfrm>
              <a:off x="9064993" y="2954733"/>
              <a:ext cx="56631" cy="49385"/>
              <a:chOff x="5150776" y="3229144"/>
              <a:chExt cx="56631" cy="49385"/>
            </a:xfrm>
          </p:grpSpPr>
          <p:sp>
            <p:nvSpPr>
              <p:cNvPr id="1088" name="Line 51">
                <a:extLst>
                  <a:ext uri="{FF2B5EF4-FFF2-40B4-BE49-F238E27FC236}">
                    <a16:creationId xmlns:a16="http://schemas.microsoft.com/office/drawing/2014/main" id="{45956144-6E94-909A-BA50-F4C9372D9A68}"/>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9" name="Line 34">
                <a:extLst>
                  <a:ext uri="{FF2B5EF4-FFF2-40B4-BE49-F238E27FC236}">
                    <a16:creationId xmlns:a16="http://schemas.microsoft.com/office/drawing/2014/main" id="{5FB477C8-2061-1EDC-5290-89FCAF7973E2}"/>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90" name="Group 1089">
              <a:extLst>
                <a:ext uri="{FF2B5EF4-FFF2-40B4-BE49-F238E27FC236}">
                  <a16:creationId xmlns:a16="http://schemas.microsoft.com/office/drawing/2014/main" id="{E677F9E3-8FB9-3DAC-45FA-73199229511E}"/>
                </a:ext>
              </a:extLst>
            </p:cNvPr>
            <p:cNvGrpSpPr/>
            <p:nvPr/>
          </p:nvGrpSpPr>
          <p:grpSpPr>
            <a:xfrm>
              <a:off x="9401543" y="2986483"/>
              <a:ext cx="56631" cy="49385"/>
              <a:chOff x="5150776" y="3229144"/>
              <a:chExt cx="56631" cy="49385"/>
            </a:xfrm>
          </p:grpSpPr>
          <p:sp>
            <p:nvSpPr>
              <p:cNvPr id="1091" name="Line 51">
                <a:extLst>
                  <a:ext uri="{FF2B5EF4-FFF2-40B4-BE49-F238E27FC236}">
                    <a16:creationId xmlns:a16="http://schemas.microsoft.com/office/drawing/2014/main" id="{AFC43A83-2FEF-62A4-5E31-1D7B4EE14DBF}"/>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2" name="Line 34">
                <a:extLst>
                  <a:ext uri="{FF2B5EF4-FFF2-40B4-BE49-F238E27FC236}">
                    <a16:creationId xmlns:a16="http://schemas.microsoft.com/office/drawing/2014/main" id="{7FDCD8F2-8E65-ACAB-3B19-8D1862C77F97}"/>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93" name="Group 1092">
              <a:extLst>
                <a:ext uri="{FF2B5EF4-FFF2-40B4-BE49-F238E27FC236}">
                  <a16:creationId xmlns:a16="http://schemas.microsoft.com/office/drawing/2014/main" id="{AA547B63-5E61-C092-B1FA-2E27D6221882}"/>
                </a:ext>
              </a:extLst>
            </p:cNvPr>
            <p:cNvGrpSpPr/>
            <p:nvPr/>
          </p:nvGrpSpPr>
          <p:grpSpPr>
            <a:xfrm>
              <a:off x="9160243" y="2964258"/>
              <a:ext cx="56631" cy="49385"/>
              <a:chOff x="5150776" y="3229144"/>
              <a:chExt cx="56631" cy="49385"/>
            </a:xfrm>
          </p:grpSpPr>
          <p:sp>
            <p:nvSpPr>
              <p:cNvPr id="1094" name="Line 51">
                <a:extLst>
                  <a:ext uri="{FF2B5EF4-FFF2-40B4-BE49-F238E27FC236}">
                    <a16:creationId xmlns:a16="http://schemas.microsoft.com/office/drawing/2014/main" id="{54E6DD3F-2A40-769E-0FDE-853985DB9DAD}"/>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5" name="Line 34">
                <a:extLst>
                  <a:ext uri="{FF2B5EF4-FFF2-40B4-BE49-F238E27FC236}">
                    <a16:creationId xmlns:a16="http://schemas.microsoft.com/office/drawing/2014/main" id="{2705E7A8-9F5F-7CE9-AA95-71C07A71BD72}"/>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96" name="Group 1095">
              <a:extLst>
                <a:ext uri="{FF2B5EF4-FFF2-40B4-BE49-F238E27FC236}">
                  <a16:creationId xmlns:a16="http://schemas.microsoft.com/office/drawing/2014/main" id="{DC618CD8-A8E2-6C02-493E-1697C804061D}"/>
                </a:ext>
              </a:extLst>
            </p:cNvPr>
            <p:cNvGrpSpPr/>
            <p:nvPr/>
          </p:nvGrpSpPr>
          <p:grpSpPr>
            <a:xfrm>
              <a:off x="10007968" y="3034108"/>
              <a:ext cx="56631" cy="49385"/>
              <a:chOff x="5150776" y="3229144"/>
              <a:chExt cx="56631" cy="49385"/>
            </a:xfrm>
          </p:grpSpPr>
          <p:sp>
            <p:nvSpPr>
              <p:cNvPr id="1097" name="Line 51">
                <a:extLst>
                  <a:ext uri="{FF2B5EF4-FFF2-40B4-BE49-F238E27FC236}">
                    <a16:creationId xmlns:a16="http://schemas.microsoft.com/office/drawing/2014/main" id="{03B6828D-A088-1FC1-266F-7F47E8F04E2E}"/>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8" name="Line 34">
                <a:extLst>
                  <a:ext uri="{FF2B5EF4-FFF2-40B4-BE49-F238E27FC236}">
                    <a16:creationId xmlns:a16="http://schemas.microsoft.com/office/drawing/2014/main" id="{E6F1D321-F6FC-22D7-8FC2-616B030855B8}"/>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99" name="Group 1098">
              <a:extLst>
                <a:ext uri="{FF2B5EF4-FFF2-40B4-BE49-F238E27FC236}">
                  <a16:creationId xmlns:a16="http://schemas.microsoft.com/office/drawing/2014/main" id="{0A7F49A4-98D8-ADD9-25F1-815B8738BBA1}"/>
                </a:ext>
              </a:extLst>
            </p:cNvPr>
            <p:cNvGrpSpPr/>
            <p:nvPr/>
          </p:nvGrpSpPr>
          <p:grpSpPr>
            <a:xfrm>
              <a:off x="10328643" y="3135708"/>
              <a:ext cx="56631" cy="49385"/>
              <a:chOff x="5150776" y="3229144"/>
              <a:chExt cx="56631" cy="49385"/>
            </a:xfrm>
          </p:grpSpPr>
          <p:sp>
            <p:nvSpPr>
              <p:cNvPr id="1100" name="Line 51">
                <a:extLst>
                  <a:ext uri="{FF2B5EF4-FFF2-40B4-BE49-F238E27FC236}">
                    <a16:creationId xmlns:a16="http://schemas.microsoft.com/office/drawing/2014/main" id="{CC4305A4-F3BC-4AD8-24B7-27EC9680562B}"/>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1" name="Line 34">
                <a:extLst>
                  <a:ext uri="{FF2B5EF4-FFF2-40B4-BE49-F238E27FC236}">
                    <a16:creationId xmlns:a16="http://schemas.microsoft.com/office/drawing/2014/main" id="{B57F97AF-4E33-D73E-8DA8-9044A0A6352D}"/>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02" name="Group 1101">
              <a:extLst>
                <a:ext uri="{FF2B5EF4-FFF2-40B4-BE49-F238E27FC236}">
                  <a16:creationId xmlns:a16="http://schemas.microsoft.com/office/drawing/2014/main" id="{F368841D-188D-0CF9-9BD0-2A038A31AC20}"/>
                </a:ext>
              </a:extLst>
            </p:cNvPr>
            <p:cNvGrpSpPr/>
            <p:nvPr/>
          </p:nvGrpSpPr>
          <p:grpSpPr>
            <a:xfrm>
              <a:off x="10366743" y="3138883"/>
              <a:ext cx="56631" cy="49385"/>
              <a:chOff x="5150776" y="3229144"/>
              <a:chExt cx="56631" cy="49385"/>
            </a:xfrm>
          </p:grpSpPr>
          <p:sp>
            <p:nvSpPr>
              <p:cNvPr id="1103" name="Line 51">
                <a:extLst>
                  <a:ext uri="{FF2B5EF4-FFF2-40B4-BE49-F238E27FC236}">
                    <a16:creationId xmlns:a16="http://schemas.microsoft.com/office/drawing/2014/main" id="{1FACAFFE-FD30-A454-4546-442DF0A88470}"/>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4" name="Line 34">
                <a:extLst>
                  <a:ext uri="{FF2B5EF4-FFF2-40B4-BE49-F238E27FC236}">
                    <a16:creationId xmlns:a16="http://schemas.microsoft.com/office/drawing/2014/main" id="{576E8017-62D9-5F61-3F8B-EE4251B3336F}"/>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05" name="Group 1104">
              <a:extLst>
                <a:ext uri="{FF2B5EF4-FFF2-40B4-BE49-F238E27FC236}">
                  <a16:creationId xmlns:a16="http://schemas.microsoft.com/office/drawing/2014/main" id="{35AD7031-6CE1-2872-6434-9FCC5CCEE940}"/>
                </a:ext>
              </a:extLst>
            </p:cNvPr>
            <p:cNvGrpSpPr/>
            <p:nvPr/>
          </p:nvGrpSpPr>
          <p:grpSpPr>
            <a:xfrm>
              <a:off x="9731743" y="3008708"/>
              <a:ext cx="56631" cy="49385"/>
              <a:chOff x="5150776" y="3229144"/>
              <a:chExt cx="56631" cy="49385"/>
            </a:xfrm>
          </p:grpSpPr>
          <p:sp>
            <p:nvSpPr>
              <p:cNvPr id="1106" name="Line 51">
                <a:extLst>
                  <a:ext uri="{FF2B5EF4-FFF2-40B4-BE49-F238E27FC236}">
                    <a16:creationId xmlns:a16="http://schemas.microsoft.com/office/drawing/2014/main" id="{EBCC363A-1103-FC17-072A-6DCC58D398A5}"/>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7" name="Line 34">
                <a:extLst>
                  <a:ext uri="{FF2B5EF4-FFF2-40B4-BE49-F238E27FC236}">
                    <a16:creationId xmlns:a16="http://schemas.microsoft.com/office/drawing/2014/main" id="{EB8502B7-64F1-6C7B-0A00-0D6CAEF541B6}"/>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08" name="Group 1107">
              <a:extLst>
                <a:ext uri="{FF2B5EF4-FFF2-40B4-BE49-F238E27FC236}">
                  <a16:creationId xmlns:a16="http://schemas.microsoft.com/office/drawing/2014/main" id="{00B6863B-A21C-C8AA-D2CF-2EEA256EC8A3}"/>
                </a:ext>
              </a:extLst>
            </p:cNvPr>
            <p:cNvGrpSpPr/>
            <p:nvPr/>
          </p:nvGrpSpPr>
          <p:grpSpPr>
            <a:xfrm>
              <a:off x="9706343" y="3008708"/>
              <a:ext cx="56631" cy="49385"/>
              <a:chOff x="5150776" y="3229144"/>
              <a:chExt cx="56631" cy="49385"/>
            </a:xfrm>
          </p:grpSpPr>
          <p:sp>
            <p:nvSpPr>
              <p:cNvPr id="1109" name="Line 51">
                <a:extLst>
                  <a:ext uri="{FF2B5EF4-FFF2-40B4-BE49-F238E27FC236}">
                    <a16:creationId xmlns:a16="http://schemas.microsoft.com/office/drawing/2014/main" id="{6C297459-BE5F-E6DB-E05B-0531D85024D1}"/>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10" name="Line 34">
                <a:extLst>
                  <a:ext uri="{FF2B5EF4-FFF2-40B4-BE49-F238E27FC236}">
                    <a16:creationId xmlns:a16="http://schemas.microsoft.com/office/drawing/2014/main" id="{C4F684D7-6417-DA1F-05D8-14CFE67A7D27}"/>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11" name="Group 1110">
              <a:extLst>
                <a:ext uri="{FF2B5EF4-FFF2-40B4-BE49-F238E27FC236}">
                  <a16:creationId xmlns:a16="http://schemas.microsoft.com/office/drawing/2014/main" id="{30659407-8392-CF5B-9522-BEB40167CE5D}"/>
                </a:ext>
              </a:extLst>
            </p:cNvPr>
            <p:cNvGrpSpPr/>
            <p:nvPr/>
          </p:nvGrpSpPr>
          <p:grpSpPr>
            <a:xfrm>
              <a:off x="9433293" y="2992833"/>
              <a:ext cx="56631" cy="49385"/>
              <a:chOff x="5150776" y="3229144"/>
              <a:chExt cx="56631" cy="49385"/>
            </a:xfrm>
          </p:grpSpPr>
          <p:sp>
            <p:nvSpPr>
              <p:cNvPr id="1112" name="Line 51">
                <a:extLst>
                  <a:ext uri="{FF2B5EF4-FFF2-40B4-BE49-F238E27FC236}">
                    <a16:creationId xmlns:a16="http://schemas.microsoft.com/office/drawing/2014/main" id="{83F3AD65-E3C1-4EA7-69C9-6052CF1B6579}"/>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13" name="Line 34">
                <a:extLst>
                  <a:ext uri="{FF2B5EF4-FFF2-40B4-BE49-F238E27FC236}">
                    <a16:creationId xmlns:a16="http://schemas.microsoft.com/office/drawing/2014/main" id="{6286E45A-39A0-7BCC-0336-E02445B4A563}"/>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14" name="Group 1113">
              <a:extLst>
                <a:ext uri="{FF2B5EF4-FFF2-40B4-BE49-F238E27FC236}">
                  <a16:creationId xmlns:a16="http://schemas.microsoft.com/office/drawing/2014/main" id="{88761D47-3257-6368-9737-0DADC57B5134}"/>
                </a:ext>
              </a:extLst>
            </p:cNvPr>
            <p:cNvGrpSpPr/>
            <p:nvPr/>
          </p:nvGrpSpPr>
          <p:grpSpPr>
            <a:xfrm>
              <a:off x="9455518" y="2996008"/>
              <a:ext cx="56631" cy="49385"/>
              <a:chOff x="5150776" y="3229144"/>
              <a:chExt cx="56631" cy="49385"/>
            </a:xfrm>
          </p:grpSpPr>
          <p:sp>
            <p:nvSpPr>
              <p:cNvPr id="1115" name="Line 51">
                <a:extLst>
                  <a:ext uri="{FF2B5EF4-FFF2-40B4-BE49-F238E27FC236}">
                    <a16:creationId xmlns:a16="http://schemas.microsoft.com/office/drawing/2014/main" id="{DAEFA2BA-EA86-A2D1-31D7-3FCA22BB60F3}"/>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16" name="Line 34">
                <a:extLst>
                  <a:ext uri="{FF2B5EF4-FFF2-40B4-BE49-F238E27FC236}">
                    <a16:creationId xmlns:a16="http://schemas.microsoft.com/office/drawing/2014/main" id="{EACD2BDC-64B8-27FA-74C4-575D79405224}"/>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17" name="Group 1116">
              <a:extLst>
                <a:ext uri="{FF2B5EF4-FFF2-40B4-BE49-F238E27FC236}">
                  <a16:creationId xmlns:a16="http://schemas.microsoft.com/office/drawing/2014/main" id="{78B146C4-DD2B-C913-AC16-7BE1847F4BE5}"/>
                </a:ext>
              </a:extLst>
            </p:cNvPr>
            <p:cNvGrpSpPr/>
            <p:nvPr/>
          </p:nvGrpSpPr>
          <p:grpSpPr>
            <a:xfrm>
              <a:off x="9512668" y="2992833"/>
              <a:ext cx="56631" cy="49385"/>
              <a:chOff x="5150776" y="3229144"/>
              <a:chExt cx="56631" cy="49385"/>
            </a:xfrm>
          </p:grpSpPr>
          <p:sp>
            <p:nvSpPr>
              <p:cNvPr id="1118" name="Line 51">
                <a:extLst>
                  <a:ext uri="{FF2B5EF4-FFF2-40B4-BE49-F238E27FC236}">
                    <a16:creationId xmlns:a16="http://schemas.microsoft.com/office/drawing/2014/main" id="{D9F0D701-5042-BF73-74A4-B11E65D946B2}"/>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19" name="Line 34">
                <a:extLst>
                  <a:ext uri="{FF2B5EF4-FFF2-40B4-BE49-F238E27FC236}">
                    <a16:creationId xmlns:a16="http://schemas.microsoft.com/office/drawing/2014/main" id="{F41DD144-289C-B4B8-6F99-19AF161D6FE1}"/>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20" name="Group 1119">
              <a:extLst>
                <a:ext uri="{FF2B5EF4-FFF2-40B4-BE49-F238E27FC236}">
                  <a16:creationId xmlns:a16="http://schemas.microsoft.com/office/drawing/2014/main" id="{FFABFB79-5E10-5EF7-0D94-A1B722D6D3D8}"/>
                </a:ext>
              </a:extLst>
            </p:cNvPr>
            <p:cNvGrpSpPr/>
            <p:nvPr/>
          </p:nvGrpSpPr>
          <p:grpSpPr>
            <a:xfrm>
              <a:off x="9134843" y="2948383"/>
              <a:ext cx="56631" cy="49385"/>
              <a:chOff x="5150776" y="3229144"/>
              <a:chExt cx="56631" cy="49385"/>
            </a:xfrm>
          </p:grpSpPr>
          <p:sp>
            <p:nvSpPr>
              <p:cNvPr id="1121" name="Line 51">
                <a:extLst>
                  <a:ext uri="{FF2B5EF4-FFF2-40B4-BE49-F238E27FC236}">
                    <a16:creationId xmlns:a16="http://schemas.microsoft.com/office/drawing/2014/main" id="{59290246-DE58-5141-C55F-55DCD96A0EDC}"/>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2" name="Line 34">
                <a:extLst>
                  <a:ext uri="{FF2B5EF4-FFF2-40B4-BE49-F238E27FC236}">
                    <a16:creationId xmlns:a16="http://schemas.microsoft.com/office/drawing/2014/main" id="{B54CF4D2-65B8-9FC0-F4C7-1746FEBD0F5F}"/>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grpSp>
        <p:nvGrpSpPr>
          <p:cNvPr id="1123" name="Group 1122">
            <a:extLst>
              <a:ext uri="{FF2B5EF4-FFF2-40B4-BE49-F238E27FC236}">
                <a16:creationId xmlns:a16="http://schemas.microsoft.com/office/drawing/2014/main" id="{1F77A662-13A5-96C0-4E1D-90D59BF3CED1}"/>
              </a:ext>
            </a:extLst>
          </p:cNvPr>
          <p:cNvGrpSpPr/>
          <p:nvPr/>
        </p:nvGrpSpPr>
        <p:grpSpPr>
          <a:xfrm>
            <a:off x="7293343" y="1291033"/>
            <a:ext cx="56631" cy="49385"/>
            <a:chOff x="5150776" y="3229144"/>
            <a:chExt cx="56631" cy="49385"/>
          </a:xfrm>
        </p:grpSpPr>
        <p:sp>
          <p:nvSpPr>
            <p:cNvPr id="1124" name="Line 51">
              <a:extLst>
                <a:ext uri="{FF2B5EF4-FFF2-40B4-BE49-F238E27FC236}">
                  <a16:creationId xmlns:a16="http://schemas.microsoft.com/office/drawing/2014/main" id="{E423918F-06DB-59B2-B1BC-CA4F41CED59F}"/>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5" name="Line 34">
              <a:extLst>
                <a:ext uri="{FF2B5EF4-FFF2-40B4-BE49-F238E27FC236}">
                  <a16:creationId xmlns:a16="http://schemas.microsoft.com/office/drawing/2014/main" id="{3B08A477-BE34-2E54-30A9-14F7E40D664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26" name="Group 1125">
            <a:extLst>
              <a:ext uri="{FF2B5EF4-FFF2-40B4-BE49-F238E27FC236}">
                <a16:creationId xmlns:a16="http://schemas.microsoft.com/office/drawing/2014/main" id="{70F87D40-C46E-B61B-6FF1-A01392F5021A}"/>
              </a:ext>
            </a:extLst>
          </p:cNvPr>
          <p:cNvGrpSpPr/>
          <p:nvPr/>
        </p:nvGrpSpPr>
        <p:grpSpPr>
          <a:xfrm>
            <a:off x="7487018" y="1376758"/>
            <a:ext cx="56631" cy="49385"/>
            <a:chOff x="5150776" y="3229144"/>
            <a:chExt cx="56631" cy="49385"/>
          </a:xfrm>
        </p:grpSpPr>
        <p:sp>
          <p:nvSpPr>
            <p:cNvPr id="1127" name="Line 51">
              <a:extLst>
                <a:ext uri="{FF2B5EF4-FFF2-40B4-BE49-F238E27FC236}">
                  <a16:creationId xmlns:a16="http://schemas.microsoft.com/office/drawing/2014/main" id="{50A02EBC-ADA4-808A-A6E9-1A9DE8CB2610}"/>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8" name="Line 34">
              <a:extLst>
                <a:ext uri="{FF2B5EF4-FFF2-40B4-BE49-F238E27FC236}">
                  <a16:creationId xmlns:a16="http://schemas.microsoft.com/office/drawing/2014/main" id="{9D1E1BFE-8360-BE67-1347-528CE1C00A9B}"/>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29" name="Group 1128">
            <a:extLst>
              <a:ext uri="{FF2B5EF4-FFF2-40B4-BE49-F238E27FC236}">
                <a16:creationId xmlns:a16="http://schemas.microsoft.com/office/drawing/2014/main" id="{D32E7C14-1F68-A9A1-3413-357080E77674}"/>
              </a:ext>
            </a:extLst>
          </p:cNvPr>
          <p:cNvGrpSpPr/>
          <p:nvPr/>
        </p:nvGrpSpPr>
        <p:grpSpPr>
          <a:xfrm>
            <a:off x="7534643" y="1516458"/>
            <a:ext cx="56631" cy="49385"/>
            <a:chOff x="5150776" y="3229144"/>
            <a:chExt cx="56631" cy="49385"/>
          </a:xfrm>
        </p:grpSpPr>
        <p:sp>
          <p:nvSpPr>
            <p:cNvPr id="1130" name="Line 51">
              <a:extLst>
                <a:ext uri="{FF2B5EF4-FFF2-40B4-BE49-F238E27FC236}">
                  <a16:creationId xmlns:a16="http://schemas.microsoft.com/office/drawing/2014/main" id="{938C0162-9F0C-A5A5-2704-94B813E0381F}"/>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1" name="Line 34">
              <a:extLst>
                <a:ext uri="{FF2B5EF4-FFF2-40B4-BE49-F238E27FC236}">
                  <a16:creationId xmlns:a16="http://schemas.microsoft.com/office/drawing/2014/main" id="{D3114B3C-7BC5-997E-9F4D-09F6C2A45E8D}"/>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32" name="Group 1131">
            <a:extLst>
              <a:ext uri="{FF2B5EF4-FFF2-40B4-BE49-F238E27FC236}">
                <a16:creationId xmlns:a16="http://schemas.microsoft.com/office/drawing/2014/main" id="{E4792CEB-CCB1-1884-2410-19D788E7FC97}"/>
              </a:ext>
            </a:extLst>
          </p:cNvPr>
          <p:cNvGrpSpPr/>
          <p:nvPr/>
        </p:nvGrpSpPr>
        <p:grpSpPr>
          <a:xfrm>
            <a:off x="7782293" y="1770458"/>
            <a:ext cx="56631" cy="49385"/>
            <a:chOff x="5150776" y="3229144"/>
            <a:chExt cx="56631" cy="49385"/>
          </a:xfrm>
        </p:grpSpPr>
        <p:sp>
          <p:nvSpPr>
            <p:cNvPr id="1133" name="Line 51">
              <a:extLst>
                <a:ext uri="{FF2B5EF4-FFF2-40B4-BE49-F238E27FC236}">
                  <a16:creationId xmlns:a16="http://schemas.microsoft.com/office/drawing/2014/main" id="{B1E4E1C3-B655-0D77-99E7-23C14FBFE6B1}"/>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4" name="Line 34">
              <a:extLst>
                <a:ext uri="{FF2B5EF4-FFF2-40B4-BE49-F238E27FC236}">
                  <a16:creationId xmlns:a16="http://schemas.microsoft.com/office/drawing/2014/main" id="{7253B469-8004-234A-7B40-2719A5B35446}"/>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35" name="Group 1134">
            <a:extLst>
              <a:ext uri="{FF2B5EF4-FFF2-40B4-BE49-F238E27FC236}">
                <a16:creationId xmlns:a16="http://schemas.microsoft.com/office/drawing/2014/main" id="{40B71F32-17E8-C052-DA7D-70C3EA2BA411}"/>
              </a:ext>
            </a:extLst>
          </p:cNvPr>
          <p:cNvGrpSpPr/>
          <p:nvPr/>
        </p:nvGrpSpPr>
        <p:grpSpPr>
          <a:xfrm>
            <a:off x="7944218" y="1833958"/>
            <a:ext cx="56631" cy="49385"/>
            <a:chOff x="5150776" y="3229144"/>
            <a:chExt cx="56631" cy="49385"/>
          </a:xfrm>
        </p:grpSpPr>
        <p:sp>
          <p:nvSpPr>
            <p:cNvPr id="1136" name="Line 51">
              <a:extLst>
                <a:ext uri="{FF2B5EF4-FFF2-40B4-BE49-F238E27FC236}">
                  <a16:creationId xmlns:a16="http://schemas.microsoft.com/office/drawing/2014/main" id="{EE0389DE-4F44-9081-D335-8DB9D260B17D}"/>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7" name="Line 34">
              <a:extLst>
                <a:ext uri="{FF2B5EF4-FFF2-40B4-BE49-F238E27FC236}">
                  <a16:creationId xmlns:a16="http://schemas.microsoft.com/office/drawing/2014/main" id="{8C04C243-671F-AE79-85BC-3ECEA0088F74}"/>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38" name="Group 1137">
            <a:extLst>
              <a:ext uri="{FF2B5EF4-FFF2-40B4-BE49-F238E27FC236}">
                <a16:creationId xmlns:a16="http://schemas.microsoft.com/office/drawing/2014/main" id="{A05F76EE-A982-764A-05F6-8F74697B2E1F}"/>
              </a:ext>
            </a:extLst>
          </p:cNvPr>
          <p:cNvGrpSpPr/>
          <p:nvPr/>
        </p:nvGrpSpPr>
        <p:grpSpPr>
          <a:xfrm>
            <a:off x="8153768" y="2326083"/>
            <a:ext cx="56631" cy="49385"/>
            <a:chOff x="5150776" y="3229144"/>
            <a:chExt cx="56631" cy="49385"/>
          </a:xfrm>
        </p:grpSpPr>
        <p:sp>
          <p:nvSpPr>
            <p:cNvPr id="1139" name="Line 51">
              <a:extLst>
                <a:ext uri="{FF2B5EF4-FFF2-40B4-BE49-F238E27FC236}">
                  <a16:creationId xmlns:a16="http://schemas.microsoft.com/office/drawing/2014/main" id="{4AD8E9FE-99DF-F2CA-45C8-532260D9D7E5}"/>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0" name="Line 34">
              <a:extLst>
                <a:ext uri="{FF2B5EF4-FFF2-40B4-BE49-F238E27FC236}">
                  <a16:creationId xmlns:a16="http://schemas.microsoft.com/office/drawing/2014/main" id="{011CFB07-B4B1-1F75-76B9-173E46F08537}"/>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41" name="Group 1140">
            <a:extLst>
              <a:ext uri="{FF2B5EF4-FFF2-40B4-BE49-F238E27FC236}">
                <a16:creationId xmlns:a16="http://schemas.microsoft.com/office/drawing/2014/main" id="{75D32F9F-36AF-D047-89F8-1E23312A5840}"/>
              </a:ext>
            </a:extLst>
          </p:cNvPr>
          <p:cNvGrpSpPr/>
          <p:nvPr/>
        </p:nvGrpSpPr>
        <p:grpSpPr>
          <a:xfrm>
            <a:off x="9147543" y="3224608"/>
            <a:ext cx="56631" cy="49385"/>
            <a:chOff x="5150776" y="3229144"/>
            <a:chExt cx="56631" cy="49385"/>
          </a:xfrm>
        </p:grpSpPr>
        <p:sp>
          <p:nvSpPr>
            <p:cNvPr id="1142" name="Line 51">
              <a:extLst>
                <a:ext uri="{FF2B5EF4-FFF2-40B4-BE49-F238E27FC236}">
                  <a16:creationId xmlns:a16="http://schemas.microsoft.com/office/drawing/2014/main" id="{6780BC2F-4900-7DAD-009D-CEC36A10194A}"/>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3" name="Line 34">
              <a:extLst>
                <a:ext uri="{FF2B5EF4-FFF2-40B4-BE49-F238E27FC236}">
                  <a16:creationId xmlns:a16="http://schemas.microsoft.com/office/drawing/2014/main" id="{79EDB100-738B-1B3B-697D-37948FF94B01}"/>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44" name="Group 1143">
            <a:extLst>
              <a:ext uri="{FF2B5EF4-FFF2-40B4-BE49-F238E27FC236}">
                <a16:creationId xmlns:a16="http://schemas.microsoft.com/office/drawing/2014/main" id="{1CB0C25B-F433-7477-B129-6585E21335BD}"/>
              </a:ext>
            </a:extLst>
          </p:cNvPr>
          <p:cNvGrpSpPr/>
          <p:nvPr/>
        </p:nvGrpSpPr>
        <p:grpSpPr>
          <a:xfrm>
            <a:off x="9360268" y="3230958"/>
            <a:ext cx="56631" cy="49385"/>
            <a:chOff x="5150776" y="3229144"/>
            <a:chExt cx="56631" cy="49385"/>
          </a:xfrm>
        </p:grpSpPr>
        <p:sp>
          <p:nvSpPr>
            <p:cNvPr id="1145" name="Line 51">
              <a:extLst>
                <a:ext uri="{FF2B5EF4-FFF2-40B4-BE49-F238E27FC236}">
                  <a16:creationId xmlns:a16="http://schemas.microsoft.com/office/drawing/2014/main" id="{DDDB7B70-0571-1AA0-C8C8-62ABDD54DC6E}"/>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6" name="Line 34">
              <a:extLst>
                <a:ext uri="{FF2B5EF4-FFF2-40B4-BE49-F238E27FC236}">
                  <a16:creationId xmlns:a16="http://schemas.microsoft.com/office/drawing/2014/main" id="{3B24CBDF-48F3-4F88-AA5E-897CA7A8CF39}"/>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47" name="Group 1146">
            <a:extLst>
              <a:ext uri="{FF2B5EF4-FFF2-40B4-BE49-F238E27FC236}">
                <a16:creationId xmlns:a16="http://schemas.microsoft.com/office/drawing/2014/main" id="{5D438324-2AF6-B4CD-DA36-AEE3EEA41CC9}"/>
              </a:ext>
            </a:extLst>
          </p:cNvPr>
          <p:cNvGrpSpPr/>
          <p:nvPr/>
        </p:nvGrpSpPr>
        <p:grpSpPr>
          <a:xfrm>
            <a:off x="9668243" y="3227783"/>
            <a:ext cx="56631" cy="49385"/>
            <a:chOff x="5150776" y="3229144"/>
            <a:chExt cx="56631" cy="49385"/>
          </a:xfrm>
        </p:grpSpPr>
        <p:sp>
          <p:nvSpPr>
            <p:cNvPr id="1148" name="Line 51">
              <a:extLst>
                <a:ext uri="{FF2B5EF4-FFF2-40B4-BE49-F238E27FC236}">
                  <a16:creationId xmlns:a16="http://schemas.microsoft.com/office/drawing/2014/main" id="{9C3C0914-FC8A-BF6D-970C-15121EED042C}"/>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9" name="Line 34">
              <a:extLst>
                <a:ext uri="{FF2B5EF4-FFF2-40B4-BE49-F238E27FC236}">
                  <a16:creationId xmlns:a16="http://schemas.microsoft.com/office/drawing/2014/main" id="{18BEC8A7-292B-282F-F888-329852AA8D2E}"/>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50" name="Group 1149">
            <a:extLst>
              <a:ext uri="{FF2B5EF4-FFF2-40B4-BE49-F238E27FC236}">
                <a16:creationId xmlns:a16="http://schemas.microsoft.com/office/drawing/2014/main" id="{A25FC427-86D7-6D48-61AE-4679491AAB8D}"/>
              </a:ext>
            </a:extLst>
          </p:cNvPr>
          <p:cNvGrpSpPr/>
          <p:nvPr/>
        </p:nvGrpSpPr>
        <p:grpSpPr>
          <a:xfrm>
            <a:off x="9922243" y="3281758"/>
            <a:ext cx="56631" cy="49385"/>
            <a:chOff x="5150776" y="3229144"/>
            <a:chExt cx="56631" cy="49385"/>
          </a:xfrm>
        </p:grpSpPr>
        <p:sp>
          <p:nvSpPr>
            <p:cNvPr id="1151" name="Line 51">
              <a:extLst>
                <a:ext uri="{FF2B5EF4-FFF2-40B4-BE49-F238E27FC236}">
                  <a16:creationId xmlns:a16="http://schemas.microsoft.com/office/drawing/2014/main" id="{F9499DDB-33F1-F5F5-34E6-6E090147089B}"/>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2" name="Line 34">
              <a:extLst>
                <a:ext uri="{FF2B5EF4-FFF2-40B4-BE49-F238E27FC236}">
                  <a16:creationId xmlns:a16="http://schemas.microsoft.com/office/drawing/2014/main" id="{36F040AB-711A-C5C3-AADA-3898A8E80E31}"/>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21" name="Group 1220">
            <a:extLst>
              <a:ext uri="{FF2B5EF4-FFF2-40B4-BE49-F238E27FC236}">
                <a16:creationId xmlns:a16="http://schemas.microsoft.com/office/drawing/2014/main" id="{4F91E050-7FE8-57DC-C26C-A3B373C51145}"/>
              </a:ext>
            </a:extLst>
          </p:cNvPr>
          <p:cNvGrpSpPr/>
          <p:nvPr/>
        </p:nvGrpSpPr>
        <p:grpSpPr>
          <a:xfrm>
            <a:off x="7427227" y="3932557"/>
            <a:ext cx="56631" cy="49385"/>
            <a:chOff x="5150776" y="3229144"/>
            <a:chExt cx="56631" cy="49385"/>
          </a:xfrm>
        </p:grpSpPr>
        <p:sp>
          <p:nvSpPr>
            <p:cNvPr id="1222" name="Line 51">
              <a:extLst>
                <a:ext uri="{FF2B5EF4-FFF2-40B4-BE49-F238E27FC236}">
                  <a16:creationId xmlns:a16="http://schemas.microsoft.com/office/drawing/2014/main" id="{BBB2B067-1EB1-5D08-C58B-8FACAC89C11A}"/>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3" name="Line 34">
              <a:extLst>
                <a:ext uri="{FF2B5EF4-FFF2-40B4-BE49-F238E27FC236}">
                  <a16:creationId xmlns:a16="http://schemas.microsoft.com/office/drawing/2014/main" id="{09C6B324-A961-87D4-20C7-8E37870D0D8D}"/>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42" name="Group 1241">
            <a:extLst>
              <a:ext uri="{FF2B5EF4-FFF2-40B4-BE49-F238E27FC236}">
                <a16:creationId xmlns:a16="http://schemas.microsoft.com/office/drawing/2014/main" id="{2F4099DF-90C4-306E-B6AB-2903578F0D60}"/>
              </a:ext>
            </a:extLst>
          </p:cNvPr>
          <p:cNvGrpSpPr/>
          <p:nvPr/>
        </p:nvGrpSpPr>
        <p:grpSpPr>
          <a:xfrm>
            <a:off x="8174539" y="4272243"/>
            <a:ext cx="2698842" cy="1207993"/>
            <a:chOff x="8174539" y="4272243"/>
            <a:chExt cx="2698842" cy="1207993"/>
          </a:xfrm>
        </p:grpSpPr>
        <p:grpSp>
          <p:nvGrpSpPr>
            <p:cNvPr id="1155" name="Group 1154">
              <a:extLst>
                <a:ext uri="{FF2B5EF4-FFF2-40B4-BE49-F238E27FC236}">
                  <a16:creationId xmlns:a16="http://schemas.microsoft.com/office/drawing/2014/main" id="{1AF538E5-8D52-A336-7A31-34AA76A25A75}"/>
                </a:ext>
              </a:extLst>
            </p:cNvPr>
            <p:cNvGrpSpPr/>
            <p:nvPr/>
          </p:nvGrpSpPr>
          <p:grpSpPr>
            <a:xfrm>
              <a:off x="8174539" y="4272243"/>
              <a:ext cx="56631" cy="49385"/>
              <a:chOff x="5150776" y="3229144"/>
              <a:chExt cx="56631" cy="49385"/>
            </a:xfrm>
          </p:grpSpPr>
          <p:sp>
            <p:nvSpPr>
              <p:cNvPr id="1156" name="Line 51">
                <a:extLst>
                  <a:ext uri="{FF2B5EF4-FFF2-40B4-BE49-F238E27FC236}">
                    <a16:creationId xmlns:a16="http://schemas.microsoft.com/office/drawing/2014/main" id="{B5B4C432-C158-9354-6AE0-CCB6A559397A}"/>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7" name="Line 34">
                <a:extLst>
                  <a:ext uri="{FF2B5EF4-FFF2-40B4-BE49-F238E27FC236}">
                    <a16:creationId xmlns:a16="http://schemas.microsoft.com/office/drawing/2014/main" id="{0A8D83A1-C8E2-73CB-D6A2-AE0D6ACEE660}"/>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58" name="Group 1157">
              <a:extLst>
                <a:ext uri="{FF2B5EF4-FFF2-40B4-BE49-F238E27FC236}">
                  <a16:creationId xmlns:a16="http://schemas.microsoft.com/office/drawing/2014/main" id="{07414574-09F4-1B9E-FC7D-201D3640EBB8}"/>
                </a:ext>
              </a:extLst>
            </p:cNvPr>
            <p:cNvGrpSpPr/>
            <p:nvPr/>
          </p:nvGrpSpPr>
          <p:grpSpPr>
            <a:xfrm>
              <a:off x="8760269" y="4593568"/>
              <a:ext cx="56631" cy="49385"/>
              <a:chOff x="5150776" y="3229144"/>
              <a:chExt cx="56631" cy="49385"/>
            </a:xfrm>
          </p:grpSpPr>
          <p:sp>
            <p:nvSpPr>
              <p:cNvPr id="1159" name="Line 51">
                <a:extLst>
                  <a:ext uri="{FF2B5EF4-FFF2-40B4-BE49-F238E27FC236}">
                    <a16:creationId xmlns:a16="http://schemas.microsoft.com/office/drawing/2014/main" id="{C7E3004A-DE9C-D6FD-F8CB-95E1F3301077}"/>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0" name="Line 34">
                <a:extLst>
                  <a:ext uri="{FF2B5EF4-FFF2-40B4-BE49-F238E27FC236}">
                    <a16:creationId xmlns:a16="http://schemas.microsoft.com/office/drawing/2014/main" id="{AC14B4E2-4A46-C44D-6758-BC5BE707B1EB}"/>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61" name="Group 1160">
              <a:extLst>
                <a:ext uri="{FF2B5EF4-FFF2-40B4-BE49-F238E27FC236}">
                  <a16:creationId xmlns:a16="http://schemas.microsoft.com/office/drawing/2014/main" id="{FBC1258A-5EB3-6B2B-CF86-F6D27F7CEEC8}"/>
                </a:ext>
              </a:extLst>
            </p:cNvPr>
            <p:cNvGrpSpPr/>
            <p:nvPr/>
          </p:nvGrpSpPr>
          <p:grpSpPr>
            <a:xfrm>
              <a:off x="8879618" y="4617438"/>
              <a:ext cx="56631" cy="49385"/>
              <a:chOff x="5150776" y="3229144"/>
              <a:chExt cx="56631" cy="49385"/>
            </a:xfrm>
          </p:grpSpPr>
          <p:sp>
            <p:nvSpPr>
              <p:cNvPr id="1162" name="Line 51">
                <a:extLst>
                  <a:ext uri="{FF2B5EF4-FFF2-40B4-BE49-F238E27FC236}">
                    <a16:creationId xmlns:a16="http://schemas.microsoft.com/office/drawing/2014/main" id="{7FBBD0BF-9D4C-D6C8-6074-A9B2D05F77C7}"/>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3" name="Line 34">
                <a:extLst>
                  <a:ext uri="{FF2B5EF4-FFF2-40B4-BE49-F238E27FC236}">
                    <a16:creationId xmlns:a16="http://schemas.microsoft.com/office/drawing/2014/main" id="{88CD74E2-55C1-59B4-E37C-3DDE6EE49699}"/>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64" name="Group 1163">
              <a:extLst>
                <a:ext uri="{FF2B5EF4-FFF2-40B4-BE49-F238E27FC236}">
                  <a16:creationId xmlns:a16="http://schemas.microsoft.com/office/drawing/2014/main" id="{873A5785-7827-F56A-35D1-EF944A014526}"/>
                </a:ext>
              </a:extLst>
            </p:cNvPr>
            <p:cNvGrpSpPr/>
            <p:nvPr/>
          </p:nvGrpSpPr>
          <p:grpSpPr>
            <a:xfrm>
              <a:off x="8885127" y="4652324"/>
              <a:ext cx="56631" cy="49385"/>
              <a:chOff x="5150776" y="3229144"/>
              <a:chExt cx="56631" cy="49385"/>
            </a:xfrm>
          </p:grpSpPr>
          <p:sp>
            <p:nvSpPr>
              <p:cNvPr id="1165" name="Line 51">
                <a:extLst>
                  <a:ext uri="{FF2B5EF4-FFF2-40B4-BE49-F238E27FC236}">
                    <a16:creationId xmlns:a16="http://schemas.microsoft.com/office/drawing/2014/main" id="{8C8210EE-BFB6-24F4-A5BC-8DA4CE7E065D}"/>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6" name="Line 34">
                <a:extLst>
                  <a:ext uri="{FF2B5EF4-FFF2-40B4-BE49-F238E27FC236}">
                    <a16:creationId xmlns:a16="http://schemas.microsoft.com/office/drawing/2014/main" id="{642A4565-BE4C-0C2F-F3F3-28F6CE153AE9}"/>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67" name="Group 1166">
              <a:extLst>
                <a:ext uri="{FF2B5EF4-FFF2-40B4-BE49-F238E27FC236}">
                  <a16:creationId xmlns:a16="http://schemas.microsoft.com/office/drawing/2014/main" id="{744A56D5-9528-3FF3-3A6E-84A3247D5F2D}"/>
                </a:ext>
              </a:extLst>
            </p:cNvPr>
            <p:cNvGrpSpPr/>
            <p:nvPr/>
          </p:nvGrpSpPr>
          <p:grpSpPr>
            <a:xfrm>
              <a:off x="8931031" y="4698228"/>
              <a:ext cx="56631" cy="49385"/>
              <a:chOff x="5150776" y="3229144"/>
              <a:chExt cx="56631" cy="49385"/>
            </a:xfrm>
          </p:grpSpPr>
          <p:sp>
            <p:nvSpPr>
              <p:cNvPr id="1168" name="Line 51">
                <a:extLst>
                  <a:ext uri="{FF2B5EF4-FFF2-40B4-BE49-F238E27FC236}">
                    <a16:creationId xmlns:a16="http://schemas.microsoft.com/office/drawing/2014/main" id="{234B8018-DC4A-B85F-F5D3-9DAC72E8E578}"/>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9" name="Line 34">
                <a:extLst>
                  <a:ext uri="{FF2B5EF4-FFF2-40B4-BE49-F238E27FC236}">
                    <a16:creationId xmlns:a16="http://schemas.microsoft.com/office/drawing/2014/main" id="{6824873F-A331-3294-426F-BEC42E16AF93}"/>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70" name="Group 1169">
              <a:extLst>
                <a:ext uri="{FF2B5EF4-FFF2-40B4-BE49-F238E27FC236}">
                  <a16:creationId xmlns:a16="http://schemas.microsoft.com/office/drawing/2014/main" id="{AA807A68-A50A-BE71-87C2-8962E6EFF609}"/>
                </a:ext>
              </a:extLst>
            </p:cNvPr>
            <p:cNvGrpSpPr/>
            <p:nvPr/>
          </p:nvGrpSpPr>
          <p:grpSpPr>
            <a:xfrm>
              <a:off x="9009984" y="4744133"/>
              <a:ext cx="56631" cy="49385"/>
              <a:chOff x="5150776" y="3229144"/>
              <a:chExt cx="56631" cy="49385"/>
            </a:xfrm>
          </p:grpSpPr>
          <p:sp>
            <p:nvSpPr>
              <p:cNvPr id="1171" name="Line 51">
                <a:extLst>
                  <a:ext uri="{FF2B5EF4-FFF2-40B4-BE49-F238E27FC236}">
                    <a16:creationId xmlns:a16="http://schemas.microsoft.com/office/drawing/2014/main" id="{6BE777CC-D633-A8CE-096F-808CC2EBBF65}"/>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2" name="Line 34">
                <a:extLst>
                  <a:ext uri="{FF2B5EF4-FFF2-40B4-BE49-F238E27FC236}">
                    <a16:creationId xmlns:a16="http://schemas.microsoft.com/office/drawing/2014/main" id="{99B77013-0A99-CE44-FA34-A2A23CAF7520}"/>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73" name="Group 1172">
              <a:extLst>
                <a:ext uri="{FF2B5EF4-FFF2-40B4-BE49-F238E27FC236}">
                  <a16:creationId xmlns:a16="http://schemas.microsoft.com/office/drawing/2014/main" id="{F8DAA1AB-71B5-A27F-B619-F7110B7AD921}"/>
                </a:ext>
              </a:extLst>
            </p:cNvPr>
            <p:cNvGrpSpPr/>
            <p:nvPr/>
          </p:nvGrpSpPr>
          <p:grpSpPr>
            <a:xfrm>
              <a:off x="9066905" y="4801053"/>
              <a:ext cx="56631" cy="49385"/>
              <a:chOff x="5150776" y="3229144"/>
              <a:chExt cx="56631" cy="49385"/>
            </a:xfrm>
          </p:grpSpPr>
          <p:sp>
            <p:nvSpPr>
              <p:cNvPr id="1174" name="Line 51">
                <a:extLst>
                  <a:ext uri="{FF2B5EF4-FFF2-40B4-BE49-F238E27FC236}">
                    <a16:creationId xmlns:a16="http://schemas.microsoft.com/office/drawing/2014/main" id="{AB0B5DBF-B6A9-7136-15D3-889E3AE37AB4}"/>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5" name="Line 34">
                <a:extLst>
                  <a:ext uri="{FF2B5EF4-FFF2-40B4-BE49-F238E27FC236}">
                    <a16:creationId xmlns:a16="http://schemas.microsoft.com/office/drawing/2014/main" id="{3195C4F1-B6DA-113E-A078-196DC69223BD}"/>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76" name="Group 1175">
              <a:extLst>
                <a:ext uri="{FF2B5EF4-FFF2-40B4-BE49-F238E27FC236}">
                  <a16:creationId xmlns:a16="http://schemas.microsoft.com/office/drawing/2014/main" id="{AC6AB827-2101-4702-3994-DFA4BFCA10ED}"/>
                </a:ext>
              </a:extLst>
            </p:cNvPr>
            <p:cNvGrpSpPr/>
            <p:nvPr/>
          </p:nvGrpSpPr>
          <p:grpSpPr>
            <a:xfrm>
              <a:off x="9112808" y="4799217"/>
              <a:ext cx="56631" cy="49385"/>
              <a:chOff x="5150776" y="3229144"/>
              <a:chExt cx="56631" cy="49385"/>
            </a:xfrm>
          </p:grpSpPr>
          <p:sp>
            <p:nvSpPr>
              <p:cNvPr id="1177" name="Line 51">
                <a:extLst>
                  <a:ext uri="{FF2B5EF4-FFF2-40B4-BE49-F238E27FC236}">
                    <a16:creationId xmlns:a16="http://schemas.microsoft.com/office/drawing/2014/main" id="{76F759FC-5E43-2771-EB8A-EF8F4C8DDCF2}"/>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8" name="Line 34">
                <a:extLst>
                  <a:ext uri="{FF2B5EF4-FFF2-40B4-BE49-F238E27FC236}">
                    <a16:creationId xmlns:a16="http://schemas.microsoft.com/office/drawing/2014/main" id="{26713362-0D0B-C419-1950-66573EB36183}"/>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79" name="Group 1178">
              <a:extLst>
                <a:ext uri="{FF2B5EF4-FFF2-40B4-BE49-F238E27FC236}">
                  <a16:creationId xmlns:a16="http://schemas.microsoft.com/office/drawing/2014/main" id="{382B6C92-0A65-83B2-1BA1-AC344573FAEC}"/>
                </a:ext>
              </a:extLst>
            </p:cNvPr>
            <p:cNvGrpSpPr/>
            <p:nvPr/>
          </p:nvGrpSpPr>
          <p:grpSpPr>
            <a:xfrm>
              <a:off x="9191762" y="4823087"/>
              <a:ext cx="56631" cy="49385"/>
              <a:chOff x="5150776" y="3229144"/>
              <a:chExt cx="56631" cy="49385"/>
            </a:xfrm>
          </p:grpSpPr>
          <p:sp>
            <p:nvSpPr>
              <p:cNvPr id="1180" name="Line 51">
                <a:extLst>
                  <a:ext uri="{FF2B5EF4-FFF2-40B4-BE49-F238E27FC236}">
                    <a16:creationId xmlns:a16="http://schemas.microsoft.com/office/drawing/2014/main" id="{97B25919-7552-C917-7E33-1A86FE8047B5}"/>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1" name="Line 34">
                <a:extLst>
                  <a:ext uri="{FF2B5EF4-FFF2-40B4-BE49-F238E27FC236}">
                    <a16:creationId xmlns:a16="http://schemas.microsoft.com/office/drawing/2014/main" id="{B22E5681-523D-26AB-8FA1-AA5416A9ABAB}"/>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82" name="Group 1181">
              <a:extLst>
                <a:ext uri="{FF2B5EF4-FFF2-40B4-BE49-F238E27FC236}">
                  <a16:creationId xmlns:a16="http://schemas.microsoft.com/office/drawing/2014/main" id="{66D159BC-B1EC-B53C-8532-78F89AC29FC5}"/>
                </a:ext>
              </a:extLst>
            </p:cNvPr>
            <p:cNvGrpSpPr/>
            <p:nvPr/>
          </p:nvGrpSpPr>
          <p:grpSpPr>
            <a:xfrm>
              <a:off x="9487381" y="4920403"/>
              <a:ext cx="56631" cy="49385"/>
              <a:chOff x="5150776" y="3229144"/>
              <a:chExt cx="56631" cy="49385"/>
            </a:xfrm>
          </p:grpSpPr>
          <p:sp>
            <p:nvSpPr>
              <p:cNvPr id="1183" name="Line 51">
                <a:extLst>
                  <a:ext uri="{FF2B5EF4-FFF2-40B4-BE49-F238E27FC236}">
                    <a16:creationId xmlns:a16="http://schemas.microsoft.com/office/drawing/2014/main" id="{F7FE9A43-0445-F6E8-B352-42C12A66B087}"/>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4" name="Line 34">
                <a:extLst>
                  <a:ext uri="{FF2B5EF4-FFF2-40B4-BE49-F238E27FC236}">
                    <a16:creationId xmlns:a16="http://schemas.microsoft.com/office/drawing/2014/main" id="{848431E6-8F04-8286-C6BE-543B52D63634}"/>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85" name="Group 1184">
              <a:extLst>
                <a:ext uri="{FF2B5EF4-FFF2-40B4-BE49-F238E27FC236}">
                  <a16:creationId xmlns:a16="http://schemas.microsoft.com/office/drawing/2014/main" id="{D214B157-8B91-7E0F-7C97-1319D25975D5}"/>
                </a:ext>
              </a:extLst>
            </p:cNvPr>
            <p:cNvGrpSpPr/>
            <p:nvPr/>
          </p:nvGrpSpPr>
          <p:grpSpPr>
            <a:xfrm>
              <a:off x="9314783" y="4905713"/>
              <a:ext cx="56631" cy="49385"/>
              <a:chOff x="5150776" y="3229144"/>
              <a:chExt cx="56631" cy="49385"/>
            </a:xfrm>
          </p:grpSpPr>
          <p:sp>
            <p:nvSpPr>
              <p:cNvPr id="1186" name="Line 51">
                <a:extLst>
                  <a:ext uri="{FF2B5EF4-FFF2-40B4-BE49-F238E27FC236}">
                    <a16:creationId xmlns:a16="http://schemas.microsoft.com/office/drawing/2014/main" id="{2DA2060D-BC24-C20F-9794-0DD4613D31DA}"/>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7" name="Line 34">
                <a:extLst>
                  <a:ext uri="{FF2B5EF4-FFF2-40B4-BE49-F238E27FC236}">
                    <a16:creationId xmlns:a16="http://schemas.microsoft.com/office/drawing/2014/main" id="{ED47E4F6-9D54-4546-DA15-7A1C1ADA7007}"/>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88" name="Group 1187">
              <a:extLst>
                <a:ext uri="{FF2B5EF4-FFF2-40B4-BE49-F238E27FC236}">
                  <a16:creationId xmlns:a16="http://schemas.microsoft.com/office/drawing/2014/main" id="{EC8937C7-DB23-1CF2-81F5-288B8801E3E2}"/>
                </a:ext>
              </a:extLst>
            </p:cNvPr>
            <p:cNvGrpSpPr/>
            <p:nvPr/>
          </p:nvGrpSpPr>
          <p:grpSpPr>
            <a:xfrm>
              <a:off x="9357015" y="4907550"/>
              <a:ext cx="56631" cy="49385"/>
              <a:chOff x="5150776" y="3229144"/>
              <a:chExt cx="56631" cy="49385"/>
            </a:xfrm>
          </p:grpSpPr>
          <p:sp>
            <p:nvSpPr>
              <p:cNvPr id="1189" name="Line 51">
                <a:extLst>
                  <a:ext uri="{FF2B5EF4-FFF2-40B4-BE49-F238E27FC236}">
                    <a16:creationId xmlns:a16="http://schemas.microsoft.com/office/drawing/2014/main" id="{4A07012A-64C0-EFFF-0321-A352276916B0}"/>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0" name="Line 34">
                <a:extLst>
                  <a:ext uri="{FF2B5EF4-FFF2-40B4-BE49-F238E27FC236}">
                    <a16:creationId xmlns:a16="http://schemas.microsoft.com/office/drawing/2014/main" id="{79643651-5FFE-D1E6-BD27-34690BBC8E90}"/>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91" name="Group 1190">
              <a:extLst>
                <a:ext uri="{FF2B5EF4-FFF2-40B4-BE49-F238E27FC236}">
                  <a16:creationId xmlns:a16="http://schemas.microsoft.com/office/drawing/2014/main" id="{F11BBB8E-9643-AD3E-92FD-544985D05312}"/>
                </a:ext>
              </a:extLst>
            </p:cNvPr>
            <p:cNvGrpSpPr/>
            <p:nvPr/>
          </p:nvGrpSpPr>
          <p:grpSpPr>
            <a:xfrm>
              <a:off x="9461675" y="4913058"/>
              <a:ext cx="56631" cy="49385"/>
              <a:chOff x="5150776" y="3229144"/>
              <a:chExt cx="56631" cy="49385"/>
            </a:xfrm>
          </p:grpSpPr>
          <p:sp>
            <p:nvSpPr>
              <p:cNvPr id="1192" name="Line 51">
                <a:extLst>
                  <a:ext uri="{FF2B5EF4-FFF2-40B4-BE49-F238E27FC236}">
                    <a16:creationId xmlns:a16="http://schemas.microsoft.com/office/drawing/2014/main" id="{36CE2D60-DB82-36F8-7ECD-8C608C133941}"/>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3" name="Line 34">
                <a:extLst>
                  <a:ext uri="{FF2B5EF4-FFF2-40B4-BE49-F238E27FC236}">
                    <a16:creationId xmlns:a16="http://schemas.microsoft.com/office/drawing/2014/main" id="{D5472FBF-8462-1E6E-2336-5E8153D37395}"/>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94" name="Group 1193">
              <a:extLst>
                <a:ext uri="{FF2B5EF4-FFF2-40B4-BE49-F238E27FC236}">
                  <a16:creationId xmlns:a16="http://schemas.microsoft.com/office/drawing/2014/main" id="{BCD12310-E048-5191-3E5A-36ACA4F3583A}"/>
                </a:ext>
              </a:extLst>
            </p:cNvPr>
            <p:cNvGrpSpPr/>
            <p:nvPr/>
          </p:nvGrpSpPr>
          <p:grpSpPr>
            <a:xfrm>
              <a:off x="9423116" y="4903877"/>
              <a:ext cx="56631" cy="49385"/>
              <a:chOff x="5150776" y="3229144"/>
              <a:chExt cx="56631" cy="49385"/>
            </a:xfrm>
          </p:grpSpPr>
          <p:sp>
            <p:nvSpPr>
              <p:cNvPr id="1195" name="Line 51">
                <a:extLst>
                  <a:ext uri="{FF2B5EF4-FFF2-40B4-BE49-F238E27FC236}">
                    <a16:creationId xmlns:a16="http://schemas.microsoft.com/office/drawing/2014/main" id="{B44C3EB0-6BB0-2C5B-2A4F-C4CBDAD31A1F}"/>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6" name="Line 34">
                <a:extLst>
                  <a:ext uri="{FF2B5EF4-FFF2-40B4-BE49-F238E27FC236}">
                    <a16:creationId xmlns:a16="http://schemas.microsoft.com/office/drawing/2014/main" id="{8FF51B58-69CF-3C43-01B1-35C85A1B70EC}"/>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197" name="Group 1196">
              <a:extLst>
                <a:ext uri="{FF2B5EF4-FFF2-40B4-BE49-F238E27FC236}">
                  <a16:creationId xmlns:a16="http://schemas.microsoft.com/office/drawing/2014/main" id="{59D1A3F1-62F6-F5EF-8ACE-A1C9C7EDC257}"/>
                </a:ext>
              </a:extLst>
            </p:cNvPr>
            <p:cNvGrpSpPr/>
            <p:nvPr/>
          </p:nvGrpSpPr>
          <p:grpSpPr>
            <a:xfrm>
              <a:off x="9713227" y="5105853"/>
              <a:ext cx="56631" cy="49385"/>
              <a:chOff x="5150776" y="3229144"/>
              <a:chExt cx="56631" cy="49385"/>
            </a:xfrm>
          </p:grpSpPr>
          <p:sp>
            <p:nvSpPr>
              <p:cNvPr id="1198" name="Line 51">
                <a:extLst>
                  <a:ext uri="{FF2B5EF4-FFF2-40B4-BE49-F238E27FC236}">
                    <a16:creationId xmlns:a16="http://schemas.microsoft.com/office/drawing/2014/main" id="{8A1FBD26-1EF9-4EB2-D7CE-81649D80CA5F}"/>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9" name="Line 34">
                <a:extLst>
                  <a:ext uri="{FF2B5EF4-FFF2-40B4-BE49-F238E27FC236}">
                    <a16:creationId xmlns:a16="http://schemas.microsoft.com/office/drawing/2014/main" id="{263DC16A-41F8-05B1-8746-B9D2AE29658E}"/>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00" name="Group 1199">
              <a:extLst>
                <a:ext uri="{FF2B5EF4-FFF2-40B4-BE49-F238E27FC236}">
                  <a16:creationId xmlns:a16="http://schemas.microsoft.com/office/drawing/2014/main" id="{D93BF994-88A8-580C-455C-BC2949F44135}"/>
                </a:ext>
              </a:extLst>
            </p:cNvPr>
            <p:cNvGrpSpPr/>
            <p:nvPr/>
          </p:nvGrpSpPr>
          <p:grpSpPr>
            <a:xfrm>
              <a:off x="9751786" y="5155429"/>
              <a:ext cx="56631" cy="49385"/>
              <a:chOff x="5150776" y="3229144"/>
              <a:chExt cx="56631" cy="49385"/>
            </a:xfrm>
          </p:grpSpPr>
          <p:sp>
            <p:nvSpPr>
              <p:cNvPr id="1201" name="Line 51">
                <a:extLst>
                  <a:ext uri="{FF2B5EF4-FFF2-40B4-BE49-F238E27FC236}">
                    <a16:creationId xmlns:a16="http://schemas.microsoft.com/office/drawing/2014/main" id="{3CA840FD-6469-92BF-D869-49B89402D0B2}"/>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2" name="Line 34">
                <a:extLst>
                  <a:ext uri="{FF2B5EF4-FFF2-40B4-BE49-F238E27FC236}">
                    <a16:creationId xmlns:a16="http://schemas.microsoft.com/office/drawing/2014/main" id="{863FEEEA-9D46-9636-A218-1FB717F93A4F}"/>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03" name="Group 1202">
              <a:extLst>
                <a:ext uri="{FF2B5EF4-FFF2-40B4-BE49-F238E27FC236}">
                  <a16:creationId xmlns:a16="http://schemas.microsoft.com/office/drawing/2014/main" id="{91BE4B08-E292-43A7-F8F4-D44B368FD0FF}"/>
                </a:ext>
              </a:extLst>
            </p:cNvPr>
            <p:cNvGrpSpPr/>
            <p:nvPr/>
          </p:nvGrpSpPr>
          <p:grpSpPr>
            <a:xfrm>
              <a:off x="9812379" y="5171955"/>
              <a:ext cx="56631" cy="49385"/>
              <a:chOff x="5150776" y="3229144"/>
              <a:chExt cx="56631" cy="49385"/>
            </a:xfrm>
          </p:grpSpPr>
          <p:sp>
            <p:nvSpPr>
              <p:cNvPr id="1204" name="Line 51">
                <a:extLst>
                  <a:ext uri="{FF2B5EF4-FFF2-40B4-BE49-F238E27FC236}">
                    <a16:creationId xmlns:a16="http://schemas.microsoft.com/office/drawing/2014/main" id="{BA41BF3A-D419-9112-021A-71FA2001BF61}"/>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5" name="Line 34">
                <a:extLst>
                  <a:ext uri="{FF2B5EF4-FFF2-40B4-BE49-F238E27FC236}">
                    <a16:creationId xmlns:a16="http://schemas.microsoft.com/office/drawing/2014/main" id="{56CAEB5F-46EE-DBD3-EC26-8867F96968BF}"/>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06" name="Group 1205">
              <a:extLst>
                <a:ext uri="{FF2B5EF4-FFF2-40B4-BE49-F238E27FC236}">
                  <a16:creationId xmlns:a16="http://schemas.microsoft.com/office/drawing/2014/main" id="{76E6F12F-88AF-F7D5-A581-2E97C1365321}"/>
                </a:ext>
              </a:extLst>
            </p:cNvPr>
            <p:cNvGrpSpPr/>
            <p:nvPr/>
          </p:nvGrpSpPr>
          <p:grpSpPr>
            <a:xfrm>
              <a:off x="9854610" y="5195825"/>
              <a:ext cx="56631" cy="49385"/>
              <a:chOff x="5150776" y="3229144"/>
              <a:chExt cx="56631" cy="49385"/>
            </a:xfrm>
          </p:grpSpPr>
          <p:sp>
            <p:nvSpPr>
              <p:cNvPr id="1207" name="Line 51">
                <a:extLst>
                  <a:ext uri="{FF2B5EF4-FFF2-40B4-BE49-F238E27FC236}">
                    <a16:creationId xmlns:a16="http://schemas.microsoft.com/office/drawing/2014/main" id="{6293501A-687E-90C6-E094-B050E5A61ED5}"/>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8" name="Line 34">
                <a:extLst>
                  <a:ext uri="{FF2B5EF4-FFF2-40B4-BE49-F238E27FC236}">
                    <a16:creationId xmlns:a16="http://schemas.microsoft.com/office/drawing/2014/main" id="{B086A633-7329-EA73-F572-84136416A57C}"/>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09" name="Group 1208">
              <a:extLst>
                <a:ext uri="{FF2B5EF4-FFF2-40B4-BE49-F238E27FC236}">
                  <a16:creationId xmlns:a16="http://schemas.microsoft.com/office/drawing/2014/main" id="{227CEAE5-5264-758A-C303-92B4D6122E04}"/>
                </a:ext>
              </a:extLst>
            </p:cNvPr>
            <p:cNvGrpSpPr/>
            <p:nvPr/>
          </p:nvGrpSpPr>
          <p:grpSpPr>
            <a:xfrm>
              <a:off x="9959270" y="5197661"/>
              <a:ext cx="56631" cy="49385"/>
              <a:chOff x="5150776" y="3229144"/>
              <a:chExt cx="56631" cy="49385"/>
            </a:xfrm>
          </p:grpSpPr>
          <p:sp>
            <p:nvSpPr>
              <p:cNvPr id="1210" name="Line 51">
                <a:extLst>
                  <a:ext uri="{FF2B5EF4-FFF2-40B4-BE49-F238E27FC236}">
                    <a16:creationId xmlns:a16="http://schemas.microsoft.com/office/drawing/2014/main" id="{0654DBC1-D1B5-B6DA-1E56-4080A0891E8F}"/>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1" name="Line 34">
                <a:extLst>
                  <a:ext uri="{FF2B5EF4-FFF2-40B4-BE49-F238E27FC236}">
                    <a16:creationId xmlns:a16="http://schemas.microsoft.com/office/drawing/2014/main" id="{5063F00D-7A25-8C4C-6262-26083A77C4C4}"/>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12" name="Group 1211">
              <a:extLst>
                <a:ext uri="{FF2B5EF4-FFF2-40B4-BE49-F238E27FC236}">
                  <a16:creationId xmlns:a16="http://schemas.microsoft.com/office/drawing/2014/main" id="{B55419B0-97E3-E005-BCBE-B56F7E92A726}"/>
                </a:ext>
              </a:extLst>
            </p:cNvPr>
            <p:cNvGrpSpPr/>
            <p:nvPr/>
          </p:nvGrpSpPr>
          <p:grpSpPr>
            <a:xfrm>
              <a:off x="10816750" y="5430851"/>
              <a:ext cx="56631" cy="49385"/>
              <a:chOff x="5150776" y="3229144"/>
              <a:chExt cx="56631" cy="49385"/>
            </a:xfrm>
          </p:grpSpPr>
          <p:sp>
            <p:nvSpPr>
              <p:cNvPr id="1213" name="Line 51">
                <a:extLst>
                  <a:ext uri="{FF2B5EF4-FFF2-40B4-BE49-F238E27FC236}">
                    <a16:creationId xmlns:a16="http://schemas.microsoft.com/office/drawing/2014/main" id="{CD034315-E809-79F3-C017-2B531C76A52B}"/>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4" name="Line 34">
                <a:extLst>
                  <a:ext uri="{FF2B5EF4-FFF2-40B4-BE49-F238E27FC236}">
                    <a16:creationId xmlns:a16="http://schemas.microsoft.com/office/drawing/2014/main" id="{5529069E-B90E-B742-999C-2E0B8A9CCB36}"/>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15" name="Group 1214">
              <a:extLst>
                <a:ext uri="{FF2B5EF4-FFF2-40B4-BE49-F238E27FC236}">
                  <a16:creationId xmlns:a16="http://schemas.microsoft.com/office/drawing/2014/main" id="{535F1C83-4BBF-6E91-59B2-97265861BFD3}"/>
                </a:ext>
              </a:extLst>
            </p:cNvPr>
            <p:cNvGrpSpPr/>
            <p:nvPr/>
          </p:nvGrpSpPr>
          <p:grpSpPr>
            <a:xfrm>
              <a:off x="10063930" y="5221530"/>
              <a:ext cx="56631" cy="49385"/>
              <a:chOff x="5150776" y="3229144"/>
              <a:chExt cx="56631" cy="49385"/>
            </a:xfrm>
          </p:grpSpPr>
          <p:sp>
            <p:nvSpPr>
              <p:cNvPr id="1216" name="Line 51">
                <a:extLst>
                  <a:ext uri="{FF2B5EF4-FFF2-40B4-BE49-F238E27FC236}">
                    <a16:creationId xmlns:a16="http://schemas.microsoft.com/office/drawing/2014/main" id="{C5A5DC8C-FF67-4328-27B0-F5E7D8CC7719}"/>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7" name="Line 34">
                <a:extLst>
                  <a:ext uri="{FF2B5EF4-FFF2-40B4-BE49-F238E27FC236}">
                    <a16:creationId xmlns:a16="http://schemas.microsoft.com/office/drawing/2014/main" id="{A1C7BAEA-9169-E1AE-F448-031E1EA65E37}"/>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18" name="Group 1217">
              <a:extLst>
                <a:ext uri="{FF2B5EF4-FFF2-40B4-BE49-F238E27FC236}">
                  <a16:creationId xmlns:a16="http://schemas.microsoft.com/office/drawing/2014/main" id="{CB01318D-6844-069D-CC10-0767F0954E7C}"/>
                </a:ext>
              </a:extLst>
            </p:cNvPr>
            <p:cNvGrpSpPr/>
            <p:nvPr/>
          </p:nvGrpSpPr>
          <p:grpSpPr>
            <a:xfrm>
              <a:off x="10029043" y="5219694"/>
              <a:ext cx="56631" cy="49385"/>
              <a:chOff x="5150776" y="3229144"/>
              <a:chExt cx="56631" cy="49385"/>
            </a:xfrm>
          </p:grpSpPr>
          <p:sp>
            <p:nvSpPr>
              <p:cNvPr id="1219" name="Line 51">
                <a:extLst>
                  <a:ext uri="{FF2B5EF4-FFF2-40B4-BE49-F238E27FC236}">
                    <a16:creationId xmlns:a16="http://schemas.microsoft.com/office/drawing/2014/main" id="{78569ABB-07D0-473F-7119-6D4F5F64A599}"/>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0" name="Line 34">
                <a:extLst>
                  <a:ext uri="{FF2B5EF4-FFF2-40B4-BE49-F238E27FC236}">
                    <a16:creationId xmlns:a16="http://schemas.microsoft.com/office/drawing/2014/main" id="{9646BAAC-D73F-7FEF-3705-682079060F15}"/>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24" name="Group 1223">
              <a:extLst>
                <a:ext uri="{FF2B5EF4-FFF2-40B4-BE49-F238E27FC236}">
                  <a16:creationId xmlns:a16="http://schemas.microsoft.com/office/drawing/2014/main" id="{5FD99CB2-4180-0ACD-6370-2029BDC5DE65}"/>
                </a:ext>
              </a:extLst>
            </p:cNvPr>
            <p:cNvGrpSpPr/>
            <p:nvPr/>
          </p:nvGrpSpPr>
          <p:grpSpPr>
            <a:xfrm>
              <a:off x="10627627" y="5429015"/>
              <a:ext cx="56631" cy="49385"/>
              <a:chOff x="5150776" y="3229144"/>
              <a:chExt cx="56631" cy="49385"/>
            </a:xfrm>
          </p:grpSpPr>
          <p:sp>
            <p:nvSpPr>
              <p:cNvPr id="1225" name="Line 51">
                <a:extLst>
                  <a:ext uri="{FF2B5EF4-FFF2-40B4-BE49-F238E27FC236}">
                    <a16:creationId xmlns:a16="http://schemas.microsoft.com/office/drawing/2014/main" id="{A2ED0BE4-1829-36F5-476B-AD85A353F7BF}"/>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6" name="Line 34">
                <a:extLst>
                  <a:ext uri="{FF2B5EF4-FFF2-40B4-BE49-F238E27FC236}">
                    <a16:creationId xmlns:a16="http://schemas.microsoft.com/office/drawing/2014/main" id="{EF7EE5CF-3D63-47F4-A223-29F6FC4E34D7}"/>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27" name="Group 1226">
              <a:extLst>
                <a:ext uri="{FF2B5EF4-FFF2-40B4-BE49-F238E27FC236}">
                  <a16:creationId xmlns:a16="http://schemas.microsoft.com/office/drawing/2014/main" id="{5CE725CA-B90D-F21A-7F73-1563E54511C0}"/>
                </a:ext>
              </a:extLst>
            </p:cNvPr>
            <p:cNvGrpSpPr/>
            <p:nvPr/>
          </p:nvGrpSpPr>
          <p:grpSpPr>
            <a:xfrm>
              <a:off x="10267742" y="5311501"/>
              <a:ext cx="56631" cy="49385"/>
              <a:chOff x="5150776" y="3229144"/>
              <a:chExt cx="56631" cy="49385"/>
            </a:xfrm>
          </p:grpSpPr>
          <p:sp>
            <p:nvSpPr>
              <p:cNvPr id="1228" name="Line 51">
                <a:extLst>
                  <a:ext uri="{FF2B5EF4-FFF2-40B4-BE49-F238E27FC236}">
                    <a16:creationId xmlns:a16="http://schemas.microsoft.com/office/drawing/2014/main" id="{7043B9AA-7A38-B641-A1B7-72F10AD3B60E}"/>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9" name="Line 34">
                <a:extLst>
                  <a:ext uri="{FF2B5EF4-FFF2-40B4-BE49-F238E27FC236}">
                    <a16:creationId xmlns:a16="http://schemas.microsoft.com/office/drawing/2014/main" id="{50B26D3A-69DD-FF03-2774-C97D7F0012FF}"/>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30" name="Group 1229">
              <a:extLst>
                <a:ext uri="{FF2B5EF4-FFF2-40B4-BE49-F238E27FC236}">
                  <a16:creationId xmlns:a16="http://schemas.microsoft.com/office/drawing/2014/main" id="{1DD6ACE2-F4F2-2B09-A72D-0F455FC7FD7E}"/>
                </a:ext>
              </a:extLst>
            </p:cNvPr>
            <p:cNvGrpSpPr/>
            <p:nvPr/>
          </p:nvGrpSpPr>
          <p:grpSpPr>
            <a:xfrm>
              <a:off x="10387091" y="5309664"/>
              <a:ext cx="56631" cy="49385"/>
              <a:chOff x="5150776" y="3229144"/>
              <a:chExt cx="56631" cy="49385"/>
            </a:xfrm>
          </p:grpSpPr>
          <p:sp>
            <p:nvSpPr>
              <p:cNvPr id="1231" name="Line 51">
                <a:extLst>
                  <a:ext uri="{FF2B5EF4-FFF2-40B4-BE49-F238E27FC236}">
                    <a16:creationId xmlns:a16="http://schemas.microsoft.com/office/drawing/2014/main" id="{6AEA9C00-CA04-EF2F-010E-5CA1C084B72E}"/>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2" name="Line 34">
                <a:extLst>
                  <a:ext uri="{FF2B5EF4-FFF2-40B4-BE49-F238E27FC236}">
                    <a16:creationId xmlns:a16="http://schemas.microsoft.com/office/drawing/2014/main" id="{E3A281F1-29F9-1175-DEBA-3FC7BF905E5B}"/>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33" name="Group 1232">
              <a:extLst>
                <a:ext uri="{FF2B5EF4-FFF2-40B4-BE49-F238E27FC236}">
                  <a16:creationId xmlns:a16="http://schemas.microsoft.com/office/drawing/2014/main" id="{E1F88F80-C0EE-1BE4-6151-2269E924B70E}"/>
                </a:ext>
              </a:extLst>
            </p:cNvPr>
            <p:cNvGrpSpPr/>
            <p:nvPr/>
          </p:nvGrpSpPr>
          <p:grpSpPr>
            <a:xfrm>
              <a:off x="10098817" y="5223366"/>
              <a:ext cx="56631" cy="49385"/>
              <a:chOff x="5150776" y="3229144"/>
              <a:chExt cx="56631" cy="49385"/>
            </a:xfrm>
          </p:grpSpPr>
          <p:sp>
            <p:nvSpPr>
              <p:cNvPr id="1234" name="Line 51">
                <a:extLst>
                  <a:ext uri="{FF2B5EF4-FFF2-40B4-BE49-F238E27FC236}">
                    <a16:creationId xmlns:a16="http://schemas.microsoft.com/office/drawing/2014/main" id="{DBBAFF0E-41E9-B3DE-4FD6-777A69F2288B}"/>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5" name="Line 34">
                <a:extLst>
                  <a:ext uri="{FF2B5EF4-FFF2-40B4-BE49-F238E27FC236}">
                    <a16:creationId xmlns:a16="http://schemas.microsoft.com/office/drawing/2014/main" id="{F72FAFDB-96AC-FF3E-C40C-A8979EF7958E}"/>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39" name="Group 1238">
              <a:extLst>
                <a:ext uri="{FF2B5EF4-FFF2-40B4-BE49-F238E27FC236}">
                  <a16:creationId xmlns:a16="http://schemas.microsoft.com/office/drawing/2014/main" id="{DD699C8E-36C9-7C33-FEE6-C00FEC084796}"/>
                </a:ext>
              </a:extLst>
            </p:cNvPr>
            <p:cNvGrpSpPr/>
            <p:nvPr/>
          </p:nvGrpSpPr>
          <p:grpSpPr>
            <a:xfrm>
              <a:off x="10434831" y="5309664"/>
              <a:ext cx="56631" cy="49385"/>
              <a:chOff x="5150776" y="3229144"/>
              <a:chExt cx="56631" cy="49385"/>
            </a:xfrm>
          </p:grpSpPr>
          <p:sp>
            <p:nvSpPr>
              <p:cNvPr id="1240" name="Line 51">
                <a:extLst>
                  <a:ext uri="{FF2B5EF4-FFF2-40B4-BE49-F238E27FC236}">
                    <a16:creationId xmlns:a16="http://schemas.microsoft.com/office/drawing/2014/main" id="{B9BC2D0B-13A9-82A2-8988-D6D51BF07663}"/>
                  </a:ext>
                </a:extLst>
              </p:cNvPr>
              <p:cNvSpPr>
                <a:spLocks noChangeShapeType="1"/>
              </p:cNvSpPr>
              <p:nvPr/>
            </p:nvSpPr>
            <p:spPr bwMode="auto">
              <a:xfrm flipH="1">
                <a:off x="5150776" y="3253836"/>
                <a:ext cx="56631" cy="0"/>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1" name="Line 34">
                <a:extLst>
                  <a:ext uri="{FF2B5EF4-FFF2-40B4-BE49-F238E27FC236}">
                    <a16:creationId xmlns:a16="http://schemas.microsoft.com/office/drawing/2014/main" id="{602E0AB7-8375-41BE-17EA-CA71407544BA}"/>
                  </a:ext>
                </a:extLst>
              </p:cNvPr>
              <p:cNvSpPr>
                <a:spLocks noChangeShapeType="1"/>
              </p:cNvSpPr>
              <p:nvPr/>
            </p:nvSpPr>
            <p:spPr bwMode="auto">
              <a:xfrm>
                <a:off x="5179091" y="3229144"/>
                <a:ext cx="0" cy="49385"/>
              </a:xfrm>
              <a:prstGeom prst="line">
                <a:avLst/>
              </a:prstGeom>
              <a:noFill/>
              <a:ln w="19050">
                <a:solidFill>
                  <a:schemeClr val="accent6"/>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grpSp>
        <p:nvGrpSpPr>
          <p:cNvPr id="1243" name="Group 1242">
            <a:extLst>
              <a:ext uri="{FF2B5EF4-FFF2-40B4-BE49-F238E27FC236}">
                <a16:creationId xmlns:a16="http://schemas.microsoft.com/office/drawing/2014/main" id="{BA5C8D90-80D3-543F-00B9-F4280DFAFB60}"/>
              </a:ext>
            </a:extLst>
          </p:cNvPr>
          <p:cNvGrpSpPr/>
          <p:nvPr/>
        </p:nvGrpSpPr>
        <p:grpSpPr>
          <a:xfrm>
            <a:off x="7546577" y="4015183"/>
            <a:ext cx="56631" cy="49385"/>
            <a:chOff x="5150776" y="3229144"/>
            <a:chExt cx="56631" cy="49385"/>
          </a:xfrm>
        </p:grpSpPr>
        <p:sp>
          <p:nvSpPr>
            <p:cNvPr id="1244" name="Line 51">
              <a:extLst>
                <a:ext uri="{FF2B5EF4-FFF2-40B4-BE49-F238E27FC236}">
                  <a16:creationId xmlns:a16="http://schemas.microsoft.com/office/drawing/2014/main" id="{BB150E7E-B5F9-0979-B31A-FC41C6A98215}"/>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5" name="Line 34">
              <a:extLst>
                <a:ext uri="{FF2B5EF4-FFF2-40B4-BE49-F238E27FC236}">
                  <a16:creationId xmlns:a16="http://schemas.microsoft.com/office/drawing/2014/main" id="{6EEA3F6B-C592-B021-880E-06B416B22B33}"/>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46" name="Group 1245">
            <a:extLst>
              <a:ext uri="{FF2B5EF4-FFF2-40B4-BE49-F238E27FC236}">
                <a16:creationId xmlns:a16="http://schemas.microsoft.com/office/drawing/2014/main" id="{D9A7879F-B396-ED29-6D92-C69A6A1040DD}"/>
              </a:ext>
            </a:extLst>
          </p:cNvPr>
          <p:cNvGrpSpPr/>
          <p:nvPr/>
        </p:nvGrpSpPr>
        <p:grpSpPr>
          <a:xfrm>
            <a:off x="7801800" y="4105155"/>
            <a:ext cx="56631" cy="49385"/>
            <a:chOff x="5150776" y="3229144"/>
            <a:chExt cx="56631" cy="49385"/>
          </a:xfrm>
        </p:grpSpPr>
        <p:sp>
          <p:nvSpPr>
            <p:cNvPr id="1247" name="Line 51">
              <a:extLst>
                <a:ext uri="{FF2B5EF4-FFF2-40B4-BE49-F238E27FC236}">
                  <a16:creationId xmlns:a16="http://schemas.microsoft.com/office/drawing/2014/main" id="{BA24F120-F716-ECC9-7FBE-6D2597D2D001}"/>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8" name="Line 34">
              <a:extLst>
                <a:ext uri="{FF2B5EF4-FFF2-40B4-BE49-F238E27FC236}">
                  <a16:creationId xmlns:a16="http://schemas.microsoft.com/office/drawing/2014/main" id="{5F7E798B-497F-A53C-AA4B-6536510653A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49" name="Group 1248">
            <a:extLst>
              <a:ext uri="{FF2B5EF4-FFF2-40B4-BE49-F238E27FC236}">
                <a16:creationId xmlns:a16="http://schemas.microsoft.com/office/drawing/2014/main" id="{11C51B1C-A52C-517A-B495-E921EAB2C8C6}"/>
              </a:ext>
            </a:extLst>
          </p:cNvPr>
          <p:cNvGrpSpPr/>
          <p:nvPr/>
        </p:nvGrpSpPr>
        <p:grpSpPr>
          <a:xfrm>
            <a:off x="7855049" y="4088629"/>
            <a:ext cx="56631" cy="49385"/>
            <a:chOff x="5150776" y="3229144"/>
            <a:chExt cx="56631" cy="49385"/>
          </a:xfrm>
        </p:grpSpPr>
        <p:sp>
          <p:nvSpPr>
            <p:cNvPr id="1250" name="Line 51">
              <a:extLst>
                <a:ext uri="{FF2B5EF4-FFF2-40B4-BE49-F238E27FC236}">
                  <a16:creationId xmlns:a16="http://schemas.microsoft.com/office/drawing/2014/main" id="{F45ED5FB-C816-DF70-6879-A94C9D9FFD3F}"/>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1" name="Line 34">
              <a:extLst>
                <a:ext uri="{FF2B5EF4-FFF2-40B4-BE49-F238E27FC236}">
                  <a16:creationId xmlns:a16="http://schemas.microsoft.com/office/drawing/2014/main" id="{B0636B94-1D77-294A-C656-E1C4C45724A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52" name="Group 1251">
            <a:extLst>
              <a:ext uri="{FF2B5EF4-FFF2-40B4-BE49-F238E27FC236}">
                <a16:creationId xmlns:a16="http://schemas.microsoft.com/office/drawing/2014/main" id="{D048E8CC-8325-08CE-15D3-29798EC6F822}"/>
              </a:ext>
            </a:extLst>
          </p:cNvPr>
          <p:cNvGrpSpPr/>
          <p:nvPr/>
        </p:nvGrpSpPr>
        <p:grpSpPr>
          <a:xfrm>
            <a:off x="8815352" y="4854302"/>
            <a:ext cx="56631" cy="49385"/>
            <a:chOff x="5150776" y="3229144"/>
            <a:chExt cx="56631" cy="49385"/>
          </a:xfrm>
        </p:grpSpPr>
        <p:sp>
          <p:nvSpPr>
            <p:cNvPr id="1253" name="Line 51">
              <a:extLst>
                <a:ext uri="{FF2B5EF4-FFF2-40B4-BE49-F238E27FC236}">
                  <a16:creationId xmlns:a16="http://schemas.microsoft.com/office/drawing/2014/main" id="{C50F2BA4-BC83-3BEB-D3BE-1CEB2D80605E}"/>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4" name="Line 34">
              <a:extLst>
                <a:ext uri="{FF2B5EF4-FFF2-40B4-BE49-F238E27FC236}">
                  <a16:creationId xmlns:a16="http://schemas.microsoft.com/office/drawing/2014/main" id="{B451BDAD-24F8-8E41-7730-7B835292EA9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55" name="Group 1254">
            <a:extLst>
              <a:ext uri="{FF2B5EF4-FFF2-40B4-BE49-F238E27FC236}">
                <a16:creationId xmlns:a16="http://schemas.microsoft.com/office/drawing/2014/main" id="{43B3DA32-3B5C-CDD0-2F6D-63E743D85CE4}"/>
              </a:ext>
            </a:extLst>
          </p:cNvPr>
          <p:cNvGrpSpPr/>
          <p:nvPr/>
        </p:nvGrpSpPr>
        <p:grpSpPr>
          <a:xfrm>
            <a:off x="8853911" y="4863482"/>
            <a:ext cx="56631" cy="49385"/>
            <a:chOff x="5150776" y="3229144"/>
            <a:chExt cx="56631" cy="49385"/>
          </a:xfrm>
        </p:grpSpPr>
        <p:sp>
          <p:nvSpPr>
            <p:cNvPr id="1256" name="Line 51">
              <a:extLst>
                <a:ext uri="{FF2B5EF4-FFF2-40B4-BE49-F238E27FC236}">
                  <a16:creationId xmlns:a16="http://schemas.microsoft.com/office/drawing/2014/main" id="{AE5D189C-F607-E7AE-D611-30BC16B66A7E}"/>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7" name="Line 34">
              <a:extLst>
                <a:ext uri="{FF2B5EF4-FFF2-40B4-BE49-F238E27FC236}">
                  <a16:creationId xmlns:a16="http://schemas.microsoft.com/office/drawing/2014/main" id="{220A6AD2-F2D4-076C-3158-8D9D0F5BF7DC}"/>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58" name="Group 1257">
            <a:extLst>
              <a:ext uri="{FF2B5EF4-FFF2-40B4-BE49-F238E27FC236}">
                <a16:creationId xmlns:a16="http://schemas.microsoft.com/office/drawing/2014/main" id="{0B7C55DD-94D2-4591-7AE7-B77E2CEE2821}"/>
              </a:ext>
            </a:extLst>
          </p:cNvPr>
          <p:cNvGrpSpPr/>
          <p:nvPr/>
        </p:nvGrpSpPr>
        <p:grpSpPr>
          <a:xfrm>
            <a:off x="9006311" y="5015882"/>
            <a:ext cx="56631" cy="49385"/>
            <a:chOff x="5150776" y="3229144"/>
            <a:chExt cx="56631" cy="49385"/>
          </a:xfrm>
        </p:grpSpPr>
        <p:sp>
          <p:nvSpPr>
            <p:cNvPr id="1259" name="Line 51">
              <a:extLst>
                <a:ext uri="{FF2B5EF4-FFF2-40B4-BE49-F238E27FC236}">
                  <a16:creationId xmlns:a16="http://schemas.microsoft.com/office/drawing/2014/main" id="{C2978C8F-DABC-1385-6434-3A7E2CBEC9FA}"/>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0" name="Line 34">
              <a:extLst>
                <a:ext uri="{FF2B5EF4-FFF2-40B4-BE49-F238E27FC236}">
                  <a16:creationId xmlns:a16="http://schemas.microsoft.com/office/drawing/2014/main" id="{98789746-E881-CF4F-AAD5-D8BFCA9D75D2}"/>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61" name="Group 1260">
            <a:extLst>
              <a:ext uri="{FF2B5EF4-FFF2-40B4-BE49-F238E27FC236}">
                <a16:creationId xmlns:a16="http://schemas.microsoft.com/office/drawing/2014/main" id="{61C6F480-C2C6-4664-B376-469379B43381}"/>
              </a:ext>
            </a:extLst>
          </p:cNvPr>
          <p:cNvGrpSpPr/>
          <p:nvPr/>
        </p:nvGrpSpPr>
        <p:grpSpPr>
          <a:xfrm>
            <a:off x="8890634" y="4903877"/>
            <a:ext cx="56631" cy="49385"/>
            <a:chOff x="5150776" y="3229144"/>
            <a:chExt cx="56631" cy="49385"/>
          </a:xfrm>
        </p:grpSpPr>
        <p:sp>
          <p:nvSpPr>
            <p:cNvPr id="1262" name="Line 51">
              <a:extLst>
                <a:ext uri="{FF2B5EF4-FFF2-40B4-BE49-F238E27FC236}">
                  <a16:creationId xmlns:a16="http://schemas.microsoft.com/office/drawing/2014/main" id="{B126089E-DEFB-9B9A-E9A4-0F1CA30FADC5}"/>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3" name="Line 34">
              <a:extLst>
                <a:ext uri="{FF2B5EF4-FFF2-40B4-BE49-F238E27FC236}">
                  <a16:creationId xmlns:a16="http://schemas.microsoft.com/office/drawing/2014/main" id="{66681881-D19B-1B61-43FB-F2722EE4DF44}"/>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64" name="Group 1263">
            <a:extLst>
              <a:ext uri="{FF2B5EF4-FFF2-40B4-BE49-F238E27FC236}">
                <a16:creationId xmlns:a16="http://schemas.microsoft.com/office/drawing/2014/main" id="{81330919-E71B-6351-FFF6-B845AD505C55}"/>
              </a:ext>
            </a:extLst>
          </p:cNvPr>
          <p:cNvGrpSpPr/>
          <p:nvPr/>
        </p:nvGrpSpPr>
        <p:grpSpPr>
          <a:xfrm>
            <a:off x="9061395" y="5081984"/>
            <a:ext cx="56631" cy="49385"/>
            <a:chOff x="5150776" y="3229144"/>
            <a:chExt cx="56631" cy="49385"/>
          </a:xfrm>
        </p:grpSpPr>
        <p:sp>
          <p:nvSpPr>
            <p:cNvPr id="1265" name="Line 51">
              <a:extLst>
                <a:ext uri="{FF2B5EF4-FFF2-40B4-BE49-F238E27FC236}">
                  <a16:creationId xmlns:a16="http://schemas.microsoft.com/office/drawing/2014/main" id="{C150D903-5DA4-CE26-0C1E-BF953F01F30E}"/>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6" name="Line 34">
              <a:extLst>
                <a:ext uri="{FF2B5EF4-FFF2-40B4-BE49-F238E27FC236}">
                  <a16:creationId xmlns:a16="http://schemas.microsoft.com/office/drawing/2014/main" id="{371E4465-E5F6-261A-A475-297DDF03021F}"/>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67" name="Group 1266">
            <a:extLst>
              <a:ext uri="{FF2B5EF4-FFF2-40B4-BE49-F238E27FC236}">
                <a16:creationId xmlns:a16="http://schemas.microsoft.com/office/drawing/2014/main" id="{83EA3D91-E961-B3DF-6871-81B17E858837}"/>
              </a:ext>
            </a:extLst>
          </p:cNvPr>
          <p:cNvGrpSpPr/>
          <p:nvPr/>
        </p:nvGrpSpPr>
        <p:grpSpPr>
          <a:xfrm>
            <a:off x="9063231" y="5069131"/>
            <a:ext cx="56631" cy="49385"/>
            <a:chOff x="5150776" y="3229144"/>
            <a:chExt cx="56631" cy="49385"/>
          </a:xfrm>
        </p:grpSpPr>
        <p:sp>
          <p:nvSpPr>
            <p:cNvPr id="1268" name="Line 51">
              <a:extLst>
                <a:ext uri="{FF2B5EF4-FFF2-40B4-BE49-F238E27FC236}">
                  <a16:creationId xmlns:a16="http://schemas.microsoft.com/office/drawing/2014/main" id="{8CB96D51-60F8-C52B-F88F-2972DA780332}"/>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9" name="Line 34">
              <a:extLst>
                <a:ext uri="{FF2B5EF4-FFF2-40B4-BE49-F238E27FC236}">
                  <a16:creationId xmlns:a16="http://schemas.microsoft.com/office/drawing/2014/main" id="{70030BB9-B6FD-A908-8FDA-55023787F157}"/>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70" name="Group 1269">
            <a:extLst>
              <a:ext uri="{FF2B5EF4-FFF2-40B4-BE49-F238E27FC236}">
                <a16:creationId xmlns:a16="http://schemas.microsoft.com/office/drawing/2014/main" id="{145901FB-C634-9BC1-DBCC-A88488CF3DD5}"/>
              </a:ext>
            </a:extLst>
          </p:cNvPr>
          <p:cNvGrpSpPr/>
          <p:nvPr/>
        </p:nvGrpSpPr>
        <p:grpSpPr>
          <a:xfrm>
            <a:off x="9103627" y="5087492"/>
            <a:ext cx="56631" cy="49385"/>
            <a:chOff x="5150776" y="3229144"/>
            <a:chExt cx="56631" cy="49385"/>
          </a:xfrm>
        </p:grpSpPr>
        <p:sp>
          <p:nvSpPr>
            <p:cNvPr id="1271" name="Line 51">
              <a:extLst>
                <a:ext uri="{FF2B5EF4-FFF2-40B4-BE49-F238E27FC236}">
                  <a16:creationId xmlns:a16="http://schemas.microsoft.com/office/drawing/2014/main" id="{87EA45AD-936F-9FBF-FA31-03D37CBC226B}"/>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2" name="Line 34">
              <a:extLst>
                <a:ext uri="{FF2B5EF4-FFF2-40B4-BE49-F238E27FC236}">
                  <a16:creationId xmlns:a16="http://schemas.microsoft.com/office/drawing/2014/main" id="{CAF0E47D-FA9D-5498-2333-FC54619FC2B8}"/>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73" name="Group 1272">
            <a:extLst>
              <a:ext uri="{FF2B5EF4-FFF2-40B4-BE49-F238E27FC236}">
                <a16:creationId xmlns:a16="http://schemas.microsoft.com/office/drawing/2014/main" id="{124C0A73-E8FA-0F40-3D87-36012A1CEF68}"/>
              </a:ext>
            </a:extLst>
          </p:cNvPr>
          <p:cNvGrpSpPr/>
          <p:nvPr/>
        </p:nvGrpSpPr>
        <p:grpSpPr>
          <a:xfrm>
            <a:off x="9235829" y="5131559"/>
            <a:ext cx="56631" cy="49385"/>
            <a:chOff x="5150776" y="3229144"/>
            <a:chExt cx="56631" cy="49385"/>
          </a:xfrm>
        </p:grpSpPr>
        <p:sp>
          <p:nvSpPr>
            <p:cNvPr id="1274" name="Line 51">
              <a:extLst>
                <a:ext uri="{FF2B5EF4-FFF2-40B4-BE49-F238E27FC236}">
                  <a16:creationId xmlns:a16="http://schemas.microsoft.com/office/drawing/2014/main" id="{A3C0F921-622F-B3A0-CC55-F68AB8ECC773}"/>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5" name="Line 34">
              <a:extLst>
                <a:ext uri="{FF2B5EF4-FFF2-40B4-BE49-F238E27FC236}">
                  <a16:creationId xmlns:a16="http://schemas.microsoft.com/office/drawing/2014/main" id="{85DC5408-BF3C-650F-C44B-EA958229E829}"/>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76" name="Group 1275">
            <a:extLst>
              <a:ext uri="{FF2B5EF4-FFF2-40B4-BE49-F238E27FC236}">
                <a16:creationId xmlns:a16="http://schemas.microsoft.com/office/drawing/2014/main" id="{F3A68C45-674F-C601-39DD-395143DC5364}"/>
              </a:ext>
            </a:extLst>
          </p:cNvPr>
          <p:cNvGrpSpPr/>
          <p:nvPr/>
        </p:nvGrpSpPr>
        <p:grpSpPr>
          <a:xfrm>
            <a:off x="9285404" y="5137067"/>
            <a:ext cx="56631" cy="49385"/>
            <a:chOff x="5150776" y="3229144"/>
            <a:chExt cx="56631" cy="49385"/>
          </a:xfrm>
        </p:grpSpPr>
        <p:sp>
          <p:nvSpPr>
            <p:cNvPr id="1277" name="Line 51">
              <a:extLst>
                <a:ext uri="{FF2B5EF4-FFF2-40B4-BE49-F238E27FC236}">
                  <a16:creationId xmlns:a16="http://schemas.microsoft.com/office/drawing/2014/main" id="{60302E6F-8032-B472-487C-31FF8B159693}"/>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8" name="Line 34">
              <a:extLst>
                <a:ext uri="{FF2B5EF4-FFF2-40B4-BE49-F238E27FC236}">
                  <a16:creationId xmlns:a16="http://schemas.microsoft.com/office/drawing/2014/main" id="{90E93ED8-0245-CD28-11D9-176D3B1C442B}"/>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79" name="Group 1278">
            <a:extLst>
              <a:ext uri="{FF2B5EF4-FFF2-40B4-BE49-F238E27FC236}">
                <a16:creationId xmlns:a16="http://schemas.microsoft.com/office/drawing/2014/main" id="{71D9A7A6-5B16-B434-EF9B-6C79CDB4211D}"/>
              </a:ext>
            </a:extLst>
          </p:cNvPr>
          <p:cNvGrpSpPr/>
          <p:nvPr/>
        </p:nvGrpSpPr>
        <p:grpSpPr>
          <a:xfrm>
            <a:off x="9397410" y="5227039"/>
            <a:ext cx="56631" cy="49385"/>
            <a:chOff x="5150776" y="3229144"/>
            <a:chExt cx="56631" cy="49385"/>
          </a:xfrm>
        </p:grpSpPr>
        <p:sp>
          <p:nvSpPr>
            <p:cNvPr id="1280" name="Line 51">
              <a:extLst>
                <a:ext uri="{FF2B5EF4-FFF2-40B4-BE49-F238E27FC236}">
                  <a16:creationId xmlns:a16="http://schemas.microsoft.com/office/drawing/2014/main" id="{FE8BF591-4548-6DC6-63D3-ADDC5D629EAC}"/>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1" name="Line 34">
              <a:extLst>
                <a:ext uri="{FF2B5EF4-FFF2-40B4-BE49-F238E27FC236}">
                  <a16:creationId xmlns:a16="http://schemas.microsoft.com/office/drawing/2014/main" id="{A60ED6CC-C295-D3CE-BACB-67D880256810}"/>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82" name="Group 1281">
            <a:extLst>
              <a:ext uri="{FF2B5EF4-FFF2-40B4-BE49-F238E27FC236}">
                <a16:creationId xmlns:a16="http://schemas.microsoft.com/office/drawing/2014/main" id="{E4C619D1-48E5-754B-73F0-ABA64F39FF72}"/>
              </a:ext>
            </a:extLst>
          </p:cNvPr>
          <p:cNvGrpSpPr/>
          <p:nvPr/>
        </p:nvGrpSpPr>
        <p:grpSpPr>
          <a:xfrm>
            <a:off x="9314783" y="5184807"/>
            <a:ext cx="56631" cy="49385"/>
            <a:chOff x="5150776" y="3229144"/>
            <a:chExt cx="56631" cy="49385"/>
          </a:xfrm>
        </p:grpSpPr>
        <p:sp>
          <p:nvSpPr>
            <p:cNvPr id="1283" name="Line 51">
              <a:extLst>
                <a:ext uri="{FF2B5EF4-FFF2-40B4-BE49-F238E27FC236}">
                  <a16:creationId xmlns:a16="http://schemas.microsoft.com/office/drawing/2014/main" id="{0ADD17B3-2971-FB6D-74D6-053D1DCEFE7B}"/>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4" name="Line 34">
              <a:extLst>
                <a:ext uri="{FF2B5EF4-FFF2-40B4-BE49-F238E27FC236}">
                  <a16:creationId xmlns:a16="http://schemas.microsoft.com/office/drawing/2014/main" id="{D48CC0BA-E2C8-7BB7-9E35-15CEDD717448}"/>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85" name="Group 1284">
            <a:extLst>
              <a:ext uri="{FF2B5EF4-FFF2-40B4-BE49-F238E27FC236}">
                <a16:creationId xmlns:a16="http://schemas.microsoft.com/office/drawing/2014/main" id="{8B25DCAF-6F2C-ADAA-28CB-A293E69C9F97}"/>
              </a:ext>
            </a:extLst>
          </p:cNvPr>
          <p:cNvGrpSpPr/>
          <p:nvPr/>
        </p:nvGrpSpPr>
        <p:grpSpPr>
          <a:xfrm>
            <a:off x="9557154" y="5269271"/>
            <a:ext cx="56631" cy="49385"/>
            <a:chOff x="5150776" y="3229144"/>
            <a:chExt cx="56631" cy="49385"/>
          </a:xfrm>
        </p:grpSpPr>
        <p:sp>
          <p:nvSpPr>
            <p:cNvPr id="1286" name="Line 51">
              <a:extLst>
                <a:ext uri="{FF2B5EF4-FFF2-40B4-BE49-F238E27FC236}">
                  <a16:creationId xmlns:a16="http://schemas.microsoft.com/office/drawing/2014/main" id="{510990D0-60FF-6364-EBE3-2D5F37E8E41B}"/>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7" name="Line 34">
              <a:extLst>
                <a:ext uri="{FF2B5EF4-FFF2-40B4-BE49-F238E27FC236}">
                  <a16:creationId xmlns:a16="http://schemas.microsoft.com/office/drawing/2014/main" id="{8ABFBE69-EAE6-6566-E88A-09C4EB23BAE3}"/>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88" name="Group 1287">
            <a:extLst>
              <a:ext uri="{FF2B5EF4-FFF2-40B4-BE49-F238E27FC236}">
                <a16:creationId xmlns:a16="http://schemas.microsoft.com/office/drawing/2014/main" id="{70D47B16-1F7A-BD7A-4C8A-DEC9C6CC4961}"/>
              </a:ext>
            </a:extLst>
          </p:cNvPr>
          <p:cNvGrpSpPr/>
          <p:nvPr/>
        </p:nvGrpSpPr>
        <p:grpSpPr>
          <a:xfrm>
            <a:off x="9599386" y="5274779"/>
            <a:ext cx="56631" cy="49385"/>
            <a:chOff x="5150776" y="3229144"/>
            <a:chExt cx="56631" cy="49385"/>
          </a:xfrm>
        </p:grpSpPr>
        <p:sp>
          <p:nvSpPr>
            <p:cNvPr id="1289" name="Line 51">
              <a:extLst>
                <a:ext uri="{FF2B5EF4-FFF2-40B4-BE49-F238E27FC236}">
                  <a16:creationId xmlns:a16="http://schemas.microsoft.com/office/drawing/2014/main" id="{22E07B78-1213-26E0-16CC-3E508324502D}"/>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0" name="Line 34">
              <a:extLst>
                <a:ext uri="{FF2B5EF4-FFF2-40B4-BE49-F238E27FC236}">
                  <a16:creationId xmlns:a16="http://schemas.microsoft.com/office/drawing/2014/main" id="{2B178640-0499-7702-553A-D1F915105184}"/>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91" name="Group 1290">
            <a:extLst>
              <a:ext uri="{FF2B5EF4-FFF2-40B4-BE49-F238E27FC236}">
                <a16:creationId xmlns:a16="http://schemas.microsoft.com/office/drawing/2014/main" id="{12B33FE5-2DF1-0500-3771-A2BDFC62FD22}"/>
              </a:ext>
            </a:extLst>
          </p:cNvPr>
          <p:cNvGrpSpPr/>
          <p:nvPr/>
        </p:nvGrpSpPr>
        <p:grpSpPr>
          <a:xfrm>
            <a:off x="9487381" y="5254581"/>
            <a:ext cx="56631" cy="49385"/>
            <a:chOff x="5150776" y="3229144"/>
            <a:chExt cx="56631" cy="49385"/>
          </a:xfrm>
        </p:grpSpPr>
        <p:sp>
          <p:nvSpPr>
            <p:cNvPr id="1292" name="Line 51">
              <a:extLst>
                <a:ext uri="{FF2B5EF4-FFF2-40B4-BE49-F238E27FC236}">
                  <a16:creationId xmlns:a16="http://schemas.microsoft.com/office/drawing/2014/main" id="{4AE99448-4A20-F526-606E-33B03EDBB995}"/>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3" name="Line 34">
              <a:extLst>
                <a:ext uri="{FF2B5EF4-FFF2-40B4-BE49-F238E27FC236}">
                  <a16:creationId xmlns:a16="http://schemas.microsoft.com/office/drawing/2014/main" id="{8F177161-0EE4-5E31-1F02-A89BB68EF787}"/>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94" name="Group 1293">
            <a:extLst>
              <a:ext uri="{FF2B5EF4-FFF2-40B4-BE49-F238E27FC236}">
                <a16:creationId xmlns:a16="http://schemas.microsoft.com/office/drawing/2014/main" id="{ADE979CF-9BA0-417F-94D1-D3AF0283E8AB}"/>
              </a:ext>
            </a:extLst>
          </p:cNvPr>
          <p:cNvGrpSpPr/>
          <p:nvPr/>
        </p:nvGrpSpPr>
        <p:grpSpPr>
          <a:xfrm>
            <a:off x="10243873" y="5478591"/>
            <a:ext cx="56631" cy="49385"/>
            <a:chOff x="5150776" y="3229144"/>
            <a:chExt cx="56631" cy="49385"/>
          </a:xfrm>
        </p:grpSpPr>
        <p:sp>
          <p:nvSpPr>
            <p:cNvPr id="1295" name="Line 51">
              <a:extLst>
                <a:ext uri="{FF2B5EF4-FFF2-40B4-BE49-F238E27FC236}">
                  <a16:creationId xmlns:a16="http://schemas.microsoft.com/office/drawing/2014/main" id="{DD2C1782-F9CB-50B4-379A-46C8BB682A7B}"/>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6" name="Line 34">
              <a:extLst>
                <a:ext uri="{FF2B5EF4-FFF2-40B4-BE49-F238E27FC236}">
                  <a16:creationId xmlns:a16="http://schemas.microsoft.com/office/drawing/2014/main" id="{F73AAE07-DAEF-65EF-B977-23EE8F6635AE}"/>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97" name="Group 1296">
            <a:extLst>
              <a:ext uri="{FF2B5EF4-FFF2-40B4-BE49-F238E27FC236}">
                <a16:creationId xmlns:a16="http://schemas.microsoft.com/office/drawing/2014/main" id="{881F363F-46AD-B4B7-CDA8-FA36DCA291C4}"/>
              </a:ext>
            </a:extLst>
          </p:cNvPr>
          <p:cNvGrpSpPr/>
          <p:nvPr/>
        </p:nvGrpSpPr>
        <p:grpSpPr>
          <a:xfrm>
            <a:off x="10377911" y="5469410"/>
            <a:ext cx="56631" cy="49385"/>
            <a:chOff x="5150776" y="3229144"/>
            <a:chExt cx="56631" cy="49385"/>
          </a:xfrm>
        </p:grpSpPr>
        <p:sp>
          <p:nvSpPr>
            <p:cNvPr id="1298" name="Line 51">
              <a:extLst>
                <a:ext uri="{FF2B5EF4-FFF2-40B4-BE49-F238E27FC236}">
                  <a16:creationId xmlns:a16="http://schemas.microsoft.com/office/drawing/2014/main" id="{CB25E515-17A4-05F8-883A-0C669BD139C6}"/>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9" name="Line 34">
              <a:extLst>
                <a:ext uri="{FF2B5EF4-FFF2-40B4-BE49-F238E27FC236}">
                  <a16:creationId xmlns:a16="http://schemas.microsoft.com/office/drawing/2014/main" id="{F6CB8856-EABC-5B52-1247-64B80029BD81}"/>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00" name="Group 1299">
            <a:extLst>
              <a:ext uri="{FF2B5EF4-FFF2-40B4-BE49-F238E27FC236}">
                <a16:creationId xmlns:a16="http://schemas.microsoft.com/office/drawing/2014/main" id="{9192D901-A379-9447-C119-B297987C2494}"/>
              </a:ext>
            </a:extLst>
          </p:cNvPr>
          <p:cNvGrpSpPr/>
          <p:nvPr/>
        </p:nvGrpSpPr>
        <p:grpSpPr>
          <a:xfrm>
            <a:off x="10431160" y="5533676"/>
            <a:ext cx="56631" cy="49385"/>
            <a:chOff x="5150776" y="3229144"/>
            <a:chExt cx="56631" cy="49385"/>
          </a:xfrm>
        </p:grpSpPr>
        <p:sp>
          <p:nvSpPr>
            <p:cNvPr id="1301" name="Line 51">
              <a:extLst>
                <a:ext uri="{FF2B5EF4-FFF2-40B4-BE49-F238E27FC236}">
                  <a16:creationId xmlns:a16="http://schemas.microsoft.com/office/drawing/2014/main" id="{99671D32-5D6D-9B17-D295-94CF6533FEED}"/>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2" name="Line 34">
              <a:extLst>
                <a:ext uri="{FF2B5EF4-FFF2-40B4-BE49-F238E27FC236}">
                  <a16:creationId xmlns:a16="http://schemas.microsoft.com/office/drawing/2014/main" id="{21AFCC6A-5C74-5B3F-9C38-EADE574B15FB}"/>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03" name="Group 1302">
            <a:extLst>
              <a:ext uri="{FF2B5EF4-FFF2-40B4-BE49-F238E27FC236}">
                <a16:creationId xmlns:a16="http://schemas.microsoft.com/office/drawing/2014/main" id="{2EFDA388-4400-F4A3-509E-56DD618328D1}"/>
              </a:ext>
            </a:extLst>
          </p:cNvPr>
          <p:cNvGrpSpPr/>
          <p:nvPr/>
        </p:nvGrpSpPr>
        <p:grpSpPr>
          <a:xfrm>
            <a:off x="10668022" y="5726470"/>
            <a:ext cx="56631" cy="49385"/>
            <a:chOff x="5150776" y="3229144"/>
            <a:chExt cx="56631" cy="49385"/>
          </a:xfrm>
        </p:grpSpPr>
        <p:sp>
          <p:nvSpPr>
            <p:cNvPr id="1304" name="Line 51">
              <a:extLst>
                <a:ext uri="{FF2B5EF4-FFF2-40B4-BE49-F238E27FC236}">
                  <a16:creationId xmlns:a16="http://schemas.microsoft.com/office/drawing/2014/main" id="{D1C6AB7C-A9ED-6507-2CAF-A61D35388BF0}"/>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5" name="Line 34">
              <a:extLst>
                <a:ext uri="{FF2B5EF4-FFF2-40B4-BE49-F238E27FC236}">
                  <a16:creationId xmlns:a16="http://schemas.microsoft.com/office/drawing/2014/main" id="{D029A33D-492F-D333-2D24-F182587771BF}"/>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06" name="Group 1305">
            <a:extLst>
              <a:ext uri="{FF2B5EF4-FFF2-40B4-BE49-F238E27FC236}">
                <a16:creationId xmlns:a16="http://schemas.microsoft.com/office/drawing/2014/main" id="{E471DD4C-277D-DB19-122D-06F4589CB8AC}"/>
              </a:ext>
            </a:extLst>
          </p:cNvPr>
          <p:cNvGrpSpPr/>
          <p:nvPr/>
        </p:nvGrpSpPr>
        <p:grpSpPr>
          <a:xfrm>
            <a:off x="9536957" y="5271107"/>
            <a:ext cx="56631" cy="49385"/>
            <a:chOff x="5150776" y="3229144"/>
            <a:chExt cx="56631" cy="49385"/>
          </a:xfrm>
        </p:grpSpPr>
        <p:sp>
          <p:nvSpPr>
            <p:cNvPr id="1307" name="Line 51">
              <a:extLst>
                <a:ext uri="{FF2B5EF4-FFF2-40B4-BE49-F238E27FC236}">
                  <a16:creationId xmlns:a16="http://schemas.microsoft.com/office/drawing/2014/main" id="{73976389-820E-0E8A-FFA3-F1B1B538A36C}"/>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8" name="Line 34">
              <a:extLst>
                <a:ext uri="{FF2B5EF4-FFF2-40B4-BE49-F238E27FC236}">
                  <a16:creationId xmlns:a16="http://schemas.microsoft.com/office/drawing/2014/main" id="{5D6198B4-C021-172A-4AC1-EC30F2B9F924}"/>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09" name="Group 1308">
            <a:extLst>
              <a:ext uri="{FF2B5EF4-FFF2-40B4-BE49-F238E27FC236}">
                <a16:creationId xmlns:a16="http://schemas.microsoft.com/office/drawing/2014/main" id="{6F918E0D-F3F8-082D-3CAF-20C220AB0457}"/>
              </a:ext>
            </a:extLst>
          </p:cNvPr>
          <p:cNvGrpSpPr/>
          <p:nvPr/>
        </p:nvGrpSpPr>
        <p:grpSpPr>
          <a:xfrm>
            <a:off x="9645290" y="5283960"/>
            <a:ext cx="56631" cy="49385"/>
            <a:chOff x="5150776" y="3229144"/>
            <a:chExt cx="56631" cy="49385"/>
          </a:xfrm>
        </p:grpSpPr>
        <p:sp>
          <p:nvSpPr>
            <p:cNvPr id="1310" name="Line 51">
              <a:extLst>
                <a:ext uri="{FF2B5EF4-FFF2-40B4-BE49-F238E27FC236}">
                  <a16:creationId xmlns:a16="http://schemas.microsoft.com/office/drawing/2014/main" id="{73824391-A65C-A8F0-C464-41FF2DA450E3}"/>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1" name="Line 34">
              <a:extLst>
                <a:ext uri="{FF2B5EF4-FFF2-40B4-BE49-F238E27FC236}">
                  <a16:creationId xmlns:a16="http://schemas.microsoft.com/office/drawing/2014/main" id="{B4C96C8D-B5E3-79A5-6387-4004638FE439}"/>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12" name="Group 1311">
            <a:extLst>
              <a:ext uri="{FF2B5EF4-FFF2-40B4-BE49-F238E27FC236}">
                <a16:creationId xmlns:a16="http://schemas.microsoft.com/office/drawing/2014/main" id="{BC045C0B-49C0-AB22-3A29-D7833FA632BE}"/>
              </a:ext>
            </a:extLst>
          </p:cNvPr>
          <p:cNvGrpSpPr/>
          <p:nvPr/>
        </p:nvGrpSpPr>
        <p:grpSpPr>
          <a:xfrm>
            <a:off x="9672832" y="5282124"/>
            <a:ext cx="56631" cy="49385"/>
            <a:chOff x="5150776" y="3229144"/>
            <a:chExt cx="56631" cy="49385"/>
          </a:xfrm>
        </p:grpSpPr>
        <p:sp>
          <p:nvSpPr>
            <p:cNvPr id="1313" name="Line 51">
              <a:extLst>
                <a:ext uri="{FF2B5EF4-FFF2-40B4-BE49-F238E27FC236}">
                  <a16:creationId xmlns:a16="http://schemas.microsoft.com/office/drawing/2014/main" id="{4999F265-474C-C16F-647F-B8DF33D2A335}"/>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4" name="Line 34">
              <a:extLst>
                <a:ext uri="{FF2B5EF4-FFF2-40B4-BE49-F238E27FC236}">
                  <a16:creationId xmlns:a16="http://schemas.microsoft.com/office/drawing/2014/main" id="{462BE116-166A-E64D-DFBD-2D0A17720359}"/>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15" name="Group 1314">
            <a:extLst>
              <a:ext uri="{FF2B5EF4-FFF2-40B4-BE49-F238E27FC236}">
                <a16:creationId xmlns:a16="http://schemas.microsoft.com/office/drawing/2014/main" id="{0AE2B449-74FB-DD83-DDDC-32816CB81E34}"/>
              </a:ext>
            </a:extLst>
          </p:cNvPr>
          <p:cNvGrpSpPr/>
          <p:nvPr/>
        </p:nvGrpSpPr>
        <p:grpSpPr>
          <a:xfrm>
            <a:off x="9748113" y="5291304"/>
            <a:ext cx="56631" cy="49385"/>
            <a:chOff x="5150776" y="3229144"/>
            <a:chExt cx="56631" cy="49385"/>
          </a:xfrm>
        </p:grpSpPr>
        <p:sp>
          <p:nvSpPr>
            <p:cNvPr id="1316" name="Line 51">
              <a:extLst>
                <a:ext uri="{FF2B5EF4-FFF2-40B4-BE49-F238E27FC236}">
                  <a16:creationId xmlns:a16="http://schemas.microsoft.com/office/drawing/2014/main" id="{96CAFD88-BE3B-E11B-3B8B-1380AE87D14F}"/>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7" name="Line 34">
              <a:extLst>
                <a:ext uri="{FF2B5EF4-FFF2-40B4-BE49-F238E27FC236}">
                  <a16:creationId xmlns:a16="http://schemas.microsoft.com/office/drawing/2014/main" id="{7FE27335-E7FE-E5F8-AA78-CB1BC5826DF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18" name="Group 1317">
            <a:extLst>
              <a:ext uri="{FF2B5EF4-FFF2-40B4-BE49-F238E27FC236}">
                <a16:creationId xmlns:a16="http://schemas.microsoft.com/office/drawing/2014/main" id="{69B5E69B-1587-75C1-FCB6-665CD615BB0E}"/>
              </a:ext>
            </a:extLst>
          </p:cNvPr>
          <p:cNvGrpSpPr/>
          <p:nvPr/>
        </p:nvGrpSpPr>
        <p:grpSpPr>
          <a:xfrm>
            <a:off x="10100654" y="5438196"/>
            <a:ext cx="56631" cy="49385"/>
            <a:chOff x="5150776" y="3229144"/>
            <a:chExt cx="56631" cy="49385"/>
          </a:xfrm>
        </p:grpSpPr>
        <p:sp>
          <p:nvSpPr>
            <p:cNvPr id="1319" name="Line 51">
              <a:extLst>
                <a:ext uri="{FF2B5EF4-FFF2-40B4-BE49-F238E27FC236}">
                  <a16:creationId xmlns:a16="http://schemas.microsoft.com/office/drawing/2014/main" id="{996D15BE-629B-92C8-F5CF-6E50A56DB109}"/>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0" name="Line 34">
              <a:extLst>
                <a:ext uri="{FF2B5EF4-FFF2-40B4-BE49-F238E27FC236}">
                  <a16:creationId xmlns:a16="http://schemas.microsoft.com/office/drawing/2014/main" id="{54C6EAF5-7990-8593-7602-A9B069DD0D02}"/>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21" name="Group 1320">
            <a:extLst>
              <a:ext uri="{FF2B5EF4-FFF2-40B4-BE49-F238E27FC236}">
                <a16:creationId xmlns:a16="http://schemas.microsoft.com/office/drawing/2014/main" id="{C12AD7A4-6D91-619A-1BF3-85D1718D20C5}"/>
              </a:ext>
            </a:extLst>
          </p:cNvPr>
          <p:cNvGrpSpPr/>
          <p:nvPr/>
        </p:nvGrpSpPr>
        <p:grpSpPr>
          <a:xfrm>
            <a:off x="10190625" y="5432688"/>
            <a:ext cx="56631" cy="49385"/>
            <a:chOff x="5150776" y="3229144"/>
            <a:chExt cx="56631" cy="49385"/>
          </a:xfrm>
        </p:grpSpPr>
        <p:sp>
          <p:nvSpPr>
            <p:cNvPr id="1322" name="Line 51">
              <a:extLst>
                <a:ext uri="{FF2B5EF4-FFF2-40B4-BE49-F238E27FC236}">
                  <a16:creationId xmlns:a16="http://schemas.microsoft.com/office/drawing/2014/main" id="{923AD76E-E2D9-81F9-5978-01A4C388FD49}"/>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3" name="Line 34">
              <a:extLst>
                <a:ext uri="{FF2B5EF4-FFF2-40B4-BE49-F238E27FC236}">
                  <a16:creationId xmlns:a16="http://schemas.microsoft.com/office/drawing/2014/main" id="{AD545BC1-CF03-EF7F-17D0-01D5D426F3B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24" name="Group 1323">
            <a:extLst>
              <a:ext uri="{FF2B5EF4-FFF2-40B4-BE49-F238E27FC236}">
                <a16:creationId xmlns:a16="http://schemas.microsoft.com/office/drawing/2014/main" id="{32EBB088-64D8-429B-3811-C8946F50EE1C}"/>
              </a:ext>
            </a:extLst>
          </p:cNvPr>
          <p:cNvGrpSpPr/>
          <p:nvPr/>
        </p:nvGrpSpPr>
        <p:grpSpPr>
          <a:xfrm>
            <a:off x="10214495" y="5478591"/>
            <a:ext cx="56631" cy="49385"/>
            <a:chOff x="5150776" y="3229144"/>
            <a:chExt cx="56631" cy="49385"/>
          </a:xfrm>
        </p:grpSpPr>
        <p:sp>
          <p:nvSpPr>
            <p:cNvPr id="1325" name="Line 51">
              <a:extLst>
                <a:ext uri="{FF2B5EF4-FFF2-40B4-BE49-F238E27FC236}">
                  <a16:creationId xmlns:a16="http://schemas.microsoft.com/office/drawing/2014/main" id="{746E3619-FF5D-C803-1E20-852EC405A2FE}"/>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6" name="Line 34">
              <a:extLst>
                <a:ext uri="{FF2B5EF4-FFF2-40B4-BE49-F238E27FC236}">
                  <a16:creationId xmlns:a16="http://schemas.microsoft.com/office/drawing/2014/main" id="{4A8B9DDA-C12B-03D0-D398-D3C75DB5AC58}"/>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27" name="Group 1326">
            <a:extLst>
              <a:ext uri="{FF2B5EF4-FFF2-40B4-BE49-F238E27FC236}">
                <a16:creationId xmlns:a16="http://schemas.microsoft.com/office/drawing/2014/main" id="{7154C4B3-EEA0-BA86-B364-EA789DA0C7F4}"/>
              </a:ext>
            </a:extLst>
          </p:cNvPr>
          <p:cNvGrpSpPr/>
          <p:nvPr/>
        </p:nvGrpSpPr>
        <p:grpSpPr>
          <a:xfrm>
            <a:off x="9841757" y="5311502"/>
            <a:ext cx="56631" cy="49385"/>
            <a:chOff x="5150776" y="3229144"/>
            <a:chExt cx="56631" cy="49385"/>
          </a:xfrm>
        </p:grpSpPr>
        <p:sp>
          <p:nvSpPr>
            <p:cNvPr id="1328" name="Line 51">
              <a:extLst>
                <a:ext uri="{FF2B5EF4-FFF2-40B4-BE49-F238E27FC236}">
                  <a16:creationId xmlns:a16="http://schemas.microsoft.com/office/drawing/2014/main" id="{77DC2A6C-6435-FE0A-6B07-E997564B8FDC}"/>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9" name="Line 34">
              <a:extLst>
                <a:ext uri="{FF2B5EF4-FFF2-40B4-BE49-F238E27FC236}">
                  <a16:creationId xmlns:a16="http://schemas.microsoft.com/office/drawing/2014/main" id="{444D77BC-72AE-712B-994B-50C0EA97EA18}"/>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30" name="Group 1329">
            <a:extLst>
              <a:ext uri="{FF2B5EF4-FFF2-40B4-BE49-F238E27FC236}">
                <a16:creationId xmlns:a16="http://schemas.microsoft.com/office/drawing/2014/main" id="{E3047E73-2987-8141-FC9F-4E34121786BA}"/>
              </a:ext>
            </a:extLst>
          </p:cNvPr>
          <p:cNvGrpSpPr/>
          <p:nvPr/>
        </p:nvGrpSpPr>
        <p:grpSpPr>
          <a:xfrm>
            <a:off x="9913367" y="5357405"/>
            <a:ext cx="56631" cy="49385"/>
            <a:chOff x="5150776" y="3229144"/>
            <a:chExt cx="56631" cy="49385"/>
          </a:xfrm>
        </p:grpSpPr>
        <p:sp>
          <p:nvSpPr>
            <p:cNvPr id="1331" name="Line 51">
              <a:extLst>
                <a:ext uri="{FF2B5EF4-FFF2-40B4-BE49-F238E27FC236}">
                  <a16:creationId xmlns:a16="http://schemas.microsoft.com/office/drawing/2014/main" id="{55530B5E-1752-70B1-28D0-DBDAF61C00F6}"/>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2" name="Line 34">
              <a:extLst>
                <a:ext uri="{FF2B5EF4-FFF2-40B4-BE49-F238E27FC236}">
                  <a16:creationId xmlns:a16="http://schemas.microsoft.com/office/drawing/2014/main" id="{71F7687A-6CF4-8DBF-206C-80C8994EB431}"/>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33" name="Group 1332">
            <a:extLst>
              <a:ext uri="{FF2B5EF4-FFF2-40B4-BE49-F238E27FC236}">
                <a16:creationId xmlns:a16="http://schemas.microsoft.com/office/drawing/2014/main" id="{029B274A-A4B0-43F6-F4A3-7871F0C1671F}"/>
              </a:ext>
            </a:extLst>
          </p:cNvPr>
          <p:cNvGrpSpPr/>
          <p:nvPr/>
        </p:nvGrpSpPr>
        <p:grpSpPr>
          <a:xfrm>
            <a:off x="9999666" y="5384947"/>
            <a:ext cx="56631" cy="49385"/>
            <a:chOff x="5150776" y="3229144"/>
            <a:chExt cx="56631" cy="49385"/>
          </a:xfrm>
        </p:grpSpPr>
        <p:sp>
          <p:nvSpPr>
            <p:cNvPr id="1334" name="Line 51">
              <a:extLst>
                <a:ext uri="{FF2B5EF4-FFF2-40B4-BE49-F238E27FC236}">
                  <a16:creationId xmlns:a16="http://schemas.microsoft.com/office/drawing/2014/main" id="{3B280F76-1758-0DFA-5392-662139798C1E}"/>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5" name="Line 34">
              <a:extLst>
                <a:ext uri="{FF2B5EF4-FFF2-40B4-BE49-F238E27FC236}">
                  <a16:creationId xmlns:a16="http://schemas.microsoft.com/office/drawing/2014/main" id="{71D5F0DF-2B6F-108D-6AB6-73D4D7CAAF6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36" name="Group 1335">
            <a:extLst>
              <a:ext uri="{FF2B5EF4-FFF2-40B4-BE49-F238E27FC236}">
                <a16:creationId xmlns:a16="http://schemas.microsoft.com/office/drawing/2014/main" id="{71D62D1C-05EA-F6CE-EB94-34EC5B507CD8}"/>
              </a:ext>
            </a:extLst>
          </p:cNvPr>
          <p:cNvGrpSpPr/>
          <p:nvPr/>
        </p:nvGrpSpPr>
        <p:grpSpPr>
          <a:xfrm>
            <a:off x="9961106" y="5368422"/>
            <a:ext cx="56631" cy="49385"/>
            <a:chOff x="5150776" y="3229144"/>
            <a:chExt cx="56631" cy="49385"/>
          </a:xfrm>
        </p:grpSpPr>
        <p:sp>
          <p:nvSpPr>
            <p:cNvPr id="1337" name="Line 51">
              <a:extLst>
                <a:ext uri="{FF2B5EF4-FFF2-40B4-BE49-F238E27FC236}">
                  <a16:creationId xmlns:a16="http://schemas.microsoft.com/office/drawing/2014/main" id="{859B8B02-6205-B778-742D-442EA6499A7F}"/>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8" name="Line 34">
              <a:extLst>
                <a:ext uri="{FF2B5EF4-FFF2-40B4-BE49-F238E27FC236}">
                  <a16:creationId xmlns:a16="http://schemas.microsoft.com/office/drawing/2014/main" id="{0BB747E2-BAD4-80A7-46C6-71E85BE2FADD}"/>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39" name="Group 1338">
            <a:extLst>
              <a:ext uri="{FF2B5EF4-FFF2-40B4-BE49-F238E27FC236}">
                <a16:creationId xmlns:a16="http://schemas.microsoft.com/office/drawing/2014/main" id="{CF3FBA22-3C0E-517B-F4B9-46EE595BA8B9}"/>
              </a:ext>
            </a:extLst>
          </p:cNvPr>
          <p:cNvGrpSpPr/>
          <p:nvPr/>
        </p:nvGrpSpPr>
        <p:grpSpPr>
          <a:xfrm>
            <a:off x="10071276" y="5405145"/>
            <a:ext cx="56631" cy="49385"/>
            <a:chOff x="5150776" y="3229144"/>
            <a:chExt cx="56631" cy="49385"/>
          </a:xfrm>
        </p:grpSpPr>
        <p:sp>
          <p:nvSpPr>
            <p:cNvPr id="1340" name="Line 51">
              <a:extLst>
                <a:ext uri="{FF2B5EF4-FFF2-40B4-BE49-F238E27FC236}">
                  <a16:creationId xmlns:a16="http://schemas.microsoft.com/office/drawing/2014/main" id="{6BA2DD96-DDFB-6A67-4A9B-45DE64047C9C}"/>
                </a:ext>
              </a:extLst>
            </p:cNvPr>
            <p:cNvSpPr>
              <a:spLocks noChangeShapeType="1"/>
            </p:cNvSpPr>
            <p:nvPr/>
          </p:nvSpPr>
          <p:spPr bwMode="auto">
            <a:xfrm flipH="1">
              <a:off x="5150776" y="3253836"/>
              <a:ext cx="56631" cy="0"/>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1" name="Line 34">
              <a:extLst>
                <a:ext uri="{FF2B5EF4-FFF2-40B4-BE49-F238E27FC236}">
                  <a16:creationId xmlns:a16="http://schemas.microsoft.com/office/drawing/2014/main" id="{7D98FD88-7FAF-BA69-1C40-D152ADF5812A}"/>
                </a:ext>
              </a:extLst>
            </p:cNvPr>
            <p:cNvSpPr>
              <a:spLocks noChangeShapeType="1"/>
            </p:cNvSpPr>
            <p:nvPr/>
          </p:nvSpPr>
          <p:spPr bwMode="auto">
            <a:xfrm>
              <a:off x="5179091" y="3229144"/>
              <a:ext cx="0" cy="49385"/>
            </a:xfrm>
            <a:prstGeom prst="line">
              <a:avLst/>
            </a:prstGeom>
            <a:noFill/>
            <a:ln w="19050">
              <a:solidFill>
                <a:schemeClr val="accent3"/>
              </a:solidFill>
              <a:miter lim="800000"/>
              <a:headEnd/>
              <a:tailEnd/>
            </a:ln>
            <a:extLst>
              <a:ext uri="{909E8E84-426E-40DD-AFC4-6F175D3DCCD1}">
                <a14:hiddenFill xmlns:a14="http://schemas.microsoft.com/office/drawing/2010/main">
                  <a:noFill/>
                </a14:hiddenFill>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291044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90">
            <a:extLst>
              <a:ext uri="{FF2B5EF4-FFF2-40B4-BE49-F238E27FC236}">
                <a16:creationId xmlns:a16="http://schemas.microsoft.com/office/drawing/2014/main" id="{643E4479-0641-C420-FB8D-521A950D0001}"/>
              </a:ext>
            </a:extLst>
          </p:cNvPr>
          <p:cNvGrpSpPr/>
          <p:nvPr/>
        </p:nvGrpSpPr>
        <p:grpSpPr>
          <a:xfrm>
            <a:off x="8343478" y="4445862"/>
            <a:ext cx="1330811" cy="595922"/>
            <a:chOff x="10251732" y="5103817"/>
            <a:chExt cx="813743" cy="403438"/>
          </a:xfrm>
        </p:grpSpPr>
        <p:sp>
          <p:nvSpPr>
            <p:cNvPr id="92" name="TextBox 91">
              <a:extLst>
                <a:ext uri="{FF2B5EF4-FFF2-40B4-BE49-F238E27FC236}">
                  <a16:creationId xmlns:a16="http://schemas.microsoft.com/office/drawing/2014/main" id="{45DE9094-E658-B7F9-0923-56008258D6AD}"/>
                </a:ext>
              </a:extLst>
            </p:cNvPr>
            <p:cNvSpPr txBox="1"/>
            <p:nvPr/>
          </p:nvSpPr>
          <p:spPr>
            <a:xfrm>
              <a:off x="10251732" y="510381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3" name="TextBox 92">
              <a:extLst>
                <a:ext uri="{FF2B5EF4-FFF2-40B4-BE49-F238E27FC236}">
                  <a16:creationId xmlns:a16="http://schemas.microsoft.com/office/drawing/2014/main" id="{E9A8BA14-56EB-200A-078C-CAB3D64580B5}"/>
                </a:ext>
              </a:extLst>
            </p:cNvPr>
            <p:cNvSpPr txBox="1"/>
            <p:nvPr/>
          </p:nvSpPr>
          <p:spPr>
            <a:xfrm>
              <a:off x="10493067" y="510548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4" name="TextBox 93">
              <a:extLst>
                <a:ext uri="{FF2B5EF4-FFF2-40B4-BE49-F238E27FC236}">
                  <a16:creationId xmlns:a16="http://schemas.microsoft.com/office/drawing/2014/main" id="{9546E522-A904-59A6-B75E-48E3691F520D}"/>
                </a:ext>
              </a:extLst>
            </p:cNvPr>
            <p:cNvSpPr txBox="1"/>
            <p:nvPr/>
          </p:nvSpPr>
          <p:spPr>
            <a:xfrm>
              <a:off x="10521902" y="510548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5" name="TextBox 94">
              <a:extLst>
                <a:ext uri="{FF2B5EF4-FFF2-40B4-BE49-F238E27FC236}">
                  <a16:creationId xmlns:a16="http://schemas.microsoft.com/office/drawing/2014/main" id="{0F02DAC8-A6BF-ADB1-AB6B-CBCE0AF525A2}"/>
                </a:ext>
              </a:extLst>
            </p:cNvPr>
            <p:cNvSpPr txBox="1"/>
            <p:nvPr/>
          </p:nvSpPr>
          <p:spPr>
            <a:xfrm>
              <a:off x="10544907" y="510482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6" name="TextBox 95">
              <a:extLst>
                <a:ext uri="{FF2B5EF4-FFF2-40B4-BE49-F238E27FC236}">
                  <a16:creationId xmlns:a16="http://schemas.microsoft.com/office/drawing/2014/main" id="{30E2EBC0-AB53-A530-0679-1C307166736F}"/>
                </a:ext>
              </a:extLst>
            </p:cNvPr>
            <p:cNvSpPr txBox="1"/>
            <p:nvPr/>
          </p:nvSpPr>
          <p:spPr>
            <a:xfrm>
              <a:off x="10804097" y="510715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7" name="TextBox 96">
              <a:extLst>
                <a:ext uri="{FF2B5EF4-FFF2-40B4-BE49-F238E27FC236}">
                  <a16:creationId xmlns:a16="http://schemas.microsoft.com/office/drawing/2014/main" id="{28707794-DCA4-0FF9-256D-F456F3859B6C}"/>
                </a:ext>
              </a:extLst>
            </p:cNvPr>
            <p:cNvSpPr txBox="1"/>
            <p:nvPr/>
          </p:nvSpPr>
          <p:spPr>
            <a:xfrm>
              <a:off x="10830159" y="510548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CASPIAN 3-Yr Update: OS</a:t>
            </a:r>
          </a:p>
        </p:txBody>
      </p:sp>
      <p:sp>
        <p:nvSpPr>
          <p:cNvPr id="9" name="Content Placeholder 2">
            <a:extLst>
              <a:ext uri="{FF2B5EF4-FFF2-40B4-BE49-F238E27FC236}">
                <a16:creationId xmlns:a16="http://schemas.microsoft.com/office/drawing/2014/main" id="{B9595635-8E7E-43B3-93C8-8EC98445BBEA}"/>
              </a:ext>
            </a:extLst>
          </p:cNvPr>
          <p:cNvSpPr>
            <a:spLocks noGrp="1"/>
          </p:cNvSpPr>
          <p:nvPr>
            <p:ph idx="1"/>
          </p:nvPr>
        </p:nvSpPr>
        <p:spPr>
          <a:xfrm>
            <a:off x="2080470" y="6113477"/>
            <a:ext cx="8640659" cy="274199"/>
          </a:xfrm>
        </p:spPr>
        <p:txBody>
          <a:bodyPr/>
          <a:lstStyle/>
          <a:p>
            <a:pPr marL="0" indent="0" algn="ctr">
              <a:buNone/>
            </a:pPr>
            <a:r>
              <a:rPr lang="en-US" sz="1600" dirty="0"/>
              <a:t>Median follow-up: 39.4 mo (range: 0.1-47.5)</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04362" y="6376528"/>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914400" fontAlgn="base">
              <a:spcBef>
                <a:spcPct val="0"/>
              </a:spcBef>
              <a:spcAft>
                <a:spcPct val="0"/>
              </a:spcAf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ESMO Open. 2022;7:100408. Paz-Ares. ESMO 2021. Abstr LBA61.</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66F6039-B864-A5BB-A32A-D83FE9851B1D}"/>
              </a:ext>
            </a:extLst>
          </p:cNvPr>
          <p:cNvSpPr txBox="1"/>
          <p:nvPr/>
        </p:nvSpPr>
        <p:spPr>
          <a:xfrm>
            <a:off x="7874375" y="2941320"/>
            <a:ext cx="3631825" cy="338554"/>
          </a:xfrm>
          <a:prstGeom prst="rect">
            <a:avLst/>
          </a:prstGeom>
          <a:solidFill>
            <a:schemeClr val="tx1"/>
          </a:solid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000000"/>
                </a:solidFill>
                <a:effectLst/>
                <a:uLnTx/>
                <a:uFillTx/>
                <a:latin typeface="Calibri"/>
                <a:ea typeface="ヒラギノ角ゴ Pro W3" pitchFamily="-127" charset="-128"/>
                <a:cs typeface="+mn-cs"/>
              </a:rPr>
              <a:t>HR: </a:t>
            </a:r>
            <a:r>
              <a:rPr kumimoji="0" lang="en-GB" sz="16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0.71 (95% CI: 0.60-0.86; </a:t>
            </a:r>
            <a:r>
              <a:rPr kumimoji="0" lang="en-GB" sz="1600" b="0" i="1" u="none" strike="noStrike" kern="0" cap="none" spc="0" normalizeH="0" baseline="0" noProof="0" dirty="0">
                <a:ln>
                  <a:noFill/>
                </a:ln>
                <a:solidFill>
                  <a:srgbClr val="000000"/>
                </a:solidFill>
                <a:effectLst/>
                <a:uLnTx/>
                <a:uFillTx/>
                <a:latin typeface="Calibri"/>
                <a:ea typeface="ヒラギノ角ゴ Pro W3" pitchFamily="-127" charset="-128"/>
                <a:cs typeface="+mn-cs"/>
              </a:rPr>
              <a:t>P </a:t>
            </a:r>
            <a:r>
              <a:rPr lang="en-GB" sz="1600" kern="0" dirty="0">
                <a:solidFill>
                  <a:srgbClr val="000000"/>
                </a:solidFill>
                <a:latin typeface="Calibri"/>
                <a:ea typeface="ヒラギノ角ゴ Pro W3" pitchFamily="-127" charset="-128"/>
              </a:rPr>
              <a:t>= </a:t>
            </a:r>
            <a:r>
              <a:rPr kumimoji="0" lang="en-GB" sz="1600" b="0" i="0" u="none" strike="noStrike" kern="0" cap="none" spc="0" normalizeH="0" baseline="0" noProof="0" dirty="0">
                <a:ln>
                  <a:noFill/>
                </a:ln>
                <a:solidFill>
                  <a:srgbClr val="000000"/>
                </a:solidFill>
                <a:effectLst/>
                <a:uLnTx/>
                <a:uFillTx/>
                <a:latin typeface="Calibri"/>
                <a:ea typeface="ヒラギノ角ゴ Pro W3" pitchFamily="-127" charset="-128"/>
                <a:cs typeface="+mn-cs"/>
              </a:rPr>
              <a:t>.0003)</a:t>
            </a:r>
            <a:endParaRPr kumimoji="0" lang="en-GB" sz="1600" b="0" i="0" u="none" strike="noStrike" kern="0" cap="none" spc="0" normalizeH="0" baseline="30000" noProof="0" dirty="0">
              <a:ln>
                <a:noFill/>
              </a:ln>
              <a:solidFill>
                <a:srgbClr val="000000"/>
              </a:solidFill>
              <a:effectLst/>
              <a:uLnTx/>
              <a:uFillTx/>
              <a:latin typeface="Calibri"/>
              <a:ea typeface="ヒラギノ角ゴ Pro W3" pitchFamily="-127" charset="-128"/>
              <a:cs typeface="+mn-cs"/>
            </a:endParaRPr>
          </a:p>
        </p:txBody>
      </p:sp>
      <p:sp>
        <p:nvSpPr>
          <p:cNvPr id="6" name="TextBox 5">
            <a:extLst>
              <a:ext uri="{FF2B5EF4-FFF2-40B4-BE49-F238E27FC236}">
                <a16:creationId xmlns:a16="http://schemas.microsoft.com/office/drawing/2014/main" id="{22B72237-F8B9-7485-AB19-E7826447A3DA}"/>
              </a:ext>
            </a:extLst>
          </p:cNvPr>
          <p:cNvSpPr txBox="1"/>
          <p:nvPr/>
        </p:nvSpPr>
        <p:spPr>
          <a:xfrm>
            <a:off x="7959057" y="1986505"/>
            <a:ext cx="1511953" cy="830997"/>
          </a:xfrm>
          <a:prstGeom prst="rect">
            <a:avLst/>
          </a:prstGeom>
          <a:solidFill>
            <a:schemeClr val="tx1"/>
          </a:solidFill>
          <a:ln>
            <a:noFill/>
          </a:ln>
        </p:spPr>
        <p:txBody>
          <a:bodyPr wrap="non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lang="en-GB" sz="1600" b="1" kern="0" dirty="0">
                <a:solidFill>
                  <a:schemeClr val="bg1"/>
                </a:solidFill>
                <a:latin typeface="Calibri"/>
                <a:ea typeface="ヒラギノ角ゴ Pro W3" pitchFamily="-127" charset="-128"/>
              </a:rPr>
              <a:t>Events, n (%)</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600" b="1" kern="0" dirty="0">
                <a:solidFill>
                  <a:schemeClr val="bg1"/>
                </a:solidFill>
                <a:latin typeface="Calibri"/>
                <a:ea typeface="ヒラギノ角ゴ Pro W3" pitchFamily="-127" charset="-128"/>
              </a:rPr>
              <a:t>Median OS, mo</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a:ea typeface="ヒラギノ角ゴ Pro W3" pitchFamily="-127" charset="-128"/>
              </a:rPr>
              <a:t>(95% CI)</a:t>
            </a:r>
          </a:p>
        </p:txBody>
      </p:sp>
      <p:sp>
        <p:nvSpPr>
          <p:cNvPr id="7" name="TextBox 6">
            <a:extLst>
              <a:ext uri="{FF2B5EF4-FFF2-40B4-BE49-F238E27FC236}">
                <a16:creationId xmlns:a16="http://schemas.microsoft.com/office/drawing/2014/main" id="{8F6F70B8-E91B-0339-DCC0-CA4218D21833}"/>
              </a:ext>
            </a:extLst>
          </p:cNvPr>
          <p:cNvSpPr txBox="1"/>
          <p:nvPr/>
        </p:nvSpPr>
        <p:spPr bwMode="auto">
          <a:xfrm>
            <a:off x="9373609" y="1506812"/>
            <a:ext cx="1099980" cy="1323439"/>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1"/>
                </a:solidFill>
                <a:effectLst/>
                <a:uLnTx/>
                <a:uFillTx/>
                <a:latin typeface="Calibri"/>
                <a:ea typeface="ヒラギノ角ゴ Pro W3" pitchFamily="-127" charset="-128"/>
              </a:rPr>
              <a:t>D + EP</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chemeClr val="accent1"/>
                </a:solidFill>
                <a:latin typeface="Calibri"/>
                <a:ea typeface="ヒラギノ角ゴ Pro W3" pitchFamily="-127" charset="-128"/>
              </a:rPr>
              <a:t>(n = 268)</a:t>
            </a:r>
            <a:endParaRPr kumimoji="0" lang="en-GB" sz="1600" i="0" u="none" strike="noStrike" kern="0" cap="none" spc="0" normalizeH="0" baseline="0" noProof="0" dirty="0">
              <a:ln>
                <a:noFill/>
              </a:ln>
              <a:solidFill>
                <a:schemeClr val="accent1"/>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rgbClr val="000000"/>
                </a:solidFill>
                <a:latin typeface="Calibri"/>
                <a:ea typeface="ヒラギノ角ゴ Pro W3" pitchFamily="-127" charset="-128"/>
              </a:rPr>
              <a:t>221 (82.5)</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12.9</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(11.3</a:t>
            </a:r>
            <a:r>
              <a:rPr lang="en-GB" sz="1600" kern="0" dirty="0">
                <a:solidFill>
                  <a:srgbClr val="000000"/>
                </a:solidFill>
                <a:latin typeface="Calibri"/>
                <a:ea typeface="ヒラギノ角ゴ Pro W3" pitchFamily="-127" charset="-128"/>
              </a:rPr>
              <a:t>-14.7)</a:t>
            </a:r>
            <a:endPar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sp>
        <p:nvSpPr>
          <p:cNvPr id="8" name="TextBox 7">
            <a:extLst>
              <a:ext uri="{FF2B5EF4-FFF2-40B4-BE49-F238E27FC236}">
                <a16:creationId xmlns:a16="http://schemas.microsoft.com/office/drawing/2014/main" id="{4AC0F9C3-8AA6-3641-3283-183DF81879A2}"/>
              </a:ext>
            </a:extLst>
          </p:cNvPr>
          <p:cNvSpPr txBox="1"/>
          <p:nvPr/>
        </p:nvSpPr>
        <p:spPr bwMode="auto">
          <a:xfrm>
            <a:off x="10387520" y="1497088"/>
            <a:ext cx="1032654" cy="1323439"/>
          </a:xfrm>
          <a:prstGeom prst="rect">
            <a:avLst/>
          </a:prstGeom>
          <a:solidFill>
            <a:schemeClr val="tx1"/>
          </a:solid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3"/>
                </a:solidFill>
                <a:effectLst/>
                <a:uLnTx/>
                <a:uFillTx/>
                <a:latin typeface="Calibri"/>
                <a:ea typeface="ヒラギノ角ゴ Pro W3" pitchFamily="-127" charset="-128"/>
              </a:rPr>
              <a:t>EP</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chemeClr val="accent3"/>
                </a:solidFill>
                <a:latin typeface="Calibri"/>
                <a:ea typeface="ヒラギノ角ゴ Pro W3" pitchFamily="-127" charset="-128"/>
              </a:rPr>
              <a:t>(n = 269)</a:t>
            </a:r>
            <a:endParaRPr kumimoji="0" lang="en-GB" sz="1600" i="0" u="none" strike="noStrike" kern="0" cap="none" spc="0" normalizeH="0" baseline="0" noProof="0" dirty="0">
              <a:ln>
                <a:noFill/>
              </a:ln>
              <a:solidFill>
                <a:schemeClr val="accent3"/>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rgbClr val="000000"/>
                </a:solidFill>
                <a:latin typeface="Calibri"/>
                <a:ea typeface="ヒラギノ角ゴ Pro W3" pitchFamily="-127" charset="-128"/>
              </a:rPr>
              <a:t>248 (92.2)</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10.5</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rgbClr val="000000"/>
                </a:solidFill>
                <a:latin typeface="Calibri"/>
                <a:ea typeface="ヒラギノ角ゴ Pro W3" pitchFamily="-127" charset="-128"/>
              </a:rPr>
              <a:t>(9.3-11.2)</a:t>
            </a:r>
            <a:endPar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endParaRPr>
          </a:p>
        </p:txBody>
      </p:sp>
      <p:cxnSp>
        <p:nvCxnSpPr>
          <p:cNvPr id="11" name="Straight Connector 10">
            <a:extLst>
              <a:ext uri="{FF2B5EF4-FFF2-40B4-BE49-F238E27FC236}">
                <a16:creationId xmlns:a16="http://schemas.microsoft.com/office/drawing/2014/main" id="{E4FAF7A0-4BED-EB23-E4DC-2CFFEBEB4FFF}"/>
              </a:ext>
            </a:extLst>
          </p:cNvPr>
          <p:cNvCxnSpPr>
            <a:cxnSpLocks/>
          </p:cNvCxnSpPr>
          <p:nvPr/>
        </p:nvCxnSpPr>
        <p:spPr bwMode="auto">
          <a:xfrm>
            <a:off x="2051108" y="1669409"/>
            <a:ext cx="0" cy="317942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DF802A8-AA8D-0A33-7C3D-4238090F28EE}"/>
              </a:ext>
            </a:extLst>
          </p:cNvPr>
          <p:cNvCxnSpPr>
            <a:cxnSpLocks/>
          </p:cNvCxnSpPr>
          <p:nvPr/>
        </p:nvCxnSpPr>
        <p:spPr bwMode="auto">
          <a:xfrm>
            <a:off x="2055303" y="4840448"/>
            <a:ext cx="872455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1C109DF-5654-5E1F-1ED3-9F4FE0B59ED5}"/>
              </a:ext>
            </a:extLst>
          </p:cNvPr>
          <p:cNvCxnSpPr>
            <a:cxnSpLocks/>
          </p:cNvCxnSpPr>
          <p:nvPr/>
        </p:nvCxnSpPr>
        <p:spPr bwMode="auto">
          <a:xfrm flipH="1">
            <a:off x="1979802" y="16777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1474431-C4BC-E23A-71C2-14BFF83D821A}"/>
              </a:ext>
            </a:extLst>
          </p:cNvPr>
          <p:cNvCxnSpPr>
            <a:cxnSpLocks/>
          </p:cNvCxnSpPr>
          <p:nvPr/>
        </p:nvCxnSpPr>
        <p:spPr bwMode="auto">
          <a:xfrm flipH="1">
            <a:off x="1979802" y="23103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962ACFB-4A41-A1C2-421D-BF5D8C89035B}"/>
              </a:ext>
            </a:extLst>
          </p:cNvPr>
          <p:cNvCxnSpPr>
            <a:cxnSpLocks/>
          </p:cNvCxnSpPr>
          <p:nvPr/>
        </p:nvCxnSpPr>
        <p:spPr bwMode="auto">
          <a:xfrm flipH="1">
            <a:off x="1979802" y="29428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5363A7B-F4D3-7104-2BF2-9577AB4E00C8}"/>
              </a:ext>
            </a:extLst>
          </p:cNvPr>
          <p:cNvCxnSpPr>
            <a:cxnSpLocks/>
          </p:cNvCxnSpPr>
          <p:nvPr/>
        </p:nvCxnSpPr>
        <p:spPr bwMode="auto">
          <a:xfrm flipH="1">
            <a:off x="1979802" y="3575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4481077-1A60-30CE-D9AF-49EE6F6D116D}"/>
              </a:ext>
            </a:extLst>
          </p:cNvPr>
          <p:cNvCxnSpPr>
            <a:cxnSpLocks/>
          </p:cNvCxnSpPr>
          <p:nvPr/>
        </p:nvCxnSpPr>
        <p:spPr bwMode="auto">
          <a:xfrm flipH="1">
            <a:off x="1979802" y="4207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B9146CB-0337-E115-E846-9642F01EB0A3}"/>
              </a:ext>
            </a:extLst>
          </p:cNvPr>
          <p:cNvCxnSpPr>
            <a:cxnSpLocks/>
          </p:cNvCxnSpPr>
          <p:nvPr/>
        </p:nvCxnSpPr>
        <p:spPr bwMode="auto">
          <a:xfrm flipH="1">
            <a:off x="1979802" y="48404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66F518C-D67B-126D-8751-4DD0855F547D}"/>
              </a:ext>
            </a:extLst>
          </p:cNvPr>
          <p:cNvCxnSpPr>
            <a:cxnSpLocks/>
          </p:cNvCxnSpPr>
          <p:nvPr/>
        </p:nvCxnSpPr>
        <p:spPr bwMode="auto">
          <a:xfrm>
            <a:off x="2051108"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DAAC3E8-7380-DC40-658C-1CB7B7B93DBF}"/>
              </a:ext>
            </a:extLst>
          </p:cNvPr>
          <p:cNvCxnSpPr>
            <a:cxnSpLocks/>
          </p:cNvCxnSpPr>
          <p:nvPr/>
        </p:nvCxnSpPr>
        <p:spPr bwMode="auto">
          <a:xfrm>
            <a:off x="2563741"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32E7DC5-7A80-2F06-FA07-7B639DCD5C44}"/>
              </a:ext>
            </a:extLst>
          </p:cNvPr>
          <p:cNvCxnSpPr>
            <a:cxnSpLocks/>
          </p:cNvCxnSpPr>
          <p:nvPr/>
        </p:nvCxnSpPr>
        <p:spPr bwMode="auto">
          <a:xfrm>
            <a:off x="3076374"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6993F70-F89F-7433-17CF-16171BA0F95B}"/>
              </a:ext>
            </a:extLst>
          </p:cNvPr>
          <p:cNvCxnSpPr>
            <a:cxnSpLocks/>
          </p:cNvCxnSpPr>
          <p:nvPr/>
        </p:nvCxnSpPr>
        <p:spPr bwMode="auto">
          <a:xfrm>
            <a:off x="3589007"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C188308-9443-78E6-BF02-A60C9233A73E}"/>
              </a:ext>
            </a:extLst>
          </p:cNvPr>
          <p:cNvCxnSpPr>
            <a:cxnSpLocks/>
          </p:cNvCxnSpPr>
          <p:nvPr/>
        </p:nvCxnSpPr>
        <p:spPr bwMode="auto">
          <a:xfrm>
            <a:off x="4101640"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85F1FF-023A-2D5B-2E5B-28169B1386BA}"/>
              </a:ext>
            </a:extLst>
          </p:cNvPr>
          <p:cNvCxnSpPr>
            <a:cxnSpLocks/>
          </p:cNvCxnSpPr>
          <p:nvPr/>
        </p:nvCxnSpPr>
        <p:spPr bwMode="auto">
          <a:xfrm>
            <a:off x="4614273"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27383DD-812F-A657-3614-0ED6EB02A70B}"/>
              </a:ext>
            </a:extLst>
          </p:cNvPr>
          <p:cNvCxnSpPr>
            <a:cxnSpLocks/>
          </p:cNvCxnSpPr>
          <p:nvPr/>
        </p:nvCxnSpPr>
        <p:spPr bwMode="auto">
          <a:xfrm>
            <a:off x="5126906"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AE5BCAF-E652-454B-5B44-E361B982222F}"/>
              </a:ext>
            </a:extLst>
          </p:cNvPr>
          <p:cNvCxnSpPr>
            <a:cxnSpLocks/>
          </p:cNvCxnSpPr>
          <p:nvPr/>
        </p:nvCxnSpPr>
        <p:spPr bwMode="auto">
          <a:xfrm>
            <a:off x="5639539"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1F4FA9D-BDE5-B9CF-6A0B-A8802E173BCB}"/>
              </a:ext>
            </a:extLst>
          </p:cNvPr>
          <p:cNvCxnSpPr>
            <a:cxnSpLocks/>
          </p:cNvCxnSpPr>
          <p:nvPr/>
        </p:nvCxnSpPr>
        <p:spPr bwMode="auto">
          <a:xfrm>
            <a:off x="6152172"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FD1F9F1-1F48-4A37-0BDB-74CF7D5BC6DE}"/>
              </a:ext>
            </a:extLst>
          </p:cNvPr>
          <p:cNvCxnSpPr>
            <a:cxnSpLocks/>
          </p:cNvCxnSpPr>
          <p:nvPr/>
        </p:nvCxnSpPr>
        <p:spPr bwMode="auto">
          <a:xfrm>
            <a:off x="6664805"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6261710-D38C-8CA4-1E4C-7D63A1347645}"/>
              </a:ext>
            </a:extLst>
          </p:cNvPr>
          <p:cNvCxnSpPr>
            <a:cxnSpLocks/>
          </p:cNvCxnSpPr>
          <p:nvPr/>
        </p:nvCxnSpPr>
        <p:spPr bwMode="auto">
          <a:xfrm>
            <a:off x="7177438"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3AD30DE-CF3D-488C-FFC9-BFD54CB2DDF0}"/>
              </a:ext>
            </a:extLst>
          </p:cNvPr>
          <p:cNvCxnSpPr>
            <a:cxnSpLocks/>
          </p:cNvCxnSpPr>
          <p:nvPr/>
        </p:nvCxnSpPr>
        <p:spPr bwMode="auto">
          <a:xfrm>
            <a:off x="7690071"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B24E72E-FFCD-E35C-3170-CC956C3E09D4}"/>
              </a:ext>
            </a:extLst>
          </p:cNvPr>
          <p:cNvCxnSpPr>
            <a:cxnSpLocks/>
          </p:cNvCxnSpPr>
          <p:nvPr/>
        </p:nvCxnSpPr>
        <p:spPr bwMode="auto">
          <a:xfrm>
            <a:off x="8202704"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2223913-885C-76F7-168C-96BE82AC844F}"/>
              </a:ext>
            </a:extLst>
          </p:cNvPr>
          <p:cNvCxnSpPr>
            <a:cxnSpLocks/>
          </p:cNvCxnSpPr>
          <p:nvPr/>
        </p:nvCxnSpPr>
        <p:spPr bwMode="auto">
          <a:xfrm>
            <a:off x="8715337"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4C13903-923D-B65A-AF27-FDD038276F3D}"/>
              </a:ext>
            </a:extLst>
          </p:cNvPr>
          <p:cNvCxnSpPr>
            <a:cxnSpLocks/>
          </p:cNvCxnSpPr>
          <p:nvPr/>
        </p:nvCxnSpPr>
        <p:spPr bwMode="auto">
          <a:xfrm>
            <a:off x="9227970"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4307E79-B2F8-EE79-9065-E6CCE541FB83}"/>
              </a:ext>
            </a:extLst>
          </p:cNvPr>
          <p:cNvCxnSpPr>
            <a:cxnSpLocks/>
          </p:cNvCxnSpPr>
          <p:nvPr/>
        </p:nvCxnSpPr>
        <p:spPr bwMode="auto">
          <a:xfrm>
            <a:off x="9740603"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3ED9751-12FD-9992-1FE4-68E26798685E}"/>
              </a:ext>
            </a:extLst>
          </p:cNvPr>
          <p:cNvCxnSpPr>
            <a:cxnSpLocks/>
          </p:cNvCxnSpPr>
          <p:nvPr/>
        </p:nvCxnSpPr>
        <p:spPr bwMode="auto">
          <a:xfrm>
            <a:off x="10253236" y="48488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C640DE3-F660-F575-F293-837CEB67DAC1}"/>
              </a:ext>
            </a:extLst>
          </p:cNvPr>
          <p:cNvCxnSpPr>
            <a:cxnSpLocks/>
          </p:cNvCxnSpPr>
          <p:nvPr/>
        </p:nvCxnSpPr>
        <p:spPr bwMode="auto">
          <a:xfrm>
            <a:off x="10765871" y="484883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90FA115A-9162-1A59-62CD-3179717646EC}"/>
              </a:ext>
            </a:extLst>
          </p:cNvPr>
          <p:cNvSpPr txBox="1"/>
          <p:nvPr/>
        </p:nvSpPr>
        <p:spPr bwMode="auto">
          <a:xfrm>
            <a:off x="1441508" y="1493240"/>
            <a:ext cx="595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5BE97138-6AFF-AC7D-B233-5361B0697C82}"/>
              </a:ext>
            </a:extLst>
          </p:cNvPr>
          <p:cNvSpPr txBox="1"/>
          <p:nvPr/>
        </p:nvSpPr>
        <p:spPr bwMode="auto">
          <a:xfrm>
            <a:off x="1441508" y="2123812"/>
            <a:ext cx="595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2" name="TextBox 41">
            <a:extLst>
              <a:ext uri="{FF2B5EF4-FFF2-40B4-BE49-F238E27FC236}">
                <a16:creationId xmlns:a16="http://schemas.microsoft.com/office/drawing/2014/main" id="{8C8685B6-A323-B2F8-6BF8-F3BA90FA5186}"/>
              </a:ext>
            </a:extLst>
          </p:cNvPr>
          <p:cNvSpPr txBox="1"/>
          <p:nvPr/>
        </p:nvSpPr>
        <p:spPr bwMode="auto">
          <a:xfrm>
            <a:off x="1441508" y="2754384"/>
            <a:ext cx="595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3" name="TextBox 42">
            <a:extLst>
              <a:ext uri="{FF2B5EF4-FFF2-40B4-BE49-F238E27FC236}">
                <a16:creationId xmlns:a16="http://schemas.microsoft.com/office/drawing/2014/main" id="{56DB9CA4-0311-A2D5-AAC5-1160DECBD142}"/>
              </a:ext>
            </a:extLst>
          </p:cNvPr>
          <p:cNvSpPr txBox="1"/>
          <p:nvPr/>
        </p:nvSpPr>
        <p:spPr bwMode="auto">
          <a:xfrm>
            <a:off x="1441508" y="3384956"/>
            <a:ext cx="595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4" name="TextBox 43">
            <a:extLst>
              <a:ext uri="{FF2B5EF4-FFF2-40B4-BE49-F238E27FC236}">
                <a16:creationId xmlns:a16="http://schemas.microsoft.com/office/drawing/2014/main" id="{430D1EE5-4502-971B-980A-C66840C8D71C}"/>
              </a:ext>
            </a:extLst>
          </p:cNvPr>
          <p:cNvSpPr txBox="1"/>
          <p:nvPr/>
        </p:nvSpPr>
        <p:spPr bwMode="auto">
          <a:xfrm>
            <a:off x="1441508" y="4015528"/>
            <a:ext cx="595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5" name="TextBox 44">
            <a:extLst>
              <a:ext uri="{FF2B5EF4-FFF2-40B4-BE49-F238E27FC236}">
                <a16:creationId xmlns:a16="http://schemas.microsoft.com/office/drawing/2014/main" id="{590CD0E2-7E42-AABD-855B-29E2CFDA4B0F}"/>
              </a:ext>
            </a:extLst>
          </p:cNvPr>
          <p:cNvSpPr txBox="1"/>
          <p:nvPr/>
        </p:nvSpPr>
        <p:spPr bwMode="auto">
          <a:xfrm>
            <a:off x="1441508" y="4646102"/>
            <a:ext cx="595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6E63BC03-5653-2B35-2C17-95E4C3E32E3F}"/>
              </a:ext>
            </a:extLst>
          </p:cNvPr>
          <p:cNvSpPr txBox="1"/>
          <p:nvPr/>
        </p:nvSpPr>
        <p:spPr bwMode="auto">
          <a:xfrm rot="16200000">
            <a:off x="-160843" y="3092686"/>
            <a:ext cx="3215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OS</a:t>
            </a:r>
          </a:p>
        </p:txBody>
      </p:sp>
      <p:sp>
        <p:nvSpPr>
          <p:cNvPr id="47" name="TextBox 46">
            <a:extLst>
              <a:ext uri="{FF2B5EF4-FFF2-40B4-BE49-F238E27FC236}">
                <a16:creationId xmlns:a16="http://schemas.microsoft.com/office/drawing/2014/main" id="{3A0E1124-BBB5-B3E4-4748-245005E9C21F}"/>
              </a:ext>
            </a:extLst>
          </p:cNvPr>
          <p:cNvSpPr txBox="1"/>
          <p:nvPr/>
        </p:nvSpPr>
        <p:spPr bwMode="auto">
          <a:xfrm>
            <a:off x="2072081" y="5166165"/>
            <a:ext cx="8682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From Randomization (Mo)</a:t>
            </a:r>
          </a:p>
        </p:txBody>
      </p:sp>
      <p:sp>
        <p:nvSpPr>
          <p:cNvPr id="48" name="TextBox 47">
            <a:extLst>
              <a:ext uri="{FF2B5EF4-FFF2-40B4-BE49-F238E27FC236}">
                <a16:creationId xmlns:a16="http://schemas.microsoft.com/office/drawing/2014/main" id="{92D8B824-C25B-8F34-DCA0-E8D61251979A}"/>
              </a:ext>
            </a:extLst>
          </p:cNvPr>
          <p:cNvSpPr txBox="1"/>
          <p:nvPr/>
        </p:nvSpPr>
        <p:spPr bwMode="auto">
          <a:xfrm>
            <a:off x="10561740"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49" name="TextBox 48">
            <a:extLst>
              <a:ext uri="{FF2B5EF4-FFF2-40B4-BE49-F238E27FC236}">
                <a16:creationId xmlns:a16="http://schemas.microsoft.com/office/drawing/2014/main" id="{D3D42B54-3055-532C-B75A-6ED1C0404E7E}"/>
              </a:ext>
            </a:extLst>
          </p:cNvPr>
          <p:cNvSpPr txBox="1"/>
          <p:nvPr/>
        </p:nvSpPr>
        <p:spPr bwMode="auto">
          <a:xfrm>
            <a:off x="183019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DF02698B-A735-A83B-D83B-7B121C67C75C}"/>
              </a:ext>
            </a:extLst>
          </p:cNvPr>
          <p:cNvSpPr txBox="1"/>
          <p:nvPr/>
        </p:nvSpPr>
        <p:spPr bwMode="auto">
          <a:xfrm>
            <a:off x="234381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499D3FC5-0C8D-7A50-6F74-EFEFAD7AA5D2}"/>
              </a:ext>
            </a:extLst>
          </p:cNvPr>
          <p:cNvSpPr txBox="1"/>
          <p:nvPr/>
        </p:nvSpPr>
        <p:spPr bwMode="auto">
          <a:xfrm>
            <a:off x="285743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EF60E220-E66E-F5DF-152B-E822A90ADD10}"/>
              </a:ext>
            </a:extLst>
          </p:cNvPr>
          <p:cNvSpPr txBox="1"/>
          <p:nvPr/>
        </p:nvSpPr>
        <p:spPr bwMode="auto">
          <a:xfrm>
            <a:off x="337105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E5E7EA39-E2E5-8E34-9918-2E226C66E422}"/>
              </a:ext>
            </a:extLst>
          </p:cNvPr>
          <p:cNvSpPr txBox="1"/>
          <p:nvPr/>
        </p:nvSpPr>
        <p:spPr bwMode="auto">
          <a:xfrm>
            <a:off x="388467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1E38ACE1-537F-874E-A90F-A0200490587A}"/>
              </a:ext>
            </a:extLst>
          </p:cNvPr>
          <p:cNvSpPr txBox="1"/>
          <p:nvPr/>
        </p:nvSpPr>
        <p:spPr bwMode="auto">
          <a:xfrm>
            <a:off x="439829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6CC30D25-E804-3CD3-8808-7ACB7DB8BA42}"/>
              </a:ext>
            </a:extLst>
          </p:cNvPr>
          <p:cNvSpPr txBox="1"/>
          <p:nvPr/>
        </p:nvSpPr>
        <p:spPr bwMode="auto">
          <a:xfrm>
            <a:off x="491191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DE14C68E-218F-8161-C0F3-68516477AA9C}"/>
              </a:ext>
            </a:extLst>
          </p:cNvPr>
          <p:cNvSpPr txBox="1"/>
          <p:nvPr/>
        </p:nvSpPr>
        <p:spPr bwMode="auto">
          <a:xfrm>
            <a:off x="542553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5AA24A39-9244-FB60-43CE-05D06A518281}"/>
              </a:ext>
            </a:extLst>
          </p:cNvPr>
          <p:cNvSpPr txBox="1"/>
          <p:nvPr/>
        </p:nvSpPr>
        <p:spPr bwMode="auto">
          <a:xfrm>
            <a:off x="593915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88F7F150-9884-9B63-24BA-957862AD909B}"/>
              </a:ext>
            </a:extLst>
          </p:cNvPr>
          <p:cNvSpPr txBox="1"/>
          <p:nvPr/>
        </p:nvSpPr>
        <p:spPr bwMode="auto">
          <a:xfrm>
            <a:off x="645277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6940F40F-B2CE-FF16-6D55-CD6794A1A5BF}"/>
              </a:ext>
            </a:extLst>
          </p:cNvPr>
          <p:cNvSpPr txBox="1"/>
          <p:nvPr/>
        </p:nvSpPr>
        <p:spPr bwMode="auto">
          <a:xfrm>
            <a:off x="696639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0E105E26-12F2-A660-61FE-513E290EEA51}"/>
              </a:ext>
            </a:extLst>
          </p:cNvPr>
          <p:cNvSpPr txBox="1"/>
          <p:nvPr/>
        </p:nvSpPr>
        <p:spPr bwMode="auto">
          <a:xfrm>
            <a:off x="748001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7C8F8B79-01C4-1203-E85D-FEB40C6FCA7B}"/>
              </a:ext>
            </a:extLst>
          </p:cNvPr>
          <p:cNvSpPr txBox="1"/>
          <p:nvPr/>
        </p:nvSpPr>
        <p:spPr bwMode="auto">
          <a:xfrm>
            <a:off x="799363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2" name="TextBox 61">
            <a:extLst>
              <a:ext uri="{FF2B5EF4-FFF2-40B4-BE49-F238E27FC236}">
                <a16:creationId xmlns:a16="http://schemas.microsoft.com/office/drawing/2014/main" id="{DA95A98A-D229-8822-FE6A-7E871C7BB631}"/>
              </a:ext>
            </a:extLst>
          </p:cNvPr>
          <p:cNvSpPr txBox="1"/>
          <p:nvPr/>
        </p:nvSpPr>
        <p:spPr bwMode="auto">
          <a:xfrm>
            <a:off x="850725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3" name="TextBox 62">
            <a:extLst>
              <a:ext uri="{FF2B5EF4-FFF2-40B4-BE49-F238E27FC236}">
                <a16:creationId xmlns:a16="http://schemas.microsoft.com/office/drawing/2014/main" id="{1159ED30-E763-56EA-FF71-99C131C3C26E}"/>
              </a:ext>
            </a:extLst>
          </p:cNvPr>
          <p:cNvSpPr txBox="1"/>
          <p:nvPr/>
        </p:nvSpPr>
        <p:spPr bwMode="auto">
          <a:xfrm>
            <a:off x="902087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4" name="TextBox 63">
            <a:extLst>
              <a:ext uri="{FF2B5EF4-FFF2-40B4-BE49-F238E27FC236}">
                <a16:creationId xmlns:a16="http://schemas.microsoft.com/office/drawing/2014/main" id="{DB4CD20C-2930-C55D-1FB2-4BCFF906CFB5}"/>
              </a:ext>
            </a:extLst>
          </p:cNvPr>
          <p:cNvSpPr txBox="1"/>
          <p:nvPr/>
        </p:nvSpPr>
        <p:spPr bwMode="auto">
          <a:xfrm>
            <a:off x="953449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5" name="TextBox 64">
            <a:extLst>
              <a:ext uri="{FF2B5EF4-FFF2-40B4-BE49-F238E27FC236}">
                <a16:creationId xmlns:a16="http://schemas.microsoft.com/office/drawing/2014/main" id="{39C88089-7A63-9B12-BFC5-D689A4514712}"/>
              </a:ext>
            </a:extLst>
          </p:cNvPr>
          <p:cNvSpPr txBox="1"/>
          <p:nvPr/>
        </p:nvSpPr>
        <p:spPr bwMode="auto">
          <a:xfrm>
            <a:off x="10048119" y="4867013"/>
            <a:ext cx="436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6" name="TextBox 65">
            <a:extLst>
              <a:ext uri="{FF2B5EF4-FFF2-40B4-BE49-F238E27FC236}">
                <a16:creationId xmlns:a16="http://schemas.microsoft.com/office/drawing/2014/main" id="{2288487F-6362-CDE1-A689-0511EBA77BCF}"/>
              </a:ext>
            </a:extLst>
          </p:cNvPr>
          <p:cNvSpPr txBox="1"/>
          <p:nvPr/>
        </p:nvSpPr>
        <p:spPr bwMode="auto">
          <a:xfrm>
            <a:off x="548157" y="5017872"/>
            <a:ext cx="13326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D + EP</a:t>
            </a:r>
            <a:br>
              <a:rPr lang="en-US" sz="160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EP</a:t>
            </a:r>
          </a:p>
        </p:txBody>
      </p:sp>
      <p:sp>
        <p:nvSpPr>
          <p:cNvPr id="67" name="TextBox 66">
            <a:extLst>
              <a:ext uri="{FF2B5EF4-FFF2-40B4-BE49-F238E27FC236}">
                <a16:creationId xmlns:a16="http://schemas.microsoft.com/office/drawing/2014/main" id="{043950A2-E791-C1CD-907C-4E17E6C877F8}"/>
              </a:ext>
            </a:extLst>
          </p:cNvPr>
          <p:cNvSpPr txBox="1"/>
          <p:nvPr/>
        </p:nvSpPr>
        <p:spPr bwMode="auto">
          <a:xfrm>
            <a:off x="1730683"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268</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269</a:t>
            </a:r>
          </a:p>
        </p:txBody>
      </p:sp>
      <p:sp>
        <p:nvSpPr>
          <p:cNvPr id="68" name="TextBox 67">
            <a:extLst>
              <a:ext uri="{FF2B5EF4-FFF2-40B4-BE49-F238E27FC236}">
                <a16:creationId xmlns:a16="http://schemas.microsoft.com/office/drawing/2014/main" id="{70402C5F-E344-3989-2A69-86B7E521AC39}"/>
              </a:ext>
            </a:extLst>
          </p:cNvPr>
          <p:cNvSpPr txBox="1"/>
          <p:nvPr/>
        </p:nvSpPr>
        <p:spPr bwMode="auto">
          <a:xfrm>
            <a:off x="2243810"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243</a:t>
            </a:r>
          </a:p>
        </p:txBody>
      </p:sp>
      <p:sp>
        <p:nvSpPr>
          <p:cNvPr id="69" name="TextBox 68">
            <a:extLst>
              <a:ext uri="{FF2B5EF4-FFF2-40B4-BE49-F238E27FC236}">
                <a16:creationId xmlns:a16="http://schemas.microsoft.com/office/drawing/2014/main" id="{8DA87C5B-CB5B-E062-7881-D0A6BC833709}"/>
              </a:ext>
            </a:extLst>
          </p:cNvPr>
          <p:cNvSpPr txBox="1"/>
          <p:nvPr/>
        </p:nvSpPr>
        <p:spPr bwMode="auto">
          <a:xfrm>
            <a:off x="2756937"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212</a:t>
            </a:r>
          </a:p>
        </p:txBody>
      </p:sp>
      <p:sp>
        <p:nvSpPr>
          <p:cNvPr id="70" name="TextBox 69">
            <a:extLst>
              <a:ext uri="{FF2B5EF4-FFF2-40B4-BE49-F238E27FC236}">
                <a16:creationId xmlns:a16="http://schemas.microsoft.com/office/drawing/2014/main" id="{2F459C4C-A0E9-CC11-A864-CB2E0F094606}"/>
              </a:ext>
            </a:extLst>
          </p:cNvPr>
          <p:cNvSpPr txBox="1"/>
          <p:nvPr/>
        </p:nvSpPr>
        <p:spPr bwMode="auto">
          <a:xfrm>
            <a:off x="3270064"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156</a:t>
            </a:r>
          </a:p>
        </p:txBody>
      </p:sp>
      <p:sp>
        <p:nvSpPr>
          <p:cNvPr id="71" name="TextBox 70">
            <a:extLst>
              <a:ext uri="{FF2B5EF4-FFF2-40B4-BE49-F238E27FC236}">
                <a16:creationId xmlns:a16="http://schemas.microsoft.com/office/drawing/2014/main" id="{7931A614-88C8-BCD8-C96B-0E8E60C5F60E}"/>
              </a:ext>
            </a:extLst>
          </p:cNvPr>
          <p:cNvSpPr txBox="1"/>
          <p:nvPr/>
        </p:nvSpPr>
        <p:spPr bwMode="auto">
          <a:xfrm>
            <a:off x="3783191"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104</a:t>
            </a:r>
          </a:p>
        </p:txBody>
      </p:sp>
      <p:sp>
        <p:nvSpPr>
          <p:cNvPr id="72" name="TextBox 71">
            <a:extLst>
              <a:ext uri="{FF2B5EF4-FFF2-40B4-BE49-F238E27FC236}">
                <a16:creationId xmlns:a16="http://schemas.microsoft.com/office/drawing/2014/main" id="{428DA5EF-3E73-7DBF-C6D1-E817162955E4}"/>
              </a:ext>
            </a:extLst>
          </p:cNvPr>
          <p:cNvSpPr txBox="1"/>
          <p:nvPr/>
        </p:nvSpPr>
        <p:spPr bwMode="auto">
          <a:xfrm>
            <a:off x="4296318"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109</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82</a:t>
            </a:r>
          </a:p>
        </p:txBody>
      </p:sp>
      <p:sp>
        <p:nvSpPr>
          <p:cNvPr id="73" name="TextBox 72">
            <a:extLst>
              <a:ext uri="{FF2B5EF4-FFF2-40B4-BE49-F238E27FC236}">
                <a16:creationId xmlns:a16="http://schemas.microsoft.com/office/drawing/2014/main" id="{0C524B53-8156-C7CF-AF4E-82FB4A59C569}"/>
              </a:ext>
            </a:extLst>
          </p:cNvPr>
          <p:cNvSpPr txBox="1"/>
          <p:nvPr/>
        </p:nvSpPr>
        <p:spPr bwMode="auto">
          <a:xfrm>
            <a:off x="4809445"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64</a:t>
            </a:r>
          </a:p>
        </p:txBody>
      </p:sp>
      <p:sp>
        <p:nvSpPr>
          <p:cNvPr id="74" name="TextBox 73">
            <a:extLst>
              <a:ext uri="{FF2B5EF4-FFF2-40B4-BE49-F238E27FC236}">
                <a16:creationId xmlns:a16="http://schemas.microsoft.com/office/drawing/2014/main" id="{F7217577-B5ED-84DE-87E0-8779DD2E41C7}"/>
              </a:ext>
            </a:extLst>
          </p:cNvPr>
          <p:cNvSpPr txBox="1"/>
          <p:nvPr/>
        </p:nvSpPr>
        <p:spPr bwMode="auto">
          <a:xfrm>
            <a:off x="5322572"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51</a:t>
            </a:r>
          </a:p>
        </p:txBody>
      </p:sp>
      <p:sp>
        <p:nvSpPr>
          <p:cNvPr id="75" name="TextBox 74">
            <a:extLst>
              <a:ext uri="{FF2B5EF4-FFF2-40B4-BE49-F238E27FC236}">
                <a16:creationId xmlns:a16="http://schemas.microsoft.com/office/drawing/2014/main" id="{B57952B5-576E-2F01-AD10-B6C4CF531895}"/>
              </a:ext>
            </a:extLst>
          </p:cNvPr>
          <p:cNvSpPr txBox="1"/>
          <p:nvPr/>
        </p:nvSpPr>
        <p:spPr bwMode="auto">
          <a:xfrm>
            <a:off x="5835699"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36</a:t>
            </a:r>
          </a:p>
        </p:txBody>
      </p:sp>
      <p:sp>
        <p:nvSpPr>
          <p:cNvPr id="76" name="TextBox 75">
            <a:extLst>
              <a:ext uri="{FF2B5EF4-FFF2-40B4-BE49-F238E27FC236}">
                <a16:creationId xmlns:a16="http://schemas.microsoft.com/office/drawing/2014/main" id="{75C10F29-9ECA-5CE0-7D04-0BAC7F00781F}"/>
              </a:ext>
            </a:extLst>
          </p:cNvPr>
          <p:cNvSpPr txBox="1"/>
          <p:nvPr/>
        </p:nvSpPr>
        <p:spPr bwMode="auto">
          <a:xfrm>
            <a:off x="6348826"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24</a:t>
            </a:r>
          </a:p>
        </p:txBody>
      </p:sp>
      <p:sp>
        <p:nvSpPr>
          <p:cNvPr id="77" name="TextBox 76">
            <a:extLst>
              <a:ext uri="{FF2B5EF4-FFF2-40B4-BE49-F238E27FC236}">
                <a16:creationId xmlns:a16="http://schemas.microsoft.com/office/drawing/2014/main" id="{3C580153-2D4D-9A7A-5371-62D0B34A6452}"/>
              </a:ext>
            </a:extLst>
          </p:cNvPr>
          <p:cNvSpPr txBox="1"/>
          <p:nvPr/>
        </p:nvSpPr>
        <p:spPr bwMode="auto">
          <a:xfrm>
            <a:off x="6861953"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19</a:t>
            </a:r>
          </a:p>
        </p:txBody>
      </p:sp>
      <p:sp>
        <p:nvSpPr>
          <p:cNvPr id="78" name="TextBox 77">
            <a:extLst>
              <a:ext uri="{FF2B5EF4-FFF2-40B4-BE49-F238E27FC236}">
                <a16:creationId xmlns:a16="http://schemas.microsoft.com/office/drawing/2014/main" id="{6A1883D3-0FBF-96DF-9F67-C6578EAA7ED6}"/>
              </a:ext>
            </a:extLst>
          </p:cNvPr>
          <p:cNvSpPr txBox="1"/>
          <p:nvPr/>
        </p:nvSpPr>
        <p:spPr bwMode="auto">
          <a:xfrm>
            <a:off x="7375080"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17</a:t>
            </a:r>
          </a:p>
        </p:txBody>
      </p:sp>
      <p:sp>
        <p:nvSpPr>
          <p:cNvPr id="79" name="TextBox 78">
            <a:extLst>
              <a:ext uri="{FF2B5EF4-FFF2-40B4-BE49-F238E27FC236}">
                <a16:creationId xmlns:a16="http://schemas.microsoft.com/office/drawing/2014/main" id="{603264CB-C113-F8EF-9E16-1B3FF75A38DA}"/>
              </a:ext>
            </a:extLst>
          </p:cNvPr>
          <p:cNvSpPr txBox="1"/>
          <p:nvPr/>
        </p:nvSpPr>
        <p:spPr bwMode="auto">
          <a:xfrm>
            <a:off x="7888207"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13</a:t>
            </a:r>
          </a:p>
        </p:txBody>
      </p:sp>
      <p:sp>
        <p:nvSpPr>
          <p:cNvPr id="80" name="TextBox 79">
            <a:extLst>
              <a:ext uri="{FF2B5EF4-FFF2-40B4-BE49-F238E27FC236}">
                <a16:creationId xmlns:a16="http://schemas.microsoft.com/office/drawing/2014/main" id="{90311533-7E70-FD8A-E97A-30530246B6CD}"/>
              </a:ext>
            </a:extLst>
          </p:cNvPr>
          <p:cNvSpPr txBox="1"/>
          <p:nvPr/>
        </p:nvSpPr>
        <p:spPr bwMode="auto">
          <a:xfrm>
            <a:off x="8401334"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a:t>
            </a:r>
          </a:p>
        </p:txBody>
      </p:sp>
      <p:sp>
        <p:nvSpPr>
          <p:cNvPr id="81" name="TextBox 80">
            <a:extLst>
              <a:ext uri="{FF2B5EF4-FFF2-40B4-BE49-F238E27FC236}">
                <a16:creationId xmlns:a16="http://schemas.microsoft.com/office/drawing/2014/main" id="{D2933194-F06B-B4E8-1B56-1D7887E59788}"/>
              </a:ext>
            </a:extLst>
          </p:cNvPr>
          <p:cNvSpPr txBox="1"/>
          <p:nvPr/>
        </p:nvSpPr>
        <p:spPr bwMode="auto">
          <a:xfrm>
            <a:off x="8914461"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a:t>
            </a:r>
          </a:p>
        </p:txBody>
      </p:sp>
      <p:sp>
        <p:nvSpPr>
          <p:cNvPr id="82" name="TextBox 81">
            <a:extLst>
              <a:ext uri="{FF2B5EF4-FFF2-40B4-BE49-F238E27FC236}">
                <a16:creationId xmlns:a16="http://schemas.microsoft.com/office/drawing/2014/main" id="{48545E84-C2BE-BA73-D848-6177BD282F02}"/>
              </a:ext>
            </a:extLst>
          </p:cNvPr>
          <p:cNvSpPr txBox="1"/>
          <p:nvPr/>
        </p:nvSpPr>
        <p:spPr bwMode="auto">
          <a:xfrm>
            <a:off x="9427588"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1162C5B8-1E88-6C09-BD05-4B0E4C1A3351}"/>
              </a:ext>
            </a:extLst>
          </p:cNvPr>
          <p:cNvSpPr txBox="1"/>
          <p:nvPr/>
        </p:nvSpPr>
        <p:spPr bwMode="auto">
          <a:xfrm>
            <a:off x="9940715"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D6078CFB-C154-1AD1-2722-23DBC00A4716}"/>
              </a:ext>
            </a:extLst>
          </p:cNvPr>
          <p:cNvSpPr txBox="1"/>
          <p:nvPr/>
        </p:nvSpPr>
        <p:spPr bwMode="auto">
          <a:xfrm>
            <a:off x="10453835" y="5500702"/>
            <a:ext cx="609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0</a:t>
            </a:r>
          </a:p>
        </p:txBody>
      </p:sp>
      <p:cxnSp>
        <p:nvCxnSpPr>
          <p:cNvPr id="85" name="Straight Connector 84">
            <a:extLst>
              <a:ext uri="{FF2B5EF4-FFF2-40B4-BE49-F238E27FC236}">
                <a16:creationId xmlns:a16="http://schemas.microsoft.com/office/drawing/2014/main" id="{15429282-5F80-79BB-B367-221AE30B948E}"/>
              </a:ext>
            </a:extLst>
          </p:cNvPr>
          <p:cNvCxnSpPr>
            <a:cxnSpLocks/>
          </p:cNvCxnSpPr>
          <p:nvPr/>
        </p:nvCxnSpPr>
        <p:spPr bwMode="auto">
          <a:xfrm flipV="1">
            <a:off x="6151617" y="4110905"/>
            <a:ext cx="0" cy="718399"/>
          </a:xfrm>
          <a:prstGeom prst="line">
            <a:avLst/>
          </a:prstGeom>
          <a:noFill/>
          <a:ln w="28575" cap="flat">
            <a:solidFill>
              <a:schemeClr val="bg1"/>
            </a:solidFill>
            <a:prstDash val="sysDash"/>
            <a:round/>
          </a:ln>
          <a:effectLst/>
          <a:sp3d/>
        </p:spPr>
      </p:cxnSp>
      <p:cxnSp>
        <p:nvCxnSpPr>
          <p:cNvPr id="86" name="Straight Connector 85">
            <a:extLst>
              <a:ext uri="{FF2B5EF4-FFF2-40B4-BE49-F238E27FC236}">
                <a16:creationId xmlns:a16="http://schemas.microsoft.com/office/drawing/2014/main" id="{8543A27F-3D5A-B72D-B071-6CBB2EDF94BC}"/>
              </a:ext>
            </a:extLst>
          </p:cNvPr>
          <p:cNvCxnSpPr>
            <a:cxnSpLocks/>
          </p:cNvCxnSpPr>
          <p:nvPr/>
        </p:nvCxnSpPr>
        <p:spPr bwMode="auto">
          <a:xfrm flipV="1">
            <a:off x="5124376" y="3813883"/>
            <a:ext cx="0" cy="1015421"/>
          </a:xfrm>
          <a:prstGeom prst="line">
            <a:avLst/>
          </a:prstGeom>
          <a:noFill/>
          <a:ln w="28575" cap="flat">
            <a:solidFill>
              <a:schemeClr val="bg1"/>
            </a:solidFill>
            <a:prstDash val="sysDash"/>
            <a:round/>
          </a:ln>
          <a:effectLst/>
          <a:sp3d/>
        </p:spPr>
      </p:cxnSp>
      <p:cxnSp>
        <p:nvCxnSpPr>
          <p:cNvPr id="87" name="Straight Connector 86">
            <a:extLst>
              <a:ext uri="{FF2B5EF4-FFF2-40B4-BE49-F238E27FC236}">
                <a16:creationId xmlns:a16="http://schemas.microsoft.com/office/drawing/2014/main" id="{F0F6D674-F492-874C-BCD9-0F5787BFC211}"/>
              </a:ext>
            </a:extLst>
          </p:cNvPr>
          <p:cNvCxnSpPr>
            <a:cxnSpLocks/>
          </p:cNvCxnSpPr>
          <p:nvPr/>
        </p:nvCxnSpPr>
        <p:spPr bwMode="auto">
          <a:xfrm flipV="1">
            <a:off x="4091764" y="3174223"/>
            <a:ext cx="0" cy="1655082"/>
          </a:xfrm>
          <a:prstGeom prst="line">
            <a:avLst/>
          </a:prstGeom>
          <a:noFill/>
          <a:ln w="28575" cap="flat">
            <a:solidFill>
              <a:schemeClr val="bg1"/>
            </a:solidFill>
            <a:prstDash val="sysDash"/>
            <a:round/>
          </a:ln>
          <a:effectLst/>
          <a:sp3d/>
        </p:spPr>
      </p:cxnSp>
      <p:cxnSp>
        <p:nvCxnSpPr>
          <p:cNvPr id="88" name="Straight Connector 87">
            <a:extLst>
              <a:ext uri="{FF2B5EF4-FFF2-40B4-BE49-F238E27FC236}">
                <a16:creationId xmlns:a16="http://schemas.microsoft.com/office/drawing/2014/main" id="{EC5F2807-EA53-4712-89D2-4CF718225AD3}"/>
              </a:ext>
            </a:extLst>
          </p:cNvPr>
          <p:cNvCxnSpPr>
            <a:cxnSpLocks/>
          </p:cNvCxnSpPr>
          <p:nvPr/>
        </p:nvCxnSpPr>
        <p:spPr bwMode="auto">
          <a:xfrm flipH="1" flipV="1">
            <a:off x="8196997" y="4304097"/>
            <a:ext cx="3052" cy="525207"/>
          </a:xfrm>
          <a:prstGeom prst="line">
            <a:avLst/>
          </a:prstGeom>
          <a:noFill/>
          <a:ln w="28575" cap="flat">
            <a:solidFill>
              <a:schemeClr val="bg1"/>
            </a:solidFill>
            <a:prstDash val="sysDash"/>
            <a:round/>
          </a:ln>
          <a:effectLst/>
          <a:sp3d/>
        </p:spPr>
      </p:cxnSp>
      <p:sp>
        <p:nvSpPr>
          <p:cNvPr id="98" name="TextBox 97">
            <a:extLst>
              <a:ext uri="{FF2B5EF4-FFF2-40B4-BE49-F238E27FC236}">
                <a16:creationId xmlns:a16="http://schemas.microsoft.com/office/drawing/2014/main" id="{714026FA-8CCF-B900-0ED2-522E933BC283}"/>
              </a:ext>
            </a:extLst>
          </p:cNvPr>
          <p:cNvSpPr txBox="1"/>
          <p:nvPr/>
        </p:nvSpPr>
        <p:spPr>
          <a:xfrm>
            <a:off x="2433683" y="1776177"/>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1" name="TextBox 100">
            <a:extLst>
              <a:ext uri="{FF2B5EF4-FFF2-40B4-BE49-F238E27FC236}">
                <a16:creationId xmlns:a16="http://schemas.microsoft.com/office/drawing/2014/main" id="{553470B4-B437-A642-6310-86812CB6128A}"/>
              </a:ext>
            </a:extLst>
          </p:cNvPr>
          <p:cNvSpPr txBox="1"/>
          <p:nvPr/>
        </p:nvSpPr>
        <p:spPr>
          <a:xfrm>
            <a:off x="3997169" y="3415523"/>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2" name="TextBox 101">
            <a:extLst>
              <a:ext uri="{FF2B5EF4-FFF2-40B4-BE49-F238E27FC236}">
                <a16:creationId xmlns:a16="http://schemas.microsoft.com/office/drawing/2014/main" id="{D6926B46-EACF-772F-A232-973DA1FE07F4}"/>
              </a:ext>
            </a:extLst>
          </p:cNvPr>
          <p:cNvSpPr txBox="1"/>
          <p:nvPr/>
        </p:nvSpPr>
        <p:spPr>
          <a:xfrm>
            <a:off x="4663280" y="3762261"/>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3" name="TextBox 102">
            <a:extLst>
              <a:ext uri="{FF2B5EF4-FFF2-40B4-BE49-F238E27FC236}">
                <a16:creationId xmlns:a16="http://schemas.microsoft.com/office/drawing/2014/main" id="{B338F303-8B6F-9803-8D6C-6ECCFCC7114A}"/>
              </a:ext>
            </a:extLst>
          </p:cNvPr>
          <p:cNvSpPr txBox="1"/>
          <p:nvPr/>
        </p:nvSpPr>
        <p:spPr>
          <a:xfrm>
            <a:off x="2358716" y="1744297"/>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4" name="TextBox 103">
            <a:extLst>
              <a:ext uri="{FF2B5EF4-FFF2-40B4-BE49-F238E27FC236}">
                <a16:creationId xmlns:a16="http://schemas.microsoft.com/office/drawing/2014/main" id="{6B8B1421-2DAC-EC8E-BC41-84CD97D03EBA}"/>
              </a:ext>
            </a:extLst>
          </p:cNvPr>
          <p:cNvSpPr txBox="1"/>
          <p:nvPr/>
        </p:nvSpPr>
        <p:spPr>
          <a:xfrm>
            <a:off x="1820411" y="1459685"/>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5" name="TextBox 104">
            <a:extLst>
              <a:ext uri="{FF2B5EF4-FFF2-40B4-BE49-F238E27FC236}">
                <a16:creationId xmlns:a16="http://schemas.microsoft.com/office/drawing/2014/main" id="{113E2BE5-53B4-B284-C7EA-5175ED68EDB8}"/>
              </a:ext>
            </a:extLst>
          </p:cNvPr>
          <p:cNvSpPr txBox="1"/>
          <p:nvPr/>
        </p:nvSpPr>
        <p:spPr>
          <a:xfrm>
            <a:off x="7712511" y="4431188"/>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6" name="TextBox 105">
            <a:extLst>
              <a:ext uri="{FF2B5EF4-FFF2-40B4-BE49-F238E27FC236}">
                <a16:creationId xmlns:a16="http://schemas.microsoft.com/office/drawing/2014/main" id="{6C4F5B8F-6C7B-630B-E9E4-8181B3179060}"/>
              </a:ext>
            </a:extLst>
          </p:cNvPr>
          <p:cNvSpPr txBox="1"/>
          <p:nvPr/>
        </p:nvSpPr>
        <p:spPr>
          <a:xfrm>
            <a:off x="8280253" y="4431931"/>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7" name="TextBox 106">
            <a:extLst>
              <a:ext uri="{FF2B5EF4-FFF2-40B4-BE49-F238E27FC236}">
                <a16:creationId xmlns:a16="http://schemas.microsoft.com/office/drawing/2014/main" id="{317ABC16-D784-11D7-C057-BF5890487BC2}"/>
              </a:ext>
            </a:extLst>
          </p:cNvPr>
          <p:cNvSpPr txBox="1"/>
          <p:nvPr/>
        </p:nvSpPr>
        <p:spPr>
          <a:xfrm>
            <a:off x="8936391" y="4431931"/>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8" name="TextBox 107">
            <a:extLst>
              <a:ext uri="{FF2B5EF4-FFF2-40B4-BE49-F238E27FC236}">
                <a16:creationId xmlns:a16="http://schemas.microsoft.com/office/drawing/2014/main" id="{EAC302C0-BCC0-A9F6-1FBD-AC5B2EB71E31}"/>
              </a:ext>
            </a:extLst>
          </p:cNvPr>
          <p:cNvSpPr txBox="1"/>
          <p:nvPr/>
        </p:nvSpPr>
        <p:spPr>
          <a:xfrm>
            <a:off x="8988106" y="4431931"/>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9" name="TextBox 108">
            <a:extLst>
              <a:ext uri="{FF2B5EF4-FFF2-40B4-BE49-F238E27FC236}">
                <a16:creationId xmlns:a16="http://schemas.microsoft.com/office/drawing/2014/main" id="{1C01F5FC-419D-C544-DE6C-A67FDCB785A7}"/>
              </a:ext>
            </a:extLst>
          </p:cNvPr>
          <p:cNvSpPr txBox="1"/>
          <p:nvPr/>
        </p:nvSpPr>
        <p:spPr>
          <a:xfrm>
            <a:off x="9128514" y="4433554"/>
            <a:ext cx="384840" cy="59099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13" name="Freeform: Shape 352">
            <a:extLst>
              <a:ext uri="{FF2B5EF4-FFF2-40B4-BE49-F238E27FC236}">
                <a16:creationId xmlns:a16="http://schemas.microsoft.com/office/drawing/2014/main" id="{5B002F9A-ACAA-3A1C-FFE6-C19090E377D6}"/>
              </a:ext>
            </a:extLst>
          </p:cNvPr>
          <p:cNvSpPr/>
          <p:nvPr/>
        </p:nvSpPr>
        <p:spPr bwMode="auto">
          <a:xfrm>
            <a:off x="2048521" y="1675326"/>
            <a:ext cx="8162540" cy="2632551"/>
          </a:xfrm>
          <a:custGeom>
            <a:avLst/>
            <a:gdLst>
              <a:gd name="connsiteX0" fmla="*/ 4991100 w 4991100"/>
              <a:gd name="connsiteY0" fmla="*/ 1782232 h 1782232"/>
              <a:gd name="connsiteX1" fmla="*/ 4034367 w 4991100"/>
              <a:gd name="connsiteY1" fmla="*/ 1782232 h 1782232"/>
              <a:gd name="connsiteX2" fmla="*/ 4034367 w 4991100"/>
              <a:gd name="connsiteY2" fmla="*/ 1773766 h 1782232"/>
              <a:gd name="connsiteX3" fmla="*/ 3987800 w 4991100"/>
              <a:gd name="connsiteY3" fmla="*/ 1773766 h 1782232"/>
              <a:gd name="connsiteX4" fmla="*/ 3983567 w 4991100"/>
              <a:gd name="connsiteY4" fmla="*/ 1773766 h 1782232"/>
              <a:gd name="connsiteX5" fmla="*/ 3877734 w 4991100"/>
              <a:gd name="connsiteY5" fmla="*/ 1773766 h 1782232"/>
              <a:gd name="connsiteX6" fmla="*/ 3877734 w 4991100"/>
              <a:gd name="connsiteY6" fmla="*/ 1761066 h 1782232"/>
              <a:gd name="connsiteX7" fmla="*/ 3831167 w 4991100"/>
              <a:gd name="connsiteY7" fmla="*/ 1761066 h 1782232"/>
              <a:gd name="connsiteX8" fmla="*/ 3835401 w 4991100"/>
              <a:gd name="connsiteY8" fmla="*/ 1756832 h 1782232"/>
              <a:gd name="connsiteX9" fmla="*/ 3407834 w 4991100"/>
              <a:gd name="connsiteY9" fmla="*/ 1756832 h 1782232"/>
              <a:gd name="connsiteX10" fmla="*/ 3416300 w 4991100"/>
              <a:gd name="connsiteY10" fmla="*/ 1748366 h 1782232"/>
              <a:gd name="connsiteX11" fmla="*/ 3323167 w 4991100"/>
              <a:gd name="connsiteY11" fmla="*/ 1748366 h 1782232"/>
              <a:gd name="connsiteX12" fmla="*/ 3318933 w 4991100"/>
              <a:gd name="connsiteY12" fmla="*/ 1744132 h 1782232"/>
              <a:gd name="connsiteX13" fmla="*/ 3293534 w 4991100"/>
              <a:gd name="connsiteY13" fmla="*/ 1744132 h 1782232"/>
              <a:gd name="connsiteX14" fmla="*/ 3293534 w 4991100"/>
              <a:gd name="connsiteY14" fmla="*/ 1731432 h 1782232"/>
              <a:gd name="connsiteX15" fmla="*/ 3200400 w 4991100"/>
              <a:gd name="connsiteY15" fmla="*/ 1731432 h 1782232"/>
              <a:gd name="connsiteX16" fmla="*/ 3196167 w 4991100"/>
              <a:gd name="connsiteY16" fmla="*/ 1727199 h 1782232"/>
              <a:gd name="connsiteX17" fmla="*/ 3191934 w 4991100"/>
              <a:gd name="connsiteY17" fmla="*/ 1727199 h 1782232"/>
              <a:gd name="connsiteX18" fmla="*/ 3187700 w 4991100"/>
              <a:gd name="connsiteY18" fmla="*/ 1722965 h 1782232"/>
              <a:gd name="connsiteX19" fmla="*/ 2887134 w 4991100"/>
              <a:gd name="connsiteY19" fmla="*/ 1722965 h 1782232"/>
              <a:gd name="connsiteX20" fmla="*/ 2887134 w 4991100"/>
              <a:gd name="connsiteY20" fmla="*/ 1722965 h 1782232"/>
              <a:gd name="connsiteX21" fmla="*/ 2832100 w 4991100"/>
              <a:gd name="connsiteY21" fmla="*/ 1722965 h 1782232"/>
              <a:gd name="connsiteX22" fmla="*/ 2832100 w 4991100"/>
              <a:gd name="connsiteY22" fmla="*/ 1684866 h 1782232"/>
              <a:gd name="connsiteX23" fmla="*/ 2705100 w 4991100"/>
              <a:gd name="connsiteY23" fmla="*/ 1684866 h 1782232"/>
              <a:gd name="connsiteX24" fmla="*/ 2705100 w 4991100"/>
              <a:gd name="connsiteY24" fmla="*/ 1684866 h 1782232"/>
              <a:gd name="connsiteX25" fmla="*/ 2662767 w 4991100"/>
              <a:gd name="connsiteY25" fmla="*/ 1684866 h 1782232"/>
              <a:gd name="connsiteX26" fmla="*/ 2662767 w 4991100"/>
              <a:gd name="connsiteY26" fmla="*/ 1667932 h 1782232"/>
              <a:gd name="connsiteX27" fmla="*/ 2616200 w 4991100"/>
              <a:gd name="connsiteY27" fmla="*/ 1667932 h 1782232"/>
              <a:gd name="connsiteX28" fmla="*/ 2624666 w 4991100"/>
              <a:gd name="connsiteY28" fmla="*/ 1659466 h 1782232"/>
              <a:gd name="connsiteX29" fmla="*/ 2578100 w 4991100"/>
              <a:gd name="connsiteY29" fmla="*/ 1659466 h 1782232"/>
              <a:gd name="connsiteX30" fmla="*/ 2578100 w 4991100"/>
              <a:gd name="connsiteY30" fmla="*/ 1634066 h 1782232"/>
              <a:gd name="connsiteX31" fmla="*/ 2501900 w 4991100"/>
              <a:gd name="connsiteY31" fmla="*/ 1634066 h 1782232"/>
              <a:gd name="connsiteX32" fmla="*/ 2501900 w 4991100"/>
              <a:gd name="connsiteY32" fmla="*/ 1634066 h 1782232"/>
              <a:gd name="connsiteX33" fmla="*/ 2451100 w 4991100"/>
              <a:gd name="connsiteY33" fmla="*/ 1634066 h 1782232"/>
              <a:gd name="connsiteX34" fmla="*/ 2451100 w 4991100"/>
              <a:gd name="connsiteY34" fmla="*/ 1612899 h 1782232"/>
              <a:gd name="connsiteX35" fmla="*/ 2396067 w 4991100"/>
              <a:gd name="connsiteY35" fmla="*/ 1612899 h 1782232"/>
              <a:gd name="connsiteX36" fmla="*/ 2404534 w 4991100"/>
              <a:gd name="connsiteY36" fmla="*/ 1604432 h 1782232"/>
              <a:gd name="connsiteX37" fmla="*/ 2332567 w 4991100"/>
              <a:gd name="connsiteY37" fmla="*/ 1604432 h 1782232"/>
              <a:gd name="connsiteX38" fmla="*/ 2332567 w 4991100"/>
              <a:gd name="connsiteY38" fmla="*/ 1604432 h 1782232"/>
              <a:gd name="connsiteX39" fmla="*/ 2273300 w 4991100"/>
              <a:gd name="connsiteY39" fmla="*/ 1604432 h 1782232"/>
              <a:gd name="connsiteX40" fmla="*/ 2273300 w 4991100"/>
              <a:gd name="connsiteY40" fmla="*/ 1579032 h 1782232"/>
              <a:gd name="connsiteX41" fmla="*/ 2230967 w 4991100"/>
              <a:gd name="connsiteY41" fmla="*/ 1579032 h 1782232"/>
              <a:gd name="connsiteX42" fmla="*/ 2230967 w 4991100"/>
              <a:gd name="connsiteY42" fmla="*/ 1570566 h 1782232"/>
              <a:gd name="connsiteX43" fmla="*/ 2188634 w 4991100"/>
              <a:gd name="connsiteY43" fmla="*/ 1570566 h 1782232"/>
              <a:gd name="connsiteX44" fmla="*/ 2188634 w 4991100"/>
              <a:gd name="connsiteY44" fmla="*/ 1545166 h 1782232"/>
              <a:gd name="connsiteX45" fmla="*/ 2116667 w 4991100"/>
              <a:gd name="connsiteY45" fmla="*/ 1545166 h 1782232"/>
              <a:gd name="connsiteX46" fmla="*/ 2129367 w 4991100"/>
              <a:gd name="connsiteY46" fmla="*/ 1545166 h 1782232"/>
              <a:gd name="connsiteX47" fmla="*/ 2032000 w 4991100"/>
              <a:gd name="connsiteY47" fmla="*/ 1545166 h 1782232"/>
              <a:gd name="connsiteX48" fmla="*/ 2032000 w 4991100"/>
              <a:gd name="connsiteY48" fmla="*/ 1515532 h 1782232"/>
              <a:gd name="connsiteX49" fmla="*/ 1947334 w 4991100"/>
              <a:gd name="connsiteY49" fmla="*/ 1515532 h 1782232"/>
              <a:gd name="connsiteX50" fmla="*/ 1947334 w 4991100"/>
              <a:gd name="connsiteY50" fmla="*/ 1515532 h 1782232"/>
              <a:gd name="connsiteX51" fmla="*/ 1934634 w 4991100"/>
              <a:gd name="connsiteY51" fmla="*/ 1502832 h 1782232"/>
              <a:gd name="connsiteX52" fmla="*/ 1934634 w 4991100"/>
              <a:gd name="connsiteY52" fmla="*/ 1456266 h 1782232"/>
              <a:gd name="connsiteX53" fmla="*/ 1905000 w 4991100"/>
              <a:gd name="connsiteY53" fmla="*/ 1456266 h 1782232"/>
              <a:gd name="connsiteX54" fmla="*/ 1905000 w 4991100"/>
              <a:gd name="connsiteY54" fmla="*/ 1439332 h 1782232"/>
              <a:gd name="connsiteX55" fmla="*/ 1837267 w 4991100"/>
              <a:gd name="connsiteY55" fmla="*/ 1439332 h 1782232"/>
              <a:gd name="connsiteX56" fmla="*/ 1837267 w 4991100"/>
              <a:gd name="connsiteY56" fmla="*/ 1413932 h 1782232"/>
              <a:gd name="connsiteX57" fmla="*/ 1807634 w 4991100"/>
              <a:gd name="connsiteY57" fmla="*/ 1413932 h 1782232"/>
              <a:gd name="connsiteX58" fmla="*/ 1807634 w 4991100"/>
              <a:gd name="connsiteY58" fmla="*/ 1396999 h 1782232"/>
              <a:gd name="connsiteX59" fmla="*/ 1773767 w 4991100"/>
              <a:gd name="connsiteY59" fmla="*/ 1396999 h 1782232"/>
              <a:gd name="connsiteX60" fmla="*/ 1773767 w 4991100"/>
              <a:gd name="connsiteY60" fmla="*/ 1396999 h 1782232"/>
              <a:gd name="connsiteX61" fmla="*/ 1773767 w 4991100"/>
              <a:gd name="connsiteY61" fmla="*/ 1371599 h 1782232"/>
              <a:gd name="connsiteX62" fmla="*/ 1714500 w 4991100"/>
              <a:gd name="connsiteY62" fmla="*/ 1371599 h 1782232"/>
              <a:gd name="connsiteX63" fmla="*/ 1714500 w 4991100"/>
              <a:gd name="connsiteY63" fmla="*/ 1350432 h 1782232"/>
              <a:gd name="connsiteX64" fmla="*/ 1689100 w 4991100"/>
              <a:gd name="connsiteY64" fmla="*/ 1350432 h 1782232"/>
              <a:gd name="connsiteX65" fmla="*/ 1689100 w 4991100"/>
              <a:gd name="connsiteY65" fmla="*/ 1337732 h 1782232"/>
              <a:gd name="connsiteX66" fmla="*/ 1663700 w 4991100"/>
              <a:gd name="connsiteY66" fmla="*/ 1337732 h 1782232"/>
              <a:gd name="connsiteX67" fmla="*/ 1663700 w 4991100"/>
              <a:gd name="connsiteY67" fmla="*/ 1299632 h 1782232"/>
              <a:gd name="connsiteX68" fmla="*/ 1638300 w 4991100"/>
              <a:gd name="connsiteY68" fmla="*/ 1299632 h 1782232"/>
              <a:gd name="connsiteX69" fmla="*/ 1638300 w 4991100"/>
              <a:gd name="connsiteY69" fmla="*/ 1282699 h 1782232"/>
              <a:gd name="connsiteX70" fmla="*/ 1553634 w 4991100"/>
              <a:gd name="connsiteY70" fmla="*/ 1282699 h 1782232"/>
              <a:gd name="connsiteX71" fmla="*/ 1553634 w 4991100"/>
              <a:gd name="connsiteY71" fmla="*/ 1244599 h 1782232"/>
              <a:gd name="connsiteX72" fmla="*/ 1545167 w 4991100"/>
              <a:gd name="connsiteY72" fmla="*/ 1253066 h 1782232"/>
              <a:gd name="connsiteX73" fmla="*/ 1545167 w 4991100"/>
              <a:gd name="connsiteY73" fmla="*/ 1227666 h 1782232"/>
              <a:gd name="connsiteX74" fmla="*/ 1519767 w 4991100"/>
              <a:gd name="connsiteY74" fmla="*/ 1227666 h 1782232"/>
              <a:gd name="connsiteX75" fmla="*/ 1519767 w 4991100"/>
              <a:gd name="connsiteY75" fmla="*/ 1185332 h 1782232"/>
              <a:gd name="connsiteX76" fmla="*/ 1494367 w 4991100"/>
              <a:gd name="connsiteY76" fmla="*/ 1185332 h 1782232"/>
              <a:gd name="connsiteX77" fmla="*/ 1494367 w 4991100"/>
              <a:gd name="connsiteY77" fmla="*/ 1130299 h 1782232"/>
              <a:gd name="connsiteX78" fmla="*/ 1468967 w 4991100"/>
              <a:gd name="connsiteY78" fmla="*/ 1130299 h 1782232"/>
              <a:gd name="connsiteX79" fmla="*/ 1468967 w 4991100"/>
              <a:gd name="connsiteY79" fmla="*/ 1130299 h 1782232"/>
              <a:gd name="connsiteX80" fmla="*/ 1468967 w 4991100"/>
              <a:gd name="connsiteY80" fmla="*/ 1130299 h 1782232"/>
              <a:gd name="connsiteX81" fmla="*/ 1443567 w 4991100"/>
              <a:gd name="connsiteY81" fmla="*/ 1104899 h 1782232"/>
              <a:gd name="connsiteX82" fmla="*/ 1413934 w 4991100"/>
              <a:gd name="connsiteY82" fmla="*/ 1104899 h 1782232"/>
              <a:gd name="connsiteX83" fmla="*/ 1413934 w 4991100"/>
              <a:gd name="connsiteY83" fmla="*/ 1083732 h 1782232"/>
              <a:gd name="connsiteX84" fmla="*/ 1337734 w 4991100"/>
              <a:gd name="connsiteY84" fmla="*/ 1083732 h 1782232"/>
              <a:gd name="connsiteX85" fmla="*/ 1337734 w 4991100"/>
              <a:gd name="connsiteY85" fmla="*/ 1083732 h 1782232"/>
              <a:gd name="connsiteX86" fmla="*/ 1320800 w 4991100"/>
              <a:gd name="connsiteY86" fmla="*/ 1066798 h 1782232"/>
              <a:gd name="connsiteX87" fmla="*/ 1320800 w 4991100"/>
              <a:gd name="connsiteY87" fmla="*/ 1037166 h 1782232"/>
              <a:gd name="connsiteX88" fmla="*/ 1261534 w 4991100"/>
              <a:gd name="connsiteY88" fmla="*/ 1037166 h 1782232"/>
              <a:gd name="connsiteX89" fmla="*/ 1261534 w 4991100"/>
              <a:gd name="connsiteY89" fmla="*/ 1011766 h 1782232"/>
              <a:gd name="connsiteX90" fmla="*/ 1227667 w 4991100"/>
              <a:gd name="connsiteY90" fmla="*/ 1011766 h 1782232"/>
              <a:gd name="connsiteX91" fmla="*/ 1244600 w 4991100"/>
              <a:gd name="connsiteY91" fmla="*/ 994833 h 1782232"/>
              <a:gd name="connsiteX92" fmla="*/ 1223434 w 4991100"/>
              <a:gd name="connsiteY92" fmla="*/ 994833 h 1782232"/>
              <a:gd name="connsiteX93" fmla="*/ 1223434 w 4991100"/>
              <a:gd name="connsiteY93" fmla="*/ 994833 h 1782232"/>
              <a:gd name="connsiteX94" fmla="*/ 1198033 w 4991100"/>
              <a:gd name="connsiteY94" fmla="*/ 969432 h 1782232"/>
              <a:gd name="connsiteX95" fmla="*/ 1198033 w 4991100"/>
              <a:gd name="connsiteY95" fmla="*/ 922866 h 1782232"/>
              <a:gd name="connsiteX96" fmla="*/ 1138767 w 4991100"/>
              <a:gd name="connsiteY96" fmla="*/ 922866 h 1782232"/>
              <a:gd name="connsiteX97" fmla="*/ 1138767 w 4991100"/>
              <a:gd name="connsiteY97" fmla="*/ 884766 h 1782232"/>
              <a:gd name="connsiteX98" fmla="*/ 1100667 w 4991100"/>
              <a:gd name="connsiteY98" fmla="*/ 884766 h 1782232"/>
              <a:gd name="connsiteX99" fmla="*/ 1100667 w 4991100"/>
              <a:gd name="connsiteY99" fmla="*/ 846666 h 1782232"/>
              <a:gd name="connsiteX100" fmla="*/ 1092200 w 4991100"/>
              <a:gd name="connsiteY100" fmla="*/ 855133 h 1782232"/>
              <a:gd name="connsiteX101" fmla="*/ 1092200 w 4991100"/>
              <a:gd name="connsiteY101" fmla="*/ 829732 h 1782232"/>
              <a:gd name="connsiteX102" fmla="*/ 1066800 w 4991100"/>
              <a:gd name="connsiteY102" fmla="*/ 829732 h 1782232"/>
              <a:gd name="connsiteX103" fmla="*/ 1066800 w 4991100"/>
              <a:gd name="connsiteY103" fmla="*/ 829732 h 1782232"/>
              <a:gd name="connsiteX104" fmla="*/ 1049867 w 4991100"/>
              <a:gd name="connsiteY104" fmla="*/ 812799 h 1782232"/>
              <a:gd name="connsiteX105" fmla="*/ 1049867 w 4991100"/>
              <a:gd name="connsiteY105" fmla="*/ 774699 h 1782232"/>
              <a:gd name="connsiteX106" fmla="*/ 1016000 w 4991100"/>
              <a:gd name="connsiteY106" fmla="*/ 774699 h 1782232"/>
              <a:gd name="connsiteX107" fmla="*/ 1016000 w 4991100"/>
              <a:gd name="connsiteY107" fmla="*/ 749299 h 1782232"/>
              <a:gd name="connsiteX108" fmla="*/ 965200 w 4991100"/>
              <a:gd name="connsiteY108" fmla="*/ 749299 h 1782232"/>
              <a:gd name="connsiteX109" fmla="*/ 965200 w 4991100"/>
              <a:gd name="connsiteY109" fmla="*/ 723899 h 1782232"/>
              <a:gd name="connsiteX110" fmla="*/ 931334 w 4991100"/>
              <a:gd name="connsiteY110" fmla="*/ 723899 h 1782232"/>
              <a:gd name="connsiteX111" fmla="*/ 931334 w 4991100"/>
              <a:gd name="connsiteY111" fmla="*/ 706966 h 1782232"/>
              <a:gd name="connsiteX112" fmla="*/ 880534 w 4991100"/>
              <a:gd name="connsiteY112" fmla="*/ 706966 h 1782232"/>
              <a:gd name="connsiteX113" fmla="*/ 880534 w 4991100"/>
              <a:gd name="connsiteY113" fmla="*/ 673099 h 1782232"/>
              <a:gd name="connsiteX114" fmla="*/ 850900 w 4991100"/>
              <a:gd name="connsiteY114" fmla="*/ 673099 h 1782232"/>
              <a:gd name="connsiteX115" fmla="*/ 850900 w 4991100"/>
              <a:gd name="connsiteY115" fmla="*/ 626532 h 1782232"/>
              <a:gd name="connsiteX116" fmla="*/ 829734 w 4991100"/>
              <a:gd name="connsiteY116" fmla="*/ 626532 h 1782232"/>
              <a:gd name="connsiteX117" fmla="*/ 829734 w 4991100"/>
              <a:gd name="connsiteY117" fmla="*/ 592666 h 1782232"/>
              <a:gd name="connsiteX118" fmla="*/ 795867 w 4991100"/>
              <a:gd name="connsiteY118" fmla="*/ 592666 h 1782232"/>
              <a:gd name="connsiteX119" fmla="*/ 795867 w 4991100"/>
              <a:gd name="connsiteY119" fmla="*/ 563032 h 1782232"/>
              <a:gd name="connsiteX120" fmla="*/ 749300 w 4991100"/>
              <a:gd name="connsiteY120" fmla="*/ 563032 h 1782232"/>
              <a:gd name="connsiteX121" fmla="*/ 749300 w 4991100"/>
              <a:gd name="connsiteY121" fmla="*/ 537632 h 1782232"/>
              <a:gd name="connsiteX122" fmla="*/ 706967 w 4991100"/>
              <a:gd name="connsiteY122" fmla="*/ 537632 h 1782232"/>
              <a:gd name="connsiteX123" fmla="*/ 706967 w 4991100"/>
              <a:gd name="connsiteY123" fmla="*/ 491066 h 1782232"/>
              <a:gd name="connsiteX124" fmla="*/ 673100 w 4991100"/>
              <a:gd name="connsiteY124" fmla="*/ 491066 h 1782232"/>
              <a:gd name="connsiteX125" fmla="*/ 643467 w 4991100"/>
              <a:gd name="connsiteY125" fmla="*/ 423332 h 1782232"/>
              <a:gd name="connsiteX126" fmla="*/ 575734 w 4991100"/>
              <a:gd name="connsiteY126" fmla="*/ 423332 h 1782232"/>
              <a:gd name="connsiteX127" fmla="*/ 575734 w 4991100"/>
              <a:gd name="connsiteY127" fmla="*/ 423332 h 1782232"/>
              <a:gd name="connsiteX128" fmla="*/ 554568 w 4991100"/>
              <a:gd name="connsiteY128" fmla="*/ 402166 h 1782232"/>
              <a:gd name="connsiteX129" fmla="*/ 537634 w 4991100"/>
              <a:gd name="connsiteY129" fmla="*/ 385232 h 1782232"/>
              <a:gd name="connsiteX130" fmla="*/ 550334 w 4991100"/>
              <a:gd name="connsiteY130" fmla="*/ 372532 h 1782232"/>
              <a:gd name="connsiteX131" fmla="*/ 512234 w 4991100"/>
              <a:gd name="connsiteY131" fmla="*/ 372532 h 1782232"/>
              <a:gd name="connsiteX132" fmla="*/ 512234 w 4991100"/>
              <a:gd name="connsiteY132" fmla="*/ 330199 h 1782232"/>
              <a:gd name="connsiteX133" fmla="*/ 474134 w 4991100"/>
              <a:gd name="connsiteY133" fmla="*/ 330199 h 1782232"/>
              <a:gd name="connsiteX134" fmla="*/ 474134 w 4991100"/>
              <a:gd name="connsiteY134" fmla="*/ 296332 h 1782232"/>
              <a:gd name="connsiteX135" fmla="*/ 448734 w 4991100"/>
              <a:gd name="connsiteY135" fmla="*/ 296332 h 1782232"/>
              <a:gd name="connsiteX136" fmla="*/ 448734 w 4991100"/>
              <a:gd name="connsiteY136" fmla="*/ 270932 h 1782232"/>
              <a:gd name="connsiteX137" fmla="*/ 402167 w 4991100"/>
              <a:gd name="connsiteY137" fmla="*/ 270932 h 1782232"/>
              <a:gd name="connsiteX138" fmla="*/ 402167 w 4991100"/>
              <a:gd name="connsiteY138" fmla="*/ 241299 h 1782232"/>
              <a:gd name="connsiteX139" fmla="*/ 355600 w 4991100"/>
              <a:gd name="connsiteY139" fmla="*/ 241299 h 1782232"/>
              <a:gd name="connsiteX140" fmla="*/ 355600 w 4991100"/>
              <a:gd name="connsiteY140" fmla="*/ 211666 h 1782232"/>
              <a:gd name="connsiteX141" fmla="*/ 313267 w 4991100"/>
              <a:gd name="connsiteY141" fmla="*/ 211666 h 1782232"/>
              <a:gd name="connsiteX142" fmla="*/ 313267 w 4991100"/>
              <a:gd name="connsiteY142" fmla="*/ 182032 h 1782232"/>
              <a:gd name="connsiteX143" fmla="*/ 283634 w 4991100"/>
              <a:gd name="connsiteY143" fmla="*/ 182032 h 1782232"/>
              <a:gd name="connsiteX144" fmla="*/ 283634 w 4991100"/>
              <a:gd name="connsiteY144" fmla="*/ 156632 h 1782232"/>
              <a:gd name="connsiteX145" fmla="*/ 241300 w 4991100"/>
              <a:gd name="connsiteY145" fmla="*/ 156632 h 1782232"/>
              <a:gd name="connsiteX146" fmla="*/ 241300 w 4991100"/>
              <a:gd name="connsiteY146" fmla="*/ 118532 h 1782232"/>
              <a:gd name="connsiteX147" fmla="*/ 186267 w 4991100"/>
              <a:gd name="connsiteY147" fmla="*/ 118532 h 1782232"/>
              <a:gd name="connsiteX148" fmla="*/ 173567 w 4991100"/>
              <a:gd name="connsiteY148" fmla="*/ 105832 h 1782232"/>
              <a:gd name="connsiteX149" fmla="*/ 114300 w 4991100"/>
              <a:gd name="connsiteY149" fmla="*/ 105832 h 1782232"/>
              <a:gd name="connsiteX150" fmla="*/ 114300 w 4991100"/>
              <a:gd name="connsiteY150" fmla="*/ 80432 h 1782232"/>
              <a:gd name="connsiteX151" fmla="*/ 76200 w 4991100"/>
              <a:gd name="connsiteY151" fmla="*/ 80432 h 1782232"/>
              <a:gd name="connsiteX152" fmla="*/ 76200 w 4991100"/>
              <a:gd name="connsiteY152" fmla="*/ 55032 h 1782232"/>
              <a:gd name="connsiteX153" fmla="*/ 38100 w 4991100"/>
              <a:gd name="connsiteY153" fmla="*/ 55032 h 1782232"/>
              <a:gd name="connsiteX154" fmla="*/ 38100 w 4991100"/>
              <a:gd name="connsiteY154" fmla="*/ 21166 h 1782232"/>
              <a:gd name="connsiteX155" fmla="*/ 38100 w 4991100"/>
              <a:gd name="connsiteY155" fmla="*/ 21166 h 1782232"/>
              <a:gd name="connsiteX156" fmla="*/ 16934 w 4991100"/>
              <a:gd name="connsiteY156" fmla="*/ 0 h 1782232"/>
              <a:gd name="connsiteX157" fmla="*/ 0 w 4991100"/>
              <a:gd name="connsiteY157" fmla="*/ 0 h 178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991100" h="1782232">
                <a:moveTo>
                  <a:pt x="4991100" y="1782232"/>
                </a:moveTo>
                <a:lnTo>
                  <a:pt x="4034367" y="1782232"/>
                </a:lnTo>
                <a:lnTo>
                  <a:pt x="4034367" y="1773766"/>
                </a:lnTo>
                <a:lnTo>
                  <a:pt x="3987800" y="1773766"/>
                </a:lnTo>
                <a:lnTo>
                  <a:pt x="3983567" y="1773766"/>
                </a:lnTo>
                <a:lnTo>
                  <a:pt x="3877734" y="1773766"/>
                </a:lnTo>
                <a:lnTo>
                  <a:pt x="3877734" y="1761066"/>
                </a:lnTo>
                <a:lnTo>
                  <a:pt x="3831167" y="1761066"/>
                </a:lnTo>
                <a:lnTo>
                  <a:pt x="3835401" y="1756832"/>
                </a:lnTo>
                <a:lnTo>
                  <a:pt x="3407834" y="1756832"/>
                </a:lnTo>
                <a:lnTo>
                  <a:pt x="3416300" y="1748366"/>
                </a:lnTo>
                <a:lnTo>
                  <a:pt x="3323167" y="1748366"/>
                </a:lnTo>
                <a:lnTo>
                  <a:pt x="3318933" y="1744132"/>
                </a:lnTo>
                <a:lnTo>
                  <a:pt x="3293534" y="1744132"/>
                </a:lnTo>
                <a:lnTo>
                  <a:pt x="3293534" y="1731432"/>
                </a:lnTo>
                <a:lnTo>
                  <a:pt x="3200400" y="1731432"/>
                </a:lnTo>
                <a:lnTo>
                  <a:pt x="3196167" y="1727199"/>
                </a:lnTo>
                <a:lnTo>
                  <a:pt x="3191934" y="1727199"/>
                </a:lnTo>
                <a:lnTo>
                  <a:pt x="3187700" y="1722965"/>
                </a:lnTo>
                <a:lnTo>
                  <a:pt x="2887134" y="1722965"/>
                </a:lnTo>
                <a:lnTo>
                  <a:pt x="2887134" y="1722965"/>
                </a:lnTo>
                <a:lnTo>
                  <a:pt x="2832100" y="1722965"/>
                </a:lnTo>
                <a:lnTo>
                  <a:pt x="2832100" y="1684866"/>
                </a:lnTo>
                <a:lnTo>
                  <a:pt x="2705100" y="1684866"/>
                </a:lnTo>
                <a:lnTo>
                  <a:pt x="2705100" y="1684866"/>
                </a:lnTo>
                <a:lnTo>
                  <a:pt x="2662767" y="1684866"/>
                </a:lnTo>
                <a:lnTo>
                  <a:pt x="2662767" y="1667932"/>
                </a:lnTo>
                <a:lnTo>
                  <a:pt x="2616200" y="1667932"/>
                </a:lnTo>
                <a:lnTo>
                  <a:pt x="2624666" y="1659466"/>
                </a:lnTo>
                <a:lnTo>
                  <a:pt x="2578100" y="1659466"/>
                </a:lnTo>
                <a:lnTo>
                  <a:pt x="2578100" y="1634066"/>
                </a:lnTo>
                <a:lnTo>
                  <a:pt x="2501900" y="1634066"/>
                </a:lnTo>
                <a:lnTo>
                  <a:pt x="2501900" y="1634066"/>
                </a:lnTo>
                <a:lnTo>
                  <a:pt x="2451100" y="1634066"/>
                </a:lnTo>
                <a:lnTo>
                  <a:pt x="2451100" y="1612899"/>
                </a:lnTo>
                <a:lnTo>
                  <a:pt x="2396067" y="1612899"/>
                </a:lnTo>
                <a:lnTo>
                  <a:pt x="2404534" y="1604432"/>
                </a:lnTo>
                <a:lnTo>
                  <a:pt x="2332567" y="1604432"/>
                </a:lnTo>
                <a:lnTo>
                  <a:pt x="2332567" y="1604432"/>
                </a:lnTo>
                <a:lnTo>
                  <a:pt x="2273300" y="1604432"/>
                </a:lnTo>
                <a:lnTo>
                  <a:pt x="2273300" y="1579032"/>
                </a:lnTo>
                <a:lnTo>
                  <a:pt x="2230967" y="1579032"/>
                </a:lnTo>
                <a:lnTo>
                  <a:pt x="2230967" y="1570566"/>
                </a:lnTo>
                <a:lnTo>
                  <a:pt x="2188634" y="1570566"/>
                </a:lnTo>
                <a:lnTo>
                  <a:pt x="2188634" y="1545166"/>
                </a:lnTo>
                <a:lnTo>
                  <a:pt x="2116667" y="1545166"/>
                </a:lnTo>
                <a:lnTo>
                  <a:pt x="2129367" y="1545166"/>
                </a:lnTo>
                <a:lnTo>
                  <a:pt x="2032000" y="1545166"/>
                </a:lnTo>
                <a:lnTo>
                  <a:pt x="2032000" y="1515532"/>
                </a:lnTo>
                <a:lnTo>
                  <a:pt x="1947334" y="1515532"/>
                </a:lnTo>
                <a:lnTo>
                  <a:pt x="1947334" y="1515532"/>
                </a:lnTo>
                <a:lnTo>
                  <a:pt x="1934634" y="1502832"/>
                </a:lnTo>
                <a:lnTo>
                  <a:pt x="1934634" y="1456266"/>
                </a:lnTo>
                <a:lnTo>
                  <a:pt x="1905000" y="1456266"/>
                </a:lnTo>
                <a:lnTo>
                  <a:pt x="1905000" y="1439332"/>
                </a:lnTo>
                <a:lnTo>
                  <a:pt x="1837267" y="1439332"/>
                </a:lnTo>
                <a:lnTo>
                  <a:pt x="1837267" y="1413932"/>
                </a:lnTo>
                <a:lnTo>
                  <a:pt x="1807634" y="1413932"/>
                </a:lnTo>
                <a:lnTo>
                  <a:pt x="1807634" y="1396999"/>
                </a:lnTo>
                <a:lnTo>
                  <a:pt x="1773767" y="1396999"/>
                </a:lnTo>
                <a:lnTo>
                  <a:pt x="1773767" y="1396999"/>
                </a:lnTo>
                <a:lnTo>
                  <a:pt x="1773767" y="1371599"/>
                </a:lnTo>
                <a:lnTo>
                  <a:pt x="1714500" y="1371599"/>
                </a:lnTo>
                <a:lnTo>
                  <a:pt x="1714500" y="1350432"/>
                </a:lnTo>
                <a:lnTo>
                  <a:pt x="1689100" y="1350432"/>
                </a:lnTo>
                <a:lnTo>
                  <a:pt x="1689100" y="1337732"/>
                </a:lnTo>
                <a:lnTo>
                  <a:pt x="1663700" y="1337732"/>
                </a:lnTo>
                <a:lnTo>
                  <a:pt x="1663700" y="1299632"/>
                </a:lnTo>
                <a:lnTo>
                  <a:pt x="1638300" y="1299632"/>
                </a:lnTo>
                <a:lnTo>
                  <a:pt x="1638300" y="1282699"/>
                </a:lnTo>
                <a:lnTo>
                  <a:pt x="1553634" y="1282699"/>
                </a:lnTo>
                <a:lnTo>
                  <a:pt x="1553634" y="1244599"/>
                </a:lnTo>
                <a:lnTo>
                  <a:pt x="1545167" y="1253066"/>
                </a:lnTo>
                <a:lnTo>
                  <a:pt x="1545167" y="1227666"/>
                </a:lnTo>
                <a:lnTo>
                  <a:pt x="1519767" y="1227666"/>
                </a:lnTo>
                <a:lnTo>
                  <a:pt x="1519767" y="1185332"/>
                </a:lnTo>
                <a:lnTo>
                  <a:pt x="1494367" y="1185332"/>
                </a:lnTo>
                <a:lnTo>
                  <a:pt x="1494367" y="1130299"/>
                </a:lnTo>
                <a:lnTo>
                  <a:pt x="1468967" y="1130299"/>
                </a:lnTo>
                <a:lnTo>
                  <a:pt x="1468967" y="1130299"/>
                </a:lnTo>
                <a:lnTo>
                  <a:pt x="1468967" y="1130299"/>
                </a:lnTo>
                <a:lnTo>
                  <a:pt x="1443567" y="1104899"/>
                </a:lnTo>
                <a:lnTo>
                  <a:pt x="1413934" y="1104899"/>
                </a:lnTo>
                <a:lnTo>
                  <a:pt x="1413934" y="1083732"/>
                </a:lnTo>
                <a:lnTo>
                  <a:pt x="1337734" y="1083732"/>
                </a:lnTo>
                <a:lnTo>
                  <a:pt x="1337734" y="1083732"/>
                </a:lnTo>
                <a:lnTo>
                  <a:pt x="1320800" y="1066798"/>
                </a:lnTo>
                <a:lnTo>
                  <a:pt x="1320800" y="1037166"/>
                </a:lnTo>
                <a:lnTo>
                  <a:pt x="1261534" y="1037166"/>
                </a:lnTo>
                <a:lnTo>
                  <a:pt x="1261534" y="1011766"/>
                </a:lnTo>
                <a:lnTo>
                  <a:pt x="1227667" y="1011766"/>
                </a:lnTo>
                <a:lnTo>
                  <a:pt x="1244600" y="994833"/>
                </a:lnTo>
                <a:lnTo>
                  <a:pt x="1223434" y="994833"/>
                </a:lnTo>
                <a:lnTo>
                  <a:pt x="1223434" y="994833"/>
                </a:lnTo>
                <a:lnTo>
                  <a:pt x="1198033" y="969432"/>
                </a:lnTo>
                <a:lnTo>
                  <a:pt x="1198033" y="922866"/>
                </a:lnTo>
                <a:lnTo>
                  <a:pt x="1138767" y="922866"/>
                </a:lnTo>
                <a:lnTo>
                  <a:pt x="1138767" y="884766"/>
                </a:lnTo>
                <a:lnTo>
                  <a:pt x="1100667" y="884766"/>
                </a:lnTo>
                <a:lnTo>
                  <a:pt x="1100667" y="846666"/>
                </a:lnTo>
                <a:lnTo>
                  <a:pt x="1092200" y="855133"/>
                </a:lnTo>
                <a:lnTo>
                  <a:pt x="1092200" y="829732"/>
                </a:lnTo>
                <a:lnTo>
                  <a:pt x="1066800" y="829732"/>
                </a:lnTo>
                <a:lnTo>
                  <a:pt x="1066800" y="829732"/>
                </a:lnTo>
                <a:lnTo>
                  <a:pt x="1049867" y="812799"/>
                </a:lnTo>
                <a:lnTo>
                  <a:pt x="1049867" y="774699"/>
                </a:lnTo>
                <a:lnTo>
                  <a:pt x="1016000" y="774699"/>
                </a:lnTo>
                <a:lnTo>
                  <a:pt x="1016000" y="749299"/>
                </a:lnTo>
                <a:lnTo>
                  <a:pt x="965200" y="749299"/>
                </a:lnTo>
                <a:lnTo>
                  <a:pt x="965200" y="723899"/>
                </a:lnTo>
                <a:lnTo>
                  <a:pt x="931334" y="723899"/>
                </a:lnTo>
                <a:lnTo>
                  <a:pt x="931334" y="706966"/>
                </a:lnTo>
                <a:lnTo>
                  <a:pt x="880534" y="706966"/>
                </a:lnTo>
                <a:lnTo>
                  <a:pt x="880534" y="673099"/>
                </a:lnTo>
                <a:lnTo>
                  <a:pt x="850900" y="673099"/>
                </a:lnTo>
                <a:lnTo>
                  <a:pt x="850900" y="626532"/>
                </a:lnTo>
                <a:lnTo>
                  <a:pt x="829734" y="626532"/>
                </a:lnTo>
                <a:lnTo>
                  <a:pt x="829734" y="592666"/>
                </a:lnTo>
                <a:lnTo>
                  <a:pt x="795867" y="592666"/>
                </a:lnTo>
                <a:lnTo>
                  <a:pt x="795867" y="563032"/>
                </a:lnTo>
                <a:lnTo>
                  <a:pt x="749300" y="563032"/>
                </a:lnTo>
                <a:lnTo>
                  <a:pt x="749300" y="537632"/>
                </a:lnTo>
                <a:lnTo>
                  <a:pt x="706967" y="537632"/>
                </a:lnTo>
                <a:lnTo>
                  <a:pt x="706967" y="491066"/>
                </a:lnTo>
                <a:lnTo>
                  <a:pt x="673100" y="491066"/>
                </a:lnTo>
                <a:lnTo>
                  <a:pt x="643467" y="423332"/>
                </a:lnTo>
                <a:lnTo>
                  <a:pt x="575734" y="423332"/>
                </a:lnTo>
                <a:lnTo>
                  <a:pt x="575734" y="423332"/>
                </a:lnTo>
                <a:lnTo>
                  <a:pt x="554568" y="402166"/>
                </a:lnTo>
                <a:lnTo>
                  <a:pt x="537634" y="385232"/>
                </a:lnTo>
                <a:lnTo>
                  <a:pt x="550334" y="372532"/>
                </a:lnTo>
                <a:lnTo>
                  <a:pt x="512234" y="372532"/>
                </a:lnTo>
                <a:lnTo>
                  <a:pt x="512234" y="330199"/>
                </a:lnTo>
                <a:lnTo>
                  <a:pt x="474134" y="330199"/>
                </a:lnTo>
                <a:lnTo>
                  <a:pt x="474134" y="296332"/>
                </a:lnTo>
                <a:lnTo>
                  <a:pt x="448734" y="296332"/>
                </a:lnTo>
                <a:lnTo>
                  <a:pt x="448734" y="270932"/>
                </a:lnTo>
                <a:lnTo>
                  <a:pt x="402167" y="270932"/>
                </a:lnTo>
                <a:lnTo>
                  <a:pt x="402167" y="241299"/>
                </a:lnTo>
                <a:lnTo>
                  <a:pt x="355600" y="241299"/>
                </a:lnTo>
                <a:lnTo>
                  <a:pt x="355600" y="211666"/>
                </a:lnTo>
                <a:lnTo>
                  <a:pt x="313267" y="211666"/>
                </a:lnTo>
                <a:lnTo>
                  <a:pt x="313267" y="182032"/>
                </a:lnTo>
                <a:lnTo>
                  <a:pt x="283634" y="182032"/>
                </a:lnTo>
                <a:lnTo>
                  <a:pt x="283634" y="156632"/>
                </a:lnTo>
                <a:lnTo>
                  <a:pt x="241300" y="156632"/>
                </a:lnTo>
                <a:lnTo>
                  <a:pt x="241300" y="118532"/>
                </a:lnTo>
                <a:lnTo>
                  <a:pt x="186267" y="118532"/>
                </a:lnTo>
                <a:lnTo>
                  <a:pt x="173567" y="105832"/>
                </a:lnTo>
                <a:lnTo>
                  <a:pt x="114300" y="105832"/>
                </a:lnTo>
                <a:lnTo>
                  <a:pt x="114300" y="80432"/>
                </a:lnTo>
                <a:lnTo>
                  <a:pt x="76200" y="80432"/>
                </a:lnTo>
                <a:lnTo>
                  <a:pt x="76200" y="55032"/>
                </a:lnTo>
                <a:lnTo>
                  <a:pt x="38100" y="55032"/>
                </a:lnTo>
                <a:lnTo>
                  <a:pt x="38100" y="21166"/>
                </a:lnTo>
                <a:lnTo>
                  <a:pt x="38100" y="21166"/>
                </a:lnTo>
                <a:lnTo>
                  <a:pt x="16934"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TextBox 110">
            <a:extLst>
              <a:ext uri="{FF2B5EF4-FFF2-40B4-BE49-F238E27FC236}">
                <a16:creationId xmlns:a16="http://schemas.microsoft.com/office/drawing/2014/main" id="{1DAB8A99-5F40-EFBA-4CAE-BE07E33BC5CB}"/>
              </a:ext>
            </a:extLst>
          </p:cNvPr>
          <p:cNvSpPr txBox="1"/>
          <p:nvPr/>
        </p:nvSpPr>
        <p:spPr>
          <a:xfrm>
            <a:off x="3271692" y="2360888"/>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14" name="TextBox 113">
            <a:extLst>
              <a:ext uri="{FF2B5EF4-FFF2-40B4-BE49-F238E27FC236}">
                <a16:creationId xmlns:a16="http://schemas.microsoft.com/office/drawing/2014/main" id="{259910AD-0C63-E334-4648-7669C6283F7B}"/>
              </a:ext>
            </a:extLst>
          </p:cNvPr>
          <p:cNvSpPr txBox="1"/>
          <p:nvPr/>
        </p:nvSpPr>
        <p:spPr>
          <a:xfrm>
            <a:off x="5570573" y="3796134"/>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15" name="TextBox 114">
            <a:extLst>
              <a:ext uri="{FF2B5EF4-FFF2-40B4-BE49-F238E27FC236}">
                <a16:creationId xmlns:a16="http://schemas.microsoft.com/office/drawing/2014/main" id="{F2FE32FE-949C-9FA5-BEAE-F80DAED57F60}"/>
              </a:ext>
            </a:extLst>
          </p:cNvPr>
          <p:cNvSpPr txBox="1"/>
          <p:nvPr/>
        </p:nvSpPr>
        <p:spPr>
          <a:xfrm>
            <a:off x="7705923" y="4061820"/>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16" name="TextBox 115">
            <a:extLst>
              <a:ext uri="{FF2B5EF4-FFF2-40B4-BE49-F238E27FC236}">
                <a16:creationId xmlns:a16="http://schemas.microsoft.com/office/drawing/2014/main" id="{32ACB881-050A-4E34-010D-9113EA8447F1}"/>
              </a:ext>
            </a:extLst>
          </p:cNvPr>
          <p:cNvSpPr txBox="1"/>
          <p:nvPr/>
        </p:nvSpPr>
        <p:spPr>
          <a:xfrm>
            <a:off x="10031747" y="4092769"/>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17" name="TextBox 116">
            <a:extLst>
              <a:ext uri="{FF2B5EF4-FFF2-40B4-BE49-F238E27FC236}">
                <a16:creationId xmlns:a16="http://schemas.microsoft.com/office/drawing/2014/main" id="{04A03A28-2E25-CFE9-45E1-49D2580FC14C}"/>
              </a:ext>
            </a:extLst>
          </p:cNvPr>
          <p:cNvSpPr txBox="1"/>
          <p:nvPr/>
        </p:nvSpPr>
        <p:spPr>
          <a:xfrm>
            <a:off x="9742514" y="4099801"/>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18" name="TextBox 117">
            <a:extLst>
              <a:ext uri="{FF2B5EF4-FFF2-40B4-BE49-F238E27FC236}">
                <a16:creationId xmlns:a16="http://schemas.microsoft.com/office/drawing/2014/main" id="{D1DBA390-3EEB-C015-BE12-6C0BB1B31C64}"/>
              </a:ext>
            </a:extLst>
          </p:cNvPr>
          <p:cNvSpPr txBox="1"/>
          <p:nvPr/>
        </p:nvSpPr>
        <p:spPr>
          <a:xfrm>
            <a:off x="9677615" y="4096398"/>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19" name="TextBox 118">
            <a:extLst>
              <a:ext uri="{FF2B5EF4-FFF2-40B4-BE49-F238E27FC236}">
                <a16:creationId xmlns:a16="http://schemas.microsoft.com/office/drawing/2014/main" id="{045A58D8-875D-2298-ADCC-C2A389E075A7}"/>
              </a:ext>
            </a:extLst>
          </p:cNvPr>
          <p:cNvSpPr txBox="1"/>
          <p:nvPr/>
        </p:nvSpPr>
        <p:spPr>
          <a:xfrm>
            <a:off x="9592083" y="408829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0" name="TextBox 119">
            <a:extLst>
              <a:ext uri="{FF2B5EF4-FFF2-40B4-BE49-F238E27FC236}">
                <a16:creationId xmlns:a16="http://schemas.microsoft.com/office/drawing/2014/main" id="{6FA8CBAD-454F-FC95-999D-E55F1D563A5D}"/>
              </a:ext>
            </a:extLst>
          </p:cNvPr>
          <p:cNvSpPr txBox="1"/>
          <p:nvPr/>
        </p:nvSpPr>
        <p:spPr>
          <a:xfrm>
            <a:off x="9555204" y="408829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1" name="TextBox 120">
            <a:extLst>
              <a:ext uri="{FF2B5EF4-FFF2-40B4-BE49-F238E27FC236}">
                <a16:creationId xmlns:a16="http://schemas.microsoft.com/office/drawing/2014/main" id="{6DEB2889-387F-DFEA-2B3A-AACECF496CFF}"/>
              </a:ext>
            </a:extLst>
          </p:cNvPr>
          <p:cNvSpPr txBox="1"/>
          <p:nvPr/>
        </p:nvSpPr>
        <p:spPr>
          <a:xfrm>
            <a:off x="9518326" y="408829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2" name="TextBox 121">
            <a:extLst>
              <a:ext uri="{FF2B5EF4-FFF2-40B4-BE49-F238E27FC236}">
                <a16:creationId xmlns:a16="http://schemas.microsoft.com/office/drawing/2014/main" id="{E1A4602D-406B-5071-B1EF-2E6EB092727A}"/>
              </a:ext>
            </a:extLst>
          </p:cNvPr>
          <p:cNvSpPr txBox="1"/>
          <p:nvPr/>
        </p:nvSpPr>
        <p:spPr>
          <a:xfrm>
            <a:off x="9413651" y="408829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3" name="TextBox 122">
            <a:extLst>
              <a:ext uri="{FF2B5EF4-FFF2-40B4-BE49-F238E27FC236}">
                <a16:creationId xmlns:a16="http://schemas.microsoft.com/office/drawing/2014/main" id="{6780E1D5-A057-5AD8-5CC6-3112D616E3F3}"/>
              </a:ext>
            </a:extLst>
          </p:cNvPr>
          <p:cNvSpPr txBox="1"/>
          <p:nvPr/>
        </p:nvSpPr>
        <p:spPr>
          <a:xfrm>
            <a:off x="9386995" y="4084965"/>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4" name="TextBox 123">
            <a:extLst>
              <a:ext uri="{FF2B5EF4-FFF2-40B4-BE49-F238E27FC236}">
                <a16:creationId xmlns:a16="http://schemas.microsoft.com/office/drawing/2014/main" id="{A7B87E4B-86D0-E066-23C1-CD8938DD6D86}"/>
              </a:ext>
            </a:extLst>
          </p:cNvPr>
          <p:cNvSpPr txBox="1"/>
          <p:nvPr/>
        </p:nvSpPr>
        <p:spPr>
          <a:xfrm>
            <a:off x="9294641" y="4100190"/>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5" name="TextBox 124">
            <a:extLst>
              <a:ext uri="{FF2B5EF4-FFF2-40B4-BE49-F238E27FC236}">
                <a16:creationId xmlns:a16="http://schemas.microsoft.com/office/drawing/2014/main" id="{EB8AB4DA-211D-5791-AEF8-005326885831}"/>
              </a:ext>
            </a:extLst>
          </p:cNvPr>
          <p:cNvSpPr txBox="1"/>
          <p:nvPr/>
        </p:nvSpPr>
        <p:spPr>
          <a:xfrm>
            <a:off x="9180111" y="4096397"/>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6" name="TextBox 125">
            <a:extLst>
              <a:ext uri="{FF2B5EF4-FFF2-40B4-BE49-F238E27FC236}">
                <a16:creationId xmlns:a16="http://schemas.microsoft.com/office/drawing/2014/main" id="{592C6E50-2531-DFD2-508D-9CF87010432F}"/>
              </a:ext>
            </a:extLst>
          </p:cNvPr>
          <p:cNvSpPr txBox="1"/>
          <p:nvPr/>
        </p:nvSpPr>
        <p:spPr>
          <a:xfrm>
            <a:off x="9112416" y="4095333"/>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7" name="TextBox 126">
            <a:extLst>
              <a:ext uri="{FF2B5EF4-FFF2-40B4-BE49-F238E27FC236}">
                <a16:creationId xmlns:a16="http://schemas.microsoft.com/office/drawing/2014/main" id="{BD0DA98B-189D-C2D5-A9C2-AA842654A94B}"/>
              </a:ext>
            </a:extLst>
          </p:cNvPr>
          <p:cNvSpPr txBox="1"/>
          <p:nvPr/>
        </p:nvSpPr>
        <p:spPr>
          <a:xfrm>
            <a:off x="9029082" y="4096100"/>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8" name="TextBox 127">
            <a:extLst>
              <a:ext uri="{FF2B5EF4-FFF2-40B4-BE49-F238E27FC236}">
                <a16:creationId xmlns:a16="http://schemas.microsoft.com/office/drawing/2014/main" id="{12F95861-6E99-B876-8615-1FEF10915685}"/>
              </a:ext>
            </a:extLst>
          </p:cNvPr>
          <p:cNvSpPr txBox="1"/>
          <p:nvPr/>
        </p:nvSpPr>
        <p:spPr>
          <a:xfrm>
            <a:off x="8945747" y="409686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29" name="TextBox 128">
            <a:extLst>
              <a:ext uri="{FF2B5EF4-FFF2-40B4-BE49-F238E27FC236}">
                <a16:creationId xmlns:a16="http://schemas.microsoft.com/office/drawing/2014/main" id="{99A36AC6-75C9-5A21-FB32-78705ED9EE1B}"/>
              </a:ext>
            </a:extLst>
          </p:cNvPr>
          <p:cNvSpPr txBox="1"/>
          <p:nvPr/>
        </p:nvSpPr>
        <p:spPr>
          <a:xfrm>
            <a:off x="8868556" y="4097723"/>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0" name="TextBox 129">
            <a:extLst>
              <a:ext uri="{FF2B5EF4-FFF2-40B4-BE49-F238E27FC236}">
                <a16:creationId xmlns:a16="http://schemas.microsoft.com/office/drawing/2014/main" id="{4F761392-E674-4993-66D3-2BEDAFAF2912}"/>
              </a:ext>
            </a:extLst>
          </p:cNvPr>
          <p:cNvSpPr txBox="1"/>
          <p:nvPr/>
        </p:nvSpPr>
        <p:spPr>
          <a:xfrm>
            <a:off x="8819905" y="410280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1" name="TextBox 130">
            <a:extLst>
              <a:ext uri="{FF2B5EF4-FFF2-40B4-BE49-F238E27FC236}">
                <a16:creationId xmlns:a16="http://schemas.microsoft.com/office/drawing/2014/main" id="{3D829C56-1D4D-7A59-A544-4777A704E24A}"/>
              </a:ext>
            </a:extLst>
          </p:cNvPr>
          <p:cNvSpPr txBox="1"/>
          <p:nvPr/>
        </p:nvSpPr>
        <p:spPr>
          <a:xfrm>
            <a:off x="8758948" y="4105268"/>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2" name="TextBox 131">
            <a:extLst>
              <a:ext uri="{FF2B5EF4-FFF2-40B4-BE49-F238E27FC236}">
                <a16:creationId xmlns:a16="http://schemas.microsoft.com/office/drawing/2014/main" id="{F8DCF7A3-BB47-C896-FBC9-86D8E7AE87AD}"/>
              </a:ext>
            </a:extLst>
          </p:cNvPr>
          <p:cNvSpPr txBox="1"/>
          <p:nvPr/>
        </p:nvSpPr>
        <p:spPr>
          <a:xfrm>
            <a:off x="8726395" y="4102431"/>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3" name="TextBox 132">
            <a:extLst>
              <a:ext uri="{FF2B5EF4-FFF2-40B4-BE49-F238E27FC236}">
                <a16:creationId xmlns:a16="http://schemas.microsoft.com/office/drawing/2014/main" id="{64694904-8F9F-1F0C-C5C3-097F0A27C8BC}"/>
              </a:ext>
            </a:extLst>
          </p:cNvPr>
          <p:cNvSpPr txBox="1"/>
          <p:nvPr/>
        </p:nvSpPr>
        <p:spPr>
          <a:xfrm>
            <a:off x="8693842" y="4099593"/>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4" name="TextBox 133">
            <a:extLst>
              <a:ext uri="{FF2B5EF4-FFF2-40B4-BE49-F238E27FC236}">
                <a16:creationId xmlns:a16="http://schemas.microsoft.com/office/drawing/2014/main" id="{A6B4449B-5BC6-2992-8241-978E97337C25}"/>
              </a:ext>
            </a:extLst>
          </p:cNvPr>
          <p:cNvSpPr txBox="1"/>
          <p:nvPr/>
        </p:nvSpPr>
        <p:spPr>
          <a:xfrm>
            <a:off x="8656278" y="4102214"/>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5" name="TextBox 134">
            <a:extLst>
              <a:ext uri="{FF2B5EF4-FFF2-40B4-BE49-F238E27FC236}">
                <a16:creationId xmlns:a16="http://schemas.microsoft.com/office/drawing/2014/main" id="{1E5777FF-3AA1-AF67-7733-BF4A5A62E836}"/>
              </a:ext>
            </a:extLst>
          </p:cNvPr>
          <p:cNvSpPr txBox="1"/>
          <p:nvPr/>
        </p:nvSpPr>
        <p:spPr>
          <a:xfrm>
            <a:off x="8560904" y="4095333"/>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6" name="TextBox 135">
            <a:extLst>
              <a:ext uri="{FF2B5EF4-FFF2-40B4-BE49-F238E27FC236}">
                <a16:creationId xmlns:a16="http://schemas.microsoft.com/office/drawing/2014/main" id="{D1050330-990E-372D-02B2-4C512F55E417}"/>
              </a:ext>
            </a:extLst>
          </p:cNvPr>
          <p:cNvSpPr txBox="1"/>
          <p:nvPr/>
        </p:nvSpPr>
        <p:spPr>
          <a:xfrm>
            <a:off x="8530001" y="409234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7" name="TextBox 136">
            <a:extLst>
              <a:ext uri="{FF2B5EF4-FFF2-40B4-BE49-F238E27FC236}">
                <a16:creationId xmlns:a16="http://schemas.microsoft.com/office/drawing/2014/main" id="{C180B742-4C11-3B11-E4FC-821F2527D2C4}"/>
              </a:ext>
            </a:extLst>
          </p:cNvPr>
          <p:cNvSpPr txBox="1"/>
          <p:nvPr/>
        </p:nvSpPr>
        <p:spPr>
          <a:xfrm>
            <a:off x="8499098" y="4089360"/>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8" name="TextBox 137">
            <a:extLst>
              <a:ext uri="{FF2B5EF4-FFF2-40B4-BE49-F238E27FC236}">
                <a16:creationId xmlns:a16="http://schemas.microsoft.com/office/drawing/2014/main" id="{2D0AAD33-4FA5-E5EA-660E-508A99027112}"/>
              </a:ext>
            </a:extLst>
          </p:cNvPr>
          <p:cNvSpPr txBox="1"/>
          <p:nvPr/>
        </p:nvSpPr>
        <p:spPr>
          <a:xfrm>
            <a:off x="8468195" y="4086373"/>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39" name="TextBox 138">
            <a:extLst>
              <a:ext uri="{FF2B5EF4-FFF2-40B4-BE49-F238E27FC236}">
                <a16:creationId xmlns:a16="http://schemas.microsoft.com/office/drawing/2014/main" id="{B90E82E5-6D9A-54D3-D3BE-4BA5D9F109DB}"/>
              </a:ext>
            </a:extLst>
          </p:cNvPr>
          <p:cNvSpPr txBox="1"/>
          <p:nvPr/>
        </p:nvSpPr>
        <p:spPr>
          <a:xfrm>
            <a:off x="8437292" y="4083386"/>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0" name="TextBox 139">
            <a:extLst>
              <a:ext uri="{FF2B5EF4-FFF2-40B4-BE49-F238E27FC236}">
                <a16:creationId xmlns:a16="http://schemas.microsoft.com/office/drawing/2014/main" id="{4058F6C6-FD89-40E3-98D8-6E5033002DC1}"/>
              </a:ext>
            </a:extLst>
          </p:cNvPr>
          <p:cNvSpPr txBox="1"/>
          <p:nvPr/>
        </p:nvSpPr>
        <p:spPr>
          <a:xfrm>
            <a:off x="8355989" y="4084965"/>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1" name="TextBox 140">
            <a:extLst>
              <a:ext uri="{FF2B5EF4-FFF2-40B4-BE49-F238E27FC236}">
                <a16:creationId xmlns:a16="http://schemas.microsoft.com/office/drawing/2014/main" id="{8FBBE30E-8567-8A5E-A77D-A3A55FE09FD0}"/>
              </a:ext>
            </a:extLst>
          </p:cNvPr>
          <p:cNvSpPr txBox="1"/>
          <p:nvPr/>
        </p:nvSpPr>
        <p:spPr>
          <a:xfrm>
            <a:off x="8274686" y="4086544"/>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2" name="TextBox 141">
            <a:extLst>
              <a:ext uri="{FF2B5EF4-FFF2-40B4-BE49-F238E27FC236}">
                <a16:creationId xmlns:a16="http://schemas.microsoft.com/office/drawing/2014/main" id="{859133CA-FD2D-9C90-31C5-DCAD9E736495}"/>
              </a:ext>
            </a:extLst>
          </p:cNvPr>
          <p:cNvSpPr txBox="1"/>
          <p:nvPr/>
        </p:nvSpPr>
        <p:spPr>
          <a:xfrm>
            <a:off x="8229185" y="4077982"/>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3" name="TextBox 142">
            <a:extLst>
              <a:ext uri="{FF2B5EF4-FFF2-40B4-BE49-F238E27FC236}">
                <a16:creationId xmlns:a16="http://schemas.microsoft.com/office/drawing/2014/main" id="{011E334D-977C-AA2C-7F7D-21F6A0D143A7}"/>
              </a:ext>
            </a:extLst>
          </p:cNvPr>
          <p:cNvSpPr txBox="1"/>
          <p:nvPr/>
        </p:nvSpPr>
        <p:spPr>
          <a:xfrm>
            <a:off x="8192899" y="4059485"/>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4" name="TextBox 143">
            <a:extLst>
              <a:ext uri="{FF2B5EF4-FFF2-40B4-BE49-F238E27FC236}">
                <a16:creationId xmlns:a16="http://schemas.microsoft.com/office/drawing/2014/main" id="{06EE670D-AD06-8CA6-B4C4-CC2865EC0E2E}"/>
              </a:ext>
            </a:extLst>
          </p:cNvPr>
          <p:cNvSpPr txBox="1"/>
          <p:nvPr/>
        </p:nvSpPr>
        <p:spPr>
          <a:xfrm>
            <a:off x="8132792" y="4065584"/>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5" name="TextBox 144">
            <a:extLst>
              <a:ext uri="{FF2B5EF4-FFF2-40B4-BE49-F238E27FC236}">
                <a16:creationId xmlns:a16="http://schemas.microsoft.com/office/drawing/2014/main" id="{B885E5A6-6284-5456-5897-E145F4037295}"/>
              </a:ext>
            </a:extLst>
          </p:cNvPr>
          <p:cNvSpPr txBox="1"/>
          <p:nvPr/>
        </p:nvSpPr>
        <p:spPr>
          <a:xfrm>
            <a:off x="8102314" y="4061804"/>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6" name="TextBox 145">
            <a:extLst>
              <a:ext uri="{FF2B5EF4-FFF2-40B4-BE49-F238E27FC236}">
                <a16:creationId xmlns:a16="http://schemas.microsoft.com/office/drawing/2014/main" id="{1931F1BD-99AA-10BE-D649-9BABA0CBBC15}"/>
              </a:ext>
            </a:extLst>
          </p:cNvPr>
          <p:cNvSpPr txBox="1"/>
          <p:nvPr/>
        </p:nvSpPr>
        <p:spPr>
          <a:xfrm>
            <a:off x="8038880" y="4057822"/>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7" name="TextBox 146">
            <a:extLst>
              <a:ext uri="{FF2B5EF4-FFF2-40B4-BE49-F238E27FC236}">
                <a16:creationId xmlns:a16="http://schemas.microsoft.com/office/drawing/2014/main" id="{4C5884FD-110B-82EE-3D94-97E2778D66AB}"/>
              </a:ext>
            </a:extLst>
          </p:cNvPr>
          <p:cNvSpPr txBox="1"/>
          <p:nvPr/>
        </p:nvSpPr>
        <p:spPr>
          <a:xfrm>
            <a:off x="7996442" y="4052880"/>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8" name="TextBox 147">
            <a:extLst>
              <a:ext uri="{FF2B5EF4-FFF2-40B4-BE49-F238E27FC236}">
                <a16:creationId xmlns:a16="http://schemas.microsoft.com/office/drawing/2014/main" id="{690C733B-185B-6EE8-8F9F-8D55100DFA96}"/>
              </a:ext>
            </a:extLst>
          </p:cNvPr>
          <p:cNvSpPr txBox="1"/>
          <p:nvPr/>
        </p:nvSpPr>
        <p:spPr>
          <a:xfrm>
            <a:off x="7952105" y="4058515"/>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49" name="TextBox 148">
            <a:extLst>
              <a:ext uri="{FF2B5EF4-FFF2-40B4-BE49-F238E27FC236}">
                <a16:creationId xmlns:a16="http://schemas.microsoft.com/office/drawing/2014/main" id="{5D01F60C-B05A-53F0-128F-294C75329645}"/>
              </a:ext>
            </a:extLst>
          </p:cNvPr>
          <p:cNvSpPr txBox="1"/>
          <p:nvPr/>
        </p:nvSpPr>
        <p:spPr>
          <a:xfrm>
            <a:off x="7891455" y="4058989"/>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50" name="TextBox 149">
            <a:extLst>
              <a:ext uri="{FF2B5EF4-FFF2-40B4-BE49-F238E27FC236}">
                <a16:creationId xmlns:a16="http://schemas.microsoft.com/office/drawing/2014/main" id="{84CDE25C-6777-7A37-3CB4-D523161E21DD}"/>
              </a:ext>
            </a:extLst>
          </p:cNvPr>
          <p:cNvSpPr txBox="1"/>
          <p:nvPr/>
        </p:nvSpPr>
        <p:spPr>
          <a:xfrm>
            <a:off x="7830805" y="4059463"/>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51" name="TextBox 150">
            <a:extLst>
              <a:ext uri="{FF2B5EF4-FFF2-40B4-BE49-F238E27FC236}">
                <a16:creationId xmlns:a16="http://schemas.microsoft.com/office/drawing/2014/main" id="{56F2A2D9-5A3A-3684-B94C-1001A511300F}"/>
              </a:ext>
            </a:extLst>
          </p:cNvPr>
          <p:cNvSpPr txBox="1"/>
          <p:nvPr/>
        </p:nvSpPr>
        <p:spPr>
          <a:xfrm>
            <a:off x="7798431" y="4061602"/>
            <a:ext cx="243329"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accent1"/>
                </a:solidFill>
                <a:effectLst/>
                <a:uLnTx/>
                <a:uFillTx/>
                <a:latin typeface="Calibri Light" panose="020F0302020204030204"/>
                <a:ea typeface="+mn-ea"/>
                <a:cs typeface="Arial" panose="020B0604020202020204" pitchFamily="34" charset="0"/>
                <a:sym typeface="Helvetica"/>
              </a:rPr>
              <a:t>+</a:t>
            </a:r>
          </a:p>
        </p:txBody>
      </p:sp>
      <p:sp>
        <p:nvSpPr>
          <p:cNvPr id="154" name="Freeform: Shape 351">
            <a:extLst>
              <a:ext uri="{FF2B5EF4-FFF2-40B4-BE49-F238E27FC236}">
                <a16:creationId xmlns:a16="http://schemas.microsoft.com/office/drawing/2014/main" id="{AECC3E93-757D-1736-0B4C-CD842CBA232C}"/>
              </a:ext>
            </a:extLst>
          </p:cNvPr>
          <p:cNvSpPr/>
          <p:nvPr/>
        </p:nvSpPr>
        <p:spPr bwMode="auto">
          <a:xfrm>
            <a:off x="2020828" y="1669072"/>
            <a:ext cx="7477136" cy="2976473"/>
          </a:xfrm>
          <a:custGeom>
            <a:avLst/>
            <a:gdLst>
              <a:gd name="connsiteX0" fmla="*/ 4572000 w 4572000"/>
              <a:gd name="connsiteY0" fmla="*/ 2015066 h 2015066"/>
              <a:gd name="connsiteX1" fmla="*/ 3712633 w 4572000"/>
              <a:gd name="connsiteY1" fmla="*/ 2015066 h 2015066"/>
              <a:gd name="connsiteX2" fmla="*/ 3712633 w 4572000"/>
              <a:gd name="connsiteY2" fmla="*/ 2002366 h 2015066"/>
              <a:gd name="connsiteX3" fmla="*/ 3513667 w 4572000"/>
              <a:gd name="connsiteY3" fmla="*/ 2002366 h 2015066"/>
              <a:gd name="connsiteX4" fmla="*/ 3522133 w 4572000"/>
              <a:gd name="connsiteY4" fmla="*/ 1993900 h 2015066"/>
              <a:gd name="connsiteX5" fmla="*/ 3407833 w 4572000"/>
              <a:gd name="connsiteY5" fmla="*/ 1993900 h 2015066"/>
              <a:gd name="connsiteX6" fmla="*/ 3403600 w 4572000"/>
              <a:gd name="connsiteY6" fmla="*/ 1993900 h 2015066"/>
              <a:gd name="connsiteX7" fmla="*/ 3297767 w 4572000"/>
              <a:gd name="connsiteY7" fmla="*/ 1993900 h 2015066"/>
              <a:gd name="connsiteX8" fmla="*/ 3297767 w 4572000"/>
              <a:gd name="connsiteY8" fmla="*/ 1981200 h 2015066"/>
              <a:gd name="connsiteX9" fmla="*/ 3039533 w 4572000"/>
              <a:gd name="connsiteY9" fmla="*/ 1981200 h 2015066"/>
              <a:gd name="connsiteX10" fmla="*/ 3039533 w 4572000"/>
              <a:gd name="connsiteY10" fmla="*/ 1964266 h 2015066"/>
              <a:gd name="connsiteX11" fmla="*/ 2933700 w 4572000"/>
              <a:gd name="connsiteY11" fmla="*/ 1964266 h 2015066"/>
              <a:gd name="connsiteX12" fmla="*/ 2933700 w 4572000"/>
              <a:gd name="connsiteY12" fmla="*/ 1955800 h 2015066"/>
              <a:gd name="connsiteX13" fmla="*/ 2870200 w 4572000"/>
              <a:gd name="connsiteY13" fmla="*/ 1955800 h 2015066"/>
              <a:gd name="connsiteX14" fmla="*/ 2870200 w 4572000"/>
              <a:gd name="connsiteY14" fmla="*/ 1955800 h 2015066"/>
              <a:gd name="connsiteX15" fmla="*/ 2840567 w 4572000"/>
              <a:gd name="connsiteY15" fmla="*/ 1955800 h 2015066"/>
              <a:gd name="connsiteX16" fmla="*/ 2840567 w 4572000"/>
              <a:gd name="connsiteY16" fmla="*/ 1938866 h 2015066"/>
              <a:gd name="connsiteX17" fmla="*/ 2819400 w 4572000"/>
              <a:gd name="connsiteY17" fmla="*/ 1938866 h 2015066"/>
              <a:gd name="connsiteX18" fmla="*/ 2819400 w 4572000"/>
              <a:gd name="connsiteY18" fmla="*/ 1926166 h 2015066"/>
              <a:gd name="connsiteX19" fmla="*/ 2781300 w 4572000"/>
              <a:gd name="connsiteY19" fmla="*/ 1926166 h 2015066"/>
              <a:gd name="connsiteX20" fmla="*/ 2781300 w 4572000"/>
              <a:gd name="connsiteY20" fmla="*/ 1909233 h 2015066"/>
              <a:gd name="connsiteX21" fmla="*/ 2751667 w 4572000"/>
              <a:gd name="connsiteY21" fmla="*/ 1909233 h 2015066"/>
              <a:gd name="connsiteX22" fmla="*/ 2751667 w 4572000"/>
              <a:gd name="connsiteY22" fmla="*/ 1900766 h 2015066"/>
              <a:gd name="connsiteX23" fmla="*/ 2726267 w 4572000"/>
              <a:gd name="connsiteY23" fmla="*/ 1900766 h 2015066"/>
              <a:gd name="connsiteX24" fmla="*/ 2722033 w 4572000"/>
              <a:gd name="connsiteY24" fmla="*/ 1896532 h 2015066"/>
              <a:gd name="connsiteX25" fmla="*/ 2688167 w 4572000"/>
              <a:gd name="connsiteY25" fmla="*/ 1896532 h 2015066"/>
              <a:gd name="connsiteX26" fmla="*/ 2688167 w 4572000"/>
              <a:gd name="connsiteY26" fmla="*/ 1871133 h 2015066"/>
              <a:gd name="connsiteX27" fmla="*/ 2637367 w 4572000"/>
              <a:gd name="connsiteY27" fmla="*/ 1871133 h 2015066"/>
              <a:gd name="connsiteX28" fmla="*/ 2637367 w 4572000"/>
              <a:gd name="connsiteY28" fmla="*/ 1849966 h 2015066"/>
              <a:gd name="connsiteX29" fmla="*/ 2476500 w 4572000"/>
              <a:gd name="connsiteY29" fmla="*/ 1849966 h 2015066"/>
              <a:gd name="connsiteX30" fmla="*/ 2476500 w 4572000"/>
              <a:gd name="connsiteY30" fmla="*/ 1849966 h 2015066"/>
              <a:gd name="connsiteX31" fmla="*/ 2476500 w 4572000"/>
              <a:gd name="connsiteY31" fmla="*/ 1816100 h 2015066"/>
              <a:gd name="connsiteX32" fmla="*/ 2459567 w 4572000"/>
              <a:gd name="connsiteY32" fmla="*/ 1799167 h 2015066"/>
              <a:gd name="connsiteX33" fmla="*/ 2396067 w 4572000"/>
              <a:gd name="connsiteY33" fmla="*/ 1799167 h 2015066"/>
              <a:gd name="connsiteX34" fmla="*/ 2396067 w 4572000"/>
              <a:gd name="connsiteY34" fmla="*/ 1799167 h 2015066"/>
              <a:gd name="connsiteX35" fmla="*/ 2396067 w 4572000"/>
              <a:gd name="connsiteY35" fmla="*/ 1769533 h 2015066"/>
              <a:gd name="connsiteX36" fmla="*/ 2341033 w 4572000"/>
              <a:gd name="connsiteY36" fmla="*/ 1769533 h 2015066"/>
              <a:gd name="connsiteX37" fmla="*/ 2345267 w 4572000"/>
              <a:gd name="connsiteY37" fmla="*/ 1765299 h 2015066"/>
              <a:gd name="connsiteX38" fmla="*/ 2302933 w 4572000"/>
              <a:gd name="connsiteY38" fmla="*/ 1765299 h 2015066"/>
              <a:gd name="connsiteX39" fmla="*/ 2302933 w 4572000"/>
              <a:gd name="connsiteY39" fmla="*/ 1744133 h 2015066"/>
              <a:gd name="connsiteX40" fmla="*/ 2277533 w 4572000"/>
              <a:gd name="connsiteY40" fmla="*/ 1744133 h 2015066"/>
              <a:gd name="connsiteX41" fmla="*/ 2277533 w 4572000"/>
              <a:gd name="connsiteY41" fmla="*/ 1731433 h 2015066"/>
              <a:gd name="connsiteX42" fmla="*/ 2239433 w 4572000"/>
              <a:gd name="connsiteY42" fmla="*/ 1731433 h 2015066"/>
              <a:gd name="connsiteX43" fmla="*/ 2239433 w 4572000"/>
              <a:gd name="connsiteY43" fmla="*/ 1718733 h 2015066"/>
              <a:gd name="connsiteX44" fmla="*/ 2239433 w 4572000"/>
              <a:gd name="connsiteY44" fmla="*/ 1718733 h 2015066"/>
              <a:gd name="connsiteX45" fmla="*/ 2209800 w 4572000"/>
              <a:gd name="connsiteY45" fmla="*/ 1718733 h 2015066"/>
              <a:gd name="connsiteX46" fmla="*/ 2197100 w 4572000"/>
              <a:gd name="connsiteY46" fmla="*/ 1706033 h 2015066"/>
              <a:gd name="connsiteX47" fmla="*/ 2163233 w 4572000"/>
              <a:gd name="connsiteY47" fmla="*/ 1706033 h 2015066"/>
              <a:gd name="connsiteX48" fmla="*/ 2163233 w 4572000"/>
              <a:gd name="connsiteY48" fmla="*/ 1693333 h 2015066"/>
              <a:gd name="connsiteX49" fmla="*/ 2159000 w 4572000"/>
              <a:gd name="connsiteY49" fmla="*/ 1693333 h 2015066"/>
              <a:gd name="connsiteX50" fmla="*/ 2159000 w 4572000"/>
              <a:gd name="connsiteY50" fmla="*/ 1684866 h 2015066"/>
              <a:gd name="connsiteX51" fmla="*/ 2095500 w 4572000"/>
              <a:gd name="connsiteY51" fmla="*/ 1684866 h 2015066"/>
              <a:gd name="connsiteX52" fmla="*/ 2108200 w 4572000"/>
              <a:gd name="connsiteY52" fmla="*/ 1672166 h 2015066"/>
              <a:gd name="connsiteX53" fmla="*/ 2074333 w 4572000"/>
              <a:gd name="connsiteY53" fmla="*/ 1672166 h 2015066"/>
              <a:gd name="connsiteX54" fmla="*/ 2074333 w 4572000"/>
              <a:gd name="connsiteY54" fmla="*/ 1651000 h 2015066"/>
              <a:gd name="connsiteX55" fmla="*/ 2044700 w 4572000"/>
              <a:gd name="connsiteY55" fmla="*/ 1651000 h 2015066"/>
              <a:gd name="connsiteX56" fmla="*/ 2044700 w 4572000"/>
              <a:gd name="connsiteY56" fmla="*/ 1638300 h 2015066"/>
              <a:gd name="connsiteX57" fmla="*/ 1989667 w 4572000"/>
              <a:gd name="connsiteY57" fmla="*/ 1638300 h 2015066"/>
              <a:gd name="connsiteX58" fmla="*/ 1981200 w 4572000"/>
              <a:gd name="connsiteY58" fmla="*/ 1629833 h 2015066"/>
              <a:gd name="connsiteX59" fmla="*/ 1909233 w 4572000"/>
              <a:gd name="connsiteY59" fmla="*/ 1629833 h 2015066"/>
              <a:gd name="connsiteX60" fmla="*/ 1909233 w 4572000"/>
              <a:gd name="connsiteY60" fmla="*/ 1617133 h 2015066"/>
              <a:gd name="connsiteX61" fmla="*/ 1883833 w 4572000"/>
              <a:gd name="connsiteY61" fmla="*/ 1617133 h 2015066"/>
              <a:gd name="connsiteX62" fmla="*/ 1883833 w 4572000"/>
              <a:gd name="connsiteY62" fmla="*/ 1600200 h 2015066"/>
              <a:gd name="connsiteX63" fmla="*/ 1837267 w 4572000"/>
              <a:gd name="connsiteY63" fmla="*/ 1600200 h 2015066"/>
              <a:gd name="connsiteX64" fmla="*/ 1837267 w 4572000"/>
              <a:gd name="connsiteY64" fmla="*/ 1587500 h 2015066"/>
              <a:gd name="connsiteX65" fmla="*/ 1790700 w 4572000"/>
              <a:gd name="connsiteY65" fmla="*/ 1587500 h 2015066"/>
              <a:gd name="connsiteX66" fmla="*/ 1790700 w 4572000"/>
              <a:gd name="connsiteY66" fmla="*/ 1574800 h 2015066"/>
              <a:gd name="connsiteX67" fmla="*/ 1790700 w 4572000"/>
              <a:gd name="connsiteY67" fmla="*/ 1574800 h 2015066"/>
              <a:gd name="connsiteX68" fmla="*/ 1761067 w 4572000"/>
              <a:gd name="connsiteY68" fmla="*/ 1574800 h 2015066"/>
              <a:gd name="connsiteX69" fmla="*/ 1744133 w 4572000"/>
              <a:gd name="connsiteY69" fmla="*/ 1557866 h 2015066"/>
              <a:gd name="connsiteX70" fmla="*/ 1722967 w 4572000"/>
              <a:gd name="connsiteY70" fmla="*/ 1557866 h 2015066"/>
              <a:gd name="connsiteX71" fmla="*/ 1684867 w 4572000"/>
              <a:gd name="connsiteY71" fmla="*/ 1557866 h 2015066"/>
              <a:gd name="connsiteX72" fmla="*/ 1684867 w 4572000"/>
              <a:gd name="connsiteY72" fmla="*/ 1536700 h 2015066"/>
              <a:gd name="connsiteX73" fmla="*/ 1642533 w 4572000"/>
              <a:gd name="connsiteY73" fmla="*/ 1536700 h 2015066"/>
              <a:gd name="connsiteX74" fmla="*/ 1642533 w 4572000"/>
              <a:gd name="connsiteY74" fmla="*/ 1502833 h 2015066"/>
              <a:gd name="connsiteX75" fmla="*/ 1625600 w 4572000"/>
              <a:gd name="connsiteY75" fmla="*/ 1502833 h 2015066"/>
              <a:gd name="connsiteX76" fmla="*/ 1625600 w 4572000"/>
              <a:gd name="connsiteY76" fmla="*/ 1494366 h 2015066"/>
              <a:gd name="connsiteX77" fmla="*/ 1587500 w 4572000"/>
              <a:gd name="connsiteY77" fmla="*/ 1494366 h 2015066"/>
              <a:gd name="connsiteX78" fmla="*/ 1587500 w 4572000"/>
              <a:gd name="connsiteY78" fmla="*/ 1481666 h 2015066"/>
              <a:gd name="connsiteX79" fmla="*/ 1574800 w 4572000"/>
              <a:gd name="connsiteY79" fmla="*/ 1481666 h 2015066"/>
              <a:gd name="connsiteX80" fmla="*/ 1574800 w 4572000"/>
              <a:gd name="connsiteY80" fmla="*/ 1460500 h 2015066"/>
              <a:gd name="connsiteX81" fmla="*/ 1519767 w 4572000"/>
              <a:gd name="connsiteY81" fmla="*/ 1460500 h 2015066"/>
              <a:gd name="connsiteX82" fmla="*/ 1519767 w 4572000"/>
              <a:gd name="connsiteY82" fmla="*/ 1460500 h 2015066"/>
              <a:gd name="connsiteX83" fmla="*/ 1452033 w 4572000"/>
              <a:gd name="connsiteY83" fmla="*/ 1460500 h 2015066"/>
              <a:gd name="connsiteX84" fmla="*/ 1452033 w 4572000"/>
              <a:gd name="connsiteY84" fmla="*/ 1422400 h 2015066"/>
              <a:gd name="connsiteX85" fmla="*/ 1422400 w 4572000"/>
              <a:gd name="connsiteY85" fmla="*/ 1422400 h 2015066"/>
              <a:gd name="connsiteX86" fmla="*/ 1422400 w 4572000"/>
              <a:gd name="connsiteY86" fmla="*/ 1384300 h 2015066"/>
              <a:gd name="connsiteX87" fmla="*/ 1350433 w 4572000"/>
              <a:gd name="connsiteY87" fmla="*/ 1384300 h 2015066"/>
              <a:gd name="connsiteX88" fmla="*/ 1350433 w 4572000"/>
              <a:gd name="connsiteY88" fmla="*/ 1337733 h 2015066"/>
              <a:gd name="connsiteX89" fmla="*/ 1303867 w 4572000"/>
              <a:gd name="connsiteY89" fmla="*/ 1337733 h 2015066"/>
              <a:gd name="connsiteX90" fmla="*/ 1303867 w 4572000"/>
              <a:gd name="connsiteY90" fmla="*/ 1320800 h 2015066"/>
              <a:gd name="connsiteX91" fmla="*/ 1303867 w 4572000"/>
              <a:gd name="connsiteY91" fmla="*/ 1320800 h 2015066"/>
              <a:gd name="connsiteX92" fmla="*/ 1286933 w 4572000"/>
              <a:gd name="connsiteY92" fmla="*/ 1303866 h 2015066"/>
              <a:gd name="connsiteX93" fmla="*/ 1244600 w 4572000"/>
              <a:gd name="connsiteY93" fmla="*/ 1303866 h 2015066"/>
              <a:gd name="connsiteX94" fmla="*/ 1244600 w 4572000"/>
              <a:gd name="connsiteY94" fmla="*/ 1282700 h 2015066"/>
              <a:gd name="connsiteX95" fmla="*/ 1210733 w 4572000"/>
              <a:gd name="connsiteY95" fmla="*/ 1282700 h 2015066"/>
              <a:gd name="connsiteX96" fmla="*/ 1210733 w 4572000"/>
              <a:gd name="connsiteY96" fmla="*/ 1257300 h 2015066"/>
              <a:gd name="connsiteX97" fmla="*/ 1181100 w 4572000"/>
              <a:gd name="connsiteY97" fmla="*/ 1257300 h 2015066"/>
              <a:gd name="connsiteX98" fmla="*/ 1181100 w 4572000"/>
              <a:gd name="connsiteY98" fmla="*/ 1214966 h 2015066"/>
              <a:gd name="connsiteX99" fmla="*/ 1155700 w 4572000"/>
              <a:gd name="connsiteY99" fmla="*/ 1214966 h 2015066"/>
              <a:gd name="connsiteX100" fmla="*/ 1155700 w 4572000"/>
              <a:gd name="connsiteY100" fmla="*/ 1181100 h 2015066"/>
              <a:gd name="connsiteX101" fmla="*/ 1138767 w 4572000"/>
              <a:gd name="connsiteY101" fmla="*/ 1181100 h 2015066"/>
              <a:gd name="connsiteX102" fmla="*/ 1138767 w 4572000"/>
              <a:gd name="connsiteY102" fmla="*/ 1181100 h 2015066"/>
              <a:gd name="connsiteX103" fmla="*/ 1126067 w 4572000"/>
              <a:gd name="connsiteY103" fmla="*/ 1168400 h 2015066"/>
              <a:gd name="connsiteX104" fmla="*/ 1126067 w 4572000"/>
              <a:gd name="connsiteY104" fmla="*/ 1096433 h 2015066"/>
              <a:gd name="connsiteX105" fmla="*/ 1096433 w 4572000"/>
              <a:gd name="connsiteY105" fmla="*/ 1096433 h 2015066"/>
              <a:gd name="connsiteX106" fmla="*/ 1096433 w 4572000"/>
              <a:gd name="connsiteY106" fmla="*/ 1058333 h 2015066"/>
              <a:gd name="connsiteX107" fmla="*/ 1062567 w 4572000"/>
              <a:gd name="connsiteY107" fmla="*/ 1058333 h 2015066"/>
              <a:gd name="connsiteX108" fmla="*/ 1062567 w 4572000"/>
              <a:gd name="connsiteY108" fmla="*/ 1032933 h 2015066"/>
              <a:gd name="connsiteX109" fmla="*/ 1041400 w 4572000"/>
              <a:gd name="connsiteY109" fmla="*/ 1032933 h 2015066"/>
              <a:gd name="connsiteX110" fmla="*/ 1041400 w 4572000"/>
              <a:gd name="connsiteY110" fmla="*/ 1020233 h 2015066"/>
              <a:gd name="connsiteX111" fmla="*/ 990600 w 4572000"/>
              <a:gd name="connsiteY111" fmla="*/ 1020233 h 2015066"/>
              <a:gd name="connsiteX112" fmla="*/ 990600 w 4572000"/>
              <a:gd name="connsiteY112" fmla="*/ 982133 h 2015066"/>
              <a:gd name="connsiteX113" fmla="*/ 977900 w 4572000"/>
              <a:gd name="connsiteY113" fmla="*/ 982133 h 2015066"/>
              <a:gd name="connsiteX114" fmla="*/ 977900 w 4572000"/>
              <a:gd name="connsiteY114" fmla="*/ 952500 h 2015066"/>
              <a:gd name="connsiteX115" fmla="*/ 952500 w 4572000"/>
              <a:gd name="connsiteY115" fmla="*/ 952500 h 2015066"/>
              <a:gd name="connsiteX116" fmla="*/ 952500 w 4572000"/>
              <a:gd name="connsiteY116" fmla="*/ 910166 h 2015066"/>
              <a:gd name="connsiteX117" fmla="*/ 939800 w 4572000"/>
              <a:gd name="connsiteY117" fmla="*/ 897466 h 2015066"/>
              <a:gd name="connsiteX118" fmla="*/ 939800 w 4572000"/>
              <a:gd name="connsiteY118" fmla="*/ 876300 h 2015066"/>
              <a:gd name="connsiteX119" fmla="*/ 939800 w 4572000"/>
              <a:gd name="connsiteY119" fmla="*/ 876300 h 2015066"/>
              <a:gd name="connsiteX120" fmla="*/ 927100 w 4572000"/>
              <a:gd name="connsiteY120" fmla="*/ 876300 h 2015066"/>
              <a:gd name="connsiteX121" fmla="*/ 910167 w 4572000"/>
              <a:gd name="connsiteY121" fmla="*/ 876300 h 2015066"/>
              <a:gd name="connsiteX122" fmla="*/ 910167 w 4572000"/>
              <a:gd name="connsiteY122" fmla="*/ 842433 h 2015066"/>
              <a:gd name="connsiteX123" fmla="*/ 884767 w 4572000"/>
              <a:gd name="connsiteY123" fmla="*/ 842433 h 2015066"/>
              <a:gd name="connsiteX124" fmla="*/ 884767 w 4572000"/>
              <a:gd name="connsiteY124" fmla="*/ 800100 h 2015066"/>
              <a:gd name="connsiteX125" fmla="*/ 850900 w 4572000"/>
              <a:gd name="connsiteY125" fmla="*/ 800100 h 2015066"/>
              <a:gd name="connsiteX126" fmla="*/ 829733 w 4572000"/>
              <a:gd name="connsiteY126" fmla="*/ 778933 h 2015066"/>
              <a:gd name="connsiteX127" fmla="*/ 829733 w 4572000"/>
              <a:gd name="connsiteY127" fmla="*/ 740833 h 2015066"/>
              <a:gd name="connsiteX128" fmla="*/ 804333 w 4572000"/>
              <a:gd name="connsiteY128" fmla="*/ 740833 h 2015066"/>
              <a:gd name="connsiteX129" fmla="*/ 804333 w 4572000"/>
              <a:gd name="connsiteY129" fmla="*/ 711200 h 2015066"/>
              <a:gd name="connsiteX130" fmla="*/ 778933 w 4572000"/>
              <a:gd name="connsiteY130" fmla="*/ 711200 h 2015066"/>
              <a:gd name="connsiteX131" fmla="*/ 778933 w 4572000"/>
              <a:gd name="connsiteY131" fmla="*/ 660400 h 2015066"/>
              <a:gd name="connsiteX132" fmla="*/ 745067 w 4572000"/>
              <a:gd name="connsiteY132" fmla="*/ 660400 h 2015066"/>
              <a:gd name="connsiteX133" fmla="*/ 745067 w 4572000"/>
              <a:gd name="connsiteY133" fmla="*/ 588433 h 2015066"/>
              <a:gd name="connsiteX134" fmla="*/ 715433 w 4572000"/>
              <a:gd name="connsiteY134" fmla="*/ 588433 h 2015066"/>
              <a:gd name="connsiteX135" fmla="*/ 715433 w 4572000"/>
              <a:gd name="connsiteY135" fmla="*/ 563033 h 2015066"/>
              <a:gd name="connsiteX136" fmla="*/ 698500 w 4572000"/>
              <a:gd name="connsiteY136" fmla="*/ 563033 h 2015066"/>
              <a:gd name="connsiteX137" fmla="*/ 698500 w 4572000"/>
              <a:gd name="connsiteY137" fmla="*/ 533400 h 2015066"/>
              <a:gd name="connsiteX138" fmla="*/ 690033 w 4572000"/>
              <a:gd name="connsiteY138" fmla="*/ 533400 h 2015066"/>
              <a:gd name="connsiteX139" fmla="*/ 690033 w 4572000"/>
              <a:gd name="connsiteY139" fmla="*/ 508000 h 2015066"/>
              <a:gd name="connsiteX140" fmla="*/ 647700 w 4572000"/>
              <a:gd name="connsiteY140" fmla="*/ 508000 h 2015066"/>
              <a:gd name="connsiteX141" fmla="*/ 647700 w 4572000"/>
              <a:gd name="connsiteY141" fmla="*/ 469900 h 2015066"/>
              <a:gd name="connsiteX142" fmla="*/ 630767 w 4572000"/>
              <a:gd name="connsiteY142" fmla="*/ 469900 h 2015066"/>
              <a:gd name="connsiteX143" fmla="*/ 630767 w 4572000"/>
              <a:gd name="connsiteY143" fmla="*/ 414866 h 2015066"/>
              <a:gd name="connsiteX144" fmla="*/ 575733 w 4572000"/>
              <a:gd name="connsiteY144" fmla="*/ 414866 h 2015066"/>
              <a:gd name="connsiteX145" fmla="*/ 575733 w 4572000"/>
              <a:gd name="connsiteY145" fmla="*/ 376766 h 2015066"/>
              <a:gd name="connsiteX146" fmla="*/ 546100 w 4572000"/>
              <a:gd name="connsiteY146" fmla="*/ 376766 h 2015066"/>
              <a:gd name="connsiteX147" fmla="*/ 546100 w 4572000"/>
              <a:gd name="connsiteY147" fmla="*/ 355600 h 2015066"/>
              <a:gd name="connsiteX148" fmla="*/ 520700 w 4572000"/>
              <a:gd name="connsiteY148" fmla="*/ 355600 h 2015066"/>
              <a:gd name="connsiteX149" fmla="*/ 520700 w 4572000"/>
              <a:gd name="connsiteY149" fmla="*/ 321733 h 2015066"/>
              <a:gd name="connsiteX150" fmla="*/ 474133 w 4572000"/>
              <a:gd name="connsiteY150" fmla="*/ 321733 h 2015066"/>
              <a:gd name="connsiteX151" fmla="*/ 474133 w 4572000"/>
              <a:gd name="connsiteY151" fmla="*/ 292100 h 2015066"/>
              <a:gd name="connsiteX152" fmla="*/ 457200 w 4572000"/>
              <a:gd name="connsiteY152" fmla="*/ 292100 h 2015066"/>
              <a:gd name="connsiteX153" fmla="*/ 457200 w 4572000"/>
              <a:gd name="connsiteY153" fmla="*/ 258233 h 2015066"/>
              <a:gd name="connsiteX154" fmla="*/ 419100 w 4572000"/>
              <a:gd name="connsiteY154" fmla="*/ 258233 h 2015066"/>
              <a:gd name="connsiteX155" fmla="*/ 419100 w 4572000"/>
              <a:gd name="connsiteY155" fmla="*/ 224366 h 2015066"/>
              <a:gd name="connsiteX156" fmla="*/ 381000 w 4572000"/>
              <a:gd name="connsiteY156" fmla="*/ 224366 h 2015066"/>
              <a:gd name="connsiteX157" fmla="*/ 381000 w 4572000"/>
              <a:gd name="connsiteY157" fmla="*/ 207433 h 2015066"/>
              <a:gd name="connsiteX158" fmla="*/ 321733 w 4572000"/>
              <a:gd name="connsiteY158" fmla="*/ 207433 h 2015066"/>
              <a:gd name="connsiteX159" fmla="*/ 321733 w 4572000"/>
              <a:gd name="connsiteY159" fmla="*/ 190500 h 2015066"/>
              <a:gd name="connsiteX160" fmla="*/ 321733 w 4572000"/>
              <a:gd name="connsiteY160" fmla="*/ 190500 h 2015066"/>
              <a:gd name="connsiteX161" fmla="*/ 296333 w 4572000"/>
              <a:gd name="connsiteY161" fmla="*/ 165100 h 2015066"/>
              <a:gd name="connsiteX162" fmla="*/ 228600 w 4572000"/>
              <a:gd name="connsiteY162" fmla="*/ 165100 h 2015066"/>
              <a:gd name="connsiteX163" fmla="*/ 228600 w 4572000"/>
              <a:gd name="connsiteY163" fmla="*/ 135466 h 2015066"/>
              <a:gd name="connsiteX164" fmla="*/ 143933 w 4572000"/>
              <a:gd name="connsiteY164" fmla="*/ 135466 h 2015066"/>
              <a:gd name="connsiteX165" fmla="*/ 143933 w 4572000"/>
              <a:gd name="connsiteY165" fmla="*/ 105833 h 2015066"/>
              <a:gd name="connsiteX166" fmla="*/ 118533 w 4572000"/>
              <a:gd name="connsiteY166" fmla="*/ 105833 h 2015066"/>
              <a:gd name="connsiteX167" fmla="*/ 118533 w 4572000"/>
              <a:gd name="connsiteY167" fmla="*/ 67733 h 2015066"/>
              <a:gd name="connsiteX168" fmla="*/ 76200 w 4572000"/>
              <a:gd name="connsiteY168" fmla="*/ 67733 h 2015066"/>
              <a:gd name="connsiteX169" fmla="*/ 76200 w 4572000"/>
              <a:gd name="connsiteY169" fmla="*/ 55033 h 2015066"/>
              <a:gd name="connsiteX170" fmla="*/ 76200 w 4572000"/>
              <a:gd name="connsiteY170" fmla="*/ 42333 h 2015066"/>
              <a:gd name="connsiteX171" fmla="*/ 42333 w 4572000"/>
              <a:gd name="connsiteY171" fmla="*/ 42333 h 2015066"/>
              <a:gd name="connsiteX172" fmla="*/ 42333 w 4572000"/>
              <a:gd name="connsiteY172" fmla="*/ 16933 h 2015066"/>
              <a:gd name="connsiteX173" fmla="*/ 21167 w 4572000"/>
              <a:gd name="connsiteY173" fmla="*/ 16933 h 2015066"/>
              <a:gd name="connsiteX174" fmla="*/ 21167 w 4572000"/>
              <a:gd name="connsiteY174" fmla="*/ 0 h 2015066"/>
              <a:gd name="connsiteX175" fmla="*/ 0 w 4572000"/>
              <a:gd name="connsiteY175" fmla="*/ 0 h 201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4572000" h="2015066">
                <a:moveTo>
                  <a:pt x="4572000" y="2015066"/>
                </a:moveTo>
                <a:lnTo>
                  <a:pt x="3712633" y="2015066"/>
                </a:lnTo>
                <a:lnTo>
                  <a:pt x="3712633" y="2002366"/>
                </a:lnTo>
                <a:lnTo>
                  <a:pt x="3513667" y="2002366"/>
                </a:lnTo>
                <a:lnTo>
                  <a:pt x="3522133" y="1993900"/>
                </a:lnTo>
                <a:lnTo>
                  <a:pt x="3407833" y="1993900"/>
                </a:lnTo>
                <a:lnTo>
                  <a:pt x="3403600" y="1993900"/>
                </a:lnTo>
                <a:lnTo>
                  <a:pt x="3297767" y="1993900"/>
                </a:lnTo>
                <a:lnTo>
                  <a:pt x="3297767" y="1981200"/>
                </a:lnTo>
                <a:lnTo>
                  <a:pt x="3039533" y="1981200"/>
                </a:lnTo>
                <a:lnTo>
                  <a:pt x="3039533" y="1964266"/>
                </a:lnTo>
                <a:lnTo>
                  <a:pt x="2933700" y="1964266"/>
                </a:lnTo>
                <a:lnTo>
                  <a:pt x="2933700" y="1955800"/>
                </a:lnTo>
                <a:lnTo>
                  <a:pt x="2870200" y="1955800"/>
                </a:lnTo>
                <a:lnTo>
                  <a:pt x="2870200" y="1955800"/>
                </a:lnTo>
                <a:lnTo>
                  <a:pt x="2840567" y="1955800"/>
                </a:lnTo>
                <a:lnTo>
                  <a:pt x="2840567" y="1938866"/>
                </a:lnTo>
                <a:lnTo>
                  <a:pt x="2819400" y="1938866"/>
                </a:lnTo>
                <a:lnTo>
                  <a:pt x="2819400" y="1926166"/>
                </a:lnTo>
                <a:lnTo>
                  <a:pt x="2781300" y="1926166"/>
                </a:lnTo>
                <a:lnTo>
                  <a:pt x="2781300" y="1909233"/>
                </a:lnTo>
                <a:lnTo>
                  <a:pt x="2751667" y="1909233"/>
                </a:lnTo>
                <a:lnTo>
                  <a:pt x="2751667" y="1900766"/>
                </a:lnTo>
                <a:lnTo>
                  <a:pt x="2726267" y="1900766"/>
                </a:lnTo>
                <a:lnTo>
                  <a:pt x="2722033" y="1896532"/>
                </a:lnTo>
                <a:lnTo>
                  <a:pt x="2688167" y="1896532"/>
                </a:lnTo>
                <a:lnTo>
                  <a:pt x="2688167" y="1871133"/>
                </a:lnTo>
                <a:lnTo>
                  <a:pt x="2637367" y="1871133"/>
                </a:lnTo>
                <a:lnTo>
                  <a:pt x="2637367" y="1849966"/>
                </a:lnTo>
                <a:lnTo>
                  <a:pt x="2476500" y="1849966"/>
                </a:lnTo>
                <a:lnTo>
                  <a:pt x="2476500" y="1849966"/>
                </a:lnTo>
                <a:lnTo>
                  <a:pt x="2476500" y="1816100"/>
                </a:lnTo>
                <a:lnTo>
                  <a:pt x="2459567" y="1799167"/>
                </a:lnTo>
                <a:lnTo>
                  <a:pt x="2396067" y="1799167"/>
                </a:lnTo>
                <a:lnTo>
                  <a:pt x="2396067" y="1799167"/>
                </a:lnTo>
                <a:lnTo>
                  <a:pt x="2396067" y="1769533"/>
                </a:lnTo>
                <a:lnTo>
                  <a:pt x="2341033" y="1769533"/>
                </a:lnTo>
                <a:lnTo>
                  <a:pt x="2345267" y="1765299"/>
                </a:lnTo>
                <a:lnTo>
                  <a:pt x="2302933" y="1765299"/>
                </a:lnTo>
                <a:lnTo>
                  <a:pt x="2302933" y="1744133"/>
                </a:lnTo>
                <a:lnTo>
                  <a:pt x="2277533" y="1744133"/>
                </a:lnTo>
                <a:lnTo>
                  <a:pt x="2277533" y="1731433"/>
                </a:lnTo>
                <a:lnTo>
                  <a:pt x="2239433" y="1731433"/>
                </a:lnTo>
                <a:lnTo>
                  <a:pt x="2239433" y="1718733"/>
                </a:lnTo>
                <a:lnTo>
                  <a:pt x="2239433" y="1718733"/>
                </a:lnTo>
                <a:lnTo>
                  <a:pt x="2209800" y="1718733"/>
                </a:lnTo>
                <a:lnTo>
                  <a:pt x="2197100" y="1706033"/>
                </a:lnTo>
                <a:lnTo>
                  <a:pt x="2163233" y="1706033"/>
                </a:lnTo>
                <a:lnTo>
                  <a:pt x="2163233" y="1693333"/>
                </a:lnTo>
                <a:lnTo>
                  <a:pt x="2159000" y="1693333"/>
                </a:lnTo>
                <a:lnTo>
                  <a:pt x="2159000" y="1684866"/>
                </a:lnTo>
                <a:lnTo>
                  <a:pt x="2095500" y="1684866"/>
                </a:lnTo>
                <a:lnTo>
                  <a:pt x="2108200" y="1672166"/>
                </a:lnTo>
                <a:lnTo>
                  <a:pt x="2074333" y="1672166"/>
                </a:lnTo>
                <a:lnTo>
                  <a:pt x="2074333" y="1651000"/>
                </a:lnTo>
                <a:lnTo>
                  <a:pt x="2044700" y="1651000"/>
                </a:lnTo>
                <a:lnTo>
                  <a:pt x="2044700" y="1638300"/>
                </a:lnTo>
                <a:lnTo>
                  <a:pt x="1989667" y="1638300"/>
                </a:lnTo>
                <a:lnTo>
                  <a:pt x="1981200" y="1629833"/>
                </a:lnTo>
                <a:lnTo>
                  <a:pt x="1909233" y="1629833"/>
                </a:lnTo>
                <a:lnTo>
                  <a:pt x="1909233" y="1617133"/>
                </a:lnTo>
                <a:lnTo>
                  <a:pt x="1883833" y="1617133"/>
                </a:lnTo>
                <a:lnTo>
                  <a:pt x="1883833" y="1600200"/>
                </a:lnTo>
                <a:lnTo>
                  <a:pt x="1837267" y="1600200"/>
                </a:lnTo>
                <a:lnTo>
                  <a:pt x="1837267" y="1587500"/>
                </a:lnTo>
                <a:lnTo>
                  <a:pt x="1790700" y="1587500"/>
                </a:lnTo>
                <a:lnTo>
                  <a:pt x="1790700" y="1574800"/>
                </a:lnTo>
                <a:lnTo>
                  <a:pt x="1790700" y="1574800"/>
                </a:lnTo>
                <a:lnTo>
                  <a:pt x="1761067" y="1574800"/>
                </a:lnTo>
                <a:lnTo>
                  <a:pt x="1744133" y="1557866"/>
                </a:lnTo>
                <a:lnTo>
                  <a:pt x="1722967" y="1557866"/>
                </a:lnTo>
                <a:lnTo>
                  <a:pt x="1684867" y="1557866"/>
                </a:lnTo>
                <a:lnTo>
                  <a:pt x="1684867" y="1536700"/>
                </a:lnTo>
                <a:lnTo>
                  <a:pt x="1642533" y="1536700"/>
                </a:lnTo>
                <a:lnTo>
                  <a:pt x="1642533" y="1502833"/>
                </a:lnTo>
                <a:lnTo>
                  <a:pt x="1625600" y="1502833"/>
                </a:lnTo>
                <a:lnTo>
                  <a:pt x="1625600" y="1494366"/>
                </a:lnTo>
                <a:lnTo>
                  <a:pt x="1587500" y="1494366"/>
                </a:lnTo>
                <a:lnTo>
                  <a:pt x="1587500" y="1481666"/>
                </a:lnTo>
                <a:lnTo>
                  <a:pt x="1574800" y="1481666"/>
                </a:lnTo>
                <a:lnTo>
                  <a:pt x="1574800" y="1460500"/>
                </a:lnTo>
                <a:lnTo>
                  <a:pt x="1519767" y="1460500"/>
                </a:lnTo>
                <a:lnTo>
                  <a:pt x="1519767" y="1460500"/>
                </a:lnTo>
                <a:lnTo>
                  <a:pt x="1452033" y="1460500"/>
                </a:lnTo>
                <a:lnTo>
                  <a:pt x="1452033" y="1422400"/>
                </a:lnTo>
                <a:lnTo>
                  <a:pt x="1422400" y="1422400"/>
                </a:lnTo>
                <a:lnTo>
                  <a:pt x="1422400" y="1384300"/>
                </a:lnTo>
                <a:lnTo>
                  <a:pt x="1350433" y="1384300"/>
                </a:lnTo>
                <a:lnTo>
                  <a:pt x="1350433" y="1337733"/>
                </a:lnTo>
                <a:lnTo>
                  <a:pt x="1303867" y="1337733"/>
                </a:lnTo>
                <a:lnTo>
                  <a:pt x="1303867" y="1320800"/>
                </a:lnTo>
                <a:lnTo>
                  <a:pt x="1303867" y="1320800"/>
                </a:lnTo>
                <a:lnTo>
                  <a:pt x="1286933" y="1303866"/>
                </a:lnTo>
                <a:lnTo>
                  <a:pt x="1244600" y="1303866"/>
                </a:lnTo>
                <a:lnTo>
                  <a:pt x="1244600" y="1282700"/>
                </a:lnTo>
                <a:lnTo>
                  <a:pt x="1210733" y="1282700"/>
                </a:lnTo>
                <a:lnTo>
                  <a:pt x="1210733" y="1257300"/>
                </a:lnTo>
                <a:lnTo>
                  <a:pt x="1181100" y="1257300"/>
                </a:lnTo>
                <a:lnTo>
                  <a:pt x="1181100" y="1214966"/>
                </a:lnTo>
                <a:lnTo>
                  <a:pt x="1155700" y="1214966"/>
                </a:lnTo>
                <a:lnTo>
                  <a:pt x="1155700" y="1181100"/>
                </a:lnTo>
                <a:lnTo>
                  <a:pt x="1138767" y="1181100"/>
                </a:lnTo>
                <a:lnTo>
                  <a:pt x="1138767" y="1181100"/>
                </a:lnTo>
                <a:lnTo>
                  <a:pt x="1126067" y="1168400"/>
                </a:lnTo>
                <a:lnTo>
                  <a:pt x="1126067" y="1096433"/>
                </a:lnTo>
                <a:lnTo>
                  <a:pt x="1096433" y="1096433"/>
                </a:lnTo>
                <a:lnTo>
                  <a:pt x="1096433" y="1058333"/>
                </a:lnTo>
                <a:lnTo>
                  <a:pt x="1062567" y="1058333"/>
                </a:lnTo>
                <a:lnTo>
                  <a:pt x="1062567" y="1032933"/>
                </a:lnTo>
                <a:lnTo>
                  <a:pt x="1041400" y="1032933"/>
                </a:lnTo>
                <a:lnTo>
                  <a:pt x="1041400" y="1020233"/>
                </a:lnTo>
                <a:lnTo>
                  <a:pt x="990600" y="1020233"/>
                </a:lnTo>
                <a:lnTo>
                  <a:pt x="990600" y="982133"/>
                </a:lnTo>
                <a:lnTo>
                  <a:pt x="977900" y="982133"/>
                </a:lnTo>
                <a:lnTo>
                  <a:pt x="977900" y="952500"/>
                </a:lnTo>
                <a:lnTo>
                  <a:pt x="952500" y="952500"/>
                </a:lnTo>
                <a:lnTo>
                  <a:pt x="952500" y="910166"/>
                </a:lnTo>
                <a:lnTo>
                  <a:pt x="939800" y="897466"/>
                </a:lnTo>
                <a:lnTo>
                  <a:pt x="939800" y="876300"/>
                </a:lnTo>
                <a:lnTo>
                  <a:pt x="939800" y="876300"/>
                </a:lnTo>
                <a:lnTo>
                  <a:pt x="927100" y="876300"/>
                </a:lnTo>
                <a:lnTo>
                  <a:pt x="910167" y="876300"/>
                </a:lnTo>
                <a:lnTo>
                  <a:pt x="910167" y="842433"/>
                </a:lnTo>
                <a:lnTo>
                  <a:pt x="884767" y="842433"/>
                </a:lnTo>
                <a:lnTo>
                  <a:pt x="884767" y="800100"/>
                </a:lnTo>
                <a:lnTo>
                  <a:pt x="850900" y="800100"/>
                </a:lnTo>
                <a:lnTo>
                  <a:pt x="829733" y="778933"/>
                </a:lnTo>
                <a:lnTo>
                  <a:pt x="829733" y="740833"/>
                </a:lnTo>
                <a:lnTo>
                  <a:pt x="804333" y="740833"/>
                </a:lnTo>
                <a:lnTo>
                  <a:pt x="804333" y="711200"/>
                </a:lnTo>
                <a:lnTo>
                  <a:pt x="778933" y="711200"/>
                </a:lnTo>
                <a:lnTo>
                  <a:pt x="778933" y="660400"/>
                </a:lnTo>
                <a:lnTo>
                  <a:pt x="745067" y="660400"/>
                </a:lnTo>
                <a:lnTo>
                  <a:pt x="745067" y="588433"/>
                </a:lnTo>
                <a:lnTo>
                  <a:pt x="715433" y="588433"/>
                </a:lnTo>
                <a:lnTo>
                  <a:pt x="715433" y="563033"/>
                </a:lnTo>
                <a:lnTo>
                  <a:pt x="698500" y="563033"/>
                </a:lnTo>
                <a:lnTo>
                  <a:pt x="698500" y="533400"/>
                </a:lnTo>
                <a:lnTo>
                  <a:pt x="690033" y="533400"/>
                </a:lnTo>
                <a:lnTo>
                  <a:pt x="690033" y="508000"/>
                </a:lnTo>
                <a:lnTo>
                  <a:pt x="647700" y="508000"/>
                </a:lnTo>
                <a:lnTo>
                  <a:pt x="647700" y="469900"/>
                </a:lnTo>
                <a:lnTo>
                  <a:pt x="630767" y="469900"/>
                </a:lnTo>
                <a:lnTo>
                  <a:pt x="630767" y="414866"/>
                </a:lnTo>
                <a:lnTo>
                  <a:pt x="575733" y="414866"/>
                </a:lnTo>
                <a:lnTo>
                  <a:pt x="575733" y="376766"/>
                </a:lnTo>
                <a:lnTo>
                  <a:pt x="546100" y="376766"/>
                </a:lnTo>
                <a:lnTo>
                  <a:pt x="546100" y="355600"/>
                </a:lnTo>
                <a:lnTo>
                  <a:pt x="520700" y="355600"/>
                </a:lnTo>
                <a:lnTo>
                  <a:pt x="520700" y="321733"/>
                </a:lnTo>
                <a:lnTo>
                  <a:pt x="474133" y="321733"/>
                </a:lnTo>
                <a:lnTo>
                  <a:pt x="474133" y="292100"/>
                </a:lnTo>
                <a:lnTo>
                  <a:pt x="457200" y="292100"/>
                </a:lnTo>
                <a:lnTo>
                  <a:pt x="457200" y="258233"/>
                </a:lnTo>
                <a:lnTo>
                  <a:pt x="419100" y="258233"/>
                </a:lnTo>
                <a:lnTo>
                  <a:pt x="419100" y="224366"/>
                </a:lnTo>
                <a:lnTo>
                  <a:pt x="381000" y="224366"/>
                </a:lnTo>
                <a:lnTo>
                  <a:pt x="381000" y="207433"/>
                </a:lnTo>
                <a:lnTo>
                  <a:pt x="321733" y="207433"/>
                </a:lnTo>
                <a:lnTo>
                  <a:pt x="321733" y="190500"/>
                </a:lnTo>
                <a:lnTo>
                  <a:pt x="321733" y="190500"/>
                </a:lnTo>
                <a:lnTo>
                  <a:pt x="296333" y="165100"/>
                </a:lnTo>
                <a:lnTo>
                  <a:pt x="228600" y="165100"/>
                </a:lnTo>
                <a:lnTo>
                  <a:pt x="228600" y="135466"/>
                </a:lnTo>
                <a:lnTo>
                  <a:pt x="143933" y="135466"/>
                </a:lnTo>
                <a:lnTo>
                  <a:pt x="143933" y="105833"/>
                </a:lnTo>
                <a:lnTo>
                  <a:pt x="118533" y="105833"/>
                </a:lnTo>
                <a:lnTo>
                  <a:pt x="118533" y="67733"/>
                </a:lnTo>
                <a:lnTo>
                  <a:pt x="76200" y="67733"/>
                </a:lnTo>
                <a:lnTo>
                  <a:pt x="76200" y="55033"/>
                </a:lnTo>
                <a:lnTo>
                  <a:pt x="76200" y="42333"/>
                </a:lnTo>
                <a:lnTo>
                  <a:pt x="42333" y="42333"/>
                </a:lnTo>
                <a:lnTo>
                  <a:pt x="42333" y="16933"/>
                </a:lnTo>
                <a:lnTo>
                  <a:pt x="21167" y="16933"/>
                </a:lnTo>
                <a:lnTo>
                  <a:pt x="21167"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a:extLst>
              <a:ext uri="{FF2B5EF4-FFF2-40B4-BE49-F238E27FC236}">
                <a16:creationId xmlns:a16="http://schemas.microsoft.com/office/drawing/2014/main" id="{8F696A4A-0235-D406-B4FF-8613BA3121CF}"/>
              </a:ext>
            </a:extLst>
          </p:cNvPr>
          <p:cNvSpPr txBox="1"/>
          <p:nvPr/>
        </p:nvSpPr>
        <p:spPr bwMode="auto">
          <a:xfrm>
            <a:off x="4057634" y="2829266"/>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sym typeface="Helvetica"/>
              </a:rPr>
              <a:t>52.8%</a:t>
            </a:r>
          </a:p>
        </p:txBody>
      </p:sp>
      <p:sp>
        <p:nvSpPr>
          <p:cNvPr id="156" name="TextBox 155">
            <a:extLst>
              <a:ext uri="{FF2B5EF4-FFF2-40B4-BE49-F238E27FC236}">
                <a16:creationId xmlns:a16="http://schemas.microsoft.com/office/drawing/2014/main" id="{F85F0BF5-C023-E84B-B5AC-BB8A708B8B0B}"/>
              </a:ext>
            </a:extLst>
          </p:cNvPr>
          <p:cNvSpPr txBox="1"/>
          <p:nvPr/>
        </p:nvSpPr>
        <p:spPr bwMode="auto">
          <a:xfrm>
            <a:off x="5090878" y="3451449"/>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sym typeface="Helvetica"/>
              </a:rPr>
              <a:t>32.0%</a:t>
            </a:r>
          </a:p>
        </p:txBody>
      </p:sp>
      <p:sp>
        <p:nvSpPr>
          <p:cNvPr id="157" name="TextBox 156">
            <a:extLst>
              <a:ext uri="{FF2B5EF4-FFF2-40B4-BE49-F238E27FC236}">
                <a16:creationId xmlns:a16="http://schemas.microsoft.com/office/drawing/2014/main" id="{EE0A1894-3942-EACA-7D1C-FC4C9224F305}"/>
              </a:ext>
            </a:extLst>
          </p:cNvPr>
          <p:cNvSpPr txBox="1"/>
          <p:nvPr/>
        </p:nvSpPr>
        <p:spPr bwMode="auto">
          <a:xfrm>
            <a:off x="6073788" y="3738073"/>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sym typeface="Helvetica"/>
              </a:rPr>
              <a:t>22.9%</a:t>
            </a:r>
          </a:p>
        </p:txBody>
      </p:sp>
      <p:sp>
        <p:nvSpPr>
          <p:cNvPr id="158" name="TextBox 157">
            <a:extLst>
              <a:ext uri="{FF2B5EF4-FFF2-40B4-BE49-F238E27FC236}">
                <a16:creationId xmlns:a16="http://schemas.microsoft.com/office/drawing/2014/main" id="{4F019077-1890-308C-03FE-F215A9C8A6E1}"/>
              </a:ext>
            </a:extLst>
          </p:cNvPr>
          <p:cNvSpPr txBox="1"/>
          <p:nvPr/>
        </p:nvSpPr>
        <p:spPr bwMode="auto">
          <a:xfrm>
            <a:off x="8113710" y="3882084"/>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sym typeface="Helvetica"/>
              </a:rPr>
              <a:t>17.6%</a:t>
            </a:r>
          </a:p>
        </p:txBody>
      </p:sp>
      <p:sp>
        <p:nvSpPr>
          <p:cNvPr id="159" name="TextBox 158">
            <a:extLst>
              <a:ext uri="{FF2B5EF4-FFF2-40B4-BE49-F238E27FC236}">
                <a16:creationId xmlns:a16="http://schemas.microsoft.com/office/drawing/2014/main" id="{61D8570B-8A21-716A-9AC0-DFEF3A147DA9}"/>
              </a:ext>
            </a:extLst>
          </p:cNvPr>
          <p:cNvSpPr txBox="1"/>
          <p:nvPr/>
        </p:nvSpPr>
        <p:spPr bwMode="auto">
          <a:xfrm>
            <a:off x="8123497" y="4296786"/>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sym typeface="Helvetica"/>
              </a:rPr>
              <a:t>5.8%</a:t>
            </a:r>
          </a:p>
        </p:txBody>
      </p:sp>
      <p:sp>
        <p:nvSpPr>
          <p:cNvPr id="160" name="TextBox 159">
            <a:extLst>
              <a:ext uri="{FF2B5EF4-FFF2-40B4-BE49-F238E27FC236}">
                <a16:creationId xmlns:a16="http://schemas.microsoft.com/office/drawing/2014/main" id="{40DDF136-1E9E-3B0F-2F61-C928312BD603}"/>
              </a:ext>
            </a:extLst>
          </p:cNvPr>
          <p:cNvSpPr txBox="1"/>
          <p:nvPr/>
        </p:nvSpPr>
        <p:spPr bwMode="auto">
          <a:xfrm>
            <a:off x="6128316" y="4472109"/>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sym typeface="Helvetica"/>
              </a:rPr>
              <a:t>13.9%</a:t>
            </a:r>
          </a:p>
        </p:txBody>
      </p:sp>
      <p:sp>
        <p:nvSpPr>
          <p:cNvPr id="161" name="TextBox 160">
            <a:extLst>
              <a:ext uri="{FF2B5EF4-FFF2-40B4-BE49-F238E27FC236}">
                <a16:creationId xmlns:a16="http://schemas.microsoft.com/office/drawing/2014/main" id="{6EFEC66E-73C1-E4D7-A504-7AF443F75C11}"/>
              </a:ext>
            </a:extLst>
          </p:cNvPr>
          <p:cNvSpPr txBox="1"/>
          <p:nvPr/>
        </p:nvSpPr>
        <p:spPr bwMode="auto">
          <a:xfrm>
            <a:off x="5089481" y="4163114"/>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sym typeface="Helvetica"/>
              </a:rPr>
              <a:t>24.8%</a:t>
            </a:r>
          </a:p>
        </p:txBody>
      </p:sp>
      <p:sp>
        <p:nvSpPr>
          <p:cNvPr id="162" name="TextBox 161">
            <a:extLst>
              <a:ext uri="{FF2B5EF4-FFF2-40B4-BE49-F238E27FC236}">
                <a16:creationId xmlns:a16="http://schemas.microsoft.com/office/drawing/2014/main" id="{D675F793-496B-56FF-CB39-DCCFE1CABF0C}"/>
              </a:ext>
            </a:extLst>
          </p:cNvPr>
          <p:cNvSpPr txBox="1"/>
          <p:nvPr/>
        </p:nvSpPr>
        <p:spPr bwMode="auto">
          <a:xfrm>
            <a:off x="4075811" y="3837342"/>
            <a:ext cx="757647" cy="369326"/>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sym typeface="Helvetica"/>
              </a:rPr>
              <a:t>39.3%</a:t>
            </a:r>
          </a:p>
        </p:txBody>
      </p:sp>
      <p:grpSp>
        <p:nvGrpSpPr>
          <p:cNvPr id="3" name="Group 2">
            <a:extLst>
              <a:ext uri="{FF2B5EF4-FFF2-40B4-BE49-F238E27FC236}">
                <a16:creationId xmlns:a16="http://schemas.microsoft.com/office/drawing/2014/main" id="{4580780C-8BA2-EF0A-2405-1637C3E9AD91}"/>
              </a:ext>
            </a:extLst>
          </p:cNvPr>
          <p:cNvGrpSpPr/>
          <p:nvPr/>
        </p:nvGrpSpPr>
        <p:grpSpPr>
          <a:xfrm>
            <a:off x="1820411" y="1356207"/>
            <a:ext cx="7834666" cy="3691303"/>
            <a:chOff x="6252850" y="3082180"/>
            <a:chExt cx="4812625" cy="2425075"/>
          </a:xfrm>
        </p:grpSpPr>
        <p:grpSp>
          <p:nvGrpSpPr>
            <p:cNvPr id="12" name="Group 11">
              <a:extLst>
                <a:ext uri="{FF2B5EF4-FFF2-40B4-BE49-F238E27FC236}">
                  <a16:creationId xmlns:a16="http://schemas.microsoft.com/office/drawing/2014/main" id="{17BEC2F6-B76D-3388-FF0E-333F2D49F7E7}"/>
                </a:ext>
              </a:extLst>
            </p:cNvPr>
            <p:cNvGrpSpPr/>
            <p:nvPr/>
          </p:nvGrpSpPr>
          <p:grpSpPr>
            <a:xfrm>
              <a:off x="6252850" y="3082180"/>
              <a:ext cx="4703956" cy="2425075"/>
              <a:chOff x="6252852" y="3082181"/>
              <a:chExt cx="4703958" cy="2425076"/>
            </a:xfrm>
          </p:grpSpPr>
          <p:sp>
            <p:nvSpPr>
              <p:cNvPr id="112" name="TextBox 111">
                <a:extLst>
                  <a:ext uri="{FF2B5EF4-FFF2-40B4-BE49-F238E27FC236}">
                    <a16:creationId xmlns:a16="http://schemas.microsoft.com/office/drawing/2014/main" id="{5F04AAE2-38D7-930A-B9F5-BE44DBF15AB5}"/>
                  </a:ext>
                </a:extLst>
              </p:cNvPr>
              <p:cNvSpPr txBox="1"/>
              <p:nvPr/>
            </p:nvSpPr>
            <p:spPr>
              <a:xfrm>
                <a:off x="6627846" y="330780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grpSp>
            <p:nvGrpSpPr>
              <p:cNvPr id="152" name="Group 151">
                <a:extLst>
                  <a:ext uri="{FF2B5EF4-FFF2-40B4-BE49-F238E27FC236}">
                    <a16:creationId xmlns:a16="http://schemas.microsoft.com/office/drawing/2014/main" id="{3A191360-72F8-21E5-1F11-7221FC090609}"/>
                  </a:ext>
                </a:extLst>
              </p:cNvPr>
              <p:cNvGrpSpPr/>
              <p:nvPr/>
            </p:nvGrpSpPr>
            <p:grpSpPr>
              <a:xfrm>
                <a:off x="6252852" y="3082181"/>
                <a:ext cx="4703958" cy="2425076"/>
                <a:chOff x="6252852" y="3082181"/>
                <a:chExt cx="4703958" cy="2425076"/>
              </a:xfrm>
            </p:grpSpPr>
            <p:sp>
              <p:nvSpPr>
                <p:cNvPr id="164" name="TextBox 163">
                  <a:extLst>
                    <a:ext uri="{FF2B5EF4-FFF2-40B4-BE49-F238E27FC236}">
                      <a16:creationId xmlns:a16="http://schemas.microsoft.com/office/drawing/2014/main" id="{2BD11B9C-D0F2-8A7D-804A-D44B192EBC76}"/>
                    </a:ext>
                  </a:extLst>
                </p:cNvPr>
                <p:cNvSpPr txBox="1"/>
                <p:nvPr/>
              </p:nvSpPr>
              <p:spPr>
                <a:xfrm>
                  <a:off x="7583861" y="442331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65" name="TextBox 164">
                  <a:extLst>
                    <a:ext uri="{FF2B5EF4-FFF2-40B4-BE49-F238E27FC236}">
                      <a16:creationId xmlns:a16="http://schemas.microsoft.com/office/drawing/2014/main" id="{D4AAA077-F30A-DD2C-5BCE-927A8D0B234B}"/>
                    </a:ext>
                  </a:extLst>
                </p:cNvPr>
                <p:cNvSpPr txBox="1"/>
                <p:nvPr/>
              </p:nvSpPr>
              <p:spPr>
                <a:xfrm>
                  <a:off x="7970646" y="4641020"/>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66" name="TextBox 165">
                  <a:extLst>
                    <a:ext uri="{FF2B5EF4-FFF2-40B4-BE49-F238E27FC236}">
                      <a16:creationId xmlns:a16="http://schemas.microsoft.com/office/drawing/2014/main" id="{46F538A5-1110-1A7F-6536-2CA102AAF5FF}"/>
                    </a:ext>
                  </a:extLst>
                </p:cNvPr>
                <p:cNvSpPr txBox="1"/>
                <p:nvPr/>
              </p:nvSpPr>
              <p:spPr>
                <a:xfrm>
                  <a:off x="6582006" y="3291901"/>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67" name="TextBox 166">
                  <a:extLst>
                    <a:ext uri="{FF2B5EF4-FFF2-40B4-BE49-F238E27FC236}">
                      <a16:creationId xmlns:a16="http://schemas.microsoft.com/office/drawing/2014/main" id="{E7B327EB-6BE8-F810-6A87-11D1BD69CF7F}"/>
                    </a:ext>
                  </a:extLst>
                </p:cNvPr>
                <p:cNvSpPr txBox="1"/>
                <p:nvPr/>
              </p:nvSpPr>
              <p:spPr>
                <a:xfrm>
                  <a:off x="6252852" y="3082181"/>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68" name="TextBox 167">
                  <a:extLst>
                    <a:ext uri="{FF2B5EF4-FFF2-40B4-BE49-F238E27FC236}">
                      <a16:creationId xmlns:a16="http://schemas.microsoft.com/office/drawing/2014/main" id="{99B9FB4C-3709-C8CC-0EC5-84F44FD611CC}"/>
                    </a:ext>
                  </a:extLst>
                </p:cNvPr>
                <p:cNvSpPr txBox="1"/>
                <p:nvPr/>
              </p:nvSpPr>
              <p:spPr>
                <a:xfrm>
                  <a:off x="9993609" y="510715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69" name="TextBox 168">
                  <a:extLst>
                    <a:ext uri="{FF2B5EF4-FFF2-40B4-BE49-F238E27FC236}">
                      <a16:creationId xmlns:a16="http://schemas.microsoft.com/office/drawing/2014/main" id="{39F1A709-351A-23A4-55B6-8F7A96D7489C}"/>
                    </a:ext>
                  </a:extLst>
                </p:cNvPr>
                <p:cNvSpPr txBox="1"/>
                <p:nvPr/>
              </p:nvSpPr>
              <p:spPr>
                <a:xfrm>
                  <a:off x="10259534" y="510269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70" name="TextBox 169">
                  <a:extLst>
                    <a:ext uri="{FF2B5EF4-FFF2-40B4-BE49-F238E27FC236}">
                      <a16:creationId xmlns:a16="http://schemas.microsoft.com/office/drawing/2014/main" id="{2C540607-FCE8-C9E1-A127-04E8918FEFF9}"/>
                    </a:ext>
                  </a:extLst>
                </p:cNvPr>
                <p:cNvSpPr txBox="1"/>
                <p:nvPr/>
              </p:nvSpPr>
              <p:spPr>
                <a:xfrm>
                  <a:off x="10604018" y="510006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71" name="TextBox 170">
                  <a:extLst>
                    <a:ext uri="{FF2B5EF4-FFF2-40B4-BE49-F238E27FC236}">
                      <a16:creationId xmlns:a16="http://schemas.microsoft.com/office/drawing/2014/main" id="{C6AEBC9A-6FA7-8067-F8F5-EAFC71576093}"/>
                    </a:ext>
                  </a:extLst>
                </p:cNvPr>
                <p:cNvSpPr txBox="1"/>
                <p:nvPr/>
              </p:nvSpPr>
              <p:spPr>
                <a:xfrm>
                  <a:off x="10635640" y="510006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72" name="TextBox 171">
                  <a:extLst>
                    <a:ext uri="{FF2B5EF4-FFF2-40B4-BE49-F238E27FC236}">
                      <a16:creationId xmlns:a16="http://schemas.microsoft.com/office/drawing/2014/main" id="{86F9A2B9-1E69-ED5B-0632-71D4CA8A101D}"/>
                    </a:ext>
                  </a:extLst>
                </p:cNvPr>
                <p:cNvSpPr txBox="1"/>
                <p:nvPr/>
              </p:nvSpPr>
              <p:spPr>
                <a:xfrm>
                  <a:off x="10721494" y="510116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grpSp>
        </p:grpSp>
        <p:grpSp>
          <p:nvGrpSpPr>
            <p:cNvPr id="14" name="Group 13">
              <a:extLst>
                <a:ext uri="{FF2B5EF4-FFF2-40B4-BE49-F238E27FC236}">
                  <a16:creationId xmlns:a16="http://schemas.microsoft.com/office/drawing/2014/main" id="{7C74DD52-7EB2-4B84-329A-30514BE06E86}"/>
                </a:ext>
              </a:extLst>
            </p:cNvPr>
            <p:cNvGrpSpPr/>
            <p:nvPr/>
          </p:nvGrpSpPr>
          <p:grpSpPr>
            <a:xfrm>
              <a:off x="10145138" y="5103817"/>
              <a:ext cx="920337" cy="403438"/>
              <a:chOff x="10145138" y="5103817"/>
              <a:chExt cx="920337" cy="403438"/>
            </a:xfrm>
          </p:grpSpPr>
          <p:sp>
            <p:nvSpPr>
              <p:cNvPr id="21" name="TextBox 20">
                <a:extLst>
                  <a:ext uri="{FF2B5EF4-FFF2-40B4-BE49-F238E27FC236}">
                    <a16:creationId xmlns:a16="http://schemas.microsoft.com/office/drawing/2014/main" id="{2B0EC8FB-99C7-453E-4CBE-0F9A2CC757E9}"/>
                  </a:ext>
                </a:extLst>
              </p:cNvPr>
              <p:cNvSpPr txBox="1"/>
              <p:nvPr/>
            </p:nvSpPr>
            <p:spPr>
              <a:xfrm>
                <a:off x="10145138" y="510381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89" name="TextBox 88">
                <a:extLst>
                  <a:ext uri="{FF2B5EF4-FFF2-40B4-BE49-F238E27FC236}">
                    <a16:creationId xmlns:a16="http://schemas.microsoft.com/office/drawing/2014/main" id="{3050F076-599D-37EC-8C66-3F661212E9C2}"/>
                  </a:ext>
                </a:extLst>
              </p:cNvPr>
              <p:cNvSpPr txBox="1"/>
              <p:nvPr/>
            </p:nvSpPr>
            <p:spPr>
              <a:xfrm>
                <a:off x="10505387" y="510548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0" name="TextBox 89">
                <a:extLst>
                  <a:ext uri="{FF2B5EF4-FFF2-40B4-BE49-F238E27FC236}">
                    <a16:creationId xmlns:a16="http://schemas.microsoft.com/office/drawing/2014/main" id="{B2D027CC-05DD-69BD-ED4B-7FA11491FD17}"/>
                  </a:ext>
                </a:extLst>
              </p:cNvPr>
              <p:cNvSpPr txBox="1"/>
              <p:nvPr/>
            </p:nvSpPr>
            <p:spPr>
              <a:xfrm>
                <a:off x="10521902" y="510548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99" name="TextBox 98">
                <a:extLst>
                  <a:ext uri="{FF2B5EF4-FFF2-40B4-BE49-F238E27FC236}">
                    <a16:creationId xmlns:a16="http://schemas.microsoft.com/office/drawing/2014/main" id="{5CBCDA58-A11E-C591-7458-7A78E85046E7}"/>
                  </a:ext>
                </a:extLst>
              </p:cNvPr>
              <p:cNvSpPr txBox="1"/>
              <p:nvPr/>
            </p:nvSpPr>
            <p:spPr>
              <a:xfrm>
                <a:off x="10547371" y="510482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00" name="TextBox 99">
                <a:extLst>
                  <a:ext uri="{FF2B5EF4-FFF2-40B4-BE49-F238E27FC236}">
                    <a16:creationId xmlns:a16="http://schemas.microsoft.com/office/drawing/2014/main" id="{B2547972-3B5A-EF0C-400E-B59766DA0631}"/>
                  </a:ext>
                </a:extLst>
              </p:cNvPr>
              <p:cNvSpPr txBox="1"/>
              <p:nvPr/>
            </p:nvSpPr>
            <p:spPr>
              <a:xfrm>
                <a:off x="10804097" y="510715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110" name="TextBox 109">
                <a:extLst>
                  <a:ext uri="{FF2B5EF4-FFF2-40B4-BE49-F238E27FC236}">
                    <a16:creationId xmlns:a16="http://schemas.microsoft.com/office/drawing/2014/main" id="{90695DE4-419C-0C44-688F-470659D83E3B}"/>
                  </a:ext>
                </a:extLst>
              </p:cNvPr>
              <p:cNvSpPr txBox="1"/>
              <p:nvPr/>
            </p:nvSpPr>
            <p:spPr>
              <a:xfrm>
                <a:off x="10830159" y="510548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1471D"/>
                    </a:solidFill>
                    <a:effectLst/>
                    <a:uLnTx/>
                    <a:uFillTx/>
                    <a:latin typeface="Calibri Light" panose="020F0302020204030204"/>
                    <a:ea typeface="+mn-ea"/>
                    <a:cs typeface="Arial" panose="020B0604020202020204" pitchFamily="34" charset="0"/>
                    <a:sym typeface="Helvetica"/>
                  </a:rPr>
                  <a:t>+</a:t>
                </a:r>
              </a:p>
            </p:txBody>
          </p:sp>
        </p:grpSp>
      </p:grpSp>
    </p:spTree>
    <p:extLst>
      <p:ext uri="{BB962C8B-B14F-4D97-AF65-F5344CB8AC3E}">
        <p14:creationId xmlns:p14="http://schemas.microsoft.com/office/powerpoint/2010/main" val="132468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ectangle 179">
            <a:extLst>
              <a:ext uri="{FF2B5EF4-FFF2-40B4-BE49-F238E27FC236}">
                <a16:creationId xmlns:a16="http://schemas.microsoft.com/office/drawing/2014/main" id="{779A4E05-E855-82FE-FDC5-77AA1CD9C993}"/>
              </a:ext>
            </a:extLst>
          </p:cNvPr>
          <p:cNvSpPr/>
          <p:nvPr/>
        </p:nvSpPr>
        <p:spPr bwMode="auto">
          <a:xfrm>
            <a:off x="8309986" y="1637879"/>
            <a:ext cx="371789" cy="4034832"/>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8A5205B0-EC20-303B-1C69-5BA0BF3D7EA5}"/>
              </a:ext>
            </a:extLst>
          </p:cNvPr>
          <p:cNvSpPr/>
          <p:nvPr/>
        </p:nvSpPr>
        <p:spPr bwMode="auto">
          <a:xfrm>
            <a:off x="8309986" y="1637879"/>
            <a:ext cx="371789" cy="4009292"/>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88367"/>
            <a:ext cx="10872444" cy="1103313"/>
          </a:xfrm>
        </p:spPr>
        <p:txBody>
          <a:bodyPr/>
          <a:lstStyle/>
          <a:p>
            <a:r>
              <a:rPr lang="en-US" dirty="0"/>
              <a:t>CASPIAN 3-Yr Update: OS by Subgroup</a:t>
            </a:r>
            <a:br>
              <a:rPr lang="en-US" dirty="0"/>
            </a:br>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637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ESMO Open. 2022;7:100408.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1703D75-F216-4507-8982-D42804C63488}"/>
              </a:ext>
            </a:extLst>
          </p:cNvPr>
          <p:cNvSpPr txBox="1"/>
          <p:nvPr/>
        </p:nvSpPr>
        <p:spPr bwMode="auto">
          <a:xfrm>
            <a:off x="630814" y="1429376"/>
            <a:ext cx="2541516"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indent="0" algn="l" rtl="0" eaLnBrk="1" fontAlgn="base" latinLnBrk="0" hangingPunct="1">
              <a:spcBef>
                <a:spcPts val="0"/>
              </a:spcBef>
              <a:spcAft>
                <a:spcPts val="0"/>
              </a:spcAft>
            </a:pPr>
            <a:r>
              <a:rPr lang="en-US" sz="1400" b="1" i="0" u="none" strike="noStrike" kern="1200" baseline="0" dirty="0">
                <a:ln>
                  <a:noFill/>
                </a:ln>
                <a:solidFill>
                  <a:srgbClr val="07090A"/>
                </a:solidFill>
                <a:effectLst/>
                <a:latin typeface="Calibri" panose="020F0502020204030204" pitchFamily="34" charset="0"/>
                <a:cs typeface="Calibri" panose="020F0502020204030204" pitchFamily="34" charset="0"/>
              </a:rPr>
              <a:t>All patients</a:t>
            </a:r>
            <a:br>
              <a:rPr lang="en-US" sz="1400" b="1"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1" i="0" u="none" strike="noStrike" kern="1200" baseline="0" dirty="0">
                <a:ln>
                  <a:noFill/>
                </a:ln>
                <a:solidFill>
                  <a:srgbClr val="07090A"/>
                </a:solidFill>
                <a:effectLst/>
                <a:latin typeface="Calibri" panose="020F0502020204030204" pitchFamily="34" charset="0"/>
                <a:cs typeface="Calibri" panose="020F0502020204030204" pitchFamily="34" charset="0"/>
              </a:rPr>
              <a:t>Planned platinum agent </a:t>
            </a:r>
            <a:endParaRPr lang="en-US" sz="1400" b="1"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endParaRPr lang="en-US" sz="1400" b="1" i="0" u="none" strike="noStrike" kern="1200" baseline="0" dirty="0">
              <a:ln>
                <a:noFill/>
              </a:ln>
              <a:solidFill>
                <a:srgbClr val="07090A"/>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baseline="0" dirty="0">
                <a:ln>
                  <a:noFill/>
                </a:ln>
                <a:solidFill>
                  <a:srgbClr val="07090A"/>
                </a:solidFill>
                <a:effectLst/>
                <a:latin typeface="Calibri" panose="020F0502020204030204" pitchFamily="34" charset="0"/>
                <a:cs typeface="Calibri" panose="020F0502020204030204" pitchFamily="34" charset="0"/>
              </a:rPr>
              <a:t>Age </a:t>
            </a:r>
            <a:endParaRPr lang="en-US" sz="1400" b="1"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Sex</a:t>
            </a:r>
            <a:endParaRPr lang="en-US" sz="1400" b="1"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WHO performance status</a:t>
            </a:r>
            <a:endParaRPr lang="en-US" sz="1400" b="1"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Smoking status</a:t>
            </a:r>
            <a:br>
              <a:rPr lang="en-US" sz="1400" b="1" i="0" u="none" strike="noStrike" kern="1200" dirty="0">
                <a:solidFill>
                  <a:srgbClr val="000000"/>
                </a:solidFill>
                <a:effectLst/>
                <a:latin typeface="Calibri" panose="020F0502020204030204" pitchFamily="34" charset="0"/>
                <a:cs typeface="Calibri" panose="020F0502020204030204" pitchFamily="34" charset="0"/>
              </a:rPr>
            </a:b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Brain/CNS metastases</a:t>
            </a:r>
            <a:endParaRPr lang="en-US" sz="1400" b="1"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AJCC disease stage at diagnosis</a:t>
            </a:r>
            <a:endParaRPr lang="en-US" sz="1400" b="1"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Race</a:t>
            </a:r>
            <a:endParaRPr lang="en-US" sz="1400" b="1" dirty="0">
              <a:solidFill>
                <a:srgbClr val="000000"/>
              </a:solidFill>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endParaRPr lang="en-US" sz="1400" b="1" i="0" u="none" strike="noStrike" kern="1200" dirty="0">
              <a:solidFill>
                <a:srgbClr val="000000"/>
              </a:solidFill>
              <a:effectLst/>
              <a:latin typeface="Calibri" panose="020F0502020204030204" pitchFamily="34" charset="0"/>
              <a:cs typeface="Calibri" panose="020F0502020204030204" pitchFamily="34" charset="0"/>
            </a:endParaRPr>
          </a:p>
          <a:p>
            <a:pPr marL="0" marR="0" indent="0" algn="l" rtl="0" eaLnBrk="1" fontAlgn="base" latinLnBrk="0" hangingPunct="1">
              <a:spcBef>
                <a:spcPts val="0"/>
              </a:spcBef>
              <a:spcAft>
                <a:spcPts val="0"/>
              </a:spcAft>
            </a:pPr>
            <a:r>
              <a:rPr lang="en-US" sz="1400" b="1" i="0" u="none" strike="noStrike" kern="1200" dirty="0">
                <a:solidFill>
                  <a:srgbClr val="000000"/>
                </a:solidFill>
                <a:effectLst/>
                <a:latin typeface="Calibri" panose="020F0502020204030204" pitchFamily="34" charset="0"/>
                <a:cs typeface="Calibri" panose="020F0502020204030204" pitchFamily="34" charset="0"/>
              </a:rPr>
              <a:t>Region</a:t>
            </a:r>
            <a:endParaRPr lang="en-US" sz="1400" b="1" i="0" u="none" strike="noStrike" dirty="0">
              <a:effectLst/>
              <a:latin typeface="Arial" panose="020B0604020202020204" pitchFamily="34" charset="0"/>
            </a:endParaRPr>
          </a:p>
        </p:txBody>
      </p:sp>
      <p:sp>
        <p:nvSpPr>
          <p:cNvPr id="6" name="TextBox 5">
            <a:extLst>
              <a:ext uri="{FF2B5EF4-FFF2-40B4-BE49-F238E27FC236}">
                <a16:creationId xmlns:a16="http://schemas.microsoft.com/office/drawing/2014/main" id="{14B1B1C6-8C47-CC0C-8039-F3117F5F774B}"/>
              </a:ext>
            </a:extLst>
          </p:cNvPr>
          <p:cNvSpPr txBox="1"/>
          <p:nvPr/>
        </p:nvSpPr>
        <p:spPr bwMode="auto">
          <a:xfrm>
            <a:off x="3004549" y="1429376"/>
            <a:ext cx="175837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indent="0" algn="l" rtl="0" eaLnBrk="1" fontAlgn="base" latinLnBrk="0" hangingPunct="1">
              <a:spcBef>
                <a:spcPts val="0"/>
              </a:spcBef>
              <a:spcAft>
                <a:spcPts val="0"/>
              </a:spcAft>
            </a:pP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Carboplatin </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Cisplatin</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&lt;65 yr </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≥65 yr</a:t>
            </a:r>
            <a:br>
              <a:rPr lang="en-US" sz="1400" dirty="0">
                <a:solidFill>
                  <a:srgbClr val="000000"/>
                </a:solidFill>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Male</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Female</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0 </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1</a:t>
            </a:r>
            <a:endParaRPr lang="en-US" sz="1400" b="0"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r>
              <a:rPr lang="en-US" sz="1400" b="0" i="0" u="none" strike="noStrike" kern="1200" dirty="0">
                <a:solidFill>
                  <a:srgbClr val="000000"/>
                </a:solidFill>
                <a:effectLst/>
                <a:latin typeface="Calibri" panose="020F0502020204030204" pitchFamily="34" charset="0"/>
                <a:cs typeface="Calibri" panose="020F0502020204030204" pitchFamily="34" charset="0"/>
              </a:rPr>
              <a:t>Smoker</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Nonsmoker</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Yes</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No</a:t>
            </a:r>
            <a:endParaRPr lang="en-US" sz="1400" b="0"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r>
              <a:rPr lang="en-US" sz="1400" b="0" i="0" u="none" strike="noStrike" kern="1200" dirty="0">
                <a:solidFill>
                  <a:srgbClr val="000000"/>
                </a:solidFill>
                <a:effectLst/>
                <a:latin typeface="Calibri" panose="020F0502020204030204" pitchFamily="34" charset="0"/>
                <a:cs typeface="Calibri" panose="020F0502020204030204" pitchFamily="34" charset="0"/>
              </a:rPr>
              <a:t>Stage III</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Stage IV</a:t>
            </a:r>
            <a:endParaRPr lang="en-US" sz="1400" b="0" i="0" u="none" strike="noStrike" dirty="0">
              <a:effectLst/>
              <a:latin typeface="Arial" panose="020B0604020202020204" pitchFamily="34" charset="0"/>
            </a:endParaRPr>
          </a:p>
          <a:p>
            <a:pPr marL="0" marR="0" indent="0" algn="l" rtl="0" eaLnBrk="1" fontAlgn="base" latinLnBrk="0" hangingPunct="1">
              <a:spcBef>
                <a:spcPts val="0"/>
              </a:spcBef>
              <a:spcAft>
                <a:spcPts val="0"/>
              </a:spcAft>
            </a:pPr>
            <a:r>
              <a:rPr lang="en-US" sz="1400" b="0" i="0" u="none" strike="noStrike" kern="1200" dirty="0">
                <a:solidFill>
                  <a:srgbClr val="000000"/>
                </a:solidFill>
                <a:effectLst/>
                <a:latin typeface="Calibri" panose="020F0502020204030204" pitchFamily="34" charset="0"/>
                <a:cs typeface="Calibri" panose="020F0502020204030204" pitchFamily="34" charset="0"/>
              </a:rPr>
              <a:t>Asian</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Non-Asian</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Asia </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Europe</a:t>
            </a:r>
            <a:br>
              <a:rPr lang="en-US" sz="1400" b="0" i="0" u="none" strike="noStrike" kern="1200" dirty="0">
                <a:solidFill>
                  <a:srgbClr val="000000"/>
                </a:solidFill>
                <a:effectLst/>
                <a:latin typeface="Calibri" panose="020F0502020204030204" pitchFamily="34" charset="0"/>
                <a:cs typeface="Calibri" panose="020F0502020204030204" pitchFamily="34" charset="0"/>
              </a:rPr>
            </a:br>
            <a:r>
              <a:rPr lang="en-US" sz="1400" b="0" i="0" u="none" strike="noStrike" kern="1200" dirty="0">
                <a:solidFill>
                  <a:srgbClr val="000000"/>
                </a:solidFill>
                <a:effectLst/>
                <a:latin typeface="Calibri" panose="020F0502020204030204" pitchFamily="34" charset="0"/>
                <a:cs typeface="Calibri" panose="020F0502020204030204" pitchFamily="34" charset="0"/>
              </a:rPr>
              <a:t>North/South America</a:t>
            </a:r>
            <a:endParaRPr lang="en-US" sz="1400" b="0" i="0" u="none" strike="noStrike" dirty="0">
              <a:effectLst/>
              <a:latin typeface="Arial" panose="020B0604020202020204" pitchFamily="34" charset="0"/>
            </a:endParaRPr>
          </a:p>
        </p:txBody>
      </p:sp>
      <p:sp>
        <p:nvSpPr>
          <p:cNvPr id="8" name="TextBox 7">
            <a:extLst>
              <a:ext uri="{FF2B5EF4-FFF2-40B4-BE49-F238E27FC236}">
                <a16:creationId xmlns:a16="http://schemas.microsoft.com/office/drawing/2014/main" id="{BEC91788-E896-1CB9-4BAB-01468AACF41B}"/>
              </a:ext>
            </a:extLst>
          </p:cNvPr>
          <p:cNvSpPr txBox="1"/>
          <p:nvPr/>
        </p:nvSpPr>
        <p:spPr bwMode="auto">
          <a:xfrm>
            <a:off x="4840003" y="1462033"/>
            <a:ext cx="115379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indent="0" algn="ctr" rtl="0" eaLnBrk="1" fontAlgn="base" latinLnBrk="0" hangingPunct="1">
              <a:spcBef>
                <a:spcPts val="0"/>
              </a:spcBef>
              <a:spcAft>
                <a:spcPts val="0"/>
              </a:spcAft>
            </a:pP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221/268</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167/201</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54/67</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133/167</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88/101</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165/190</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56/78</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80/99</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141/169</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203/246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18/22</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25/28</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196/240</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22/28</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199/240</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32/36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189/232</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31/35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163/200</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27/33</a:t>
            </a:r>
            <a:endParaRPr lang="en-US" sz="1400" b="0" i="0" u="none" strike="noStrike" dirty="0">
              <a:effectLst/>
              <a:latin typeface="Arial" panose="020B0604020202020204" pitchFamily="34" charset="0"/>
            </a:endParaRPr>
          </a:p>
        </p:txBody>
      </p:sp>
      <p:sp>
        <p:nvSpPr>
          <p:cNvPr id="9" name="TextBox 8">
            <a:extLst>
              <a:ext uri="{FF2B5EF4-FFF2-40B4-BE49-F238E27FC236}">
                <a16:creationId xmlns:a16="http://schemas.microsoft.com/office/drawing/2014/main" id="{064A3DA1-C993-ADA8-E801-50A801EC432D}"/>
              </a:ext>
            </a:extLst>
          </p:cNvPr>
          <p:cNvSpPr txBox="1"/>
          <p:nvPr/>
        </p:nvSpPr>
        <p:spPr bwMode="auto">
          <a:xfrm>
            <a:off x="6173127" y="1462033"/>
            <a:ext cx="115379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indent="0" algn="ctr" rtl="0" eaLnBrk="1" fontAlgn="base" latinLnBrk="0" hangingPunct="1">
              <a:spcBef>
                <a:spcPts val="0"/>
              </a:spcBef>
              <a:spcAft>
                <a:spcPts val="0"/>
              </a:spcAft>
            </a:pP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248/269</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184/201</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64/68</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144/157</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104/112</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171/184</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77/85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83/90</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165/179</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234/254</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14/15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25/27</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223/242</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21/24</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227/245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40/42</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207/226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39/41</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190/205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19/23</a:t>
            </a:r>
            <a:endParaRPr lang="en-US" sz="1400" b="0" i="0" u="none" strike="noStrike" dirty="0">
              <a:effectLst/>
              <a:latin typeface="Arial" panose="020B0604020202020204" pitchFamily="34" charset="0"/>
            </a:endParaRPr>
          </a:p>
        </p:txBody>
      </p:sp>
      <p:sp>
        <p:nvSpPr>
          <p:cNvPr id="11" name="TextBox 10">
            <a:extLst>
              <a:ext uri="{FF2B5EF4-FFF2-40B4-BE49-F238E27FC236}">
                <a16:creationId xmlns:a16="http://schemas.microsoft.com/office/drawing/2014/main" id="{20C857AE-2BD9-6393-C4B2-B824C1CD7047}"/>
              </a:ext>
            </a:extLst>
          </p:cNvPr>
          <p:cNvSpPr txBox="1"/>
          <p:nvPr/>
        </p:nvSpPr>
        <p:spPr bwMode="auto">
          <a:xfrm>
            <a:off x="9340781" y="1462033"/>
            <a:ext cx="171910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indent="0" algn="ctr" rtl="0" eaLnBrk="1" fontAlgn="base" latinLnBrk="0" hangingPunct="1">
              <a:spcBef>
                <a:spcPts val="0"/>
              </a:spcBef>
              <a:spcAft>
                <a:spcPts val="0"/>
              </a:spcAft>
            </a:pP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0.71 (0.60-0.86)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0.74 (0.60-0.91)</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0.65 (0.45-0.94)</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0.68 (0.54-0.87)</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0.78 (0.59-1.04)</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0.76 (0.62-0.95)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0.60 (0.42-0.84)</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0.70 (0.51-0.95)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0.73 (0.58-0.92)</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0.71 (0.59-0.86)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0.82 (0.41-1.69)</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0.76 (0.43-1.33)</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0.71 (0.59-0.86)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0.82 (0.45-1.49)</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0.71 (0.59-0.86)</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0.81 (0.50-1.28)</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0.71 (0.58-0.87)</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0.82 (0.51-1.31)</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0.69 (0.56-0.85)</a:t>
            </a:r>
            <a:b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br>
            <a:r>
              <a:rPr lang="en-US" sz="1400" b="0" i="0" u="none" strike="noStrike" kern="1200" baseline="0" dirty="0">
                <a:ln>
                  <a:noFill/>
                </a:ln>
                <a:solidFill>
                  <a:srgbClr val="07090A"/>
                </a:solidFill>
                <a:effectLst/>
                <a:latin typeface="Calibri" panose="020F0502020204030204" pitchFamily="34" charset="0"/>
                <a:cs typeface="Calibri" panose="020F0502020204030204" pitchFamily="34" charset="0"/>
              </a:rPr>
              <a:t>0.84 (0.46-1.54)</a:t>
            </a:r>
            <a:endParaRPr lang="en-US" sz="1400" b="0" i="0" u="none" strike="noStrike" dirty="0">
              <a:effectLst/>
              <a:latin typeface="Arial" panose="020B0604020202020204" pitchFamily="34" charset="0"/>
            </a:endParaRPr>
          </a:p>
        </p:txBody>
      </p:sp>
      <p:cxnSp>
        <p:nvCxnSpPr>
          <p:cNvPr id="13" name="Straight Connector 12">
            <a:extLst>
              <a:ext uri="{FF2B5EF4-FFF2-40B4-BE49-F238E27FC236}">
                <a16:creationId xmlns:a16="http://schemas.microsoft.com/office/drawing/2014/main" id="{2DA6F0FE-AA72-70BA-D1CB-C266F84BA6AC}"/>
              </a:ext>
            </a:extLst>
          </p:cNvPr>
          <p:cNvCxnSpPr/>
          <p:nvPr/>
        </p:nvCxnSpPr>
        <p:spPr bwMode="auto">
          <a:xfrm>
            <a:off x="7475974" y="5817994"/>
            <a:ext cx="202976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05A31C6-191D-192A-63E7-50C078E7B0E5}"/>
              </a:ext>
            </a:extLst>
          </p:cNvPr>
          <p:cNvCxnSpPr>
            <a:cxnSpLocks/>
          </p:cNvCxnSpPr>
          <p:nvPr/>
        </p:nvCxnSpPr>
        <p:spPr bwMode="auto">
          <a:xfrm flipH="1" flipV="1">
            <a:off x="8834177" y="1436912"/>
            <a:ext cx="0" cy="436472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F23EEE3-C65F-B9F1-9A23-417A0F154181}"/>
              </a:ext>
            </a:extLst>
          </p:cNvPr>
          <p:cNvCxnSpPr>
            <a:cxnSpLocks/>
          </p:cNvCxnSpPr>
          <p:nvPr/>
        </p:nvCxnSpPr>
        <p:spPr bwMode="auto">
          <a:xfrm>
            <a:off x="706315" y="1446960"/>
            <a:ext cx="105176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71D6EF9-E9FA-A7F0-2E21-0CE081A2DBBF}"/>
              </a:ext>
            </a:extLst>
          </p:cNvPr>
          <p:cNvCxnSpPr>
            <a:cxnSpLocks/>
          </p:cNvCxnSpPr>
          <p:nvPr/>
        </p:nvCxnSpPr>
        <p:spPr bwMode="auto">
          <a:xfrm>
            <a:off x="7496070" y="58179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7F4A313-893D-3E39-8FB7-5D1D3811BFC3}"/>
              </a:ext>
            </a:extLst>
          </p:cNvPr>
          <p:cNvCxnSpPr>
            <a:cxnSpLocks/>
          </p:cNvCxnSpPr>
          <p:nvPr/>
        </p:nvCxnSpPr>
        <p:spPr bwMode="auto">
          <a:xfrm>
            <a:off x="8160936" y="58179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EE72BBF-C5B8-8C2B-D5B5-776A9CCA7DEA}"/>
              </a:ext>
            </a:extLst>
          </p:cNvPr>
          <p:cNvCxnSpPr>
            <a:cxnSpLocks/>
          </p:cNvCxnSpPr>
          <p:nvPr/>
        </p:nvCxnSpPr>
        <p:spPr bwMode="auto">
          <a:xfrm>
            <a:off x="8834177" y="58179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57977A2-B0FC-CAEC-F0E3-0475B7362447}"/>
              </a:ext>
            </a:extLst>
          </p:cNvPr>
          <p:cNvCxnSpPr>
            <a:cxnSpLocks/>
          </p:cNvCxnSpPr>
          <p:nvPr/>
        </p:nvCxnSpPr>
        <p:spPr bwMode="auto">
          <a:xfrm>
            <a:off x="9490669" y="5817993"/>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7743AB52-B7B2-EA4B-E2F5-94C7B677A1EA}"/>
              </a:ext>
            </a:extLst>
          </p:cNvPr>
          <p:cNvSpPr txBox="1"/>
          <p:nvPr/>
        </p:nvSpPr>
        <p:spPr bwMode="auto">
          <a:xfrm>
            <a:off x="7164475" y="5801640"/>
            <a:ext cx="693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25" name="TextBox 24">
            <a:extLst>
              <a:ext uri="{FF2B5EF4-FFF2-40B4-BE49-F238E27FC236}">
                <a16:creationId xmlns:a16="http://schemas.microsoft.com/office/drawing/2014/main" id="{6EE340B8-009D-691D-BF06-BB25349CC7BF}"/>
              </a:ext>
            </a:extLst>
          </p:cNvPr>
          <p:cNvSpPr txBox="1"/>
          <p:nvPr/>
        </p:nvSpPr>
        <p:spPr bwMode="auto">
          <a:xfrm>
            <a:off x="7825992" y="5801640"/>
            <a:ext cx="693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26" name="TextBox 25">
            <a:extLst>
              <a:ext uri="{FF2B5EF4-FFF2-40B4-BE49-F238E27FC236}">
                <a16:creationId xmlns:a16="http://schemas.microsoft.com/office/drawing/2014/main" id="{FFF4F428-A8EF-0296-4BAF-D271CAB81766}"/>
              </a:ext>
            </a:extLst>
          </p:cNvPr>
          <p:cNvSpPr txBox="1"/>
          <p:nvPr/>
        </p:nvSpPr>
        <p:spPr bwMode="auto">
          <a:xfrm>
            <a:off x="8487509" y="5801640"/>
            <a:ext cx="693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62DD7388-F2B3-4BDB-3E8F-218DDD16FC41}"/>
              </a:ext>
            </a:extLst>
          </p:cNvPr>
          <p:cNvSpPr txBox="1"/>
          <p:nvPr/>
        </p:nvSpPr>
        <p:spPr bwMode="auto">
          <a:xfrm>
            <a:off x="9149025" y="5801640"/>
            <a:ext cx="693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28" name="TextBox 27">
            <a:extLst>
              <a:ext uri="{FF2B5EF4-FFF2-40B4-BE49-F238E27FC236}">
                <a16:creationId xmlns:a16="http://schemas.microsoft.com/office/drawing/2014/main" id="{AB92BE6A-8303-7E79-EAC3-469F960AA0D8}"/>
              </a:ext>
            </a:extLst>
          </p:cNvPr>
          <p:cNvSpPr txBox="1"/>
          <p:nvPr/>
        </p:nvSpPr>
        <p:spPr bwMode="auto">
          <a:xfrm>
            <a:off x="8812404" y="6121960"/>
            <a:ext cx="1145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Favors EP</a:t>
            </a:r>
          </a:p>
        </p:txBody>
      </p:sp>
      <p:sp>
        <p:nvSpPr>
          <p:cNvPr id="29" name="TextBox 28">
            <a:extLst>
              <a:ext uri="{FF2B5EF4-FFF2-40B4-BE49-F238E27FC236}">
                <a16:creationId xmlns:a16="http://schemas.microsoft.com/office/drawing/2014/main" id="{606C337C-C903-417D-C2A7-26DB6C631516}"/>
              </a:ext>
            </a:extLst>
          </p:cNvPr>
          <p:cNvSpPr txBox="1"/>
          <p:nvPr/>
        </p:nvSpPr>
        <p:spPr bwMode="auto">
          <a:xfrm>
            <a:off x="6461090" y="6121960"/>
            <a:ext cx="2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Favors Durvalumab + EP</a:t>
            </a:r>
          </a:p>
        </p:txBody>
      </p:sp>
      <p:cxnSp>
        <p:nvCxnSpPr>
          <p:cNvPr id="31" name="Straight Arrow Connector 30">
            <a:extLst>
              <a:ext uri="{FF2B5EF4-FFF2-40B4-BE49-F238E27FC236}">
                <a16:creationId xmlns:a16="http://schemas.microsoft.com/office/drawing/2014/main" id="{609AB343-1919-AD3B-4470-93CB79C457A5}"/>
              </a:ext>
            </a:extLst>
          </p:cNvPr>
          <p:cNvCxnSpPr>
            <a:cxnSpLocks/>
          </p:cNvCxnSpPr>
          <p:nvPr/>
        </p:nvCxnSpPr>
        <p:spPr bwMode="auto">
          <a:xfrm>
            <a:off x="8902839" y="6139544"/>
            <a:ext cx="73353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A3A1603C-47E1-282B-BC8C-6DB25B793C69}"/>
              </a:ext>
            </a:extLst>
          </p:cNvPr>
          <p:cNvCxnSpPr>
            <a:cxnSpLocks/>
          </p:cNvCxnSpPr>
          <p:nvPr/>
        </p:nvCxnSpPr>
        <p:spPr bwMode="auto">
          <a:xfrm flipH="1" flipV="1">
            <a:off x="8040355" y="6139544"/>
            <a:ext cx="733530" cy="0"/>
          </a:xfrm>
          <a:prstGeom prst="straightConnector1">
            <a:avLst/>
          </a:prstGeom>
          <a:noFill/>
          <a:ln w="28575" cap="flat" cmpd="sng" algn="ctr">
            <a:solidFill>
              <a:schemeClr val="accent1"/>
            </a:solidFill>
            <a:prstDash val="solid"/>
            <a:round/>
            <a:headEnd type="none" w="med" len="med"/>
            <a:tailEnd type="triangle"/>
          </a:ln>
          <a:effectLst/>
        </p:spPr>
      </p:cxnSp>
      <p:grpSp>
        <p:nvGrpSpPr>
          <p:cNvPr id="41" name="Group 40">
            <a:extLst>
              <a:ext uri="{FF2B5EF4-FFF2-40B4-BE49-F238E27FC236}">
                <a16:creationId xmlns:a16="http://schemas.microsoft.com/office/drawing/2014/main" id="{98E9FA2C-5CF3-D3AF-E0D8-610BD008FEB9}"/>
              </a:ext>
            </a:extLst>
          </p:cNvPr>
          <p:cNvGrpSpPr/>
          <p:nvPr/>
        </p:nvGrpSpPr>
        <p:grpSpPr>
          <a:xfrm>
            <a:off x="8320035" y="1602710"/>
            <a:ext cx="363415" cy="100483"/>
            <a:chOff x="8109020" y="1683099"/>
            <a:chExt cx="363415" cy="100483"/>
          </a:xfrm>
        </p:grpSpPr>
        <p:grpSp>
          <p:nvGrpSpPr>
            <p:cNvPr id="39" name="Group 38">
              <a:extLst>
                <a:ext uri="{FF2B5EF4-FFF2-40B4-BE49-F238E27FC236}">
                  <a16:creationId xmlns:a16="http://schemas.microsoft.com/office/drawing/2014/main" id="{1C712ADF-5BC6-6210-853E-8FD3259E49D9}"/>
                </a:ext>
              </a:extLst>
            </p:cNvPr>
            <p:cNvGrpSpPr/>
            <p:nvPr/>
          </p:nvGrpSpPr>
          <p:grpSpPr>
            <a:xfrm>
              <a:off x="8109020" y="1688123"/>
              <a:ext cx="363415" cy="90435"/>
              <a:chOff x="8109020" y="1678075"/>
              <a:chExt cx="363415" cy="90435"/>
            </a:xfrm>
          </p:grpSpPr>
          <p:cxnSp>
            <p:nvCxnSpPr>
              <p:cNvPr id="35" name="Straight Connector 34">
                <a:extLst>
                  <a:ext uri="{FF2B5EF4-FFF2-40B4-BE49-F238E27FC236}">
                    <a16:creationId xmlns:a16="http://schemas.microsoft.com/office/drawing/2014/main" id="{C9522B46-B69A-75AF-71A2-8B3AD6ACA84F}"/>
                  </a:ext>
                </a:extLst>
              </p:cNvPr>
              <p:cNvCxnSpPr>
                <a:cxnSpLocks/>
              </p:cNvCxnSpPr>
              <p:nvPr/>
            </p:nvCxnSpPr>
            <p:spPr bwMode="auto">
              <a:xfrm>
                <a:off x="8109020" y="1723292"/>
                <a:ext cx="3567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BA283A4-9742-2F96-3285-55EB2119A77D}"/>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0B89FB9-BD89-DA82-E701-DBEF05E21D72}"/>
                  </a:ext>
                </a:extLst>
              </p:cNvPr>
              <p:cNvCxnSpPr>
                <a:cxnSpLocks/>
              </p:cNvCxnSpPr>
              <p:nvPr/>
            </p:nvCxnSpPr>
            <p:spPr bwMode="auto">
              <a:xfrm>
                <a:off x="84724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40" name="Oval 39">
              <a:extLst>
                <a:ext uri="{FF2B5EF4-FFF2-40B4-BE49-F238E27FC236}">
                  <a16:creationId xmlns:a16="http://schemas.microsoft.com/office/drawing/2014/main" id="{5EE16239-C1C9-4FF9-E2C5-E6F67CC3DC9B}"/>
                </a:ext>
              </a:extLst>
            </p:cNvPr>
            <p:cNvSpPr/>
            <p:nvPr/>
          </p:nvSpPr>
          <p:spPr bwMode="auto">
            <a:xfrm>
              <a:off x="8240486" y="1683099"/>
              <a:ext cx="100483" cy="100483"/>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F79405F1-05F0-BC40-DD9E-8D495C8624AD}"/>
              </a:ext>
            </a:extLst>
          </p:cNvPr>
          <p:cNvGrpSpPr/>
          <p:nvPr/>
        </p:nvGrpSpPr>
        <p:grpSpPr>
          <a:xfrm>
            <a:off x="8331758" y="1790282"/>
            <a:ext cx="401515" cy="90435"/>
            <a:chOff x="8109020" y="1688123"/>
            <a:chExt cx="401515" cy="90435"/>
          </a:xfrm>
        </p:grpSpPr>
        <p:grpSp>
          <p:nvGrpSpPr>
            <p:cNvPr id="43" name="Group 42">
              <a:extLst>
                <a:ext uri="{FF2B5EF4-FFF2-40B4-BE49-F238E27FC236}">
                  <a16:creationId xmlns:a16="http://schemas.microsoft.com/office/drawing/2014/main" id="{5CDA12D7-AE59-B16E-FB74-390E30802FD4}"/>
                </a:ext>
              </a:extLst>
            </p:cNvPr>
            <p:cNvGrpSpPr/>
            <p:nvPr/>
          </p:nvGrpSpPr>
          <p:grpSpPr>
            <a:xfrm>
              <a:off x="8109020" y="1688123"/>
              <a:ext cx="401515" cy="90435"/>
              <a:chOff x="8109020" y="1678075"/>
              <a:chExt cx="401515" cy="90435"/>
            </a:xfrm>
          </p:grpSpPr>
          <p:cxnSp>
            <p:nvCxnSpPr>
              <p:cNvPr id="45" name="Straight Connector 44">
                <a:extLst>
                  <a:ext uri="{FF2B5EF4-FFF2-40B4-BE49-F238E27FC236}">
                    <a16:creationId xmlns:a16="http://schemas.microsoft.com/office/drawing/2014/main" id="{D05F11FA-FB16-B287-50F2-CF5EED811514}"/>
                  </a:ext>
                </a:extLst>
              </p:cNvPr>
              <p:cNvCxnSpPr>
                <a:cxnSpLocks/>
              </p:cNvCxnSpPr>
              <p:nvPr/>
            </p:nvCxnSpPr>
            <p:spPr bwMode="auto">
              <a:xfrm>
                <a:off x="8109020" y="1723292"/>
                <a:ext cx="40095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BA8B82E-EE56-0DF9-95EA-2CE2DCC09648}"/>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B9C4CFC-1265-584D-C6E6-67187E30A63D}"/>
                  </a:ext>
                </a:extLst>
              </p:cNvPr>
              <p:cNvCxnSpPr>
                <a:cxnSpLocks/>
              </p:cNvCxnSpPr>
              <p:nvPr/>
            </p:nvCxnSpPr>
            <p:spPr bwMode="auto">
              <a:xfrm>
                <a:off x="85105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44" name="Oval 43">
              <a:extLst>
                <a:ext uri="{FF2B5EF4-FFF2-40B4-BE49-F238E27FC236}">
                  <a16:creationId xmlns:a16="http://schemas.microsoft.com/office/drawing/2014/main" id="{6E44EABE-CF67-CCDD-29BA-7FEDC33CEACF}"/>
                </a:ext>
              </a:extLst>
            </p:cNvPr>
            <p:cNvSpPr/>
            <p:nvPr/>
          </p:nvSpPr>
          <p:spPr bwMode="auto">
            <a:xfrm>
              <a:off x="8272236" y="1692624"/>
              <a:ext cx="81747" cy="81747"/>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 name="Group 48">
            <a:extLst>
              <a:ext uri="{FF2B5EF4-FFF2-40B4-BE49-F238E27FC236}">
                <a16:creationId xmlns:a16="http://schemas.microsoft.com/office/drawing/2014/main" id="{7D2DAD1E-1BED-FD4F-2268-23361230FE6B}"/>
              </a:ext>
            </a:extLst>
          </p:cNvPr>
          <p:cNvGrpSpPr/>
          <p:nvPr/>
        </p:nvGrpSpPr>
        <p:grpSpPr>
          <a:xfrm>
            <a:off x="8046008" y="1986573"/>
            <a:ext cx="722190" cy="90435"/>
            <a:chOff x="8109020" y="1688123"/>
            <a:chExt cx="722190" cy="90435"/>
          </a:xfrm>
        </p:grpSpPr>
        <p:grpSp>
          <p:nvGrpSpPr>
            <p:cNvPr id="50" name="Group 49">
              <a:extLst>
                <a:ext uri="{FF2B5EF4-FFF2-40B4-BE49-F238E27FC236}">
                  <a16:creationId xmlns:a16="http://schemas.microsoft.com/office/drawing/2014/main" id="{35FBD708-22FB-B059-68CB-53728658BA6B}"/>
                </a:ext>
              </a:extLst>
            </p:cNvPr>
            <p:cNvGrpSpPr/>
            <p:nvPr/>
          </p:nvGrpSpPr>
          <p:grpSpPr>
            <a:xfrm>
              <a:off x="8109020" y="1688123"/>
              <a:ext cx="722190" cy="90435"/>
              <a:chOff x="8109020" y="1678075"/>
              <a:chExt cx="722190" cy="90435"/>
            </a:xfrm>
          </p:grpSpPr>
          <p:cxnSp>
            <p:nvCxnSpPr>
              <p:cNvPr id="52" name="Straight Connector 51">
                <a:extLst>
                  <a:ext uri="{FF2B5EF4-FFF2-40B4-BE49-F238E27FC236}">
                    <a16:creationId xmlns:a16="http://schemas.microsoft.com/office/drawing/2014/main" id="{55F8C816-F8DA-47EC-5F3C-832CEE7FA9ED}"/>
                  </a:ext>
                </a:extLst>
              </p:cNvPr>
              <p:cNvCxnSpPr>
                <a:cxnSpLocks/>
              </p:cNvCxnSpPr>
              <p:nvPr/>
            </p:nvCxnSpPr>
            <p:spPr bwMode="auto">
              <a:xfrm>
                <a:off x="8109020" y="1723292"/>
                <a:ext cx="71845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36BDC46-1F51-BB2B-0DC6-56885DB7F03D}"/>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7947F39-2CEE-414B-E100-44C9C5CE8560}"/>
                  </a:ext>
                </a:extLst>
              </p:cNvPr>
              <p:cNvCxnSpPr>
                <a:cxnSpLocks/>
              </p:cNvCxnSpPr>
              <p:nvPr/>
            </p:nvCxnSpPr>
            <p:spPr bwMode="auto">
              <a:xfrm>
                <a:off x="883121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51" name="Oval 50">
              <a:extLst>
                <a:ext uri="{FF2B5EF4-FFF2-40B4-BE49-F238E27FC236}">
                  <a16:creationId xmlns:a16="http://schemas.microsoft.com/office/drawing/2014/main" id="{F72EE80E-4932-5444-B076-F1332A0F526A}"/>
                </a:ext>
              </a:extLst>
            </p:cNvPr>
            <p:cNvSpPr/>
            <p:nvPr/>
          </p:nvSpPr>
          <p:spPr bwMode="auto">
            <a:xfrm>
              <a:off x="8443687" y="1701346"/>
              <a:ext cx="45720" cy="36576"/>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 name="Group 55">
            <a:extLst>
              <a:ext uri="{FF2B5EF4-FFF2-40B4-BE49-F238E27FC236}">
                <a16:creationId xmlns:a16="http://schemas.microsoft.com/office/drawing/2014/main" id="{B60665B8-AC8D-0603-79DF-0399BD2BDF7B}"/>
              </a:ext>
            </a:extLst>
          </p:cNvPr>
          <p:cNvGrpSpPr/>
          <p:nvPr/>
        </p:nvGrpSpPr>
        <p:grpSpPr>
          <a:xfrm>
            <a:off x="8226983" y="2205682"/>
            <a:ext cx="471365" cy="90435"/>
            <a:chOff x="8109020" y="1688123"/>
            <a:chExt cx="471365" cy="90435"/>
          </a:xfrm>
        </p:grpSpPr>
        <p:grpSp>
          <p:nvGrpSpPr>
            <p:cNvPr id="57" name="Group 56">
              <a:extLst>
                <a:ext uri="{FF2B5EF4-FFF2-40B4-BE49-F238E27FC236}">
                  <a16:creationId xmlns:a16="http://schemas.microsoft.com/office/drawing/2014/main" id="{49E605A3-C80A-2FBE-0D01-932A34832E99}"/>
                </a:ext>
              </a:extLst>
            </p:cNvPr>
            <p:cNvGrpSpPr/>
            <p:nvPr/>
          </p:nvGrpSpPr>
          <p:grpSpPr>
            <a:xfrm>
              <a:off x="8109020" y="1688123"/>
              <a:ext cx="471365" cy="90435"/>
              <a:chOff x="8109020" y="1678075"/>
              <a:chExt cx="471365" cy="90435"/>
            </a:xfrm>
          </p:grpSpPr>
          <p:cxnSp>
            <p:nvCxnSpPr>
              <p:cNvPr id="59" name="Straight Connector 58">
                <a:extLst>
                  <a:ext uri="{FF2B5EF4-FFF2-40B4-BE49-F238E27FC236}">
                    <a16:creationId xmlns:a16="http://schemas.microsoft.com/office/drawing/2014/main" id="{3889420A-4EDF-50CB-9AFB-DDC82F502549}"/>
                  </a:ext>
                </a:extLst>
              </p:cNvPr>
              <p:cNvCxnSpPr>
                <a:cxnSpLocks/>
              </p:cNvCxnSpPr>
              <p:nvPr/>
            </p:nvCxnSpPr>
            <p:spPr bwMode="auto">
              <a:xfrm>
                <a:off x="8109020" y="1723292"/>
                <a:ext cx="47080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B414112-031E-1505-DCB0-5FB7F0DA1C2C}"/>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5DB2A73-C9A8-04C1-94CA-C153C40C4C64}"/>
                  </a:ext>
                </a:extLst>
              </p:cNvPr>
              <p:cNvCxnSpPr>
                <a:cxnSpLocks/>
              </p:cNvCxnSpPr>
              <p:nvPr/>
            </p:nvCxnSpPr>
            <p:spPr bwMode="auto">
              <a:xfrm>
                <a:off x="858038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58" name="Oval 57">
              <a:extLst>
                <a:ext uri="{FF2B5EF4-FFF2-40B4-BE49-F238E27FC236}">
                  <a16:creationId xmlns:a16="http://schemas.microsoft.com/office/drawing/2014/main" id="{C6616BDE-2552-8E6B-4202-BC9E24EB93D9}"/>
                </a:ext>
              </a:extLst>
            </p:cNvPr>
            <p:cNvSpPr/>
            <p:nvPr/>
          </p:nvSpPr>
          <p:spPr bwMode="auto">
            <a:xfrm>
              <a:off x="8300811" y="1701346"/>
              <a:ext cx="66675" cy="6667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5FE4A8DA-867D-520F-EF9E-0C9E2B78D89B}"/>
              </a:ext>
            </a:extLst>
          </p:cNvPr>
          <p:cNvGrpSpPr/>
          <p:nvPr/>
        </p:nvGrpSpPr>
        <p:grpSpPr>
          <a:xfrm>
            <a:off x="8306358" y="2425245"/>
            <a:ext cx="560265" cy="90435"/>
            <a:chOff x="8109020" y="1688123"/>
            <a:chExt cx="560265" cy="90435"/>
          </a:xfrm>
        </p:grpSpPr>
        <p:grpSp>
          <p:nvGrpSpPr>
            <p:cNvPr id="64" name="Group 63">
              <a:extLst>
                <a:ext uri="{FF2B5EF4-FFF2-40B4-BE49-F238E27FC236}">
                  <a16:creationId xmlns:a16="http://schemas.microsoft.com/office/drawing/2014/main" id="{D43D697B-FB6B-6BA2-AE30-2BB9BD413712}"/>
                </a:ext>
              </a:extLst>
            </p:cNvPr>
            <p:cNvGrpSpPr/>
            <p:nvPr/>
          </p:nvGrpSpPr>
          <p:grpSpPr>
            <a:xfrm>
              <a:off x="8109020" y="1688123"/>
              <a:ext cx="560265" cy="90435"/>
              <a:chOff x="8109020" y="1678075"/>
              <a:chExt cx="560265" cy="90435"/>
            </a:xfrm>
          </p:grpSpPr>
          <p:cxnSp>
            <p:nvCxnSpPr>
              <p:cNvPr id="66" name="Straight Connector 65">
                <a:extLst>
                  <a:ext uri="{FF2B5EF4-FFF2-40B4-BE49-F238E27FC236}">
                    <a16:creationId xmlns:a16="http://schemas.microsoft.com/office/drawing/2014/main" id="{3FB81A84-D92E-981A-101B-96FFA2F2CC14}"/>
                  </a:ext>
                </a:extLst>
              </p:cNvPr>
              <p:cNvCxnSpPr>
                <a:cxnSpLocks/>
              </p:cNvCxnSpPr>
              <p:nvPr/>
            </p:nvCxnSpPr>
            <p:spPr bwMode="auto">
              <a:xfrm>
                <a:off x="8109020" y="1723292"/>
                <a:ext cx="55653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3C4D0F8-245C-41D1-19D0-7DBAEBA22C1F}"/>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845509E-A9AE-F202-4FBF-AB653F5BA401}"/>
                  </a:ext>
                </a:extLst>
              </p:cNvPr>
              <p:cNvCxnSpPr>
                <a:cxnSpLocks/>
              </p:cNvCxnSpPr>
              <p:nvPr/>
            </p:nvCxnSpPr>
            <p:spPr bwMode="auto">
              <a:xfrm>
                <a:off x="866928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65" name="Oval 64">
              <a:extLst>
                <a:ext uri="{FF2B5EF4-FFF2-40B4-BE49-F238E27FC236}">
                  <a16:creationId xmlns:a16="http://schemas.microsoft.com/office/drawing/2014/main" id="{8579C217-662A-C841-BD9D-F22AFD07F99E}"/>
                </a:ext>
              </a:extLst>
            </p:cNvPr>
            <p:cNvSpPr/>
            <p:nvPr/>
          </p:nvSpPr>
          <p:spPr bwMode="auto">
            <a:xfrm>
              <a:off x="8354786" y="1701346"/>
              <a:ext cx="66675" cy="6667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9CDC9C8B-0D91-B4C6-1EFF-F27B8F15EAF1}"/>
              </a:ext>
            </a:extLst>
          </p:cNvPr>
          <p:cNvGrpSpPr/>
          <p:nvPr/>
        </p:nvGrpSpPr>
        <p:grpSpPr>
          <a:xfrm>
            <a:off x="8357158" y="2644355"/>
            <a:ext cx="430090" cy="90435"/>
            <a:chOff x="8109020" y="1688123"/>
            <a:chExt cx="430090" cy="90435"/>
          </a:xfrm>
        </p:grpSpPr>
        <p:grpSp>
          <p:nvGrpSpPr>
            <p:cNvPr id="71" name="Group 70">
              <a:extLst>
                <a:ext uri="{FF2B5EF4-FFF2-40B4-BE49-F238E27FC236}">
                  <a16:creationId xmlns:a16="http://schemas.microsoft.com/office/drawing/2014/main" id="{42523687-77EC-D23A-2E68-CC3B62F76AA0}"/>
                </a:ext>
              </a:extLst>
            </p:cNvPr>
            <p:cNvGrpSpPr/>
            <p:nvPr/>
          </p:nvGrpSpPr>
          <p:grpSpPr>
            <a:xfrm>
              <a:off x="8109020" y="1688123"/>
              <a:ext cx="430090" cy="90435"/>
              <a:chOff x="8109020" y="1678075"/>
              <a:chExt cx="430090" cy="90435"/>
            </a:xfrm>
          </p:grpSpPr>
          <p:cxnSp>
            <p:nvCxnSpPr>
              <p:cNvPr id="73" name="Straight Connector 72">
                <a:extLst>
                  <a:ext uri="{FF2B5EF4-FFF2-40B4-BE49-F238E27FC236}">
                    <a16:creationId xmlns:a16="http://schemas.microsoft.com/office/drawing/2014/main" id="{FEC5D291-7FD3-11BE-61C1-A8774D01D049}"/>
                  </a:ext>
                </a:extLst>
              </p:cNvPr>
              <p:cNvCxnSpPr>
                <a:cxnSpLocks/>
              </p:cNvCxnSpPr>
              <p:nvPr/>
            </p:nvCxnSpPr>
            <p:spPr bwMode="auto">
              <a:xfrm>
                <a:off x="8109020" y="1723292"/>
                <a:ext cx="42635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641F61C-E051-E17E-107C-C745E0DD5BF8}"/>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38546FE-E70B-3405-10CE-81E5B066F720}"/>
                  </a:ext>
                </a:extLst>
              </p:cNvPr>
              <p:cNvCxnSpPr>
                <a:cxnSpLocks/>
              </p:cNvCxnSpPr>
              <p:nvPr/>
            </p:nvCxnSpPr>
            <p:spPr bwMode="auto">
              <a:xfrm>
                <a:off x="853911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72" name="Oval 71">
              <a:extLst>
                <a:ext uri="{FF2B5EF4-FFF2-40B4-BE49-F238E27FC236}">
                  <a16:creationId xmlns:a16="http://schemas.microsoft.com/office/drawing/2014/main" id="{86CBA012-9C15-92A9-848A-7B1F0A60E588}"/>
                </a:ext>
              </a:extLst>
            </p:cNvPr>
            <p:cNvSpPr/>
            <p:nvPr/>
          </p:nvSpPr>
          <p:spPr bwMode="auto">
            <a:xfrm>
              <a:off x="8281761" y="1701346"/>
              <a:ext cx="66675" cy="6667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B7FC9396-B1F7-E906-BB05-14CA43F95295}"/>
              </a:ext>
            </a:extLst>
          </p:cNvPr>
          <p:cNvGrpSpPr/>
          <p:nvPr/>
        </p:nvGrpSpPr>
        <p:grpSpPr>
          <a:xfrm>
            <a:off x="7985683" y="2863919"/>
            <a:ext cx="680357" cy="90435"/>
            <a:chOff x="8109020" y="1688123"/>
            <a:chExt cx="680357" cy="90435"/>
          </a:xfrm>
        </p:grpSpPr>
        <p:grpSp>
          <p:nvGrpSpPr>
            <p:cNvPr id="78" name="Group 77">
              <a:extLst>
                <a:ext uri="{FF2B5EF4-FFF2-40B4-BE49-F238E27FC236}">
                  <a16:creationId xmlns:a16="http://schemas.microsoft.com/office/drawing/2014/main" id="{D5F9C04E-4BFB-F530-C3E6-264F2AE86F33}"/>
                </a:ext>
              </a:extLst>
            </p:cNvPr>
            <p:cNvGrpSpPr/>
            <p:nvPr/>
          </p:nvGrpSpPr>
          <p:grpSpPr>
            <a:xfrm>
              <a:off x="8109020" y="1688123"/>
              <a:ext cx="680357" cy="90435"/>
              <a:chOff x="8109020" y="1678075"/>
              <a:chExt cx="680357" cy="90435"/>
            </a:xfrm>
          </p:grpSpPr>
          <p:cxnSp>
            <p:nvCxnSpPr>
              <p:cNvPr id="80" name="Straight Connector 79">
                <a:extLst>
                  <a:ext uri="{FF2B5EF4-FFF2-40B4-BE49-F238E27FC236}">
                    <a16:creationId xmlns:a16="http://schemas.microsoft.com/office/drawing/2014/main" id="{7598740C-2462-9FB5-D4C3-046C4EDD6302}"/>
                  </a:ext>
                </a:extLst>
              </p:cNvPr>
              <p:cNvCxnSpPr>
                <a:cxnSpLocks/>
              </p:cNvCxnSpPr>
              <p:nvPr/>
            </p:nvCxnSpPr>
            <p:spPr bwMode="auto">
              <a:xfrm>
                <a:off x="8109020" y="1723292"/>
                <a:ext cx="68035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38C9EC0-3591-0C13-4E3B-F41F43CA0449}"/>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7F353CD-A210-62D0-1010-AD5F12DC1FBB}"/>
                  </a:ext>
                </a:extLst>
              </p:cNvPr>
              <p:cNvCxnSpPr>
                <a:cxnSpLocks/>
              </p:cNvCxnSpPr>
              <p:nvPr/>
            </p:nvCxnSpPr>
            <p:spPr bwMode="auto">
              <a:xfrm>
                <a:off x="87772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79" name="Oval 78">
              <a:extLst>
                <a:ext uri="{FF2B5EF4-FFF2-40B4-BE49-F238E27FC236}">
                  <a16:creationId xmlns:a16="http://schemas.microsoft.com/office/drawing/2014/main" id="{06FA98E1-2BC5-5843-E1F9-885B6B1CE273}"/>
                </a:ext>
              </a:extLst>
            </p:cNvPr>
            <p:cNvSpPr/>
            <p:nvPr/>
          </p:nvSpPr>
          <p:spPr bwMode="auto">
            <a:xfrm>
              <a:off x="844051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CEAEF6AF-9FE1-A992-9187-059199886C38}"/>
              </a:ext>
            </a:extLst>
          </p:cNvPr>
          <p:cNvGrpSpPr/>
          <p:nvPr/>
        </p:nvGrpSpPr>
        <p:grpSpPr>
          <a:xfrm>
            <a:off x="8173915" y="3075633"/>
            <a:ext cx="615950" cy="90435"/>
            <a:chOff x="8173427" y="1688123"/>
            <a:chExt cx="615950" cy="90435"/>
          </a:xfrm>
        </p:grpSpPr>
        <p:grpSp>
          <p:nvGrpSpPr>
            <p:cNvPr id="85" name="Group 84">
              <a:extLst>
                <a:ext uri="{FF2B5EF4-FFF2-40B4-BE49-F238E27FC236}">
                  <a16:creationId xmlns:a16="http://schemas.microsoft.com/office/drawing/2014/main" id="{D20D231C-B2B7-02AB-1BC1-B1C1776789D1}"/>
                </a:ext>
              </a:extLst>
            </p:cNvPr>
            <p:cNvGrpSpPr/>
            <p:nvPr/>
          </p:nvGrpSpPr>
          <p:grpSpPr>
            <a:xfrm>
              <a:off x="8173427" y="1688123"/>
              <a:ext cx="615950" cy="90435"/>
              <a:chOff x="8173427" y="1678075"/>
              <a:chExt cx="615950" cy="90435"/>
            </a:xfrm>
          </p:grpSpPr>
          <p:cxnSp>
            <p:nvCxnSpPr>
              <p:cNvPr id="87" name="Straight Connector 86">
                <a:extLst>
                  <a:ext uri="{FF2B5EF4-FFF2-40B4-BE49-F238E27FC236}">
                    <a16:creationId xmlns:a16="http://schemas.microsoft.com/office/drawing/2014/main" id="{D1D8A398-774B-1737-FA98-D0666D3DB612}"/>
                  </a:ext>
                </a:extLst>
              </p:cNvPr>
              <p:cNvCxnSpPr>
                <a:cxnSpLocks/>
              </p:cNvCxnSpPr>
              <p:nvPr/>
            </p:nvCxnSpPr>
            <p:spPr bwMode="auto">
              <a:xfrm>
                <a:off x="8173427" y="1723292"/>
                <a:ext cx="61595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8E9CA8B-788F-91EA-CDCA-88B4E68E0188}"/>
                  </a:ext>
                </a:extLst>
              </p:cNvPr>
              <p:cNvCxnSpPr>
                <a:cxnSpLocks/>
              </p:cNvCxnSpPr>
              <p:nvPr/>
            </p:nvCxnSpPr>
            <p:spPr bwMode="auto">
              <a:xfrm>
                <a:off x="8175695"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ECFACCB-3D59-D235-3AFB-DD75A1607A8E}"/>
                  </a:ext>
                </a:extLst>
              </p:cNvPr>
              <p:cNvCxnSpPr>
                <a:cxnSpLocks/>
              </p:cNvCxnSpPr>
              <p:nvPr/>
            </p:nvCxnSpPr>
            <p:spPr bwMode="auto">
              <a:xfrm>
                <a:off x="87772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86" name="Oval 85">
              <a:extLst>
                <a:ext uri="{FF2B5EF4-FFF2-40B4-BE49-F238E27FC236}">
                  <a16:creationId xmlns:a16="http://schemas.microsoft.com/office/drawing/2014/main" id="{223DD6F1-D74C-F351-6090-B60192C3171B}"/>
                </a:ext>
              </a:extLst>
            </p:cNvPr>
            <p:cNvSpPr/>
            <p:nvPr/>
          </p:nvSpPr>
          <p:spPr bwMode="auto">
            <a:xfrm>
              <a:off x="844051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95710FBF-506A-674C-9C9C-BBF5DE672FA4}"/>
              </a:ext>
            </a:extLst>
          </p:cNvPr>
          <p:cNvGrpSpPr/>
          <p:nvPr/>
        </p:nvGrpSpPr>
        <p:grpSpPr>
          <a:xfrm>
            <a:off x="8315883" y="3276146"/>
            <a:ext cx="430090" cy="90435"/>
            <a:chOff x="8109020" y="1688123"/>
            <a:chExt cx="430090" cy="90435"/>
          </a:xfrm>
        </p:grpSpPr>
        <p:grpSp>
          <p:nvGrpSpPr>
            <p:cNvPr id="92" name="Group 91">
              <a:extLst>
                <a:ext uri="{FF2B5EF4-FFF2-40B4-BE49-F238E27FC236}">
                  <a16:creationId xmlns:a16="http://schemas.microsoft.com/office/drawing/2014/main" id="{1CC31F07-80D8-6EAD-0B5E-0FC4E0E5D5F3}"/>
                </a:ext>
              </a:extLst>
            </p:cNvPr>
            <p:cNvGrpSpPr/>
            <p:nvPr/>
          </p:nvGrpSpPr>
          <p:grpSpPr>
            <a:xfrm>
              <a:off x="8109020" y="1688123"/>
              <a:ext cx="430090" cy="90435"/>
              <a:chOff x="8109020" y="1678075"/>
              <a:chExt cx="430090" cy="90435"/>
            </a:xfrm>
          </p:grpSpPr>
          <p:cxnSp>
            <p:nvCxnSpPr>
              <p:cNvPr id="94" name="Straight Connector 93">
                <a:extLst>
                  <a:ext uri="{FF2B5EF4-FFF2-40B4-BE49-F238E27FC236}">
                    <a16:creationId xmlns:a16="http://schemas.microsoft.com/office/drawing/2014/main" id="{795DEB92-2AA3-B5BA-8094-44F8318C0520}"/>
                  </a:ext>
                </a:extLst>
              </p:cNvPr>
              <p:cNvCxnSpPr>
                <a:cxnSpLocks/>
              </p:cNvCxnSpPr>
              <p:nvPr/>
            </p:nvCxnSpPr>
            <p:spPr bwMode="auto">
              <a:xfrm>
                <a:off x="8109020" y="1723292"/>
                <a:ext cx="426357"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2580CEA-939F-9801-25F6-7DBC4FE5637A}"/>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C6DBAAB-A735-EE0C-2C5E-95225D047433}"/>
                  </a:ext>
                </a:extLst>
              </p:cNvPr>
              <p:cNvCxnSpPr>
                <a:cxnSpLocks/>
              </p:cNvCxnSpPr>
              <p:nvPr/>
            </p:nvCxnSpPr>
            <p:spPr bwMode="auto">
              <a:xfrm>
                <a:off x="853911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93" name="Oval 92">
              <a:extLst>
                <a:ext uri="{FF2B5EF4-FFF2-40B4-BE49-F238E27FC236}">
                  <a16:creationId xmlns:a16="http://schemas.microsoft.com/office/drawing/2014/main" id="{8F357EC6-5A22-00E0-6C2D-C110F321D08B}"/>
                </a:ext>
              </a:extLst>
            </p:cNvPr>
            <p:cNvSpPr/>
            <p:nvPr/>
          </p:nvSpPr>
          <p:spPr bwMode="auto">
            <a:xfrm>
              <a:off x="8281761" y="1701346"/>
              <a:ext cx="66675" cy="6667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67EF0CD6-ED93-561D-4C84-10DDF07A192D}"/>
              </a:ext>
            </a:extLst>
          </p:cNvPr>
          <p:cNvGrpSpPr/>
          <p:nvPr/>
        </p:nvGrpSpPr>
        <p:grpSpPr>
          <a:xfrm>
            <a:off x="8322233" y="3499339"/>
            <a:ext cx="366032" cy="92703"/>
            <a:chOff x="8109020" y="1685855"/>
            <a:chExt cx="366032" cy="92703"/>
          </a:xfrm>
        </p:grpSpPr>
        <p:grpSp>
          <p:nvGrpSpPr>
            <p:cNvPr id="98" name="Group 97">
              <a:extLst>
                <a:ext uri="{FF2B5EF4-FFF2-40B4-BE49-F238E27FC236}">
                  <a16:creationId xmlns:a16="http://schemas.microsoft.com/office/drawing/2014/main" id="{D6B85872-AEB3-0111-0B2C-C32DF2387B10}"/>
                </a:ext>
              </a:extLst>
            </p:cNvPr>
            <p:cNvGrpSpPr/>
            <p:nvPr/>
          </p:nvGrpSpPr>
          <p:grpSpPr>
            <a:xfrm>
              <a:off x="8109020" y="1688123"/>
              <a:ext cx="366032" cy="90435"/>
              <a:chOff x="8109020" y="1678075"/>
              <a:chExt cx="366032" cy="90435"/>
            </a:xfrm>
          </p:grpSpPr>
          <p:cxnSp>
            <p:nvCxnSpPr>
              <p:cNvPr id="100" name="Straight Connector 99">
                <a:extLst>
                  <a:ext uri="{FF2B5EF4-FFF2-40B4-BE49-F238E27FC236}">
                    <a16:creationId xmlns:a16="http://schemas.microsoft.com/office/drawing/2014/main" id="{9A93F382-E59C-C581-C2D6-169E73A8E598}"/>
                  </a:ext>
                </a:extLst>
              </p:cNvPr>
              <p:cNvCxnSpPr>
                <a:cxnSpLocks/>
              </p:cNvCxnSpPr>
              <p:nvPr/>
            </p:nvCxnSpPr>
            <p:spPr bwMode="auto">
              <a:xfrm>
                <a:off x="8109020" y="1723292"/>
                <a:ext cx="366032"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70AAF7A-96EC-2CCC-94E4-1D222477F6B7}"/>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DB753E1-C611-4157-1D5D-DAC6B0B64C89}"/>
                  </a:ext>
                </a:extLst>
              </p:cNvPr>
              <p:cNvCxnSpPr>
                <a:cxnSpLocks/>
              </p:cNvCxnSpPr>
              <p:nvPr/>
            </p:nvCxnSpPr>
            <p:spPr bwMode="auto">
              <a:xfrm>
                <a:off x="846926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99" name="Oval 98">
              <a:extLst>
                <a:ext uri="{FF2B5EF4-FFF2-40B4-BE49-F238E27FC236}">
                  <a16:creationId xmlns:a16="http://schemas.microsoft.com/office/drawing/2014/main" id="{E0B24ADD-4C4A-FF9E-B099-69FE70D6886F}"/>
                </a:ext>
              </a:extLst>
            </p:cNvPr>
            <p:cNvSpPr/>
            <p:nvPr/>
          </p:nvSpPr>
          <p:spPr bwMode="auto">
            <a:xfrm>
              <a:off x="8240486" y="1685855"/>
              <a:ext cx="91691" cy="9169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4" name="Group 103">
            <a:extLst>
              <a:ext uri="{FF2B5EF4-FFF2-40B4-BE49-F238E27FC236}">
                <a16:creationId xmlns:a16="http://schemas.microsoft.com/office/drawing/2014/main" id="{CA1443A7-BBD7-1FF6-17CD-76168945F52E}"/>
              </a:ext>
            </a:extLst>
          </p:cNvPr>
          <p:cNvGrpSpPr/>
          <p:nvPr/>
        </p:nvGrpSpPr>
        <p:grpSpPr>
          <a:xfrm>
            <a:off x="7957108" y="3700027"/>
            <a:ext cx="1394732" cy="90435"/>
            <a:chOff x="8109020" y="1688123"/>
            <a:chExt cx="1394732" cy="90435"/>
          </a:xfrm>
        </p:grpSpPr>
        <p:grpSp>
          <p:nvGrpSpPr>
            <p:cNvPr id="105" name="Group 104">
              <a:extLst>
                <a:ext uri="{FF2B5EF4-FFF2-40B4-BE49-F238E27FC236}">
                  <a16:creationId xmlns:a16="http://schemas.microsoft.com/office/drawing/2014/main" id="{F7930B83-E4AD-1594-1376-3BBFE4B9DF9E}"/>
                </a:ext>
              </a:extLst>
            </p:cNvPr>
            <p:cNvGrpSpPr/>
            <p:nvPr/>
          </p:nvGrpSpPr>
          <p:grpSpPr>
            <a:xfrm>
              <a:off x="8109020" y="1688123"/>
              <a:ext cx="1394732" cy="90435"/>
              <a:chOff x="8109020" y="1678075"/>
              <a:chExt cx="1394732" cy="90435"/>
            </a:xfrm>
          </p:grpSpPr>
          <p:cxnSp>
            <p:nvCxnSpPr>
              <p:cNvPr id="107" name="Straight Connector 106">
                <a:extLst>
                  <a:ext uri="{FF2B5EF4-FFF2-40B4-BE49-F238E27FC236}">
                    <a16:creationId xmlns:a16="http://schemas.microsoft.com/office/drawing/2014/main" id="{83876703-855E-FF21-8408-045C0A0410DC}"/>
                  </a:ext>
                </a:extLst>
              </p:cNvPr>
              <p:cNvCxnSpPr>
                <a:cxnSpLocks/>
              </p:cNvCxnSpPr>
              <p:nvPr/>
            </p:nvCxnSpPr>
            <p:spPr bwMode="auto">
              <a:xfrm>
                <a:off x="8109020" y="1723292"/>
                <a:ext cx="1394732"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8A907B7-DEC3-DEA4-0F4D-191BD30FACA3}"/>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B82ACDA-AFA5-0E82-C62B-9D48851E7AED}"/>
                  </a:ext>
                </a:extLst>
              </p:cNvPr>
              <p:cNvCxnSpPr>
                <a:cxnSpLocks/>
              </p:cNvCxnSpPr>
              <p:nvPr/>
            </p:nvCxnSpPr>
            <p:spPr bwMode="auto">
              <a:xfrm>
                <a:off x="94884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06" name="Oval 105">
              <a:extLst>
                <a:ext uri="{FF2B5EF4-FFF2-40B4-BE49-F238E27FC236}">
                  <a16:creationId xmlns:a16="http://schemas.microsoft.com/office/drawing/2014/main" id="{C5401937-EA76-2263-CB26-3807B13B7236}"/>
                </a:ext>
              </a:extLst>
            </p:cNvPr>
            <p:cNvSpPr/>
            <p:nvPr/>
          </p:nvSpPr>
          <p:spPr bwMode="auto">
            <a:xfrm>
              <a:off x="8767536"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1" name="Group 110">
            <a:extLst>
              <a:ext uri="{FF2B5EF4-FFF2-40B4-BE49-F238E27FC236}">
                <a16:creationId xmlns:a16="http://schemas.microsoft.com/office/drawing/2014/main" id="{606D8E1B-676D-B8A3-7F68-3A8D383E6334}"/>
              </a:ext>
            </a:extLst>
          </p:cNvPr>
          <p:cNvGrpSpPr/>
          <p:nvPr/>
        </p:nvGrpSpPr>
        <p:grpSpPr>
          <a:xfrm>
            <a:off x="8023783" y="3917007"/>
            <a:ext cx="1089932" cy="90435"/>
            <a:chOff x="8109020" y="1688123"/>
            <a:chExt cx="1089932" cy="90435"/>
          </a:xfrm>
        </p:grpSpPr>
        <p:grpSp>
          <p:nvGrpSpPr>
            <p:cNvPr id="112" name="Group 111">
              <a:extLst>
                <a:ext uri="{FF2B5EF4-FFF2-40B4-BE49-F238E27FC236}">
                  <a16:creationId xmlns:a16="http://schemas.microsoft.com/office/drawing/2014/main" id="{2FE3779D-D3D1-3C1F-5B1E-3B387DF27E58}"/>
                </a:ext>
              </a:extLst>
            </p:cNvPr>
            <p:cNvGrpSpPr/>
            <p:nvPr/>
          </p:nvGrpSpPr>
          <p:grpSpPr>
            <a:xfrm>
              <a:off x="8109020" y="1688123"/>
              <a:ext cx="1089932" cy="90435"/>
              <a:chOff x="8109020" y="1678075"/>
              <a:chExt cx="1089932" cy="90435"/>
            </a:xfrm>
          </p:grpSpPr>
          <p:cxnSp>
            <p:nvCxnSpPr>
              <p:cNvPr id="114" name="Straight Connector 113">
                <a:extLst>
                  <a:ext uri="{FF2B5EF4-FFF2-40B4-BE49-F238E27FC236}">
                    <a16:creationId xmlns:a16="http://schemas.microsoft.com/office/drawing/2014/main" id="{42DE6447-8B0D-A13F-5109-E9E80076B9BF}"/>
                  </a:ext>
                </a:extLst>
              </p:cNvPr>
              <p:cNvCxnSpPr>
                <a:cxnSpLocks/>
              </p:cNvCxnSpPr>
              <p:nvPr/>
            </p:nvCxnSpPr>
            <p:spPr bwMode="auto">
              <a:xfrm>
                <a:off x="8109020" y="1723292"/>
                <a:ext cx="1089932"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5F934EA-F8A6-0656-69B0-4E2E66038477}"/>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81421FA-EAF0-249A-C432-BBF7BE4EFAE5}"/>
                  </a:ext>
                </a:extLst>
              </p:cNvPr>
              <p:cNvCxnSpPr>
                <a:cxnSpLocks/>
              </p:cNvCxnSpPr>
              <p:nvPr/>
            </p:nvCxnSpPr>
            <p:spPr bwMode="auto">
              <a:xfrm>
                <a:off x="91963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13" name="Oval 112">
              <a:extLst>
                <a:ext uri="{FF2B5EF4-FFF2-40B4-BE49-F238E27FC236}">
                  <a16:creationId xmlns:a16="http://schemas.microsoft.com/office/drawing/2014/main" id="{443C8BF2-B96F-6F1A-C007-C7977DD4688E}"/>
                </a:ext>
              </a:extLst>
            </p:cNvPr>
            <p:cNvSpPr/>
            <p:nvPr/>
          </p:nvSpPr>
          <p:spPr bwMode="auto">
            <a:xfrm>
              <a:off x="863101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461F5C26-FCE2-5DE3-CB0A-B9FBA5B7CE1E}"/>
              </a:ext>
            </a:extLst>
          </p:cNvPr>
          <p:cNvGrpSpPr/>
          <p:nvPr/>
        </p:nvGrpSpPr>
        <p:grpSpPr>
          <a:xfrm>
            <a:off x="8312708" y="4120557"/>
            <a:ext cx="381907" cy="92703"/>
            <a:chOff x="8109020" y="1685855"/>
            <a:chExt cx="381907" cy="92703"/>
          </a:xfrm>
        </p:grpSpPr>
        <p:grpSp>
          <p:nvGrpSpPr>
            <p:cNvPr id="119" name="Group 118">
              <a:extLst>
                <a:ext uri="{FF2B5EF4-FFF2-40B4-BE49-F238E27FC236}">
                  <a16:creationId xmlns:a16="http://schemas.microsoft.com/office/drawing/2014/main" id="{CEE14FAC-B37C-FA04-E63B-566BA7F7A63E}"/>
                </a:ext>
              </a:extLst>
            </p:cNvPr>
            <p:cNvGrpSpPr/>
            <p:nvPr/>
          </p:nvGrpSpPr>
          <p:grpSpPr>
            <a:xfrm>
              <a:off x="8109020" y="1688123"/>
              <a:ext cx="381907" cy="90435"/>
              <a:chOff x="8109020" y="1678075"/>
              <a:chExt cx="381907" cy="90435"/>
            </a:xfrm>
          </p:grpSpPr>
          <p:cxnSp>
            <p:nvCxnSpPr>
              <p:cNvPr id="121" name="Straight Connector 120">
                <a:extLst>
                  <a:ext uri="{FF2B5EF4-FFF2-40B4-BE49-F238E27FC236}">
                    <a16:creationId xmlns:a16="http://schemas.microsoft.com/office/drawing/2014/main" id="{F5D9ECC7-51C3-770B-2335-9BA3FDCDC6F6}"/>
                  </a:ext>
                </a:extLst>
              </p:cNvPr>
              <p:cNvCxnSpPr>
                <a:cxnSpLocks/>
              </p:cNvCxnSpPr>
              <p:nvPr/>
            </p:nvCxnSpPr>
            <p:spPr bwMode="auto">
              <a:xfrm>
                <a:off x="8109020" y="1723292"/>
                <a:ext cx="38190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09A6D3F-F98C-9A03-79DA-B1937CFC7767}"/>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5CA2FCD-EF4C-0924-FDD4-BFA57FFC2EC9}"/>
                  </a:ext>
                </a:extLst>
              </p:cNvPr>
              <p:cNvCxnSpPr>
                <a:cxnSpLocks/>
              </p:cNvCxnSpPr>
              <p:nvPr/>
            </p:nvCxnSpPr>
            <p:spPr bwMode="auto">
              <a:xfrm>
                <a:off x="848831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20" name="Oval 119">
              <a:extLst>
                <a:ext uri="{FF2B5EF4-FFF2-40B4-BE49-F238E27FC236}">
                  <a16:creationId xmlns:a16="http://schemas.microsoft.com/office/drawing/2014/main" id="{5A012309-0823-08DB-1718-6B26CD400D5D}"/>
                </a:ext>
              </a:extLst>
            </p:cNvPr>
            <p:cNvSpPr/>
            <p:nvPr/>
          </p:nvSpPr>
          <p:spPr bwMode="auto">
            <a:xfrm>
              <a:off x="8246836" y="1685855"/>
              <a:ext cx="91691" cy="9169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A1AC1BE5-5B86-26B7-D3FA-3933BE118184}"/>
              </a:ext>
            </a:extLst>
          </p:cNvPr>
          <p:cNvGrpSpPr/>
          <p:nvPr/>
        </p:nvGrpSpPr>
        <p:grpSpPr>
          <a:xfrm>
            <a:off x="8052358" y="4348283"/>
            <a:ext cx="1176215" cy="90435"/>
            <a:chOff x="8109020" y="1688123"/>
            <a:chExt cx="1176215" cy="90435"/>
          </a:xfrm>
        </p:grpSpPr>
        <p:grpSp>
          <p:nvGrpSpPr>
            <p:cNvPr id="126" name="Group 125">
              <a:extLst>
                <a:ext uri="{FF2B5EF4-FFF2-40B4-BE49-F238E27FC236}">
                  <a16:creationId xmlns:a16="http://schemas.microsoft.com/office/drawing/2014/main" id="{022F24AF-B715-165C-86BD-42DB5FA41066}"/>
                </a:ext>
              </a:extLst>
            </p:cNvPr>
            <p:cNvGrpSpPr/>
            <p:nvPr/>
          </p:nvGrpSpPr>
          <p:grpSpPr>
            <a:xfrm>
              <a:off x="8109020" y="1688123"/>
              <a:ext cx="1176215" cy="90435"/>
              <a:chOff x="8109020" y="1678075"/>
              <a:chExt cx="1176215" cy="90435"/>
            </a:xfrm>
          </p:grpSpPr>
          <p:cxnSp>
            <p:nvCxnSpPr>
              <p:cNvPr id="128" name="Straight Connector 127">
                <a:extLst>
                  <a:ext uri="{FF2B5EF4-FFF2-40B4-BE49-F238E27FC236}">
                    <a16:creationId xmlns:a16="http://schemas.microsoft.com/office/drawing/2014/main" id="{69A66447-0616-A01F-8880-C3250C225BD1}"/>
                  </a:ext>
                </a:extLst>
              </p:cNvPr>
              <p:cNvCxnSpPr>
                <a:cxnSpLocks/>
              </p:cNvCxnSpPr>
              <p:nvPr/>
            </p:nvCxnSpPr>
            <p:spPr bwMode="auto">
              <a:xfrm>
                <a:off x="8109020" y="1723292"/>
                <a:ext cx="1172482"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75B164C-969D-6A4F-949C-16C200B9E6FD}"/>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BAC2AAF-E722-F98F-8E06-D92D8F49AB84}"/>
                  </a:ext>
                </a:extLst>
              </p:cNvPr>
              <p:cNvCxnSpPr>
                <a:cxnSpLocks/>
              </p:cNvCxnSpPr>
              <p:nvPr/>
            </p:nvCxnSpPr>
            <p:spPr bwMode="auto">
              <a:xfrm>
                <a:off x="92852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27" name="Oval 126">
              <a:extLst>
                <a:ext uri="{FF2B5EF4-FFF2-40B4-BE49-F238E27FC236}">
                  <a16:creationId xmlns:a16="http://schemas.microsoft.com/office/drawing/2014/main" id="{5DF8F42B-E780-88EA-9C25-F4CBA333C4BB}"/>
                </a:ext>
              </a:extLst>
            </p:cNvPr>
            <p:cNvSpPr/>
            <p:nvPr/>
          </p:nvSpPr>
          <p:spPr bwMode="auto">
            <a:xfrm>
              <a:off x="866911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E7CDEF68-7E32-587E-F4E3-25A3A3EB355E}"/>
              </a:ext>
            </a:extLst>
          </p:cNvPr>
          <p:cNvGrpSpPr/>
          <p:nvPr/>
        </p:nvGrpSpPr>
        <p:grpSpPr>
          <a:xfrm>
            <a:off x="8309533" y="4568371"/>
            <a:ext cx="381907" cy="90435"/>
            <a:chOff x="8109020" y="1688123"/>
            <a:chExt cx="381907" cy="90435"/>
          </a:xfrm>
        </p:grpSpPr>
        <p:grpSp>
          <p:nvGrpSpPr>
            <p:cNvPr id="133" name="Group 132">
              <a:extLst>
                <a:ext uri="{FF2B5EF4-FFF2-40B4-BE49-F238E27FC236}">
                  <a16:creationId xmlns:a16="http://schemas.microsoft.com/office/drawing/2014/main" id="{8EC2BB82-061A-FC78-8FB3-B26F3F933EF6}"/>
                </a:ext>
              </a:extLst>
            </p:cNvPr>
            <p:cNvGrpSpPr/>
            <p:nvPr/>
          </p:nvGrpSpPr>
          <p:grpSpPr>
            <a:xfrm>
              <a:off x="8109020" y="1688123"/>
              <a:ext cx="381907" cy="90435"/>
              <a:chOff x="8109020" y="1678075"/>
              <a:chExt cx="381907" cy="90435"/>
            </a:xfrm>
          </p:grpSpPr>
          <p:cxnSp>
            <p:nvCxnSpPr>
              <p:cNvPr id="135" name="Straight Connector 134">
                <a:extLst>
                  <a:ext uri="{FF2B5EF4-FFF2-40B4-BE49-F238E27FC236}">
                    <a16:creationId xmlns:a16="http://schemas.microsoft.com/office/drawing/2014/main" id="{F3B3694D-B775-E4C8-5F2B-E761095FD725}"/>
                  </a:ext>
                </a:extLst>
              </p:cNvPr>
              <p:cNvCxnSpPr>
                <a:cxnSpLocks/>
              </p:cNvCxnSpPr>
              <p:nvPr/>
            </p:nvCxnSpPr>
            <p:spPr bwMode="auto">
              <a:xfrm>
                <a:off x="8109020" y="1723292"/>
                <a:ext cx="381907"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CA4BA29-1953-88D6-B447-058D614670DE}"/>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65E446B-5DC9-A22F-19DA-932862F0BC78}"/>
                  </a:ext>
                </a:extLst>
              </p:cNvPr>
              <p:cNvCxnSpPr>
                <a:cxnSpLocks/>
              </p:cNvCxnSpPr>
              <p:nvPr/>
            </p:nvCxnSpPr>
            <p:spPr bwMode="auto">
              <a:xfrm>
                <a:off x="848831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34" name="Oval 133">
              <a:extLst>
                <a:ext uri="{FF2B5EF4-FFF2-40B4-BE49-F238E27FC236}">
                  <a16:creationId xmlns:a16="http://schemas.microsoft.com/office/drawing/2014/main" id="{7A5338DF-E87B-E5BA-0981-971E44F89EC5}"/>
                </a:ext>
              </a:extLst>
            </p:cNvPr>
            <p:cNvSpPr/>
            <p:nvPr/>
          </p:nvSpPr>
          <p:spPr bwMode="auto">
            <a:xfrm>
              <a:off x="8259536" y="1695380"/>
              <a:ext cx="78991" cy="7899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8" name="Group 137">
            <a:extLst>
              <a:ext uri="{FF2B5EF4-FFF2-40B4-BE49-F238E27FC236}">
                <a16:creationId xmlns:a16="http://schemas.microsoft.com/office/drawing/2014/main" id="{E24292B2-C220-7275-8EA5-7DD6A0986662}"/>
              </a:ext>
            </a:extLst>
          </p:cNvPr>
          <p:cNvGrpSpPr/>
          <p:nvPr/>
        </p:nvGrpSpPr>
        <p:grpSpPr>
          <a:xfrm>
            <a:off x="8166658" y="4753637"/>
            <a:ext cx="908957" cy="90435"/>
            <a:chOff x="8109020" y="1688123"/>
            <a:chExt cx="908957" cy="90435"/>
          </a:xfrm>
        </p:grpSpPr>
        <p:grpSp>
          <p:nvGrpSpPr>
            <p:cNvPr id="139" name="Group 138">
              <a:extLst>
                <a:ext uri="{FF2B5EF4-FFF2-40B4-BE49-F238E27FC236}">
                  <a16:creationId xmlns:a16="http://schemas.microsoft.com/office/drawing/2014/main" id="{CC29390F-41DE-3E6D-2AE3-44533438537E}"/>
                </a:ext>
              </a:extLst>
            </p:cNvPr>
            <p:cNvGrpSpPr/>
            <p:nvPr/>
          </p:nvGrpSpPr>
          <p:grpSpPr>
            <a:xfrm>
              <a:off x="8109020" y="1688123"/>
              <a:ext cx="908957" cy="90435"/>
              <a:chOff x="8109020" y="1678075"/>
              <a:chExt cx="908957" cy="90435"/>
            </a:xfrm>
          </p:grpSpPr>
          <p:cxnSp>
            <p:nvCxnSpPr>
              <p:cNvPr id="141" name="Straight Connector 140">
                <a:extLst>
                  <a:ext uri="{FF2B5EF4-FFF2-40B4-BE49-F238E27FC236}">
                    <a16:creationId xmlns:a16="http://schemas.microsoft.com/office/drawing/2014/main" id="{A6E7B0E9-4779-B99C-9246-33889DE9C703}"/>
                  </a:ext>
                </a:extLst>
              </p:cNvPr>
              <p:cNvCxnSpPr>
                <a:cxnSpLocks/>
              </p:cNvCxnSpPr>
              <p:nvPr/>
            </p:nvCxnSpPr>
            <p:spPr bwMode="auto">
              <a:xfrm>
                <a:off x="8109020" y="1723292"/>
                <a:ext cx="908957"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48E4B7B-6822-5CBD-3391-8D992FCBC517}"/>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AD6E47B-AB8D-0028-5EE3-677220A5A2DB}"/>
                  </a:ext>
                </a:extLst>
              </p:cNvPr>
              <p:cNvCxnSpPr>
                <a:cxnSpLocks/>
              </p:cNvCxnSpPr>
              <p:nvPr/>
            </p:nvCxnSpPr>
            <p:spPr bwMode="auto">
              <a:xfrm>
                <a:off x="901536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40" name="Oval 139">
              <a:extLst>
                <a:ext uri="{FF2B5EF4-FFF2-40B4-BE49-F238E27FC236}">
                  <a16:creationId xmlns:a16="http://schemas.microsoft.com/office/drawing/2014/main" id="{4C98AAF2-5C9C-7472-1788-5ACA461BD39C}"/>
                </a:ext>
              </a:extLst>
            </p:cNvPr>
            <p:cNvSpPr/>
            <p:nvPr/>
          </p:nvSpPr>
          <p:spPr bwMode="auto">
            <a:xfrm>
              <a:off x="854846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5" name="Group 144">
            <a:extLst>
              <a:ext uri="{FF2B5EF4-FFF2-40B4-BE49-F238E27FC236}">
                <a16:creationId xmlns:a16="http://schemas.microsoft.com/office/drawing/2014/main" id="{F7C89A11-51FA-49AE-D427-0198DFD9DE75}"/>
              </a:ext>
            </a:extLst>
          </p:cNvPr>
          <p:cNvGrpSpPr/>
          <p:nvPr/>
        </p:nvGrpSpPr>
        <p:grpSpPr>
          <a:xfrm>
            <a:off x="8309533" y="4993821"/>
            <a:ext cx="381907" cy="90435"/>
            <a:chOff x="8109020" y="1688123"/>
            <a:chExt cx="381907" cy="90435"/>
          </a:xfrm>
        </p:grpSpPr>
        <p:grpSp>
          <p:nvGrpSpPr>
            <p:cNvPr id="146" name="Group 145">
              <a:extLst>
                <a:ext uri="{FF2B5EF4-FFF2-40B4-BE49-F238E27FC236}">
                  <a16:creationId xmlns:a16="http://schemas.microsoft.com/office/drawing/2014/main" id="{F77DB22C-7588-8CF4-B2EA-F5BACC932F57}"/>
                </a:ext>
              </a:extLst>
            </p:cNvPr>
            <p:cNvGrpSpPr/>
            <p:nvPr/>
          </p:nvGrpSpPr>
          <p:grpSpPr>
            <a:xfrm>
              <a:off x="8109020" y="1688123"/>
              <a:ext cx="381907" cy="90435"/>
              <a:chOff x="8109020" y="1678075"/>
              <a:chExt cx="381907" cy="90435"/>
            </a:xfrm>
          </p:grpSpPr>
          <p:cxnSp>
            <p:nvCxnSpPr>
              <p:cNvPr id="148" name="Straight Connector 147">
                <a:extLst>
                  <a:ext uri="{FF2B5EF4-FFF2-40B4-BE49-F238E27FC236}">
                    <a16:creationId xmlns:a16="http://schemas.microsoft.com/office/drawing/2014/main" id="{1FE2F682-D834-74FF-0E27-1B836FBD8AE6}"/>
                  </a:ext>
                </a:extLst>
              </p:cNvPr>
              <p:cNvCxnSpPr>
                <a:cxnSpLocks/>
              </p:cNvCxnSpPr>
              <p:nvPr/>
            </p:nvCxnSpPr>
            <p:spPr bwMode="auto">
              <a:xfrm>
                <a:off x="8109020" y="1723292"/>
                <a:ext cx="381907"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D045103-E6CF-3617-04A8-446CC9AA181E}"/>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2115B33-85E8-CCAA-1E57-2CEFCA675EDC}"/>
                  </a:ext>
                </a:extLst>
              </p:cNvPr>
              <p:cNvCxnSpPr>
                <a:cxnSpLocks/>
              </p:cNvCxnSpPr>
              <p:nvPr/>
            </p:nvCxnSpPr>
            <p:spPr bwMode="auto">
              <a:xfrm>
                <a:off x="8488310"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47" name="Oval 146">
              <a:extLst>
                <a:ext uri="{FF2B5EF4-FFF2-40B4-BE49-F238E27FC236}">
                  <a16:creationId xmlns:a16="http://schemas.microsoft.com/office/drawing/2014/main" id="{6BA9C3FE-6BAE-05C5-0C0D-8B9A4712E6FD}"/>
                </a:ext>
              </a:extLst>
            </p:cNvPr>
            <p:cNvSpPr/>
            <p:nvPr/>
          </p:nvSpPr>
          <p:spPr bwMode="auto">
            <a:xfrm>
              <a:off x="8259536" y="1695380"/>
              <a:ext cx="78991" cy="7899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1" name="Group 150">
            <a:extLst>
              <a:ext uri="{FF2B5EF4-FFF2-40B4-BE49-F238E27FC236}">
                <a16:creationId xmlns:a16="http://schemas.microsoft.com/office/drawing/2014/main" id="{98602E0C-27B9-E546-E1D4-7B6E3461AA62}"/>
              </a:ext>
            </a:extLst>
          </p:cNvPr>
          <p:cNvGrpSpPr/>
          <p:nvPr/>
        </p:nvGrpSpPr>
        <p:grpSpPr>
          <a:xfrm>
            <a:off x="8169833" y="5219282"/>
            <a:ext cx="922215" cy="90435"/>
            <a:chOff x="8109020" y="1688123"/>
            <a:chExt cx="922215" cy="90435"/>
          </a:xfrm>
        </p:grpSpPr>
        <p:grpSp>
          <p:nvGrpSpPr>
            <p:cNvPr id="152" name="Group 151">
              <a:extLst>
                <a:ext uri="{FF2B5EF4-FFF2-40B4-BE49-F238E27FC236}">
                  <a16:creationId xmlns:a16="http://schemas.microsoft.com/office/drawing/2014/main" id="{B12BA866-5E77-008F-7BED-ED325F40B36C}"/>
                </a:ext>
              </a:extLst>
            </p:cNvPr>
            <p:cNvGrpSpPr/>
            <p:nvPr/>
          </p:nvGrpSpPr>
          <p:grpSpPr>
            <a:xfrm>
              <a:off x="8109020" y="1688123"/>
              <a:ext cx="922215" cy="90435"/>
              <a:chOff x="8109020" y="1678075"/>
              <a:chExt cx="922215" cy="90435"/>
            </a:xfrm>
          </p:grpSpPr>
          <p:cxnSp>
            <p:nvCxnSpPr>
              <p:cNvPr id="154" name="Straight Connector 153">
                <a:extLst>
                  <a:ext uri="{FF2B5EF4-FFF2-40B4-BE49-F238E27FC236}">
                    <a16:creationId xmlns:a16="http://schemas.microsoft.com/office/drawing/2014/main" id="{9DFB8F0A-9D83-34F4-20E3-CA25DD04B303}"/>
                  </a:ext>
                </a:extLst>
              </p:cNvPr>
              <p:cNvCxnSpPr>
                <a:cxnSpLocks/>
              </p:cNvCxnSpPr>
              <p:nvPr/>
            </p:nvCxnSpPr>
            <p:spPr bwMode="auto">
              <a:xfrm>
                <a:off x="8109020" y="1723292"/>
                <a:ext cx="908957"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2359ABE-ECDC-9D6A-997C-36458524CDC5}"/>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2FEE112-FBC8-89A1-142E-83B4E70D0652}"/>
                  </a:ext>
                </a:extLst>
              </p:cNvPr>
              <p:cNvCxnSpPr>
                <a:cxnSpLocks/>
              </p:cNvCxnSpPr>
              <p:nvPr/>
            </p:nvCxnSpPr>
            <p:spPr bwMode="auto">
              <a:xfrm>
                <a:off x="90312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53" name="Oval 152">
              <a:extLst>
                <a:ext uri="{FF2B5EF4-FFF2-40B4-BE49-F238E27FC236}">
                  <a16:creationId xmlns:a16="http://schemas.microsoft.com/office/drawing/2014/main" id="{7E1232BF-D58A-F92E-3B21-1C5E57ADA305}"/>
                </a:ext>
              </a:extLst>
            </p:cNvPr>
            <p:cNvSpPr/>
            <p:nvPr/>
          </p:nvSpPr>
          <p:spPr bwMode="auto">
            <a:xfrm>
              <a:off x="854846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7" name="Group 156">
            <a:extLst>
              <a:ext uri="{FF2B5EF4-FFF2-40B4-BE49-F238E27FC236}">
                <a16:creationId xmlns:a16="http://schemas.microsoft.com/office/drawing/2014/main" id="{B6115927-C7D7-92AE-3190-D60B270CC766}"/>
              </a:ext>
            </a:extLst>
          </p:cNvPr>
          <p:cNvGrpSpPr/>
          <p:nvPr/>
        </p:nvGrpSpPr>
        <p:grpSpPr>
          <a:xfrm>
            <a:off x="8265083" y="5419271"/>
            <a:ext cx="414215" cy="90435"/>
            <a:chOff x="8109020" y="1688123"/>
            <a:chExt cx="414215" cy="90435"/>
          </a:xfrm>
        </p:grpSpPr>
        <p:grpSp>
          <p:nvGrpSpPr>
            <p:cNvPr id="158" name="Group 157">
              <a:extLst>
                <a:ext uri="{FF2B5EF4-FFF2-40B4-BE49-F238E27FC236}">
                  <a16:creationId xmlns:a16="http://schemas.microsoft.com/office/drawing/2014/main" id="{557C4B8A-F1E1-7CCD-379B-3F0134912B13}"/>
                </a:ext>
              </a:extLst>
            </p:cNvPr>
            <p:cNvGrpSpPr/>
            <p:nvPr/>
          </p:nvGrpSpPr>
          <p:grpSpPr>
            <a:xfrm>
              <a:off x="8109020" y="1688123"/>
              <a:ext cx="414215" cy="90435"/>
              <a:chOff x="8109020" y="1678075"/>
              <a:chExt cx="414215" cy="90435"/>
            </a:xfrm>
          </p:grpSpPr>
          <p:cxnSp>
            <p:nvCxnSpPr>
              <p:cNvPr id="160" name="Straight Connector 159">
                <a:extLst>
                  <a:ext uri="{FF2B5EF4-FFF2-40B4-BE49-F238E27FC236}">
                    <a16:creationId xmlns:a16="http://schemas.microsoft.com/office/drawing/2014/main" id="{4A046AD6-FEF8-2CAF-6A00-C3662B3E13EE}"/>
                  </a:ext>
                </a:extLst>
              </p:cNvPr>
              <p:cNvCxnSpPr>
                <a:cxnSpLocks/>
              </p:cNvCxnSpPr>
              <p:nvPr/>
            </p:nvCxnSpPr>
            <p:spPr bwMode="auto">
              <a:xfrm>
                <a:off x="8109020" y="1723292"/>
                <a:ext cx="413657"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75A249D1-DC0F-3CE0-3C15-20CE816E299C}"/>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03620F0-1C7B-6CBA-204C-8F3D86E10842}"/>
                  </a:ext>
                </a:extLst>
              </p:cNvPr>
              <p:cNvCxnSpPr>
                <a:cxnSpLocks/>
              </p:cNvCxnSpPr>
              <p:nvPr/>
            </p:nvCxnSpPr>
            <p:spPr bwMode="auto">
              <a:xfrm>
                <a:off x="85232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59" name="Oval 158">
              <a:extLst>
                <a:ext uri="{FF2B5EF4-FFF2-40B4-BE49-F238E27FC236}">
                  <a16:creationId xmlns:a16="http://schemas.microsoft.com/office/drawing/2014/main" id="{803E150D-0A74-90D4-FE38-C78A5B84E1EB}"/>
                </a:ext>
              </a:extLst>
            </p:cNvPr>
            <p:cNvSpPr/>
            <p:nvPr/>
          </p:nvSpPr>
          <p:spPr bwMode="auto">
            <a:xfrm>
              <a:off x="8281761" y="1695380"/>
              <a:ext cx="78991" cy="7899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4" name="Group 163">
            <a:extLst>
              <a:ext uri="{FF2B5EF4-FFF2-40B4-BE49-F238E27FC236}">
                <a16:creationId xmlns:a16="http://schemas.microsoft.com/office/drawing/2014/main" id="{B78CFED5-F91D-05B0-19BB-0E95E63A85EF}"/>
              </a:ext>
            </a:extLst>
          </p:cNvPr>
          <p:cNvGrpSpPr/>
          <p:nvPr/>
        </p:nvGrpSpPr>
        <p:grpSpPr>
          <a:xfrm>
            <a:off x="8087283" y="5622434"/>
            <a:ext cx="1163515" cy="90435"/>
            <a:chOff x="8109020" y="1688123"/>
            <a:chExt cx="1163515" cy="90435"/>
          </a:xfrm>
        </p:grpSpPr>
        <p:grpSp>
          <p:nvGrpSpPr>
            <p:cNvPr id="165" name="Group 164">
              <a:extLst>
                <a:ext uri="{FF2B5EF4-FFF2-40B4-BE49-F238E27FC236}">
                  <a16:creationId xmlns:a16="http://schemas.microsoft.com/office/drawing/2014/main" id="{82FF6DEA-3045-F4F0-AB01-58D605AE18F9}"/>
                </a:ext>
              </a:extLst>
            </p:cNvPr>
            <p:cNvGrpSpPr/>
            <p:nvPr/>
          </p:nvGrpSpPr>
          <p:grpSpPr>
            <a:xfrm>
              <a:off x="8109020" y="1688123"/>
              <a:ext cx="1163515" cy="90435"/>
              <a:chOff x="8109020" y="1678075"/>
              <a:chExt cx="1163515" cy="90435"/>
            </a:xfrm>
          </p:grpSpPr>
          <p:cxnSp>
            <p:nvCxnSpPr>
              <p:cNvPr id="167" name="Straight Connector 166">
                <a:extLst>
                  <a:ext uri="{FF2B5EF4-FFF2-40B4-BE49-F238E27FC236}">
                    <a16:creationId xmlns:a16="http://schemas.microsoft.com/office/drawing/2014/main" id="{CC703E4F-BFB7-9537-1D5A-71A1C2D98D5D}"/>
                  </a:ext>
                </a:extLst>
              </p:cNvPr>
              <p:cNvCxnSpPr>
                <a:cxnSpLocks/>
              </p:cNvCxnSpPr>
              <p:nvPr/>
            </p:nvCxnSpPr>
            <p:spPr bwMode="auto">
              <a:xfrm>
                <a:off x="8109020" y="1723292"/>
                <a:ext cx="1159782"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428C726-9A31-25FC-DB38-75D6EBFAE902}"/>
                  </a:ext>
                </a:extLst>
              </p:cNvPr>
              <p:cNvCxnSpPr>
                <a:cxnSpLocks/>
              </p:cNvCxnSpPr>
              <p:nvPr/>
            </p:nvCxnSpPr>
            <p:spPr bwMode="auto">
              <a:xfrm>
                <a:off x="8109020" y="1678075"/>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89CA70B-4605-F235-68B9-8B0D7B686F98}"/>
                  </a:ext>
                </a:extLst>
              </p:cNvPr>
              <p:cNvCxnSpPr>
                <a:cxnSpLocks/>
              </p:cNvCxnSpPr>
              <p:nvPr/>
            </p:nvCxnSpPr>
            <p:spPr bwMode="auto">
              <a:xfrm>
                <a:off x="9272535" y="1678075"/>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166" name="Oval 165">
              <a:extLst>
                <a:ext uri="{FF2B5EF4-FFF2-40B4-BE49-F238E27FC236}">
                  <a16:creationId xmlns:a16="http://schemas.microsoft.com/office/drawing/2014/main" id="{CEB8805D-85D0-FC04-B1E3-43167A7C87C8}"/>
                </a:ext>
              </a:extLst>
            </p:cNvPr>
            <p:cNvSpPr/>
            <p:nvPr/>
          </p:nvSpPr>
          <p:spPr bwMode="auto">
            <a:xfrm>
              <a:off x="8662761" y="1707696"/>
              <a:ext cx="47625" cy="47625"/>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1" name="TextBox 170">
            <a:extLst>
              <a:ext uri="{FF2B5EF4-FFF2-40B4-BE49-F238E27FC236}">
                <a16:creationId xmlns:a16="http://schemas.microsoft.com/office/drawing/2014/main" id="{F0C09E6F-C14C-7A2B-C9C0-54EC1BF1CB70}"/>
              </a:ext>
            </a:extLst>
          </p:cNvPr>
          <p:cNvSpPr txBox="1"/>
          <p:nvPr/>
        </p:nvSpPr>
        <p:spPr bwMode="auto">
          <a:xfrm>
            <a:off x="9186706" y="1097742"/>
            <a:ext cx="20272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HR (95 % CI)</a:t>
            </a:r>
          </a:p>
        </p:txBody>
      </p:sp>
      <p:sp>
        <p:nvSpPr>
          <p:cNvPr id="172" name="TextBox 171">
            <a:extLst>
              <a:ext uri="{FF2B5EF4-FFF2-40B4-BE49-F238E27FC236}">
                <a16:creationId xmlns:a16="http://schemas.microsoft.com/office/drawing/2014/main" id="{480F28D2-CC8D-ECD3-F12D-6483490D477A}"/>
              </a:ext>
            </a:extLst>
          </p:cNvPr>
          <p:cNvSpPr txBox="1"/>
          <p:nvPr/>
        </p:nvSpPr>
        <p:spPr bwMode="auto">
          <a:xfrm>
            <a:off x="4511710" y="799234"/>
            <a:ext cx="29341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Events/Patients, n/N</a:t>
            </a:r>
          </a:p>
        </p:txBody>
      </p:sp>
      <p:cxnSp>
        <p:nvCxnSpPr>
          <p:cNvPr id="173" name="Straight Connector 172">
            <a:extLst>
              <a:ext uri="{FF2B5EF4-FFF2-40B4-BE49-F238E27FC236}">
                <a16:creationId xmlns:a16="http://schemas.microsoft.com/office/drawing/2014/main" id="{A406F66E-F031-0AA0-7456-71FC63A9221D}"/>
              </a:ext>
            </a:extLst>
          </p:cNvPr>
          <p:cNvCxnSpPr>
            <a:cxnSpLocks/>
          </p:cNvCxnSpPr>
          <p:nvPr/>
        </p:nvCxnSpPr>
        <p:spPr bwMode="auto">
          <a:xfrm>
            <a:off x="4507779" y="1147184"/>
            <a:ext cx="2959632" cy="0"/>
          </a:xfrm>
          <a:prstGeom prst="line">
            <a:avLst/>
          </a:prstGeom>
          <a:noFill/>
          <a:ln w="28575" cap="flat" cmpd="sng" algn="ctr">
            <a:solidFill>
              <a:schemeClr val="bg1"/>
            </a:solidFill>
            <a:prstDash val="solid"/>
            <a:round/>
            <a:headEnd type="none" w="med" len="med"/>
            <a:tailEnd type="none" w="med" len="med"/>
          </a:ln>
          <a:effectLst/>
        </p:spPr>
      </p:cxnSp>
      <p:sp>
        <p:nvSpPr>
          <p:cNvPr id="176" name="TextBox 175">
            <a:extLst>
              <a:ext uri="{FF2B5EF4-FFF2-40B4-BE49-F238E27FC236}">
                <a16:creationId xmlns:a16="http://schemas.microsoft.com/office/drawing/2014/main" id="{070F0FED-75AF-D140-B792-45CEB9D20238}"/>
              </a:ext>
            </a:extLst>
          </p:cNvPr>
          <p:cNvSpPr txBox="1"/>
          <p:nvPr/>
        </p:nvSpPr>
        <p:spPr bwMode="auto">
          <a:xfrm>
            <a:off x="6177269" y="1109503"/>
            <a:ext cx="1145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EP</a:t>
            </a:r>
          </a:p>
        </p:txBody>
      </p:sp>
      <p:sp>
        <p:nvSpPr>
          <p:cNvPr id="177" name="TextBox 176">
            <a:extLst>
              <a:ext uri="{FF2B5EF4-FFF2-40B4-BE49-F238E27FC236}">
                <a16:creationId xmlns:a16="http://schemas.microsoft.com/office/drawing/2014/main" id="{B3F40BFF-7BF0-FF20-3F96-0CF6A3B99131}"/>
              </a:ext>
            </a:extLst>
          </p:cNvPr>
          <p:cNvSpPr txBox="1"/>
          <p:nvPr/>
        </p:nvSpPr>
        <p:spPr bwMode="auto">
          <a:xfrm>
            <a:off x="4573676" y="1109503"/>
            <a:ext cx="16864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Durvalumab + EP</a:t>
            </a:r>
          </a:p>
        </p:txBody>
      </p:sp>
    </p:spTree>
    <p:extLst>
      <p:ext uri="{BB962C8B-B14F-4D97-AF65-F5344CB8AC3E}">
        <p14:creationId xmlns:p14="http://schemas.microsoft.com/office/powerpoint/2010/main" val="264274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CASPIAN 3-Yr Update: Serious Adverse Events</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ESMO 2021. Abstr LBA61.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9A81B39C-AEAA-A44A-AB1C-B83D51B8E495}"/>
              </a:ext>
            </a:extLst>
          </p:cNvPr>
          <p:cNvGraphicFramePr>
            <a:graphicFrameLocks noGrp="1"/>
          </p:cNvGraphicFramePr>
          <p:nvPr>
            <p:extLst>
              <p:ext uri="{D42A27DB-BD31-4B8C-83A1-F6EECF244321}">
                <p14:modId xmlns:p14="http://schemas.microsoft.com/office/powerpoint/2010/main" val="1140142911"/>
              </p:ext>
            </p:extLst>
          </p:nvPr>
        </p:nvGraphicFramePr>
        <p:xfrm>
          <a:off x="717550" y="1600200"/>
          <a:ext cx="10788651" cy="4023552"/>
        </p:xfrm>
        <a:graphic>
          <a:graphicData uri="http://schemas.openxmlformats.org/drawingml/2006/table">
            <a:tbl>
              <a:tblPr/>
              <a:tblGrid>
                <a:gridCol w="4315461">
                  <a:extLst>
                    <a:ext uri="{9D8B030D-6E8A-4147-A177-3AD203B41FA5}">
                      <a16:colId xmlns:a16="http://schemas.microsoft.com/office/drawing/2014/main" val="20000"/>
                    </a:ext>
                  </a:extLst>
                </a:gridCol>
                <a:gridCol w="3236595">
                  <a:extLst>
                    <a:ext uri="{9D8B030D-6E8A-4147-A177-3AD203B41FA5}">
                      <a16:colId xmlns:a16="http://schemas.microsoft.com/office/drawing/2014/main" val="4131988805"/>
                    </a:ext>
                  </a:extLst>
                </a:gridCol>
                <a:gridCol w="3236595">
                  <a:extLst>
                    <a:ext uri="{9D8B030D-6E8A-4147-A177-3AD203B41FA5}">
                      <a16:colId xmlns:a16="http://schemas.microsoft.com/office/drawing/2014/main" val="4285580887"/>
                    </a:ext>
                  </a:extLst>
                </a:gridCol>
              </a:tblGrid>
              <a:tr h="26464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Serious AEs in ≥2% of Patients,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 + EP (n = 265)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EP (n = 266)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86 (32.5)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97 (36.5)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464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Febrile neutropenia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Pneumonia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8739596"/>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Hyponatremia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3901856"/>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2716895"/>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606517"/>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Pulmonary embolism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70527771"/>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Fatal AE (any cause)*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8432108"/>
                  </a:ext>
                </a:extLst>
              </a:tr>
              <a:tr h="2646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Fatal TRAE,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49368"/>
                  </a:ext>
                </a:extLst>
              </a:tr>
            </a:tbl>
          </a:graphicData>
        </a:graphic>
      </p:graphicFrame>
      <p:sp>
        <p:nvSpPr>
          <p:cNvPr id="3" name="TextBox 2">
            <a:extLst>
              <a:ext uri="{FF2B5EF4-FFF2-40B4-BE49-F238E27FC236}">
                <a16:creationId xmlns:a16="http://schemas.microsoft.com/office/drawing/2014/main" id="{D49B7609-8F3C-6165-7878-878A133D254F}"/>
              </a:ext>
            </a:extLst>
          </p:cNvPr>
          <p:cNvSpPr txBox="1"/>
          <p:nvPr/>
        </p:nvSpPr>
        <p:spPr bwMode="auto">
          <a:xfrm>
            <a:off x="717550" y="5633179"/>
            <a:ext cx="5346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4 deaths reported since previous analysi</a:t>
            </a:r>
            <a:r>
              <a:rPr lang="en-US" sz="1400" dirty="0">
                <a:solidFill>
                  <a:schemeClr val="bg1"/>
                </a:solidFill>
                <a:latin typeface="Calibri" panose="020F0502020204030204" pitchFamily="34" charset="0"/>
              </a:rPr>
              <a:t>s; none treatment related.</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908763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IMbrella A: Extension Study of IMpower133</a:t>
            </a:r>
          </a:p>
        </p:txBody>
      </p:sp>
      <p:sp>
        <p:nvSpPr>
          <p:cNvPr id="7" name="Content Placeholder 6">
            <a:extLst>
              <a:ext uri="{FF2B5EF4-FFF2-40B4-BE49-F238E27FC236}">
                <a16:creationId xmlns:a16="http://schemas.microsoft.com/office/drawing/2014/main" id="{BEE59955-F2EE-182F-8B1C-E2D30453226F}"/>
              </a:ext>
            </a:extLst>
          </p:cNvPr>
          <p:cNvSpPr>
            <a:spLocks noGrp="1"/>
          </p:cNvSpPr>
          <p:nvPr>
            <p:ph idx="1"/>
          </p:nvPr>
        </p:nvSpPr>
        <p:spPr>
          <a:xfrm>
            <a:off x="604675" y="1513047"/>
            <a:ext cx="10877529" cy="893269"/>
          </a:xfrm>
        </p:spPr>
        <p:txBody>
          <a:bodyPr/>
          <a:lstStyle/>
          <a:p>
            <a:r>
              <a:rPr lang="en-US" sz="2200" dirty="0"/>
              <a:t>Open-label, single-arm, nonrandomized extension/long-term observational phase IV study</a:t>
            </a:r>
          </a:p>
          <a:p>
            <a:pPr lvl="1"/>
            <a:r>
              <a:rPr lang="en-US" sz="2000" dirty="0"/>
              <a:t>Current report is merged analysis of IMpower133 + IMbrella A (data cutoff: March 16, 2023)</a:t>
            </a:r>
          </a:p>
        </p:txBody>
      </p:sp>
      <p:sp>
        <p:nvSpPr>
          <p:cNvPr id="9" name="Text Box 15">
            <a:extLst>
              <a:ext uri="{FF2B5EF4-FFF2-40B4-BE49-F238E27FC236}">
                <a16:creationId xmlns:a16="http://schemas.microsoft.com/office/drawing/2014/main" id="{973BA1D4-2E15-95E4-BC8A-75EE1AC8F703}"/>
              </a:ext>
            </a:extLst>
          </p:cNvPr>
          <p:cNvSpPr txBox="1">
            <a:spLocks noChangeArrowheads="1"/>
          </p:cNvSpPr>
          <p:nvPr/>
        </p:nvSpPr>
        <p:spPr bwMode="auto">
          <a:xfrm>
            <a:off x="412751"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Liu. WCLC 2023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rgbClr val="455560"/>
                </a:solidFill>
                <a:latin typeface="Calibri" panose="020F0502020204030204" pitchFamily="34" charset="0"/>
                <a:cs typeface="Arial" panose="020B0604020202020204" pitchFamily="34" charset="0"/>
              </a:rPr>
              <a:t>Abstr OA01.04. NCT03148418.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 Box 45">
            <a:extLst>
              <a:ext uri="{FF2B5EF4-FFF2-40B4-BE49-F238E27FC236}">
                <a16:creationId xmlns:a16="http://schemas.microsoft.com/office/drawing/2014/main" id="{0B88DDB6-0F80-991B-9AE6-964FF748B37B}"/>
              </a:ext>
            </a:extLst>
          </p:cNvPr>
          <p:cNvSpPr txBox="1">
            <a:spLocks noChangeArrowheads="1"/>
          </p:cNvSpPr>
          <p:nvPr/>
        </p:nvSpPr>
        <p:spPr bwMode="auto">
          <a:xfrm>
            <a:off x="19457" y="3858250"/>
            <a:ext cx="29292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measurable ES-SCLC;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prior systemic tx for ES-SCLC;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ECOG PS 0/1</a:t>
            </a:r>
            <a:r>
              <a:rPr lang="en-GB" altLang="en-US" sz="1600" dirty="0">
                <a:solidFill>
                  <a:srgbClr val="000000"/>
                </a:solidFill>
                <a:latin typeface="Calibri" panose="020F0502020204030204" pitchFamily="34" charset="0"/>
                <a:cs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treated, asymptomatic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brain mets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403)</a:t>
            </a:r>
          </a:p>
        </p:txBody>
      </p:sp>
      <p:sp>
        <p:nvSpPr>
          <p:cNvPr id="4" name="Line 53">
            <a:extLst>
              <a:ext uri="{FF2B5EF4-FFF2-40B4-BE49-F238E27FC236}">
                <a16:creationId xmlns:a16="http://schemas.microsoft.com/office/drawing/2014/main" id="{72DAE3B8-D5F0-A07B-C46D-96E03A63884A}"/>
              </a:ext>
            </a:extLst>
          </p:cNvPr>
          <p:cNvSpPr>
            <a:spLocks noChangeShapeType="1"/>
          </p:cNvSpPr>
          <p:nvPr/>
        </p:nvSpPr>
        <p:spPr bwMode="auto">
          <a:xfrm>
            <a:off x="2860515" y="5024204"/>
            <a:ext cx="397214" cy="276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Line 54">
            <a:extLst>
              <a:ext uri="{FF2B5EF4-FFF2-40B4-BE49-F238E27FC236}">
                <a16:creationId xmlns:a16="http://schemas.microsoft.com/office/drawing/2014/main" id="{4F53E501-E77D-7CF8-AEAD-DD67C1F4D83E}"/>
              </a:ext>
            </a:extLst>
          </p:cNvPr>
          <p:cNvSpPr>
            <a:spLocks noChangeShapeType="1"/>
          </p:cNvSpPr>
          <p:nvPr/>
        </p:nvSpPr>
        <p:spPr bwMode="auto">
          <a:xfrm flipV="1">
            <a:off x="2860515" y="4196764"/>
            <a:ext cx="384212" cy="319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6">
            <a:extLst>
              <a:ext uri="{FF2B5EF4-FFF2-40B4-BE49-F238E27FC236}">
                <a16:creationId xmlns:a16="http://schemas.microsoft.com/office/drawing/2014/main" id="{D285C782-2D65-621C-1699-A2A38D64BB4F}"/>
              </a:ext>
            </a:extLst>
          </p:cNvPr>
          <p:cNvSpPr>
            <a:spLocks noChangeArrowheads="1"/>
          </p:cNvSpPr>
          <p:nvPr/>
        </p:nvSpPr>
        <p:spPr bwMode="auto">
          <a:xfrm>
            <a:off x="1391745" y="2869907"/>
            <a:ext cx="32417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sex, ECOG PS (0 vs 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brain mets (y vs n)</a:t>
            </a:r>
          </a:p>
        </p:txBody>
      </p:sp>
      <p:cxnSp>
        <p:nvCxnSpPr>
          <p:cNvPr id="8" name="Straight Arrow Connector 7">
            <a:extLst>
              <a:ext uri="{FF2B5EF4-FFF2-40B4-BE49-F238E27FC236}">
                <a16:creationId xmlns:a16="http://schemas.microsoft.com/office/drawing/2014/main" id="{C624D07E-F103-14DB-EEFB-EB085D09D1D6}"/>
              </a:ext>
            </a:extLst>
          </p:cNvPr>
          <p:cNvCxnSpPr>
            <a:cxnSpLocks/>
          </p:cNvCxnSpPr>
          <p:nvPr/>
        </p:nvCxnSpPr>
        <p:spPr bwMode="auto">
          <a:xfrm>
            <a:off x="3002876" y="3414384"/>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12" name="Line 52">
            <a:extLst>
              <a:ext uri="{FF2B5EF4-FFF2-40B4-BE49-F238E27FC236}">
                <a16:creationId xmlns:a16="http://schemas.microsoft.com/office/drawing/2014/main" id="{1314AF37-9503-40EC-09AD-D48067464118}"/>
              </a:ext>
            </a:extLst>
          </p:cNvPr>
          <p:cNvSpPr>
            <a:spLocks noChangeShapeType="1"/>
          </p:cNvSpPr>
          <p:nvPr/>
        </p:nvSpPr>
        <p:spPr bwMode="auto">
          <a:xfrm>
            <a:off x="5784989" y="4271217"/>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2">
            <a:extLst>
              <a:ext uri="{FF2B5EF4-FFF2-40B4-BE49-F238E27FC236}">
                <a16:creationId xmlns:a16="http://schemas.microsoft.com/office/drawing/2014/main" id="{9B3E4BFC-7D09-194C-0A19-7E9D9658162C}"/>
              </a:ext>
            </a:extLst>
          </p:cNvPr>
          <p:cNvSpPr>
            <a:spLocks noChangeShapeType="1"/>
          </p:cNvSpPr>
          <p:nvPr/>
        </p:nvSpPr>
        <p:spPr bwMode="auto">
          <a:xfrm>
            <a:off x="5811578" y="525650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49">
            <a:extLst>
              <a:ext uri="{FF2B5EF4-FFF2-40B4-BE49-F238E27FC236}">
                <a16:creationId xmlns:a16="http://schemas.microsoft.com/office/drawing/2014/main" id="{FE1137D1-AC2F-1258-EEF2-F1B7052DF027}"/>
              </a:ext>
            </a:extLst>
          </p:cNvPr>
          <p:cNvSpPr>
            <a:spLocks noChangeArrowheads="1"/>
          </p:cNvSpPr>
          <p:nvPr/>
        </p:nvSpPr>
        <p:spPr bwMode="auto">
          <a:xfrm>
            <a:off x="6292562" y="3814017"/>
            <a:ext cx="128016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Atezolizumab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LPLV: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Jul 2020</a:t>
            </a:r>
          </a:p>
        </p:txBody>
      </p:sp>
      <p:sp>
        <p:nvSpPr>
          <p:cNvPr id="16" name="Rectangle 50">
            <a:extLst>
              <a:ext uri="{FF2B5EF4-FFF2-40B4-BE49-F238E27FC236}">
                <a16:creationId xmlns:a16="http://schemas.microsoft.com/office/drawing/2014/main" id="{95D0C07F-1EF9-B3F6-1846-1011E2AF1340}"/>
              </a:ext>
            </a:extLst>
          </p:cNvPr>
          <p:cNvSpPr>
            <a:spLocks noChangeArrowheads="1"/>
          </p:cNvSpPr>
          <p:nvPr/>
        </p:nvSpPr>
        <p:spPr bwMode="auto">
          <a:xfrm>
            <a:off x="6292562" y="4799304"/>
            <a:ext cx="128016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Placebo</a:t>
            </a:r>
            <a:r>
              <a:rPr kumimoji="0" lang="ka-GE"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ⴕ</a:t>
            </a:r>
            <a:endPar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LPLV:</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Nov 2019</a:t>
            </a:r>
          </a:p>
        </p:txBody>
      </p:sp>
      <p:sp>
        <p:nvSpPr>
          <p:cNvPr id="17" name="Rectangle 24">
            <a:extLst>
              <a:ext uri="{FF2B5EF4-FFF2-40B4-BE49-F238E27FC236}">
                <a16:creationId xmlns:a16="http://schemas.microsoft.com/office/drawing/2014/main" id="{F60A8186-22C3-90C5-26F0-28CF15BA22E0}"/>
              </a:ext>
            </a:extLst>
          </p:cNvPr>
          <p:cNvSpPr>
            <a:spLocks noChangeArrowheads="1"/>
          </p:cNvSpPr>
          <p:nvPr/>
        </p:nvSpPr>
        <p:spPr bwMode="auto">
          <a:xfrm>
            <a:off x="3300302" y="3814017"/>
            <a:ext cx="2450673" cy="9144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Atezolizumab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Carboplatin/Etoposide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201)</a:t>
            </a:r>
          </a:p>
        </p:txBody>
      </p:sp>
      <p:sp>
        <p:nvSpPr>
          <p:cNvPr id="18" name="Rectangle 24">
            <a:extLst>
              <a:ext uri="{FF2B5EF4-FFF2-40B4-BE49-F238E27FC236}">
                <a16:creationId xmlns:a16="http://schemas.microsoft.com/office/drawing/2014/main" id="{C997CCCA-5677-1BA9-4817-DB8F2A41C77E}"/>
              </a:ext>
            </a:extLst>
          </p:cNvPr>
          <p:cNvSpPr>
            <a:spLocks noChangeArrowheads="1"/>
          </p:cNvSpPr>
          <p:nvPr/>
        </p:nvSpPr>
        <p:spPr bwMode="auto">
          <a:xfrm>
            <a:off x="3300303" y="4799304"/>
            <a:ext cx="2450672" cy="9144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Carboplatin/Etoposide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202)</a:t>
            </a:r>
          </a:p>
        </p:txBody>
      </p:sp>
      <p:sp>
        <p:nvSpPr>
          <p:cNvPr id="19" name="TextBox 18">
            <a:extLst>
              <a:ext uri="{FF2B5EF4-FFF2-40B4-BE49-F238E27FC236}">
                <a16:creationId xmlns:a16="http://schemas.microsoft.com/office/drawing/2014/main" id="{2BAC0E63-57E8-2008-6781-0012577B0A41}"/>
              </a:ext>
            </a:extLst>
          </p:cNvPr>
          <p:cNvSpPr txBox="1"/>
          <p:nvPr/>
        </p:nvSpPr>
        <p:spPr bwMode="auto">
          <a:xfrm>
            <a:off x="3273303" y="3471056"/>
            <a:ext cx="25187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Induction: 4 x 21-day cycles</a:t>
            </a:r>
          </a:p>
        </p:txBody>
      </p:sp>
      <p:sp>
        <p:nvSpPr>
          <p:cNvPr id="21" name="TextBox 20">
            <a:extLst>
              <a:ext uri="{FF2B5EF4-FFF2-40B4-BE49-F238E27FC236}">
                <a16:creationId xmlns:a16="http://schemas.microsoft.com/office/drawing/2014/main" id="{3D869629-C089-1AF8-A413-4AB712E395B2}"/>
              </a:ext>
            </a:extLst>
          </p:cNvPr>
          <p:cNvSpPr txBox="1"/>
          <p:nvPr/>
        </p:nvSpPr>
        <p:spPr bwMode="auto">
          <a:xfrm>
            <a:off x="6228571" y="3471056"/>
            <a:ext cx="1408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22" name="TextBox 21">
            <a:extLst>
              <a:ext uri="{FF2B5EF4-FFF2-40B4-BE49-F238E27FC236}">
                <a16:creationId xmlns:a16="http://schemas.microsoft.com/office/drawing/2014/main" id="{A1633D69-C5C3-969C-FB84-63138836B590}"/>
              </a:ext>
            </a:extLst>
          </p:cNvPr>
          <p:cNvSpPr txBox="1"/>
          <p:nvPr/>
        </p:nvSpPr>
        <p:spPr bwMode="auto">
          <a:xfrm>
            <a:off x="3244727" y="5723432"/>
            <a:ext cx="3563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*PCI per local SoC. </a:t>
            </a:r>
            <a:r>
              <a:rPr kumimoji="0" lang="ka-GE" altLang="en-US" sz="1200" b="1" i="0" u="none" strike="noStrike" kern="1200" cap="none" spc="0" normalizeH="0" baseline="3000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ⴕ</a:t>
            </a:r>
            <a:r>
              <a:rPr lang="en-US" alt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N</a:t>
            </a:r>
            <a:r>
              <a:rPr kumimoji="0" lang="en-US" altLang="en-US" sz="1200" i="0" u="none" strike="noStrike" kern="1200" cap="none" spc="0" normalizeH="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ot</a:t>
            </a:r>
            <a:r>
              <a:rPr kumimoji="0" lang="en-US" altLang="en-US" sz="1200" b="1" i="0" u="none" strike="noStrike" kern="1200" cap="none" spc="0" normalizeH="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altLang="en-US" sz="1200" i="0" u="none" strike="noStrike" kern="1200" cap="none" spc="0" normalizeH="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eligible for IMbrella A.</a:t>
            </a:r>
            <a:endPar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1A36A553-F6A2-8BD3-B0FB-0E23B78EDE0E}"/>
              </a:ext>
            </a:extLst>
          </p:cNvPr>
          <p:cNvSpPr txBox="1"/>
          <p:nvPr/>
        </p:nvSpPr>
        <p:spPr bwMode="auto">
          <a:xfrm>
            <a:off x="7932916" y="3896350"/>
            <a:ext cx="888705" cy="338554"/>
          </a:xfrm>
          <a:prstGeom prst="rect">
            <a:avLst/>
          </a:prstGeom>
          <a:noFill/>
          <a:ln>
            <a:noFill/>
          </a:ln>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Rollover</a:t>
            </a:r>
          </a:p>
        </p:txBody>
      </p:sp>
      <p:sp>
        <p:nvSpPr>
          <p:cNvPr id="24" name="TextBox 23">
            <a:extLst>
              <a:ext uri="{FF2B5EF4-FFF2-40B4-BE49-F238E27FC236}">
                <a16:creationId xmlns:a16="http://schemas.microsoft.com/office/drawing/2014/main" id="{22A73008-6253-DF43-A853-93E801277F1E}"/>
              </a:ext>
            </a:extLst>
          </p:cNvPr>
          <p:cNvSpPr txBox="1"/>
          <p:nvPr/>
        </p:nvSpPr>
        <p:spPr bwMode="auto">
          <a:xfrm>
            <a:off x="4423667" y="2931462"/>
            <a:ext cx="25187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IMpower133</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24">
            <a:extLst>
              <a:ext uri="{FF2B5EF4-FFF2-40B4-BE49-F238E27FC236}">
                <a16:creationId xmlns:a16="http://schemas.microsoft.com/office/drawing/2014/main" id="{E2DC0326-8BA9-760C-ED2B-014AF9C5DEDD}"/>
              </a:ext>
            </a:extLst>
          </p:cNvPr>
          <p:cNvSpPr>
            <a:spLocks noChangeArrowheads="1"/>
          </p:cNvSpPr>
          <p:nvPr/>
        </p:nvSpPr>
        <p:spPr bwMode="auto">
          <a:xfrm>
            <a:off x="8996986" y="3814017"/>
            <a:ext cx="2450673" cy="9144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1" dirty="0">
                <a:solidFill>
                  <a:srgbClr val="FFFFFF"/>
                </a:solidFill>
                <a:latin typeface="Calibri" panose="020F0502020204030204" pitchFamily="34" charset="0"/>
                <a:cs typeface="Calibri" panose="020F0502020204030204" pitchFamily="34" charset="0"/>
              </a:rPr>
              <a:t>Continued A</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tezolizumab</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1" dirty="0">
                <a:solidFill>
                  <a:srgbClr val="FFFFFF"/>
                </a:solidFill>
                <a:latin typeface="Calibri" panose="020F0502020204030204" pitchFamily="34" charset="0"/>
                <a:cs typeface="Calibri" panose="020F0502020204030204" pitchFamily="34" charset="0"/>
              </a:rPr>
              <a:t>or in S</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urvival Follow-up</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 = </a:t>
            </a:r>
            <a:r>
              <a:rPr lang="en-US" sz="1600" dirty="0">
                <a:solidFill>
                  <a:srgbClr val="FFFFFF"/>
                </a:solidFill>
                <a:latin typeface="Calibri" panose="020F0502020204030204" pitchFamily="34" charset="0"/>
                <a:cs typeface="Calibri" panose="020F0502020204030204" pitchFamily="34" charset="0"/>
              </a:rPr>
              <a:t>18</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t>
            </a:r>
          </a:p>
        </p:txBody>
      </p:sp>
      <p:sp>
        <p:nvSpPr>
          <p:cNvPr id="27" name="TextBox 26">
            <a:extLst>
              <a:ext uri="{FF2B5EF4-FFF2-40B4-BE49-F238E27FC236}">
                <a16:creationId xmlns:a16="http://schemas.microsoft.com/office/drawing/2014/main" id="{B7F9EE2D-589A-9644-D849-965592C6E758}"/>
              </a:ext>
            </a:extLst>
          </p:cNvPr>
          <p:cNvSpPr txBox="1"/>
          <p:nvPr/>
        </p:nvSpPr>
        <p:spPr bwMode="auto">
          <a:xfrm>
            <a:off x="8395124" y="2931462"/>
            <a:ext cx="35212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IMbrella A Extension Study</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9D0FD071-20DB-06B2-56A2-D7473A41B80D}"/>
              </a:ext>
            </a:extLst>
          </p:cNvPr>
          <p:cNvSpPr>
            <a:spLocks noChangeShapeType="1"/>
          </p:cNvSpPr>
          <p:nvPr/>
        </p:nvSpPr>
        <p:spPr bwMode="auto">
          <a:xfrm flipV="1">
            <a:off x="8135728" y="4285022"/>
            <a:ext cx="483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576BEFB5-93EC-C051-CC92-92FF3B63A4F0}"/>
              </a:ext>
            </a:extLst>
          </p:cNvPr>
          <p:cNvSpPr txBox="1"/>
          <p:nvPr/>
        </p:nvSpPr>
        <p:spPr bwMode="auto">
          <a:xfrm>
            <a:off x="7734752" y="4359601"/>
            <a:ext cx="1285032" cy="584775"/>
          </a:xfrm>
          <a:prstGeom prst="rect">
            <a:avLst/>
          </a:prstGeom>
          <a:noFill/>
          <a:ln>
            <a:noFill/>
          </a:ln>
        </p:spPr>
        <p:txBody>
          <a:bodyPr wrap="none" rtlCol="0">
            <a:spAutoFit/>
          </a:bodyPr>
          <a:lstStyle/>
          <a:p>
            <a:pPr algn="ctr">
              <a:lnSpc>
                <a:spcPct val="100000"/>
              </a:lnSpc>
              <a:spcAft>
                <a:spcPct val="0"/>
              </a:spcAft>
              <a:buClrTx/>
              <a:buFontTx/>
              <a:buNone/>
            </a:pPr>
            <a:r>
              <a:rPr lang="en-US" sz="1600" i="1" dirty="0">
                <a:solidFill>
                  <a:schemeClr val="bg1"/>
                </a:solidFill>
                <a:latin typeface="Calibri" panose="020F0502020204030204" pitchFamily="34" charset="0"/>
              </a:rPr>
              <a:t>(Dec 2019 to </a:t>
            </a:r>
          </a:p>
          <a:p>
            <a:pPr algn="ctr">
              <a:lnSpc>
                <a:spcPct val="100000"/>
              </a:lnSpc>
              <a:spcAft>
                <a:spcPct val="0"/>
              </a:spcAft>
              <a:buClrTx/>
              <a:buFontTx/>
              <a:buNone/>
            </a:pPr>
            <a:r>
              <a:rPr lang="en-US" sz="1600" i="1" dirty="0">
                <a:solidFill>
                  <a:schemeClr val="bg1"/>
                </a:solidFill>
                <a:latin typeface="Calibri" panose="020F0502020204030204" pitchFamily="34" charset="0"/>
              </a:rPr>
              <a:t>July 2020)</a:t>
            </a:r>
            <a:endParaRPr lang="en-US" sz="1600"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89955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Freeform 112">
            <a:extLst>
              <a:ext uri="{FF2B5EF4-FFF2-40B4-BE49-F238E27FC236}">
                <a16:creationId xmlns:a16="http://schemas.microsoft.com/office/drawing/2014/main" id="{11E12C46-AE7B-E326-F09C-6A3AB9D2F855}"/>
              </a:ext>
            </a:extLst>
          </p:cNvPr>
          <p:cNvSpPr/>
          <p:nvPr/>
        </p:nvSpPr>
        <p:spPr bwMode="auto">
          <a:xfrm>
            <a:off x="1333500" y="2381250"/>
            <a:ext cx="2511425" cy="2657475"/>
          </a:xfrm>
          <a:custGeom>
            <a:avLst/>
            <a:gdLst>
              <a:gd name="connsiteX0" fmla="*/ 2511425 w 2511425"/>
              <a:gd name="connsiteY0" fmla="*/ 2657475 h 2657475"/>
              <a:gd name="connsiteX1" fmla="*/ 2228850 w 2511425"/>
              <a:gd name="connsiteY1" fmla="*/ 2657475 h 2657475"/>
              <a:gd name="connsiteX2" fmla="*/ 2228850 w 2511425"/>
              <a:gd name="connsiteY2" fmla="*/ 2565400 h 2657475"/>
              <a:gd name="connsiteX3" fmla="*/ 2009775 w 2511425"/>
              <a:gd name="connsiteY3" fmla="*/ 2565400 h 2657475"/>
              <a:gd name="connsiteX4" fmla="*/ 2009775 w 2511425"/>
              <a:gd name="connsiteY4" fmla="*/ 2511425 h 2657475"/>
              <a:gd name="connsiteX5" fmla="*/ 1955800 w 2511425"/>
              <a:gd name="connsiteY5" fmla="*/ 2511425 h 2657475"/>
              <a:gd name="connsiteX6" fmla="*/ 1955800 w 2511425"/>
              <a:gd name="connsiteY6" fmla="*/ 2489200 h 2657475"/>
              <a:gd name="connsiteX7" fmla="*/ 1892300 w 2511425"/>
              <a:gd name="connsiteY7" fmla="*/ 2489200 h 2657475"/>
              <a:gd name="connsiteX8" fmla="*/ 1892300 w 2511425"/>
              <a:gd name="connsiteY8" fmla="*/ 2432050 h 2657475"/>
              <a:gd name="connsiteX9" fmla="*/ 1851025 w 2511425"/>
              <a:gd name="connsiteY9" fmla="*/ 2432050 h 2657475"/>
              <a:gd name="connsiteX10" fmla="*/ 1851025 w 2511425"/>
              <a:gd name="connsiteY10" fmla="*/ 2432050 h 2657475"/>
              <a:gd name="connsiteX11" fmla="*/ 1851025 w 2511425"/>
              <a:gd name="connsiteY11" fmla="*/ 2403475 h 2657475"/>
              <a:gd name="connsiteX12" fmla="*/ 1768475 w 2511425"/>
              <a:gd name="connsiteY12" fmla="*/ 2403475 h 2657475"/>
              <a:gd name="connsiteX13" fmla="*/ 1768475 w 2511425"/>
              <a:gd name="connsiteY13" fmla="*/ 2403475 h 2657475"/>
              <a:gd name="connsiteX14" fmla="*/ 1651000 w 2511425"/>
              <a:gd name="connsiteY14" fmla="*/ 2403475 h 2657475"/>
              <a:gd name="connsiteX15" fmla="*/ 1651000 w 2511425"/>
              <a:gd name="connsiteY15" fmla="*/ 2349500 h 2657475"/>
              <a:gd name="connsiteX16" fmla="*/ 1568450 w 2511425"/>
              <a:gd name="connsiteY16" fmla="*/ 2349500 h 2657475"/>
              <a:gd name="connsiteX17" fmla="*/ 1568450 w 2511425"/>
              <a:gd name="connsiteY17" fmla="*/ 2349500 h 2657475"/>
              <a:gd name="connsiteX18" fmla="*/ 1568450 w 2511425"/>
              <a:gd name="connsiteY18" fmla="*/ 2330450 h 2657475"/>
              <a:gd name="connsiteX19" fmla="*/ 1520825 w 2511425"/>
              <a:gd name="connsiteY19" fmla="*/ 2330450 h 2657475"/>
              <a:gd name="connsiteX20" fmla="*/ 1520825 w 2511425"/>
              <a:gd name="connsiteY20" fmla="*/ 2311400 h 2657475"/>
              <a:gd name="connsiteX21" fmla="*/ 1393825 w 2511425"/>
              <a:gd name="connsiteY21" fmla="*/ 2311400 h 2657475"/>
              <a:gd name="connsiteX22" fmla="*/ 1393825 w 2511425"/>
              <a:gd name="connsiteY22" fmla="*/ 2311400 h 2657475"/>
              <a:gd name="connsiteX23" fmla="*/ 1393825 w 2511425"/>
              <a:gd name="connsiteY23" fmla="*/ 2311400 h 2657475"/>
              <a:gd name="connsiteX24" fmla="*/ 1393825 w 2511425"/>
              <a:gd name="connsiteY24" fmla="*/ 2311400 h 2657475"/>
              <a:gd name="connsiteX25" fmla="*/ 1393825 w 2511425"/>
              <a:gd name="connsiteY25" fmla="*/ 2286000 h 2657475"/>
              <a:gd name="connsiteX26" fmla="*/ 1343025 w 2511425"/>
              <a:gd name="connsiteY26" fmla="*/ 2286000 h 2657475"/>
              <a:gd name="connsiteX27" fmla="*/ 1343025 w 2511425"/>
              <a:gd name="connsiteY27" fmla="*/ 2254250 h 2657475"/>
              <a:gd name="connsiteX28" fmla="*/ 1270000 w 2511425"/>
              <a:gd name="connsiteY28" fmla="*/ 2254250 h 2657475"/>
              <a:gd name="connsiteX29" fmla="*/ 1270000 w 2511425"/>
              <a:gd name="connsiteY29" fmla="*/ 2222500 h 2657475"/>
              <a:gd name="connsiteX30" fmla="*/ 1235075 w 2511425"/>
              <a:gd name="connsiteY30" fmla="*/ 2222500 h 2657475"/>
              <a:gd name="connsiteX31" fmla="*/ 1235075 w 2511425"/>
              <a:gd name="connsiteY31" fmla="*/ 2165350 h 2657475"/>
              <a:gd name="connsiteX32" fmla="*/ 1225550 w 2511425"/>
              <a:gd name="connsiteY32" fmla="*/ 2165350 h 2657475"/>
              <a:gd name="connsiteX33" fmla="*/ 1225550 w 2511425"/>
              <a:gd name="connsiteY33" fmla="*/ 2111375 h 2657475"/>
              <a:gd name="connsiteX34" fmla="*/ 1130300 w 2511425"/>
              <a:gd name="connsiteY34" fmla="*/ 2111375 h 2657475"/>
              <a:gd name="connsiteX35" fmla="*/ 1130300 w 2511425"/>
              <a:gd name="connsiteY35" fmla="*/ 2035175 h 2657475"/>
              <a:gd name="connsiteX36" fmla="*/ 1082675 w 2511425"/>
              <a:gd name="connsiteY36" fmla="*/ 2035175 h 2657475"/>
              <a:gd name="connsiteX37" fmla="*/ 1082675 w 2511425"/>
              <a:gd name="connsiteY37" fmla="*/ 2000250 h 2657475"/>
              <a:gd name="connsiteX38" fmla="*/ 1044575 w 2511425"/>
              <a:gd name="connsiteY38" fmla="*/ 2000250 h 2657475"/>
              <a:gd name="connsiteX39" fmla="*/ 1044575 w 2511425"/>
              <a:gd name="connsiteY39" fmla="*/ 1962150 h 2657475"/>
              <a:gd name="connsiteX40" fmla="*/ 981075 w 2511425"/>
              <a:gd name="connsiteY40" fmla="*/ 1962150 h 2657475"/>
              <a:gd name="connsiteX41" fmla="*/ 981075 w 2511425"/>
              <a:gd name="connsiteY41" fmla="*/ 1920875 h 2657475"/>
              <a:gd name="connsiteX42" fmla="*/ 939800 w 2511425"/>
              <a:gd name="connsiteY42" fmla="*/ 1920875 h 2657475"/>
              <a:gd name="connsiteX43" fmla="*/ 939800 w 2511425"/>
              <a:gd name="connsiteY43" fmla="*/ 1920875 h 2657475"/>
              <a:gd name="connsiteX44" fmla="*/ 939800 w 2511425"/>
              <a:gd name="connsiteY44" fmla="*/ 1920875 h 2657475"/>
              <a:gd name="connsiteX45" fmla="*/ 939800 w 2511425"/>
              <a:gd name="connsiteY45" fmla="*/ 1895475 h 2657475"/>
              <a:gd name="connsiteX46" fmla="*/ 908050 w 2511425"/>
              <a:gd name="connsiteY46" fmla="*/ 1895475 h 2657475"/>
              <a:gd name="connsiteX47" fmla="*/ 908050 w 2511425"/>
              <a:gd name="connsiteY47" fmla="*/ 1857375 h 2657475"/>
              <a:gd name="connsiteX48" fmla="*/ 889000 w 2511425"/>
              <a:gd name="connsiteY48" fmla="*/ 1857375 h 2657475"/>
              <a:gd name="connsiteX49" fmla="*/ 889000 w 2511425"/>
              <a:gd name="connsiteY49" fmla="*/ 1790700 h 2657475"/>
              <a:gd name="connsiteX50" fmla="*/ 857250 w 2511425"/>
              <a:gd name="connsiteY50" fmla="*/ 1790700 h 2657475"/>
              <a:gd name="connsiteX51" fmla="*/ 857250 w 2511425"/>
              <a:gd name="connsiteY51" fmla="*/ 1752600 h 2657475"/>
              <a:gd name="connsiteX52" fmla="*/ 835025 w 2511425"/>
              <a:gd name="connsiteY52" fmla="*/ 1752600 h 2657475"/>
              <a:gd name="connsiteX53" fmla="*/ 835025 w 2511425"/>
              <a:gd name="connsiteY53" fmla="*/ 1711325 h 2657475"/>
              <a:gd name="connsiteX54" fmla="*/ 819150 w 2511425"/>
              <a:gd name="connsiteY54" fmla="*/ 1711325 h 2657475"/>
              <a:gd name="connsiteX55" fmla="*/ 819150 w 2511425"/>
              <a:gd name="connsiteY55" fmla="*/ 1676400 h 2657475"/>
              <a:gd name="connsiteX56" fmla="*/ 819150 w 2511425"/>
              <a:gd name="connsiteY56" fmla="*/ 1676400 h 2657475"/>
              <a:gd name="connsiteX57" fmla="*/ 819150 w 2511425"/>
              <a:gd name="connsiteY57" fmla="*/ 1676400 h 2657475"/>
              <a:gd name="connsiteX58" fmla="*/ 819150 w 2511425"/>
              <a:gd name="connsiteY58" fmla="*/ 1676400 h 2657475"/>
              <a:gd name="connsiteX59" fmla="*/ 790575 w 2511425"/>
              <a:gd name="connsiteY59" fmla="*/ 1676400 h 2657475"/>
              <a:gd name="connsiteX60" fmla="*/ 790575 w 2511425"/>
              <a:gd name="connsiteY60" fmla="*/ 1581150 h 2657475"/>
              <a:gd name="connsiteX61" fmla="*/ 771525 w 2511425"/>
              <a:gd name="connsiteY61" fmla="*/ 1581150 h 2657475"/>
              <a:gd name="connsiteX62" fmla="*/ 771525 w 2511425"/>
              <a:gd name="connsiteY62" fmla="*/ 1514475 h 2657475"/>
              <a:gd name="connsiteX63" fmla="*/ 752475 w 2511425"/>
              <a:gd name="connsiteY63" fmla="*/ 1514475 h 2657475"/>
              <a:gd name="connsiteX64" fmla="*/ 752475 w 2511425"/>
              <a:gd name="connsiteY64" fmla="*/ 1466850 h 2657475"/>
              <a:gd name="connsiteX65" fmla="*/ 717550 w 2511425"/>
              <a:gd name="connsiteY65" fmla="*/ 1466850 h 2657475"/>
              <a:gd name="connsiteX66" fmla="*/ 717550 w 2511425"/>
              <a:gd name="connsiteY66" fmla="*/ 1384300 h 2657475"/>
              <a:gd name="connsiteX67" fmla="*/ 717550 w 2511425"/>
              <a:gd name="connsiteY67" fmla="*/ 1384300 h 2657475"/>
              <a:gd name="connsiteX68" fmla="*/ 717550 w 2511425"/>
              <a:gd name="connsiteY68" fmla="*/ 1384300 h 2657475"/>
              <a:gd name="connsiteX69" fmla="*/ 695325 w 2511425"/>
              <a:gd name="connsiteY69" fmla="*/ 1384300 h 2657475"/>
              <a:gd name="connsiteX70" fmla="*/ 695325 w 2511425"/>
              <a:gd name="connsiteY70" fmla="*/ 1349375 h 2657475"/>
              <a:gd name="connsiteX71" fmla="*/ 695325 w 2511425"/>
              <a:gd name="connsiteY71" fmla="*/ 1349375 h 2657475"/>
              <a:gd name="connsiteX72" fmla="*/ 663575 w 2511425"/>
              <a:gd name="connsiteY72" fmla="*/ 1349375 h 2657475"/>
              <a:gd name="connsiteX73" fmla="*/ 663575 w 2511425"/>
              <a:gd name="connsiteY73" fmla="*/ 1247775 h 2657475"/>
              <a:gd name="connsiteX74" fmla="*/ 663575 w 2511425"/>
              <a:gd name="connsiteY74" fmla="*/ 1247775 h 2657475"/>
              <a:gd name="connsiteX75" fmla="*/ 635000 w 2511425"/>
              <a:gd name="connsiteY75" fmla="*/ 1247775 h 2657475"/>
              <a:gd name="connsiteX76" fmla="*/ 635000 w 2511425"/>
              <a:gd name="connsiteY76" fmla="*/ 1146175 h 2657475"/>
              <a:gd name="connsiteX77" fmla="*/ 600075 w 2511425"/>
              <a:gd name="connsiteY77" fmla="*/ 1146175 h 2657475"/>
              <a:gd name="connsiteX78" fmla="*/ 600075 w 2511425"/>
              <a:gd name="connsiteY78" fmla="*/ 1066800 h 2657475"/>
              <a:gd name="connsiteX79" fmla="*/ 600075 w 2511425"/>
              <a:gd name="connsiteY79" fmla="*/ 1066800 h 2657475"/>
              <a:gd name="connsiteX80" fmla="*/ 600075 w 2511425"/>
              <a:gd name="connsiteY80" fmla="*/ 1066800 h 2657475"/>
              <a:gd name="connsiteX81" fmla="*/ 600075 w 2511425"/>
              <a:gd name="connsiteY81" fmla="*/ 1066800 h 2657475"/>
              <a:gd name="connsiteX82" fmla="*/ 571500 w 2511425"/>
              <a:gd name="connsiteY82" fmla="*/ 1066800 h 2657475"/>
              <a:gd name="connsiteX83" fmla="*/ 571500 w 2511425"/>
              <a:gd name="connsiteY83" fmla="*/ 965200 h 2657475"/>
              <a:gd name="connsiteX84" fmla="*/ 571500 w 2511425"/>
              <a:gd name="connsiteY84" fmla="*/ 965200 h 2657475"/>
              <a:gd name="connsiteX85" fmla="*/ 571500 w 2511425"/>
              <a:gd name="connsiteY85" fmla="*/ 965200 h 2657475"/>
              <a:gd name="connsiteX86" fmla="*/ 552450 w 2511425"/>
              <a:gd name="connsiteY86" fmla="*/ 965200 h 2657475"/>
              <a:gd name="connsiteX87" fmla="*/ 552450 w 2511425"/>
              <a:gd name="connsiteY87" fmla="*/ 889000 h 2657475"/>
              <a:gd name="connsiteX88" fmla="*/ 504825 w 2511425"/>
              <a:gd name="connsiteY88" fmla="*/ 889000 h 2657475"/>
              <a:gd name="connsiteX89" fmla="*/ 504825 w 2511425"/>
              <a:gd name="connsiteY89" fmla="*/ 771525 h 2657475"/>
              <a:gd name="connsiteX90" fmla="*/ 479425 w 2511425"/>
              <a:gd name="connsiteY90" fmla="*/ 771525 h 2657475"/>
              <a:gd name="connsiteX91" fmla="*/ 479425 w 2511425"/>
              <a:gd name="connsiteY91" fmla="*/ 654050 h 2657475"/>
              <a:gd name="connsiteX92" fmla="*/ 438150 w 2511425"/>
              <a:gd name="connsiteY92" fmla="*/ 654050 h 2657475"/>
              <a:gd name="connsiteX93" fmla="*/ 438150 w 2511425"/>
              <a:gd name="connsiteY93" fmla="*/ 549275 h 2657475"/>
              <a:gd name="connsiteX94" fmla="*/ 390525 w 2511425"/>
              <a:gd name="connsiteY94" fmla="*/ 549275 h 2657475"/>
              <a:gd name="connsiteX95" fmla="*/ 390525 w 2511425"/>
              <a:gd name="connsiteY95" fmla="*/ 476250 h 2657475"/>
              <a:gd name="connsiteX96" fmla="*/ 390525 w 2511425"/>
              <a:gd name="connsiteY96" fmla="*/ 476250 h 2657475"/>
              <a:gd name="connsiteX97" fmla="*/ 390525 w 2511425"/>
              <a:gd name="connsiteY97" fmla="*/ 476250 h 2657475"/>
              <a:gd name="connsiteX98" fmla="*/ 368300 w 2511425"/>
              <a:gd name="connsiteY98" fmla="*/ 476250 h 2657475"/>
              <a:gd name="connsiteX99" fmla="*/ 368300 w 2511425"/>
              <a:gd name="connsiteY99" fmla="*/ 415925 h 2657475"/>
              <a:gd name="connsiteX100" fmla="*/ 320675 w 2511425"/>
              <a:gd name="connsiteY100" fmla="*/ 415925 h 2657475"/>
              <a:gd name="connsiteX101" fmla="*/ 320675 w 2511425"/>
              <a:gd name="connsiteY101" fmla="*/ 346075 h 2657475"/>
              <a:gd name="connsiteX102" fmla="*/ 288925 w 2511425"/>
              <a:gd name="connsiteY102" fmla="*/ 346075 h 2657475"/>
              <a:gd name="connsiteX103" fmla="*/ 288925 w 2511425"/>
              <a:gd name="connsiteY103" fmla="*/ 273050 h 2657475"/>
              <a:gd name="connsiteX104" fmla="*/ 288925 w 2511425"/>
              <a:gd name="connsiteY104" fmla="*/ 273050 h 2657475"/>
              <a:gd name="connsiteX105" fmla="*/ 260350 w 2511425"/>
              <a:gd name="connsiteY105" fmla="*/ 273050 h 2657475"/>
              <a:gd name="connsiteX106" fmla="*/ 260350 w 2511425"/>
              <a:gd name="connsiteY106" fmla="*/ 193675 h 2657475"/>
              <a:gd name="connsiteX107" fmla="*/ 190500 w 2511425"/>
              <a:gd name="connsiteY107" fmla="*/ 193675 h 2657475"/>
              <a:gd name="connsiteX108" fmla="*/ 190500 w 2511425"/>
              <a:gd name="connsiteY108" fmla="*/ 142875 h 2657475"/>
              <a:gd name="connsiteX109" fmla="*/ 107950 w 2511425"/>
              <a:gd name="connsiteY109" fmla="*/ 142875 h 2657475"/>
              <a:gd name="connsiteX110" fmla="*/ 107950 w 2511425"/>
              <a:gd name="connsiteY110" fmla="*/ 107950 h 2657475"/>
              <a:gd name="connsiteX111" fmla="*/ 57150 w 2511425"/>
              <a:gd name="connsiteY111" fmla="*/ 107950 h 2657475"/>
              <a:gd name="connsiteX112" fmla="*/ 57150 w 2511425"/>
              <a:gd name="connsiteY112" fmla="*/ 79375 h 2657475"/>
              <a:gd name="connsiteX113" fmla="*/ 0 w 2511425"/>
              <a:gd name="connsiteY113" fmla="*/ 79375 h 2657475"/>
              <a:gd name="connsiteX114" fmla="*/ 0 w 2511425"/>
              <a:gd name="connsiteY114" fmla="*/ 0 h 265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511425" h="2657475">
                <a:moveTo>
                  <a:pt x="2511425" y="2657475"/>
                </a:moveTo>
                <a:lnTo>
                  <a:pt x="2228850" y="2657475"/>
                </a:lnTo>
                <a:lnTo>
                  <a:pt x="2228850" y="2565400"/>
                </a:lnTo>
                <a:lnTo>
                  <a:pt x="2009775" y="2565400"/>
                </a:lnTo>
                <a:lnTo>
                  <a:pt x="2009775" y="2511425"/>
                </a:lnTo>
                <a:lnTo>
                  <a:pt x="1955800" y="2511425"/>
                </a:lnTo>
                <a:lnTo>
                  <a:pt x="1955800" y="2489200"/>
                </a:lnTo>
                <a:lnTo>
                  <a:pt x="1892300" y="2489200"/>
                </a:lnTo>
                <a:lnTo>
                  <a:pt x="1892300" y="2432050"/>
                </a:lnTo>
                <a:lnTo>
                  <a:pt x="1851025" y="2432050"/>
                </a:lnTo>
                <a:lnTo>
                  <a:pt x="1851025" y="2432050"/>
                </a:lnTo>
                <a:lnTo>
                  <a:pt x="1851025" y="2403475"/>
                </a:lnTo>
                <a:lnTo>
                  <a:pt x="1768475" y="2403475"/>
                </a:lnTo>
                <a:lnTo>
                  <a:pt x="1768475" y="2403475"/>
                </a:lnTo>
                <a:lnTo>
                  <a:pt x="1651000" y="2403475"/>
                </a:lnTo>
                <a:lnTo>
                  <a:pt x="1651000" y="2349500"/>
                </a:lnTo>
                <a:lnTo>
                  <a:pt x="1568450" y="2349500"/>
                </a:lnTo>
                <a:lnTo>
                  <a:pt x="1568450" y="2349500"/>
                </a:lnTo>
                <a:lnTo>
                  <a:pt x="1568450" y="2330450"/>
                </a:lnTo>
                <a:lnTo>
                  <a:pt x="1520825" y="2330450"/>
                </a:lnTo>
                <a:lnTo>
                  <a:pt x="1520825" y="2311400"/>
                </a:lnTo>
                <a:lnTo>
                  <a:pt x="1393825" y="2311400"/>
                </a:lnTo>
                <a:lnTo>
                  <a:pt x="1393825" y="2311400"/>
                </a:lnTo>
                <a:lnTo>
                  <a:pt x="1393825" y="2311400"/>
                </a:lnTo>
                <a:lnTo>
                  <a:pt x="1393825" y="2311400"/>
                </a:lnTo>
                <a:lnTo>
                  <a:pt x="1393825" y="2286000"/>
                </a:lnTo>
                <a:lnTo>
                  <a:pt x="1343025" y="2286000"/>
                </a:lnTo>
                <a:lnTo>
                  <a:pt x="1343025" y="2254250"/>
                </a:lnTo>
                <a:lnTo>
                  <a:pt x="1270000" y="2254250"/>
                </a:lnTo>
                <a:lnTo>
                  <a:pt x="1270000" y="2222500"/>
                </a:lnTo>
                <a:lnTo>
                  <a:pt x="1235075" y="2222500"/>
                </a:lnTo>
                <a:lnTo>
                  <a:pt x="1235075" y="2165350"/>
                </a:lnTo>
                <a:lnTo>
                  <a:pt x="1225550" y="2165350"/>
                </a:lnTo>
                <a:lnTo>
                  <a:pt x="1225550" y="2111375"/>
                </a:lnTo>
                <a:lnTo>
                  <a:pt x="1130300" y="2111375"/>
                </a:lnTo>
                <a:lnTo>
                  <a:pt x="1130300" y="2035175"/>
                </a:lnTo>
                <a:lnTo>
                  <a:pt x="1082675" y="2035175"/>
                </a:lnTo>
                <a:lnTo>
                  <a:pt x="1082675" y="2000250"/>
                </a:lnTo>
                <a:lnTo>
                  <a:pt x="1044575" y="2000250"/>
                </a:lnTo>
                <a:lnTo>
                  <a:pt x="1044575" y="1962150"/>
                </a:lnTo>
                <a:lnTo>
                  <a:pt x="981075" y="1962150"/>
                </a:lnTo>
                <a:lnTo>
                  <a:pt x="981075" y="1920875"/>
                </a:lnTo>
                <a:lnTo>
                  <a:pt x="939800" y="1920875"/>
                </a:lnTo>
                <a:lnTo>
                  <a:pt x="939800" y="1920875"/>
                </a:lnTo>
                <a:lnTo>
                  <a:pt x="939800" y="1920875"/>
                </a:lnTo>
                <a:lnTo>
                  <a:pt x="939800" y="1895475"/>
                </a:lnTo>
                <a:lnTo>
                  <a:pt x="908050" y="1895475"/>
                </a:lnTo>
                <a:lnTo>
                  <a:pt x="908050" y="1857375"/>
                </a:lnTo>
                <a:lnTo>
                  <a:pt x="889000" y="1857375"/>
                </a:lnTo>
                <a:lnTo>
                  <a:pt x="889000" y="1790700"/>
                </a:lnTo>
                <a:lnTo>
                  <a:pt x="857250" y="1790700"/>
                </a:lnTo>
                <a:lnTo>
                  <a:pt x="857250" y="1752600"/>
                </a:lnTo>
                <a:lnTo>
                  <a:pt x="835025" y="1752600"/>
                </a:lnTo>
                <a:lnTo>
                  <a:pt x="835025" y="1711325"/>
                </a:lnTo>
                <a:lnTo>
                  <a:pt x="819150" y="1711325"/>
                </a:lnTo>
                <a:lnTo>
                  <a:pt x="819150" y="1676400"/>
                </a:lnTo>
                <a:lnTo>
                  <a:pt x="819150" y="1676400"/>
                </a:lnTo>
                <a:lnTo>
                  <a:pt x="819150" y="1676400"/>
                </a:lnTo>
                <a:lnTo>
                  <a:pt x="819150" y="1676400"/>
                </a:lnTo>
                <a:lnTo>
                  <a:pt x="790575" y="1676400"/>
                </a:lnTo>
                <a:lnTo>
                  <a:pt x="790575" y="1581150"/>
                </a:lnTo>
                <a:lnTo>
                  <a:pt x="771525" y="1581150"/>
                </a:lnTo>
                <a:lnTo>
                  <a:pt x="771525" y="1514475"/>
                </a:lnTo>
                <a:lnTo>
                  <a:pt x="752475" y="1514475"/>
                </a:lnTo>
                <a:lnTo>
                  <a:pt x="752475" y="1466850"/>
                </a:lnTo>
                <a:lnTo>
                  <a:pt x="717550" y="1466850"/>
                </a:lnTo>
                <a:lnTo>
                  <a:pt x="717550" y="1384300"/>
                </a:lnTo>
                <a:lnTo>
                  <a:pt x="717550" y="1384300"/>
                </a:lnTo>
                <a:lnTo>
                  <a:pt x="717550" y="1384300"/>
                </a:lnTo>
                <a:lnTo>
                  <a:pt x="695325" y="1384300"/>
                </a:lnTo>
                <a:lnTo>
                  <a:pt x="695325" y="1349375"/>
                </a:lnTo>
                <a:lnTo>
                  <a:pt x="695325" y="1349375"/>
                </a:lnTo>
                <a:lnTo>
                  <a:pt x="663575" y="1349375"/>
                </a:lnTo>
                <a:lnTo>
                  <a:pt x="663575" y="1247775"/>
                </a:lnTo>
                <a:lnTo>
                  <a:pt x="663575" y="1247775"/>
                </a:lnTo>
                <a:lnTo>
                  <a:pt x="635000" y="1247775"/>
                </a:lnTo>
                <a:lnTo>
                  <a:pt x="635000" y="1146175"/>
                </a:lnTo>
                <a:lnTo>
                  <a:pt x="600075" y="1146175"/>
                </a:lnTo>
                <a:lnTo>
                  <a:pt x="600075" y="1066800"/>
                </a:lnTo>
                <a:lnTo>
                  <a:pt x="600075" y="1066800"/>
                </a:lnTo>
                <a:lnTo>
                  <a:pt x="600075" y="1066800"/>
                </a:lnTo>
                <a:lnTo>
                  <a:pt x="600075" y="1066800"/>
                </a:lnTo>
                <a:lnTo>
                  <a:pt x="571500" y="1066800"/>
                </a:lnTo>
                <a:lnTo>
                  <a:pt x="571500" y="965200"/>
                </a:lnTo>
                <a:lnTo>
                  <a:pt x="571500" y="965200"/>
                </a:lnTo>
                <a:lnTo>
                  <a:pt x="571500" y="965200"/>
                </a:lnTo>
                <a:lnTo>
                  <a:pt x="552450" y="965200"/>
                </a:lnTo>
                <a:lnTo>
                  <a:pt x="552450" y="889000"/>
                </a:lnTo>
                <a:lnTo>
                  <a:pt x="504825" y="889000"/>
                </a:lnTo>
                <a:lnTo>
                  <a:pt x="504825" y="771525"/>
                </a:lnTo>
                <a:lnTo>
                  <a:pt x="479425" y="771525"/>
                </a:lnTo>
                <a:lnTo>
                  <a:pt x="479425" y="654050"/>
                </a:lnTo>
                <a:lnTo>
                  <a:pt x="438150" y="654050"/>
                </a:lnTo>
                <a:lnTo>
                  <a:pt x="438150" y="549275"/>
                </a:lnTo>
                <a:lnTo>
                  <a:pt x="390525" y="549275"/>
                </a:lnTo>
                <a:lnTo>
                  <a:pt x="390525" y="476250"/>
                </a:lnTo>
                <a:lnTo>
                  <a:pt x="390525" y="476250"/>
                </a:lnTo>
                <a:lnTo>
                  <a:pt x="390525" y="476250"/>
                </a:lnTo>
                <a:lnTo>
                  <a:pt x="368300" y="476250"/>
                </a:lnTo>
                <a:lnTo>
                  <a:pt x="368300" y="415925"/>
                </a:lnTo>
                <a:lnTo>
                  <a:pt x="320675" y="415925"/>
                </a:lnTo>
                <a:lnTo>
                  <a:pt x="320675" y="346075"/>
                </a:lnTo>
                <a:lnTo>
                  <a:pt x="288925" y="346075"/>
                </a:lnTo>
                <a:lnTo>
                  <a:pt x="288925" y="273050"/>
                </a:lnTo>
                <a:lnTo>
                  <a:pt x="288925" y="273050"/>
                </a:lnTo>
                <a:lnTo>
                  <a:pt x="260350" y="273050"/>
                </a:lnTo>
                <a:lnTo>
                  <a:pt x="260350" y="193675"/>
                </a:lnTo>
                <a:lnTo>
                  <a:pt x="190500" y="193675"/>
                </a:lnTo>
                <a:lnTo>
                  <a:pt x="190500" y="142875"/>
                </a:lnTo>
                <a:lnTo>
                  <a:pt x="107950" y="142875"/>
                </a:lnTo>
                <a:lnTo>
                  <a:pt x="107950" y="107950"/>
                </a:lnTo>
                <a:lnTo>
                  <a:pt x="57150" y="107950"/>
                </a:lnTo>
                <a:lnTo>
                  <a:pt x="57150" y="79375"/>
                </a:lnTo>
                <a:lnTo>
                  <a:pt x="0" y="79375"/>
                </a:lnTo>
                <a:lnTo>
                  <a:pt x="0" y="0"/>
                </a:lnTo>
              </a:path>
            </a:pathLst>
          </a:custGeom>
          <a:noFill/>
          <a:ln w="28575">
            <a:solidFill>
              <a:schemeClr val="accent3"/>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IMpower133 and IMbrella A: Long-term OS</a:t>
            </a:r>
          </a:p>
        </p:txBody>
      </p:sp>
      <p:sp>
        <p:nvSpPr>
          <p:cNvPr id="7" name="Text Box 15">
            <a:extLst>
              <a:ext uri="{FF2B5EF4-FFF2-40B4-BE49-F238E27FC236}">
                <a16:creationId xmlns:a16="http://schemas.microsoft.com/office/drawing/2014/main" id="{DC54E3DF-7600-7BC9-E97F-AA2AC6F318B3}"/>
              </a:ext>
            </a:extLst>
          </p:cNvPr>
          <p:cNvSpPr txBox="1">
            <a:spLocks noChangeArrowheads="1"/>
          </p:cNvSpPr>
          <p:nvPr/>
        </p:nvSpPr>
        <p:spPr bwMode="auto">
          <a:xfrm>
            <a:off x="412751"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Liu. WCLC 2023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rgbClr val="455560"/>
                </a:solidFill>
                <a:latin typeface="Calibri" panose="020F0502020204030204" pitchFamily="34" charset="0"/>
                <a:cs typeface="Arial" panose="020B0604020202020204" pitchFamily="34" charset="0"/>
              </a:rPr>
              <a:t>Abstr OA01.04.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43362A21-A90B-3BE6-0D76-688A767B12AA}"/>
              </a:ext>
            </a:extLst>
          </p:cNvPr>
          <p:cNvGraphicFramePr>
            <a:graphicFrameLocks noGrp="1"/>
          </p:cNvGraphicFramePr>
          <p:nvPr>
            <p:extLst>
              <p:ext uri="{D42A27DB-BD31-4B8C-83A1-F6EECF244321}">
                <p14:modId xmlns:p14="http://schemas.microsoft.com/office/powerpoint/2010/main" val="3372073397"/>
              </p:ext>
            </p:extLst>
          </p:nvPr>
        </p:nvGraphicFramePr>
        <p:xfrm>
          <a:off x="7100751" y="1600200"/>
          <a:ext cx="4672149" cy="3017520"/>
        </p:xfrm>
        <a:graphic>
          <a:graphicData uri="http://schemas.openxmlformats.org/drawingml/2006/table">
            <a:tbl>
              <a:tblPr firstRow="1" bandRow="1">
                <a:tableStyleId>{EB344D84-9AFB-497E-A393-DC336BA19D2E}</a:tableStyleId>
              </a:tblPr>
              <a:tblGrid>
                <a:gridCol w="1280160">
                  <a:extLst>
                    <a:ext uri="{9D8B030D-6E8A-4147-A177-3AD203B41FA5}">
                      <a16:colId xmlns:a16="http://schemas.microsoft.com/office/drawing/2014/main" val="3603688403"/>
                    </a:ext>
                  </a:extLst>
                </a:gridCol>
                <a:gridCol w="1654629">
                  <a:extLst>
                    <a:ext uri="{9D8B030D-6E8A-4147-A177-3AD203B41FA5}">
                      <a16:colId xmlns:a16="http://schemas.microsoft.com/office/drawing/2014/main" val="1659552213"/>
                    </a:ext>
                  </a:extLst>
                </a:gridCol>
                <a:gridCol w="1737360">
                  <a:extLst>
                    <a:ext uri="{9D8B030D-6E8A-4147-A177-3AD203B41FA5}">
                      <a16:colId xmlns:a16="http://schemas.microsoft.com/office/drawing/2014/main" val="269908038"/>
                    </a:ext>
                  </a:extLst>
                </a:gridCol>
              </a:tblGrid>
              <a:tr h="665450">
                <a:tc>
                  <a:txBody>
                    <a:bodyPr/>
                    <a:lstStyle/>
                    <a:p>
                      <a:r>
                        <a:rPr lang="en-US" dirty="0"/>
                        <a:t>OS Rate, %</a:t>
                      </a:r>
                    </a:p>
                    <a:p>
                      <a:r>
                        <a:rPr lang="en-US" dirty="0"/>
                        <a:t>(95% CI)</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t>IMpower133 + IMbrella A </a:t>
                      </a:r>
                    </a:p>
                    <a:p>
                      <a:pPr algn="ctr"/>
                      <a:r>
                        <a:rPr lang="en-US" dirty="0"/>
                        <a:t>Atezo + CP/ET</a:t>
                      </a:r>
                    </a:p>
                    <a:p>
                      <a:pPr algn="ctr"/>
                      <a:r>
                        <a:rPr lang="en-US" dirty="0"/>
                        <a:t>(n = 201)</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t>IMpower133 Only</a:t>
                      </a:r>
                    </a:p>
                    <a:p>
                      <a:pPr algn="ctr"/>
                      <a:r>
                        <a:rPr lang="en-US" dirty="0"/>
                        <a:t>Placebo + CP/ET</a:t>
                      </a:r>
                    </a:p>
                    <a:p>
                      <a:pPr algn="ctr"/>
                      <a:r>
                        <a:rPr lang="en-US" dirty="0"/>
                        <a:t>(n = 202)</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714861898"/>
                  </a:ext>
                </a:extLst>
              </a:tr>
              <a:tr h="207598">
                <a:tc>
                  <a:txBody>
                    <a:bodyPr/>
                    <a:lstStyle/>
                    <a:p>
                      <a:r>
                        <a:rPr lang="en-US">
                          <a:solidFill>
                            <a:schemeClr val="bg1"/>
                          </a:solidFill>
                        </a:rPr>
                        <a:t>1 yr</a:t>
                      </a:r>
                      <a:endParaRPr lang="en-US" dirty="0">
                        <a:solidFill>
                          <a:schemeClr val="bg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52 (45-59)</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39 (32-46)</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76337308"/>
                  </a:ext>
                </a:extLst>
              </a:tr>
              <a:tr h="207598">
                <a:tc>
                  <a:txBody>
                    <a:bodyPr/>
                    <a:lstStyle/>
                    <a:p>
                      <a:r>
                        <a:rPr lang="en-US">
                          <a:solidFill>
                            <a:schemeClr val="bg1"/>
                          </a:solidFill>
                        </a:rPr>
                        <a:t>2 yr</a:t>
                      </a:r>
                      <a:endParaRPr lang="en-US"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22 (16-28)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16 (11-21)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86320162"/>
                  </a:ext>
                </a:extLst>
              </a:tr>
              <a:tr h="207598">
                <a:tc>
                  <a:txBody>
                    <a:bodyPr/>
                    <a:lstStyle/>
                    <a:p>
                      <a:r>
                        <a:rPr lang="en-US">
                          <a:solidFill>
                            <a:schemeClr val="bg1"/>
                          </a:solidFill>
                        </a:rPr>
                        <a:t>3 yr</a:t>
                      </a:r>
                      <a:endParaRPr lang="en-US"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16 (11-21)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37447986"/>
                  </a:ext>
                </a:extLst>
              </a:tr>
              <a:tr h="207598">
                <a:tc>
                  <a:txBody>
                    <a:bodyPr/>
                    <a:lstStyle/>
                    <a:p>
                      <a:r>
                        <a:rPr lang="en-US">
                          <a:solidFill>
                            <a:schemeClr val="bg1"/>
                          </a:solidFill>
                        </a:rPr>
                        <a:t>4 yr</a:t>
                      </a:r>
                      <a:endParaRPr lang="en-US"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13 (8-18)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45229631"/>
                  </a:ext>
                </a:extLst>
              </a:tr>
              <a:tr h="207598">
                <a:tc>
                  <a:txBody>
                    <a:bodyPr/>
                    <a:lstStyle/>
                    <a:p>
                      <a:r>
                        <a:rPr lang="en-US">
                          <a:solidFill>
                            <a:schemeClr val="bg1"/>
                          </a:solidFill>
                        </a:rPr>
                        <a:t>5 yr</a:t>
                      </a:r>
                      <a:endParaRPr lang="en-US" dirty="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12 (7-17)</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NE</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6253412"/>
                  </a:ext>
                </a:extLst>
              </a:tr>
            </a:tbl>
          </a:graphicData>
        </a:graphic>
      </p:graphicFrame>
      <p:sp>
        <p:nvSpPr>
          <p:cNvPr id="5" name="TextBox 4">
            <a:extLst>
              <a:ext uri="{FF2B5EF4-FFF2-40B4-BE49-F238E27FC236}">
                <a16:creationId xmlns:a16="http://schemas.microsoft.com/office/drawing/2014/main" id="{680B1E5D-CB93-8B58-8E43-6CB01F2A4735}"/>
              </a:ext>
            </a:extLst>
          </p:cNvPr>
          <p:cNvSpPr txBox="1"/>
          <p:nvPr/>
        </p:nvSpPr>
        <p:spPr>
          <a:xfrm>
            <a:off x="1990780" y="1994674"/>
            <a:ext cx="2304383" cy="1077218"/>
          </a:xfrm>
          <a:prstGeom prst="rect">
            <a:avLst/>
          </a:prstGeom>
          <a:noFill/>
          <a:ln>
            <a:noFill/>
          </a:ln>
        </p:spPr>
        <p:txBody>
          <a:bodyPr wrap="squar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lang="en-GB" sz="1600" b="1" kern="0" dirty="0">
                <a:solidFill>
                  <a:schemeClr val="bg1"/>
                </a:solidFill>
                <a:latin typeface="Calibri"/>
                <a:ea typeface="ヒラギノ角ゴ Pro W3" pitchFamily="-127" charset="-128"/>
              </a:rPr>
              <a:t>Events, %</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600" b="1" kern="0" dirty="0">
                <a:solidFill>
                  <a:schemeClr val="bg1"/>
                </a:solidFill>
                <a:latin typeface="Calibri"/>
                <a:ea typeface="ヒラギノ角ゴ Pro W3" pitchFamily="-127" charset="-128"/>
              </a:rPr>
              <a:t>Median OS, mo</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a:ea typeface="ヒラギノ角ゴ Pro W3" pitchFamily="-127" charset="-128"/>
              </a:rPr>
              <a:t>(95% CI)</a:t>
            </a:r>
          </a:p>
          <a:p>
            <a:pPr marL="0" marR="0" lvl="0" indent="0" algn="r" defTabSz="1219140" rtl="0" eaLnBrk="1" fontAlgn="auto" latinLnBrk="0" hangingPunct="1">
              <a:lnSpc>
                <a:spcPct val="100000"/>
              </a:lnSpc>
              <a:spcBef>
                <a:spcPts val="0"/>
              </a:spcBef>
              <a:spcAft>
                <a:spcPts val="0"/>
              </a:spcAft>
              <a:buClrTx/>
              <a:buSzTx/>
              <a:buFontTx/>
              <a:buNone/>
              <a:tabLst/>
              <a:defRPr/>
            </a:pPr>
            <a:r>
              <a:rPr lang="en-GB" sz="1600" b="1" kern="0" dirty="0">
                <a:solidFill>
                  <a:schemeClr val="bg1"/>
                </a:solidFill>
                <a:latin typeface="Calibri"/>
                <a:ea typeface="ヒラギノ角ゴ Pro W3" pitchFamily="-127" charset="-128"/>
              </a:rPr>
              <a:t>Median f/u, mo </a:t>
            </a:r>
            <a:r>
              <a:rPr kumimoji="0" lang="en-GB" sz="1600" b="1" i="0" u="none" strike="noStrike" kern="0" cap="none" spc="0" normalizeH="0" baseline="0" noProof="0" dirty="0">
                <a:ln>
                  <a:noFill/>
                </a:ln>
                <a:solidFill>
                  <a:schemeClr val="bg1"/>
                </a:solidFill>
                <a:effectLst/>
                <a:uLnTx/>
                <a:uFillTx/>
                <a:latin typeface="Calibri"/>
                <a:ea typeface="ヒラギノ角ゴ Pro W3" pitchFamily="-127" charset="-128"/>
              </a:rPr>
              <a:t>(range)</a:t>
            </a:r>
          </a:p>
        </p:txBody>
      </p:sp>
      <p:sp>
        <p:nvSpPr>
          <p:cNvPr id="8" name="TextBox 7">
            <a:extLst>
              <a:ext uri="{FF2B5EF4-FFF2-40B4-BE49-F238E27FC236}">
                <a16:creationId xmlns:a16="http://schemas.microsoft.com/office/drawing/2014/main" id="{1204D109-A86B-EBAE-7572-A7FD326F4FC7}"/>
              </a:ext>
            </a:extLst>
          </p:cNvPr>
          <p:cNvSpPr txBox="1"/>
          <p:nvPr/>
        </p:nvSpPr>
        <p:spPr bwMode="auto">
          <a:xfrm>
            <a:off x="4149899" y="1514981"/>
            <a:ext cx="1377300" cy="1569660"/>
          </a:xfrm>
          <a:prstGeom prst="rect">
            <a:avLst/>
          </a:prstGeom>
          <a:no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1"/>
                </a:solidFill>
                <a:effectLst/>
                <a:uLnTx/>
                <a:uFillTx/>
                <a:latin typeface="Calibri"/>
                <a:ea typeface="ヒラギノ角ゴ Pro W3" pitchFamily="-127" charset="-128"/>
              </a:rPr>
              <a:t>Atezo + CP/ET</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chemeClr val="accent1"/>
                </a:solidFill>
                <a:latin typeface="Calibri"/>
                <a:ea typeface="ヒラギノ角ゴ Pro W3" pitchFamily="-127" charset="-128"/>
              </a:rPr>
              <a:t>(n = 201)</a:t>
            </a:r>
            <a:endParaRPr kumimoji="0" lang="en-GB" sz="1600" i="0" u="none" strike="noStrike" kern="0" cap="none" spc="0" normalizeH="0" baseline="0" noProof="0" dirty="0">
              <a:ln>
                <a:noFill/>
              </a:ln>
              <a:solidFill>
                <a:schemeClr val="accent1"/>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rgbClr val="000000"/>
                </a:solidFill>
                <a:latin typeface="Calibri"/>
                <a:ea typeface="ヒラギノ角ゴ Pro W3" pitchFamily="-127" charset="-128"/>
              </a:rPr>
              <a:t>159 (79.1)</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12.3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(10.8</a:t>
            </a:r>
            <a:r>
              <a:rPr lang="en-GB" sz="1600" kern="0" dirty="0">
                <a:solidFill>
                  <a:srgbClr val="000000"/>
                </a:solidFill>
                <a:latin typeface="Calibri"/>
                <a:ea typeface="ヒラギノ角ゴ Pro W3" pitchFamily="-127" charset="-128"/>
              </a:rPr>
              <a:t>-15.8)</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59.4 (0-72.6)</a:t>
            </a:r>
          </a:p>
        </p:txBody>
      </p:sp>
      <p:sp>
        <p:nvSpPr>
          <p:cNvPr id="9" name="TextBox 8">
            <a:extLst>
              <a:ext uri="{FF2B5EF4-FFF2-40B4-BE49-F238E27FC236}">
                <a16:creationId xmlns:a16="http://schemas.microsoft.com/office/drawing/2014/main" id="{01BE768A-3F2E-7FE3-7B69-E00AF25F007A}"/>
              </a:ext>
            </a:extLst>
          </p:cNvPr>
          <p:cNvSpPr txBox="1"/>
          <p:nvPr/>
        </p:nvSpPr>
        <p:spPr bwMode="auto">
          <a:xfrm>
            <a:off x="5435676" y="1514981"/>
            <a:ext cx="1250662" cy="1569660"/>
          </a:xfrm>
          <a:prstGeom prst="rect">
            <a:avLst/>
          </a:prstGeom>
          <a:no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3"/>
                </a:solidFill>
                <a:effectLst/>
                <a:uLnTx/>
                <a:uFillTx/>
                <a:latin typeface="Calibri"/>
                <a:ea typeface="ヒラギノ角ゴ Pro W3" pitchFamily="-127" charset="-128"/>
              </a:rPr>
              <a:t>PBO + CP/ET</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chemeClr val="accent3"/>
                </a:solidFill>
                <a:latin typeface="Calibri"/>
                <a:ea typeface="ヒラギノ角ゴ Pro W3" pitchFamily="-127" charset="-128"/>
              </a:rPr>
              <a:t>(n = 202)</a:t>
            </a:r>
            <a:endParaRPr kumimoji="0" lang="en-GB" sz="1600" i="0" u="none" strike="noStrike" kern="0" cap="none" spc="0" normalizeH="0" baseline="0" noProof="0" dirty="0">
              <a:ln>
                <a:noFill/>
              </a:ln>
              <a:solidFill>
                <a:schemeClr val="accent3"/>
              </a:solidFill>
              <a:effectLst/>
              <a:uLnTx/>
              <a:uFillTx/>
              <a:latin typeface="Calibri"/>
              <a:ea typeface="ヒラギノ角ゴ Pro W3" pitchFamily="-127" charset="-128"/>
            </a:endParaRP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rgbClr val="000000"/>
                </a:solidFill>
                <a:latin typeface="Calibri"/>
                <a:ea typeface="ヒラギノ角ゴ Pro W3" pitchFamily="-127" charset="-128"/>
              </a:rPr>
              <a:t>169 (83.7)</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10.3</a:t>
            </a:r>
          </a:p>
          <a:p>
            <a:pPr marL="0" marR="0" lvl="0" indent="0" algn="ctr" defTabSz="1219140" rtl="0" eaLnBrk="1" fontAlgn="auto" latinLnBrk="0" hangingPunct="1">
              <a:lnSpc>
                <a:spcPct val="100000"/>
              </a:lnSpc>
              <a:spcBef>
                <a:spcPts val="0"/>
              </a:spcBef>
              <a:spcAft>
                <a:spcPts val="0"/>
              </a:spcAft>
              <a:buClrTx/>
              <a:buSzTx/>
              <a:buFontTx/>
              <a:buNone/>
              <a:tabLst/>
              <a:defRPr/>
            </a:pPr>
            <a:r>
              <a:rPr lang="en-GB" sz="1600" kern="0" dirty="0">
                <a:solidFill>
                  <a:srgbClr val="000000"/>
                </a:solidFill>
                <a:latin typeface="Calibri"/>
                <a:ea typeface="ヒラギノ角ゴ Pro W3" pitchFamily="-127" charset="-128"/>
              </a:rPr>
              <a:t>(9.3-11.3)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a:ea typeface="ヒラギノ角ゴ Pro W3" pitchFamily="-127" charset="-128"/>
              </a:rPr>
              <a:t>26.4 (0-34.4)</a:t>
            </a:r>
          </a:p>
        </p:txBody>
      </p:sp>
      <p:cxnSp>
        <p:nvCxnSpPr>
          <p:cNvPr id="12" name="Straight Connector 11">
            <a:extLst>
              <a:ext uri="{FF2B5EF4-FFF2-40B4-BE49-F238E27FC236}">
                <a16:creationId xmlns:a16="http://schemas.microsoft.com/office/drawing/2014/main" id="{14DB00A6-FE03-09EF-EF07-35192AFEF0C0}"/>
              </a:ext>
            </a:extLst>
          </p:cNvPr>
          <p:cNvCxnSpPr>
            <a:cxnSpLocks/>
          </p:cNvCxnSpPr>
          <p:nvPr/>
        </p:nvCxnSpPr>
        <p:spPr bwMode="auto">
          <a:xfrm flipV="1">
            <a:off x="1288025" y="2330245"/>
            <a:ext cx="0" cy="289068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B7C711E-1ACD-3DBE-3E61-7643302B4269}"/>
              </a:ext>
            </a:extLst>
          </p:cNvPr>
          <p:cNvCxnSpPr>
            <a:cxnSpLocks/>
          </p:cNvCxnSpPr>
          <p:nvPr/>
        </p:nvCxnSpPr>
        <p:spPr bwMode="auto">
          <a:xfrm>
            <a:off x="5769086" y="4100052"/>
            <a:ext cx="0" cy="1118419"/>
          </a:xfrm>
          <a:prstGeom prst="line">
            <a:avLst/>
          </a:prstGeom>
          <a:noFill/>
          <a:ln w="28575" cap="flat" cmpd="sng" algn="ctr">
            <a:solidFill>
              <a:schemeClr val="bg1"/>
            </a:solidFill>
            <a:prstDash val="sysDot"/>
            <a:round/>
            <a:headEnd type="none" w="med" len="med"/>
            <a:tailEnd type="none" w="med" len="med"/>
          </a:ln>
          <a:effectLst/>
        </p:spPr>
      </p:cxnSp>
      <p:sp>
        <p:nvSpPr>
          <p:cNvPr id="43" name="TextBox 42">
            <a:extLst>
              <a:ext uri="{FF2B5EF4-FFF2-40B4-BE49-F238E27FC236}">
                <a16:creationId xmlns:a16="http://schemas.microsoft.com/office/drawing/2014/main" id="{DCBCB8BE-E234-BC34-A070-45A9D72E802B}"/>
              </a:ext>
            </a:extLst>
          </p:cNvPr>
          <p:cNvSpPr txBox="1"/>
          <p:nvPr/>
        </p:nvSpPr>
        <p:spPr bwMode="auto">
          <a:xfrm>
            <a:off x="4719483" y="3755923"/>
            <a:ext cx="2123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5-yr OS: 12%</a:t>
            </a:r>
          </a:p>
        </p:txBody>
      </p:sp>
      <p:sp>
        <p:nvSpPr>
          <p:cNvPr id="44" name="TextBox 43">
            <a:extLst>
              <a:ext uri="{FF2B5EF4-FFF2-40B4-BE49-F238E27FC236}">
                <a16:creationId xmlns:a16="http://schemas.microsoft.com/office/drawing/2014/main" id="{5D836B89-56B8-A21C-7DC0-F71BFDAB1F9F}"/>
              </a:ext>
            </a:extLst>
          </p:cNvPr>
          <p:cNvSpPr txBox="1"/>
          <p:nvPr/>
        </p:nvSpPr>
        <p:spPr bwMode="auto">
          <a:xfrm>
            <a:off x="1317521" y="5476569"/>
            <a:ext cx="5594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45" name="TextBox 44">
            <a:extLst>
              <a:ext uri="{FF2B5EF4-FFF2-40B4-BE49-F238E27FC236}">
                <a16:creationId xmlns:a16="http://schemas.microsoft.com/office/drawing/2014/main" id="{E67C1701-24A3-5E5B-6FA2-803996577AAE}"/>
              </a:ext>
            </a:extLst>
          </p:cNvPr>
          <p:cNvSpPr txBox="1"/>
          <p:nvPr/>
        </p:nvSpPr>
        <p:spPr bwMode="auto">
          <a:xfrm rot="16200000">
            <a:off x="-739880" y="3630251"/>
            <a:ext cx="294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cxnSp>
        <p:nvCxnSpPr>
          <p:cNvPr id="47" name="Straight Connector 46">
            <a:extLst>
              <a:ext uri="{FF2B5EF4-FFF2-40B4-BE49-F238E27FC236}">
                <a16:creationId xmlns:a16="http://schemas.microsoft.com/office/drawing/2014/main" id="{531052E9-6591-FB46-CAC5-0D9BB15167E2}"/>
              </a:ext>
            </a:extLst>
          </p:cNvPr>
          <p:cNvCxnSpPr>
            <a:cxnSpLocks/>
          </p:cNvCxnSpPr>
          <p:nvPr/>
        </p:nvCxnSpPr>
        <p:spPr bwMode="auto">
          <a:xfrm flipH="1">
            <a:off x="1219199" y="23499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7E46363-E689-EA84-8C4D-774B1E99C88F}"/>
              </a:ext>
            </a:extLst>
          </p:cNvPr>
          <p:cNvCxnSpPr>
            <a:cxnSpLocks/>
          </p:cNvCxnSpPr>
          <p:nvPr/>
        </p:nvCxnSpPr>
        <p:spPr bwMode="auto">
          <a:xfrm flipH="1">
            <a:off x="1219199" y="29231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56B64D9-ED99-C417-0F4F-0D65C24F4259}"/>
              </a:ext>
            </a:extLst>
          </p:cNvPr>
          <p:cNvCxnSpPr>
            <a:cxnSpLocks/>
          </p:cNvCxnSpPr>
          <p:nvPr/>
        </p:nvCxnSpPr>
        <p:spPr bwMode="auto">
          <a:xfrm flipH="1">
            <a:off x="1219199" y="3496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E0C66AE-822B-67EF-8705-0B889E0D2E2D}"/>
              </a:ext>
            </a:extLst>
          </p:cNvPr>
          <p:cNvCxnSpPr>
            <a:cxnSpLocks/>
          </p:cNvCxnSpPr>
          <p:nvPr/>
        </p:nvCxnSpPr>
        <p:spPr bwMode="auto">
          <a:xfrm flipH="1">
            <a:off x="1219199" y="40695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2373985-D472-DC47-7BAB-451421C89370}"/>
              </a:ext>
            </a:extLst>
          </p:cNvPr>
          <p:cNvCxnSpPr>
            <a:cxnSpLocks/>
          </p:cNvCxnSpPr>
          <p:nvPr/>
        </p:nvCxnSpPr>
        <p:spPr bwMode="auto">
          <a:xfrm flipH="1">
            <a:off x="1219199" y="4642794"/>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85" name="Group 84">
            <a:extLst>
              <a:ext uri="{FF2B5EF4-FFF2-40B4-BE49-F238E27FC236}">
                <a16:creationId xmlns:a16="http://schemas.microsoft.com/office/drawing/2014/main" id="{B53FAE93-93EC-203B-6252-2F704E89EC54}"/>
              </a:ext>
            </a:extLst>
          </p:cNvPr>
          <p:cNvGrpSpPr/>
          <p:nvPr/>
        </p:nvGrpSpPr>
        <p:grpSpPr>
          <a:xfrm>
            <a:off x="1219199" y="5197393"/>
            <a:ext cx="5692878" cy="77704"/>
            <a:chOff x="1474839" y="5220929"/>
            <a:chExt cx="5368413" cy="64008"/>
          </a:xfrm>
        </p:grpSpPr>
        <p:cxnSp>
          <p:nvCxnSpPr>
            <p:cNvPr id="10" name="Straight Connector 9">
              <a:extLst>
                <a:ext uri="{FF2B5EF4-FFF2-40B4-BE49-F238E27FC236}">
                  <a16:creationId xmlns:a16="http://schemas.microsoft.com/office/drawing/2014/main" id="{5440C3B4-8B27-3DA0-6A87-946296772658}"/>
                </a:ext>
              </a:extLst>
            </p:cNvPr>
            <p:cNvCxnSpPr/>
            <p:nvPr/>
          </p:nvCxnSpPr>
          <p:spPr bwMode="auto">
            <a:xfrm>
              <a:off x="1543665" y="5220929"/>
              <a:ext cx="529958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AC95221-792C-5F42-649F-4FC31862C2F7}"/>
                </a:ext>
              </a:extLst>
            </p:cNvPr>
            <p:cNvCxnSpPr>
              <a:cxnSpLocks/>
            </p:cNvCxnSpPr>
            <p:nvPr/>
          </p:nvCxnSpPr>
          <p:spPr bwMode="auto">
            <a:xfrm>
              <a:off x="1543665"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0CD5CD9-93EC-2824-8CB0-48F20F8FDE9D}"/>
                </a:ext>
              </a:extLst>
            </p:cNvPr>
            <p:cNvCxnSpPr>
              <a:cxnSpLocks/>
            </p:cNvCxnSpPr>
            <p:nvPr/>
          </p:nvCxnSpPr>
          <p:spPr bwMode="auto">
            <a:xfrm>
              <a:off x="1755059"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296D3C8-2B25-DAA7-3E6B-91FEFF5521D1}"/>
                </a:ext>
              </a:extLst>
            </p:cNvPr>
            <p:cNvCxnSpPr>
              <a:cxnSpLocks/>
            </p:cNvCxnSpPr>
            <p:nvPr/>
          </p:nvCxnSpPr>
          <p:spPr bwMode="auto">
            <a:xfrm>
              <a:off x="1966453"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4EEAAC4-D5B3-13C9-23FD-0F42426DAC58}"/>
                </a:ext>
              </a:extLst>
            </p:cNvPr>
            <p:cNvCxnSpPr>
              <a:cxnSpLocks/>
            </p:cNvCxnSpPr>
            <p:nvPr/>
          </p:nvCxnSpPr>
          <p:spPr bwMode="auto">
            <a:xfrm>
              <a:off x="2177847"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64B8881-C94E-C339-EDB5-FF9E5B3B3E68}"/>
                </a:ext>
              </a:extLst>
            </p:cNvPr>
            <p:cNvCxnSpPr>
              <a:cxnSpLocks/>
            </p:cNvCxnSpPr>
            <p:nvPr/>
          </p:nvCxnSpPr>
          <p:spPr bwMode="auto">
            <a:xfrm>
              <a:off x="2389241"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528D047-6602-571A-ED59-6B8B81FD3F4F}"/>
                </a:ext>
              </a:extLst>
            </p:cNvPr>
            <p:cNvCxnSpPr>
              <a:cxnSpLocks/>
            </p:cNvCxnSpPr>
            <p:nvPr/>
          </p:nvCxnSpPr>
          <p:spPr bwMode="auto">
            <a:xfrm>
              <a:off x="2600635"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54C199E-119E-4BD1-63B2-1B8E621FF9BE}"/>
                </a:ext>
              </a:extLst>
            </p:cNvPr>
            <p:cNvCxnSpPr>
              <a:cxnSpLocks/>
            </p:cNvCxnSpPr>
            <p:nvPr/>
          </p:nvCxnSpPr>
          <p:spPr bwMode="auto">
            <a:xfrm>
              <a:off x="2812029"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E7D07F2-4BF6-1A83-B2AF-FCC6D4486995}"/>
                </a:ext>
              </a:extLst>
            </p:cNvPr>
            <p:cNvCxnSpPr>
              <a:cxnSpLocks/>
            </p:cNvCxnSpPr>
            <p:nvPr/>
          </p:nvCxnSpPr>
          <p:spPr bwMode="auto">
            <a:xfrm>
              <a:off x="3023423"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3A328AD-020C-3FF9-8468-B00C0B4714D5}"/>
                </a:ext>
              </a:extLst>
            </p:cNvPr>
            <p:cNvCxnSpPr>
              <a:cxnSpLocks/>
            </p:cNvCxnSpPr>
            <p:nvPr/>
          </p:nvCxnSpPr>
          <p:spPr bwMode="auto">
            <a:xfrm>
              <a:off x="3234817"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313D1E5-83DB-07CA-73E2-7B941F5A7B5D}"/>
                </a:ext>
              </a:extLst>
            </p:cNvPr>
            <p:cNvCxnSpPr>
              <a:cxnSpLocks/>
            </p:cNvCxnSpPr>
            <p:nvPr/>
          </p:nvCxnSpPr>
          <p:spPr bwMode="auto">
            <a:xfrm>
              <a:off x="3446211"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EAB1EAA-276A-5488-EA3A-961EB335B299}"/>
                </a:ext>
              </a:extLst>
            </p:cNvPr>
            <p:cNvCxnSpPr>
              <a:cxnSpLocks/>
            </p:cNvCxnSpPr>
            <p:nvPr/>
          </p:nvCxnSpPr>
          <p:spPr bwMode="auto">
            <a:xfrm>
              <a:off x="3657605"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5AEDAFB-5098-4544-8825-332E0245ACBE}"/>
                </a:ext>
              </a:extLst>
            </p:cNvPr>
            <p:cNvCxnSpPr>
              <a:cxnSpLocks/>
            </p:cNvCxnSpPr>
            <p:nvPr/>
          </p:nvCxnSpPr>
          <p:spPr bwMode="auto">
            <a:xfrm>
              <a:off x="3868999"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5B6AAD0-5DCB-4D29-3D98-353418C94796}"/>
                </a:ext>
              </a:extLst>
            </p:cNvPr>
            <p:cNvCxnSpPr>
              <a:cxnSpLocks/>
            </p:cNvCxnSpPr>
            <p:nvPr/>
          </p:nvCxnSpPr>
          <p:spPr bwMode="auto">
            <a:xfrm>
              <a:off x="4080393"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360AFCE-FF40-10D9-2420-68EE84371D08}"/>
                </a:ext>
              </a:extLst>
            </p:cNvPr>
            <p:cNvCxnSpPr>
              <a:cxnSpLocks/>
            </p:cNvCxnSpPr>
            <p:nvPr/>
          </p:nvCxnSpPr>
          <p:spPr bwMode="auto">
            <a:xfrm>
              <a:off x="4291787"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F66E4F5-D12E-469F-F531-0E6628445F2B}"/>
                </a:ext>
              </a:extLst>
            </p:cNvPr>
            <p:cNvCxnSpPr>
              <a:cxnSpLocks/>
            </p:cNvCxnSpPr>
            <p:nvPr/>
          </p:nvCxnSpPr>
          <p:spPr bwMode="auto">
            <a:xfrm>
              <a:off x="4503181"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02295A8-6A2D-7B21-AEF6-132B03162A94}"/>
                </a:ext>
              </a:extLst>
            </p:cNvPr>
            <p:cNvCxnSpPr>
              <a:cxnSpLocks/>
            </p:cNvCxnSpPr>
            <p:nvPr/>
          </p:nvCxnSpPr>
          <p:spPr bwMode="auto">
            <a:xfrm>
              <a:off x="4714575"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B813F6D-7976-96A6-ABF4-F4719274FC91}"/>
                </a:ext>
              </a:extLst>
            </p:cNvPr>
            <p:cNvCxnSpPr>
              <a:cxnSpLocks/>
            </p:cNvCxnSpPr>
            <p:nvPr/>
          </p:nvCxnSpPr>
          <p:spPr bwMode="auto">
            <a:xfrm>
              <a:off x="4925969"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BA8CEF7-D15D-F51D-52AD-1EFF961CE711}"/>
                </a:ext>
              </a:extLst>
            </p:cNvPr>
            <p:cNvCxnSpPr>
              <a:cxnSpLocks/>
            </p:cNvCxnSpPr>
            <p:nvPr/>
          </p:nvCxnSpPr>
          <p:spPr bwMode="auto">
            <a:xfrm>
              <a:off x="5137363"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7646F28-CC6D-1927-6F23-E4917DBC5698}"/>
                </a:ext>
              </a:extLst>
            </p:cNvPr>
            <p:cNvCxnSpPr>
              <a:cxnSpLocks/>
            </p:cNvCxnSpPr>
            <p:nvPr/>
          </p:nvCxnSpPr>
          <p:spPr bwMode="auto">
            <a:xfrm>
              <a:off x="5348757"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3BBA7A3-DC94-2832-65FB-AEA62088974F}"/>
                </a:ext>
              </a:extLst>
            </p:cNvPr>
            <p:cNvCxnSpPr>
              <a:cxnSpLocks/>
            </p:cNvCxnSpPr>
            <p:nvPr/>
          </p:nvCxnSpPr>
          <p:spPr bwMode="auto">
            <a:xfrm>
              <a:off x="5560151"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2687AC1-7329-8378-73AC-718AB9F9F98F}"/>
                </a:ext>
              </a:extLst>
            </p:cNvPr>
            <p:cNvCxnSpPr>
              <a:cxnSpLocks/>
            </p:cNvCxnSpPr>
            <p:nvPr/>
          </p:nvCxnSpPr>
          <p:spPr bwMode="auto">
            <a:xfrm>
              <a:off x="5769087"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44A236E-0B31-456A-3A93-35DAE574A5A4}"/>
                </a:ext>
              </a:extLst>
            </p:cNvPr>
            <p:cNvCxnSpPr>
              <a:cxnSpLocks/>
            </p:cNvCxnSpPr>
            <p:nvPr/>
          </p:nvCxnSpPr>
          <p:spPr bwMode="auto">
            <a:xfrm>
              <a:off x="5982939"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A96EBA2-E80B-2DAB-B4E6-204B5E0BD0BB}"/>
                </a:ext>
              </a:extLst>
            </p:cNvPr>
            <p:cNvCxnSpPr>
              <a:cxnSpLocks/>
            </p:cNvCxnSpPr>
            <p:nvPr/>
          </p:nvCxnSpPr>
          <p:spPr bwMode="auto">
            <a:xfrm>
              <a:off x="6194333"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3334124-F71C-C2A1-EC26-D78CF95C5E3E}"/>
                </a:ext>
              </a:extLst>
            </p:cNvPr>
            <p:cNvCxnSpPr>
              <a:cxnSpLocks/>
            </p:cNvCxnSpPr>
            <p:nvPr/>
          </p:nvCxnSpPr>
          <p:spPr bwMode="auto">
            <a:xfrm>
              <a:off x="6828504"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BC8DDC7-329C-3551-6315-3338E017E2F9}"/>
                </a:ext>
              </a:extLst>
            </p:cNvPr>
            <p:cNvCxnSpPr>
              <a:cxnSpLocks/>
            </p:cNvCxnSpPr>
            <p:nvPr/>
          </p:nvCxnSpPr>
          <p:spPr bwMode="auto">
            <a:xfrm>
              <a:off x="6405727"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6C54472-D343-844F-2288-B1D26AF02E79}"/>
                </a:ext>
              </a:extLst>
            </p:cNvPr>
            <p:cNvCxnSpPr>
              <a:cxnSpLocks/>
            </p:cNvCxnSpPr>
            <p:nvPr/>
          </p:nvCxnSpPr>
          <p:spPr bwMode="auto">
            <a:xfrm>
              <a:off x="6617121" y="52209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02C1324-D005-A43C-97E5-350B6FE406B6}"/>
                </a:ext>
              </a:extLst>
            </p:cNvPr>
            <p:cNvCxnSpPr>
              <a:cxnSpLocks/>
            </p:cNvCxnSpPr>
            <p:nvPr/>
          </p:nvCxnSpPr>
          <p:spPr bwMode="auto">
            <a:xfrm flipH="1">
              <a:off x="1474839" y="5224112"/>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5439AB0F-6946-D8F8-068B-7A38CBB15B39}"/>
              </a:ext>
            </a:extLst>
          </p:cNvPr>
          <p:cNvSpPr txBox="1"/>
          <p:nvPr/>
        </p:nvSpPr>
        <p:spPr bwMode="auto">
          <a:xfrm>
            <a:off x="624347" y="2163097"/>
            <a:ext cx="658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797987A4-845E-FA79-9BCC-FD42F998EC87}"/>
              </a:ext>
            </a:extLst>
          </p:cNvPr>
          <p:cNvSpPr txBox="1"/>
          <p:nvPr/>
        </p:nvSpPr>
        <p:spPr bwMode="auto">
          <a:xfrm>
            <a:off x="624347" y="2736318"/>
            <a:ext cx="658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D71618DA-3C86-682C-0B6A-6A93863C628C}"/>
              </a:ext>
            </a:extLst>
          </p:cNvPr>
          <p:cNvSpPr txBox="1"/>
          <p:nvPr/>
        </p:nvSpPr>
        <p:spPr bwMode="auto">
          <a:xfrm>
            <a:off x="624347" y="3309539"/>
            <a:ext cx="658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6" name="TextBox 55">
            <a:extLst>
              <a:ext uri="{FF2B5EF4-FFF2-40B4-BE49-F238E27FC236}">
                <a16:creationId xmlns:a16="http://schemas.microsoft.com/office/drawing/2014/main" id="{1D60D100-FD83-C639-6AC1-AE04819008BC}"/>
              </a:ext>
            </a:extLst>
          </p:cNvPr>
          <p:cNvSpPr txBox="1"/>
          <p:nvPr/>
        </p:nvSpPr>
        <p:spPr bwMode="auto">
          <a:xfrm>
            <a:off x="624347" y="3882760"/>
            <a:ext cx="658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23D8A3D7-A69F-2715-AA3F-90A20DF1EC34}"/>
              </a:ext>
            </a:extLst>
          </p:cNvPr>
          <p:cNvSpPr txBox="1"/>
          <p:nvPr/>
        </p:nvSpPr>
        <p:spPr bwMode="auto">
          <a:xfrm>
            <a:off x="624347" y="4455981"/>
            <a:ext cx="658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5785B79D-4B32-D0B8-8D5A-9EF7E7726F67}"/>
              </a:ext>
            </a:extLst>
          </p:cNvPr>
          <p:cNvSpPr txBox="1"/>
          <p:nvPr/>
        </p:nvSpPr>
        <p:spPr bwMode="auto">
          <a:xfrm>
            <a:off x="825908" y="5029200"/>
            <a:ext cx="457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CD015A5C-5024-DD63-4FF2-B04C95506436}"/>
              </a:ext>
            </a:extLst>
          </p:cNvPr>
          <p:cNvSpPr txBox="1"/>
          <p:nvPr/>
        </p:nvSpPr>
        <p:spPr bwMode="auto">
          <a:xfrm>
            <a:off x="6666268"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60" name="TextBox 59">
            <a:extLst>
              <a:ext uri="{FF2B5EF4-FFF2-40B4-BE49-F238E27FC236}">
                <a16:creationId xmlns:a16="http://schemas.microsoft.com/office/drawing/2014/main" id="{A2EA4A3A-FB04-C401-9C25-9AF05CA0C4FD}"/>
              </a:ext>
            </a:extLst>
          </p:cNvPr>
          <p:cNvSpPr txBox="1"/>
          <p:nvPr/>
        </p:nvSpPr>
        <p:spPr bwMode="auto">
          <a:xfrm>
            <a:off x="1066797"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48BB4D8A-439D-3420-B067-40EB56B2B19B}"/>
              </a:ext>
            </a:extLst>
          </p:cNvPr>
          <p:cNvSpPr txBox="1"/>
          <p:nvPr/>
        </p:nvSpPr>
        <p:spPr bwMode="auto">
          <a:xfrm>
            <a:off x="1290776"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62" name="TextBox 61">
            <a:extLst>
              <a:ext uri="{FF2B5EF4-FFF2-40B4-BE49-F238E27FC236}">
                <a16:creationId xmlns:a16="http://schemas.microsoft.com/office/drawing/2014/main" id="{7AEB3959-53BE-BE7E-E004-729B7AF629E4}"/>
              </a:ext>
            </a:extLst>
          </p:cNvPr>
          <p:cNvSpPr txBox="1"/>
          <p:nvPr/>
        </p:nvSpPr>
        <p:spPr bwMode="auto">
          <a:xfrm>
            <a:off x="1514755"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3" name="TextBox 62">
            <a:extLst>
              <a:ext uri="{FF2B5EF4-FFF2-40B4-BE49-F238E27FC236}">
                <a16:creationId xmlns:a16="http://schemas.microsoft.com/office/drawing/2014/main" id="{9E612FA7-25B8-A7FD-181B-A3B48FD7AA28}"/>
              </a:ext>
            </a:extLst>
          </p:cNvPr>
          <p:cNvSpPr txBox="1"/>
          <p:nvPr/>
        </p:nvSpPr>
        <p:spPr bwMode="auto">
          <a:xfrm>
            <a:off x="1738734"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4" name="TextBox 63">
            <a:extLst>
              <a:ext uri="{FF2B5EF4-FFF2-40B4-BE49-F238E27FC236}">
                <a16:creationId xmlns:a16="http://schemas.microsoft.com/office/drawing/2014/main" id="{54C8D839-DC90-794C-A608-EB0A5AC8A15D}"/>
              </a:ext>
            </a:extLst>
          </p:cNvPr>
          <p:cNvSpPr txBox="1"/>
          <p:nvPr/>
        </p:nvSpPr>
        <p:spPr bwMode="auto">
          <a:xfrm>
            <a:off x="1962713"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5" name="TextBox 64">
            <a:extLst>
              <a:ext uri="{FF2B5EF4-FFF2-40B4-BE49-F238E27FC236}">
                <a16:creationId xmlns:a16="http://schemas.microsoft.com/office/drawing/2014/main" id="{5EE49393-D577-FB32-6E78-1A08F72A60A2}"/>
              </a:ext>
            </a:extLst>
          </p:cNvPr>
          <p:cNvSpPr txBox="1"/>
          <p:nvPr/>
        </p:nvSpPr>
        <p:spPr bwMode="auto">
          <a:xfrm>
            <a:off x="2186692"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6" name="TextBox 65">
            <a:extLst>
              <a:ext uri="{FF2B5EF4-FFF2-40B4-BE49-F238E27FC236}">
                <a16:creationId xmlns:a16="http://schemas.microsoft.com/office/drawing/2014/main" id="{DF3FB9FD-691E-2855-53C4-DD20FE8A0F31}"/>
              </a:ext>
            </a:extLst>
          </p:cNvPr>
          <p:cNvSpPr txBox="1"/>
          <p:nvPr/>
        </p:nvSpPr>
        <p:spPr bwMode="auto">
          <a:xfrm>
            <a:off x="2410671"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7" name="TextBox 66">
            <a:extLst>
              <a:ext uri="{FF2B5EF4-FFF2-40B4-BE49-F238E27FC236}">
                <a16:creationId xmlns:a16="http://schemas.microsoft.com/office/drawing/2014/main" id="{E95EC7B7-5DA0-C024-AD05-CCABD3A5301F}"/>
              </a:ext>
            </a:extLst>
          </p:cNvPr>
          <p:cNvSpPr txBox="1"/>
          <p:nvPr/>
        </p:nvSpPr>
        <p:spPr bwMode="auto">
          <a:xfrm>
            <a:off x="2634650"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68" name="TextBox 67">
            <a:extLst>
              <a:ext uri="{FF2B5EF4-FFF2-40B4-BE49-F238E27FC236}">
                <a16:creationId xmlns:a16="http://schemas.microsoft.com/office/drawing/2014/main" id="{BF18E211-2A28-0514-AFFD-343D954614B3}"/>
              </a:ext>
            </a:extLst>
          </p:cNvPr>
          <p:cNvSpPr txBox="1"/>
          <p:nvPr/>
        </p:nvSpPr>
        <p:spPr bwMode="auto">
          <a:xfrm>
            <a:off x="2858629"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9" name="TextBox 68">
            <a:extLst>
              <a:ext uri="{FF2B5EF4-FFF2-40B4-BE49-F238E27FC236}">
                <a16:creationId xmlns:a16="http://schemas.microsoft.com/office/drawing/2014/main" id="{F05EC4C9-9711-ACEA-6C33-5AD6FB871463}"/>
              </a:ext>
            </a:extLst>
          </p:cNvPr>
          <p:cNvSpPr txBox="1"/>
          <p:nvPr/>
        </p:nvSpPr>
        <p:spPr bwMode="auto">
          <a:xfrm>
            <a:off x="3082608"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70" name="TextBox 69">
            <a:extLst>
              <a:ext uri="{FF2B5EF4-FFF2-40B4-BE49-F238E27FC236}">
                <a16:creationId xmlns:a16="http://schemas.microsoft.com/office/drawing/2014/main" id="{58A4565B-D701-711F-8101-5C1AF27914C2}"/>
              </a:ext>
            </a:extLst>
          </p:cNvPr>
          <p:cNvSpPr txBox="1"/>
          <p:nvPr/>
        </p:nvSpPr>
        <p:spPr bwMode="auto">
          <a:xfrm>
            <a:off x="3306587"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1" name="TextBox 70">
            <a:extLst>
              <a:ext uri="{FF2B5EF4-FFF2-40B4-BE49-F238E27FC236}">
                <a16:creationId xmlns:a16="http://schemas.microsoft.com/office/drawing/2014/main" id="{DA5DA5C2-E54C-EAD5-B8B6-1AC0E9E1FD7D}"/>
              </a:ext>
            </a:extLst>
          </p:cNvPr>
          <p:cNvSpPr txBox="1"/>
          <p:nvPr/>
        </p:nvSpPr>
        <p:spPr bwMode="auto">
          <a:xfrm>
            <a:off x="3530566"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72" name="TextBox 71">
            <a:extLst>
              <a:ext uri="{FF2B5EF4-FFF2-40B4-BE49-F238E27FC236}">
                <a16:creationId xmlns:a16="http://schemas.microsoft.com/office/drawing/2014/main" id="{2573E45D-6C91-6C6D-F0E1-73511ACD85BD}"/>
              </a:ext>
            </a:extLst>
          </p:cNvPr>
          <p:cNvSpPr txBox="1"/>
          <p:nvPr/>
        </p:nvSpPr>
        <p:spPr bwMode="auto">
          <a:xfrm>
            <a:off x="3754545"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73" name="TextBox 72">
            <a:extLst>
              <a:ext uri="{FF2B5EF4-FFF2-40B4-BE49-F238E27FC236}">
                <a16:creationId xmlns:a16="http://schemas.microsoft.com/office/drawing/2014/main" id="{4739B63F-6681-17DC-3DF9-0B36B0C7F89E}"/>
              </a:ext>
            </a:extLst>
          </p:cNvPr>
          <p:cNvSpPr txBox="1"/>
          <p:nvPr/>
        </p:nvSpPr>
        <p:spPr bwMode="auto">
          <a:xfrm>
            <a:off x="3978524"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74" name="TextBox 73">
            <a:extLst>
              <a:ext uri="{FF2B5EF4-FFF2-40B4-BE49-F238E27FC236}">
                <a16:creationId xmlns:a16="http://schemas.microsoft.com/office/drawing/2014/main" id="{56B5BEE3-6F1E-E2DC-B825-A3A1AE409A93}"/>
              </a:ext>
            </a:extLst>
          </p:cNvPr>
          <p:cNvSpPr txBox="1"/>
          <p:nvPr/>
        </p:nvSpPr>
        <p:spPr bwMode="auto">
          <a:xfrm>
            <a:off x="4202503"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75" name="TextBox 74">
            <a:extLst>
              <a:ext uri="{FF2B5EF4-FFF2-40B4-BE49-F238E27FC236}">
                <a16:creationId xmlns:a16="http://schemas.microsoft.com/office/drawing/2014/main" id="{72A5EB05-50F3-2B6C-CBCA-EFD0BB1EB1E7}"/>
              </a:ext>
            </a:extLst>
          </p:cNvPr>
          <p:cNvSpPr txBox="1"/>
          <p:nvPr/>
        </p:nvSpPr>
        <p:spPr bwMode="auto">
          <a:xfrm>
            <a:off x="4426482"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76" name="TextBox 75">
            <a:extLst>
              <a:ext uri="{FF2B5EF4-FFF2-40B4-BE49-F238E27FC236}">
                <a16:creationId xmlns:a16="http://schemas.microsoft.com/office/drawing/2014/main" id="{586F2CAE-256F-C0A9-6139-0172F60E8BC3}"/>
              </a:ext>
            </a:extLst>
          </p:cNvPr>
          <p:cNvSpPr txBox="1"/>
          <p:nvPr/>
        </p:nvSpPr>
        <p:spPr bwMode="auto">
          <a:xfrm>
            <a:off x="4650461"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77" name="TextBox 76">
            <a:extLst>
              <a:ext uri="{FF2B5EF4-FFF2-40B4-BE49-F238E27FC236}">
                <a16:creationId xmlns:a16="http://schemas.microsoft.com/office/drawing/2014/main" id="{83037640-D199-3A16-1B23-5D6506ABC751}"/>
              </a:ext>
            </a:extLst>
          </p:cNvPr>
          <p:cNvSpPr txBox="1"/>
          <p:nvPr/>
        </p:nvSpPr>
        <p:spPr bwMode="auto">
          <a:xfrm>
            <a:off x="4874440"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78" name="TextBox 77">
            <a:extLst>
              <a:ext uri="{FF2B5EF4-FFF2-40B4-BE49-F238E27FC236}">
                <a16:creationId xmlns:a16="http://schemas.microsoft.com/office/drawing/2014/main" id="{56EAA7E9-FC73-0899-01E9-96B7BDA50177}"/>
              </a:ext>
            </a:extLst>
          </p:cNvPr>
          <p:cNvSpPr txBox="1"/>
          <p:nvPr/>
        </p:nvSpPr>
        <p:spPr bwMode="auto">
          <a:xfrm>
            <a:off x="5098419"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79" name="TextBox 78">
            <a:extLst>
              <a:ext uri="{FF2B5EF4-FFF2-40B4-BE49-F238E27FC236}">
                <a16:creationId xmlns:a16="http://schemas.microsoft.com/office/drawing/2014/main" id="{7E064BAF-A213-642E-C07B-834A9F645EDE}"/>
              </a:ext>
            </a:extLst>
          </p:cNvPr>
          <p:cNvSpPr txBox="1"/>
          <p:nvPr/>
        </p:nvSpPr>
        <p:spPr bwMode="auto">
          <a:xfrm>
            <a:off x="5322398"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57</a:t>
            </a:r>
          </a:p>
        </p:txBody>
      </p:sp>
      <p:sp>
        <p:nvSpPr>
          <p:cNvPr id="80" name="TextBox 79">
            <a:extLst>
              <a:ext uri="{FF2B5EF4-FFF2-40B4-BE49-F238E27FC236}">
                <a16:creationId xmlns:a16="http://schemas.microsoft.com/office/drawing/2014/main" id="{E1408FD7-9CB2-D0A0-3B34-C8C6E03AFA4B}"/>
              </a:ext>
            </a:extLst>
          </p:cNvPr>
          <p:cNvSpPr txBox="1"/>
          <p:nvPr/>
        </p:nvSpPr>
        <p:spPr bwMode="auto">
          <a:xfrm>
            <a:off x="5546377"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313B4D5A-B3A0-282E-21CB-FBAA07BCEB2E}"/>
              </a:ext>
            </a:extLst>
          </p:cNvPr>
          <p:cNvSpPr txBox="1"/>
          <p:nvPr/>
        </p:nvSpPr>
        <p:spPr bwMode="auto">
          <a:xfrm>
            <a:off x="5770356"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63</a:t>
            </a:r>
          </a:p>
        </p:txBody>
      </p:sp>
      <p:sp>
        <p:nvSpPr>
          <p:cNvPr id="82" name="TextBox 81">
            <a:extLst>
              <a:ext uri="{FF2B5EF4-FFF2-40B4-BE49-F238E27FC236}">
                <a16:creationId xmlns:a16="http://schemas.microsoft.com/office/drawing/2014/main" id="{410220BE-07CA-3FA0-0C08-C4033AE1055B}"/>
              </a:ext>
            </a:extLst>
          </p:cNvPr>
          <p:cNvSpPr txBox="1"/>
          <p:nvPr/>
        </p:nvSpPr>
        <p:spPr bwMode="auto">
          <a:xfrm>
            <a:off x="5994335"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83" name="TextBox 82">
            <a:extLst>
              <a:ext uri="{FF2B5EF4-FFF2-40B4-BE49-F238E27FC236}">
                <a16:creationId xmlns:a16="http://schemas.microsoft.com/office/drawing/2014/main" id="{A7342B84-B70B-2199-D259-E13BCBB0124E}"/>
              </a:ext>
            </a:extLst>
          </p:cNvPr>
          <p:cNvSpPr txBox="1"/>
          <p:nvPr/>
        </p:nvSpPr>
        <p:spPr bwMode="auto">
          <a:xfrm>
            <a:off x="6218314"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69</a:t>
            </a:r>
          </a:p>
        </p:txBody>
      </p:sp>
      <p:sp>
        <p:nvSpPr>
          <p:cNvPr id="84" name="TextBox 83">
            <a:extLst>
              <a:ext uri="{FF2B5EF4-FFF2-40B4-BE49-F238E27FC236}">
                <a16:creationId xmlns:a16="http://schemas.microsoft.com/office/drawing/2014/main" id="{D12FFA7E-F5FA-FC2A-C22E-46D9DB0AF114}"/>
              </a:ext>
            </a:extLst>
          </p:cNvPr>
          <p:cNvSpPr txBox="1"/>
          <p:nvPr/>
        </p:nvSpPr>
        <p:spPr bwMode="auto">
          <a:xfrm>
            <a:off x="6442293" y="5214690"/>
            <a:ext cx="452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86" name="TextBox 85">
            <a:extLst>
              <a:ext uri="{FF2B5EF4-FFF2-40B4-BE49-F238E27FC236}">
                <a16:creationId xmlns:a16="http://schemas.microsoft.com/office/drawing/2014/main" id="{82FBB73F-FB4B-7926-C3F8-A1AF382C8C0A}"/>
              </a:ext>
            </a:extLst>
          </p:cNvPr>
          <p:cNvSpPr txBox="1"/>
          <p:nvPr/>
        </p:nvSpPr>
        <p:spPr bwMode="auto">
          <a:xfrm>
            <a:off x="0" y="5431398"/>
            <a:ext cx="11884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Atezo + CP/ET</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Placebo + CP/ET</a:t>
            </a:r>
          </a:p>
        </p:txBody>
      </p:sp>
      <p:sp>
        <p:nvSpPr>
          <p:cNvPr id="87" name="TextBox 86">
            <a:extLst>
              <a:ext uri="{FF2B5EF4-FFF2-40B4-BE49-F238E27FC236}">
                <a16:creationId xmlns:a16="http://schemas.microsoft.com/office/drawing/2014/main" id="{159390BD-5BF4-3DD9-72E2-C461CC971275}"/>
              </a:ext>
            </a:extLst>
          </p:cNvPr>
          <p:cNvSpPr txBox="1"/>
          <p:nvPr/>
        </p:nvSpPr>
        <p:spPr bwMode="auto">
          <a:xfrm>
            <a:off x="1066800"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202</a:t>
            </a:r>
            <a:endParaRPr lang="en-US" sz="1200"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30A2B609-1665-E893-AF6F-65BF577F3BCD}"/>
              </a:ext>
            </a:extLst>
          </p:cNvPr>
          <p:cNvSpPr txBox="1"/>
          <p:nvPr/>
        </p:nvSpPr>
        <p:spPr bwMode="auto">
          <a:xfrm>
            <a:off x="1291303"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186</a:t>
            </a:r>
            <a:endParaRPr lang="en-US" sz="1200"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D209B36C-C903-DD58-95A0-CA65DFC61293}"/>
              </a:ext>
            </a:extLst>
          </p:cNvPr>
          <p:cNvSpPr txBox="1"/>
          <p:nvPr/>
        </p:nvSpPr>
        <p:spPr bwMode="auto">
          <a:xfrm>
            <a:off x="1515806"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160</a:t>
            </a:r>
          </a:p>
        </p:txBody>
      </p:sp>
      <p:sp>
        <p:nvSpPr>
          <p:cNvPr id="90" name="TextBox 89">
            <a:extLst>
              <a:ext uri="{FF2B5EF4-FFF2-40B4-BE49-F238E27FC236}">
                <a16:creationId xmlns:a16="http://schemas.microsoft.com/office/drawing/2014/main" id="{BF3A0B60-DD4B-C873-252D-375AB8A468D3}"/>
              </a:ext>
            </a:extLst>
          </p:cNvPr>
          <p:cNvSpPr txBox="1"/>
          <p:nvPr/>
        </p:nvSpPr>
        <p:spPr bwMode="auto">
          <a:xfrm>
            <a:off x="1740309"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114</a:t>
            </a:r>
          </a:p>
        </p:txBody>
      </p:sp>
      <p:sp>
        <p:nvSpPr>
          <p:cNvPr id="91" name="TextBox 90">
            <a:extLst>
              <a:ext uri="{FF2B5EF4-FFF2-40B4-BE49-F238E27FC236}">
                <a16:creationId xmlns:a16="http://schemas.microsoft.com/office/drawing/2014/main" id="{47E7ECE3-3941-05C4-FC07-53A9AD86C884}"/>
              </a:ext>
            </a:extLst>
          </p:cNvPr>
          <p:cNvSpPr txBox="1"/>
          <p:nvPr/>
        </p:nvSpPr>
        <p:spPr bwMode="auto">
          <a:xfrm>
            <a:off x="1964812"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74</a:t>
            </a:r>
          </a:p>
        </p:txBody>
      </p:sp>
      <p:sp>
        <p:nvSpPr>
          <p:cNvPr id="92" name="TextBox 91">
            <a:extLst>
              <a:ext uri="{FF2B5EF4-FFF2-40B4-BE49-F238E27FC236}">
                <a16:creationId xmlns:a16="http://schemas.microsoft.com/office/drawing/2014/main" id="{6BA2F627-41D0-3E35-00BA-D2363F43E7EF}"/>
              </a:ext>
            </a:extLst>
          </p:cNvPr>
          <p:cNvSpPr txBox="1"/>
          <p:nvPr/>
        </p:nvSpPr>
        <p:spPr bwMode="auto">
          <a:xfrm>
            <a:off x="2189315"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55</a:t>
            </a:r>
          </a:p>
        </p:txBody>
      </p:sp>
      <p:sp>
        <p:nvSpPr>
          <p:cNvPr id="93" name="TextBox 92">
            <a:extLst>
              <a:ext uri="{FF2B5EF4-FFF2-40B4-BE49-F238E27FC236}">
                <a16:creationId xmlns:a16="http://schemas.microsoft.com/office/drawing/2014/main" id="{70D0B9B5-2EE2-4737-4880-74C9E6B43A09}"/>
              </a:ext>
            </a:extLst>
          </p:cNvPr>
          <p:cNvSpPr txBox="1"/>
          <p:nvPr/>
        </p:nvSpPr>
        <p:spPr bwMode="auto">
          <a:xfrm>
            <a:off x="2413818"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39</a:t>
            </a:r>
          </a:p>
        </p:txBody>
      </p:sp>
      <p:sp>
        <p:nvSpPr>
          <p:cNvPr id="94" name="TextBox 93">
            <a:extLst>
              <a:ext uri="{FF2B5EF4-FFF2-40B4-BE49-F238E27FC236}">
                <a16:creationId xmlns:a16="http://schemas.microsoft.com/office/drawing/2014/main" id="{ADA12999-057C-5E69-449F-8D69F88CC5D2}"/>
              </a:ext>
            </a:extLst>
          </p:cNvPr>
          <p:cNvSpPr txBox="1"/>
          <p:nvPr/>
        </p:nvSpPr>
        <p:spPr bwMode="auto">
          <a:xfrm>
            <a:off x="2638321"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a:t>
            </a:r>
          </a:p>
        </p:txBody>
      </p:sp>
      <p:sp>
        <p:nvSpPr>
          <p:cNvPr id="95" name="TextBox 94">
            <a:extLst>
              <a:ext uri="{FF2B5EF4-FFF2-40B4-BE49-F238E27FC236}">
                <a16:creationId xmlns:a16="http://schemas.microsoft.com/office/drawing/2014/main" id="{245C2659-4A6A-1B93-6402-539312E7F329}"/>
              </a:ext>
            </a:extLst>
          </p:cNvPr>
          <p:cNvSpPr txBox="1"/>
          <p:nvPr/>
        </p:nvSpPr>
        <p:spPr bwMode="auto">
          <a:xfrm>
            <a:off x="2862824"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a:t>
            </a:r>
          </a:p>
        </p:txBody>
      </p:sp>
      <p:sp>
        <p:nvSpPr>
          <p:cNvPr id="96" name="TextBox 95">
            <a:extLst>
              <a:ext uri="{FF2B5EF4-FFF2-40B4-BE49-F238E27FC236}">
                <a16:creationId xmlns:a16="http://schemas.microsoft.com/office/drawing/2014/main" id="{FDF19C4E-B7DD-709A-1207-82CDC11CEB58}"/>
              </a:ext>
            </a:extLst>
          </p:cNvPr>
          <p:cNvSpPr txBox="1"/>
          <p:nvPr/>
        </p:nvSpPr>
        <p:spPr bwMode="auto">
          <a:xfrm>
            <a:off x="3087327"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p>
        </p:txBody>
      </p:sp>
      <p:sp>
        <p:nvSpPr>
          <p:cNvPr id="97" name="TextBox 96">
            <a:extLst>
              <a:ext uri="{FF2B5EF4-FFF2-40B4-BE49-F238E27FC236}">
                <a16:creationId xmlns:a16="http://schemas.microsoft.com/office/drawing/2014/main" id="{2F3C4804-506E-2713-3C20-5622280CD8E8}"/>
              </a:ext>
            </a:extLst>
          </p:cNvPr>
          <p:cNvSpPr txBox="1"/>
          <p:nvPr/>
        </p:nvSpPr>
        <p:spPr bwMode="auto">
          <a:xfrm>
            <a:off x="3311830"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98" name="TextBox 97">
            <a:extLst>
              <a:ext uri="{FF2B5EF4-FFF2-40B4-BE49-F238E27FC236}">
                <a16:creationId xmlns:a16="http://schemas.microsoft.com/office/drawing/2014/main" id="{AC4BD911-08BB-A3EA-E2EC-5B03A08B9175}"/>
              </a:ext>
            </a:extLst>
          </p:cNvPr>
          <p:cNvSpPr txBox="1"/>
          <p:nvPr/>
        </p:nvSpPr>
        <p:spPr bwMode="auto">
          <a:xfrm>
            <a:off x="3536333" y="5803632"/>
            <a:ext cx="467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99" name="TextBox 98">
            <a:extLst>
              <a:ext uri="{FF2B5EF4-FFF2-40B4-BE49-F238E27FC236}">
                <a16:creationId xmlns:a16="http://schemas.microsoft.com/office/drawing/2014/main" id="{2B342D00-7011-3A1F-199B-CFB9301791C1}"/>
              </a:ext>
            </a:extLst>
          </p:cNvPr>
          <p:cNvSpPr txBox="1"/>
          <p:nvPr/>
        </p:nvSpPr>
        <p:spPr bwMode="auto">
          <a:xfrm>
            <a:off x="3760836"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28</a:t>
            </a:r>
            <a:endParaRPr lang="en-US" sz="1200"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71D345A2-70C2-51A7-84A8-812E690F02E7}"/>
              </a:ext>
            </a:extLst>
          </p:cNvPr>
          <p:cNvSpPr txBox="1"/>
          <p:nvPr/>
        </p:nvSpPr>
        <p:spPr bwMode="auto">
          <a:xfrm>
            <a:off x="3985339"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01" name="TextBox 100">
            <a:extLst>
              <a:ext uri="{FF2B5EF4-FFF2-40B4-BE49-F238E27FC236}">
                <a16:creationId xmlns:a16="http://schemas.microsoft.com/office/drawing/2014/main" id="{7FC2E4A3-93FC-BC80-98F4-63E2074560F6}"/>
              </a:ext>
            </a:extLst>
          </p:cNvPr>
          <p:cNvSpPr txBox="1"/>
          <p:nvPr/>
        </p:nvSpPr>
        <p:spPr bwMode="auto">
          <a:xfrm>
            <a:off x="4209842"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02" name="TextBox 101">
            <a:extLst>
              <a:ext uri="{FF2B5EF4-FFF2-40B4-BE49-F238E27FC236}">
                <a16:creationId xmlns:a16="http://schemas.microsoft.com/office/drawing/2014/main" id="{6A7FD581-6C0A-9DF0-5481-285DFE6046F7}"/>
              </a:ext>
            </a:extLst>
          </p:cNvPr>
          <p:cNvSpPr txBox="1"/>
          <p:nvPr/>
        </p:nvSpPr>
        <p:spPr bwMode="auto">
          <a:xfrm>
            <a:off x="4434345"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03" name="TextBox 102">
            <a:extLst>
              <a:ext uri="{FF2B5EF4-FFF2-40B4-BE49-F238E27FC236}">
                <a16:creationId xmlns:a16="http://schemas.microsoft.com/office/drawing/2014/main" id="{36DB3667-F2A2-BC41-2299-CA49D84754CA}"/>
              </a:ext>
            </a:extLst>
          </p:cNvPr>
          <p:cNvSpPr txBox="1"/>
          <p:nvPr/>
        </p:nvSpPr>
        <p:spPr bwMode="auto">
          <a:xfrm>
            <a:off x="4658848"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04" name="TextBox 103">
            <a:extLst>
              <a:ext uri="{FF2B5EF4-FFF2-40B4-BE49-F238E27FC236}">
                <a16:creationId xmlns:a16="http://schemas.microsoft.com/office/drawing/2014/main" id="{840CD713-DE91-9731-EB1F-65B28970E362}"/>
              </a:ext>
            </a:extLst>
          </p:cNvPr>
          <p:cNvSpPr txBox="1"/>
          <p:nvPr/>
        </p:nvSpPr>
        <p:spPr bwMode="auto">
          <a:xfrm>
            <a:off x="4883351"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05" name="TextBox 104">
            <a:extLst>
              <a:ext uri="{FF2B5EF4-FFF2-40B4-BE49-F238E27FC236}">
                <a16:creationId xmlns:a16="http://schemas.microsoft.com/office/drawing/2014/main" id="{3A8F3BB0-8022-FA34-1FE8-9CD8224C013A}"/>
              </a:ext>
            </a:extLst>
          </p:cNvPr>
          <p:cNvSpPr txBox="1"/>
          <p:nvPr/>
        </p:nvSpPr>
        <p:spPr bwMode="auto">
          <a:xfrm>
            <a:off x="5107854"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06" name="TextBox 105">
            <a:extLst>
              <a:ext uri="{FF2B5EF4-FFF2-40B4-BE49-F238E27FC236}">
                <a16:creationId xmlns:a16="http://schemas.microsoft.com/office/drawing/2014/main" id="{4707C364-1F53-BA35-C748-3C2958A2BD37}"/>
              </a:ext>
            </a:extLst>
          </p:cNvPr>
          <p:cNvSpPr txBox="1"/>
          <p:nvPr/>
        </p:nvSpPr>
        <p:spPr bwMode="auto">
          <a:xfrm>
            <a:off x="5332357"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07" name="TextBox 106">
            <a:extLst>
              <a:ext uri="{FF2B5EF4-FFF2-40B4-BE49-F238E27FC236}">
                <a16:creationId xmlns:a16="http://schemas.microsoft.com/office/drawing/2014/main" id="{C1E2714B-E7FB-F5E5-4D39-AF9F1A264C64}"/>
              </a:ext>
            </a:extLst>
          </p:cNvPr>
          <p:cNvSpPr txBox="1"/>
          <p:nvPr/>
        </p:nvSpPr>
        <p:spPr bwMode="auto">
          <a:xfrm>
            <a:off x="5556860"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108" name="TextBox 107">
            <a:extLst>
              <a:ext uri="{FF2B5EF4-FFF2-40B4-BE49-F238E27FC236}">
                <a16:creationId xmlns:a16="http://schemas.microsoft.com/office/drawing/2014/main" id="{C2F4795C-DA81-9DC4-B57D-BC887A3959B0}"/>
              </a:ext>
            </a:extLst>
          </p:cNvPr>
          <p:cNvSpPr txBox="1"/>
          <p:nvPr/>
        </p:nvSpPr>
        <p:spPr bwMode="auto">
          <a:xfrm>
            <a:off x="5781363"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09" name="TextBox 108">
            <a:extLst>
              <a:ext uri="{FF2B5EF4-FFF2-40B4-BE49-F238E27FC236}">
                <a16:creationId xmlns:a16="http://schemas.microsoft.com/office/drawing/2014/main" id="{A0B827A8-9910-AE6C-2374-C359501C8B64}"/>
              </a:ext>
            </a:extLst>
          </p:cNvPr>
          <p:cNvSpPr txBox="1"/>
          <p:nvPr/>
        </p:nvSpPr>
        <p:spPr bwMode="auto">
          <a:xfrm>
            <a:off x="6005866"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110" name="TextBox 109">
            <a:extLst>
              <a:ext uri="{FF2B5EF4-FFF2-40B4-BE49-F238E27FC236}">
                <a16:creationId xmlns:a16="http://schemas.microsoft.com/office/drawing/2014/main" id="{71A5B99A-C3C9-2C60-4D1E-E7232FF651E5}"/>
              </a:ext>
            </a:extLst>
          </p:cNvPr>
          <p:cNvSpPr txBox="1"/>
          <p:nvPr/>
        </p:nvSpPr>
        <p:spPr bwMode="auto">
          <a:xfrm>
            <a:off x="6230369"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11" name="TextBox 110">
            <a:extLst>
              <a:ext uri="{FF2B5EF4-FFF2-40B4-BE49-F238E27FC236}">
                <a16:creationId xmlns:a16="http://schemas.microsoft.com/office/drawing/2014/main" id="{381B845A-1C5E-D02B-B1DA-EA85CD2DEB9C}"/>
              </a:ext>
            </a:extLst>
          </p:cNvPr>
          <p:cNvSpPr txBox="1"/>
          <p:nvPr/>
        </p:nvSpPr>
        <p:spPr bwMode="auto">
          <a:xfrm>
            <a:off x="6454877" y="5803632"/>
            <a:ext cx="467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12" name="Freeform 111">
            <a:extLst>
              <a:ext uri="{FF2B5EF4-FFF2-40B4-BE49-F238E27FC236}">
                <a16:creationId xmlns:a16="http://schemas.microsoft.com/office/drawing/2014/main" id="{09C6E767-F518-BE61-B1C1-87D0AE4013B2}"/>
              </a:ext>
            </a:extLst>
          </p:cNvPr>
          <p:cNvSpPr/>
          <p:nvPr/>
        </p:nvSpPr>
        <p:spPr bwMode="auto">
          <a:xfrm>
            <a:off x="1304925" y="2362200"/>
            <a:ext cx="5378450" cy="2543175"/>
          </a:xfrm>
          <a:custGeom>
            <a:avLst/>
            <a:gdLst>
              <a:gd name="connsiteX0" fmla="*/ 5378450 w 5378450"/>
              <a:gd name="connsiteY0" fmla="*/ 2543175 h 2543175"/>
              <a:gd name="connsiteX1" fmla="*/ 4591050 w 5378450"/>
              <a:gd name="connsiteY1" fmla="*/ 2543175 h 2543175"/>
              <a:gd name="connsiteX2" fmla="*/ 4591050 w 5378450"/>
              <a:gd name="connsiteY2" fmla="*/ 2543175 h 2543175"/>
              <a:gd name="connsiteX3" fmla="*/ 4591050 w 5378450"/>
              <a:gd name="connsiteY3" fmla="*/ 2514600 h 2543175"/>
              <a:gd name="connsiteX4" fmla="*/ 4035425 w 5378450"/>
              <a:gd name="connsiteY4" fmla="*/ 2514600 h 2543175"/>
              <a:gd name="connsiteX5" fmla="*/ 4035425 w 5378450"/>
              <a:gd name="connsiteY5" fmla="*/ 2514600 h 2543175"/>
              <a:gd name="connsiteX6" fmla="*/ 4035425 w 5378450"/>
              <a:gd name="connsiteY6" fmla="*/ 2489200 h 2543175"/>
              <a:gd name="connsiteX7" fmla="*/ 3209925 w 5378450"/>
              <a:gd name="connsiteY7" fmla="*/ 2489200 h 2543175"/>
              <a:gd name="connsiteX8" fmla="*/ 3209925 w 5378450"/>
              <a:gd name="connsiteY8" fmla="*/ 2489200 h 2543175"/>
              <a:gd name="connsiteX9" fmla="*/ 3209925 w 5378450"/>
              <a:gd name="connsiteY9" fmla="*/ 2489200 h 2543175"/>
              <a:gd name="connsiteX10" fmla="*/ 3209925 w 5378450"/>
              <a:gd name="connsiteY10" fmla="*/ 2489200 h 2543175"/>
              <a:gd name="connsiteX11" fmla="*/ 3209925 w 5378450"/>
              <a:gd name="connsiteY11" fmla="*/ 2463800 h 2543175"/>
              <a:gd name="connsiteX12" fmla="*/ 3060700 w 5378450"/>
              <a:gd name="connsiteY12" fmla="*/ 2463800 h 2543175"/>
              <a:gd name="connsiteX13" fmla="*/ 3060700 w 5378450"/>
              <a:gd name="connsiteY13" fmla="*/ 2463800 h 2543175"/>
              <a:gd name="connsiteX14" fmla="*/ 3060700 w 5378450"/>
              <a:gd name="connsiteY14" fmla="*/ 2441575 h 2543175"/>
              <a:gd name="connsiteX15" fmla="*/ 3028950 w 5378450"/>
              <a:gd name="connsiteY15" fmla="*/ 2441575 h 2543175"/>
              <a:gd name="connsiteX16" fmla="*/ 3028950 w 5378450"/>
              <a:gd name="connsiteY16" fmla="*/ 2419350 h 2543175"/>
              <a:gd name="connsiteX17" fmla="*/ 3028950 w 5378450"/>
              <a:gd name="connsiteY17" fmla="*/ 2419350 h 2543175"/>
              <a:gd name="connsiteX18" fmla="*/ 3028950 w 5378450"/>
              <a:gd name="connsiteY18" fmla="*/ 2419350 h 2543175"/>
              <a:gd name="connsiteX19" fmla="*/ 2470150 w 5378450"/>
              <a:gd name="connsiteY19" fmla="*/ 2419350 h 2543175"/>
              <a:gd name="connsiteX20" fmla="*/ 2470150 w 5378450"/>
              <a:gd name="connsiteY20" fmla="*/ 2371725 h 2543175"/>
              <a:gd name="connsiteX21" fmla="*/ 2089150 w 5378450"/>
              <a:gd name="connsiteY21" fmla="*/ 2371725 h 2543175"/>
              <a:gd name="connsiteX22" fmla="*/ 2089150 w 5378450"/>
              <a:gd name="connsiteY22" fmla="*/ 2371725 h 2543175"/>
              <a:gd name="connsiteX23" fmla="*/ 2089150 w 5378450"/>
              <a:gd name="connsiteY23" fmla="*/ 2346325 h 2543175"/>
              <a:gd name="connsiteX24" fmla="*/ 2009775 w 5378450"/>
              <a:gd name="connsiteY24" fmla="*/ 2346325 h 2543175"/>
              <a:gd name="connsiteX25" fmla="*/ 2009775 w 5378450"/>
              <a:gd name="connsiteY25" fmla="*/ 2346325 h 2543175"/>
              <a:gd name="connsiteX26" fmla="*/ 2009775 w 5378450"/>
              <a:gd name="connsiteY26" fmla="*/ 2346325 h 2543175"/>
              <a:gd name="connsiteX27" fmla="*/ 2000250 w 5378450"/>
              <a:gd name="connsiteY27" fmla="*/ 2336800 h 2543175"/>
              <a:gd name="connsiteX28" fmla="*/ 1981200 w 5378450"/>
              <a:gd name="connsiteY28" fmla="*/ 2336800 h 2543175"/>
              <a:gd name="connsiteX29" fmla="*/ 1981200 w 5378450"/>
              <a:gd name="connsiteY29" fmla="*/ 2314575 h 2543175"/>
              <a:gd name="connsiteX30" fmla="*/ 1933575 w 5378450"/>
              <a:gd name="connsiteY30" fmla="*/ 2314575 h 2543175"/>
              <a:gd name="connsiteX31" fmla="*/ 1933575 w 5378450"/>
              <a:gd name="connsiteY31" fmla="*/ 2301875 h 2543175"/>
              <a:gd name="connsiteX32" fmla="*/ 1873250 w 5378450"/>
              <a:gd name="connsiteY32" fmla="*/ 2301875 h 2543175"/>
              <a:gd name="connsiteX33" fmla="*/ 1873250 w 5378450"/>
              <a:gd name="connsiteY33" fmla="*/ 2251075 h 2543175"/>
              <a:gd name="connsiteX34" fmla="*/ 1771650 w 5378450"/>
              <a:gd name="connsiteY34" fmla="*/ 2251075 h 2543175"/>
              <a:gd name="connsiteX35" fmla="*/ 1778000 w 5378450"/>
              <a:gd name="connsiteY35" fmla="*/ 2244725 h 2543175"/>
              <a:gd name="connsiteX36" fmla="*/ 1746250 w 5378450"/>
              <a:gd name="connsiteY36" fmla="*/ 2244725 h 2543175"/>
              <a:gd name="connsiteX37" fmla="*/ 1746250 w 5378450"/>
              <a:gd name="connsiteY37" fmla="*/ 2216150 h 2543175"/>
              <a:gd name="connsiteX38" fmla="*/ 1654175 w 5378450"/>
              <a:gd name="connsiteY38" fmla="*/ 2216150 h 2543175"/>
              <a:gd name="connsiteX39" fmla="*/ 1660525 w 5378450"/>
              <a:gd name="connsiteY39" fmla="*/ 2209800 h 2543175"/>
              <a:gd name="connsiteX40" fmla="*/ 1597025 w 5378450"/>
              <a:gd name="connsiteY40" fmla="*/ 2209800 h 2543175"/>
              <a:gd name="connsiteX41" fmla="*/ 1597025 w 5378450"/>
              <a:gd name="connsiteY41" fmla="*/ 2136775 h 2543175"/>
              <a:gd name="connsiteX42" fmla="*/ 1552575 w 5378450"/>
              <a:gd name="connsiteY42" fmla="*/ 2136775 h 2543175"/>
              <a:gd name="connsiteX43" fmla="*/ 1552575 w 5378450"/>
              <a:gd name="connsiteY43" fmla="*/ 2101850 h 2543175"/>
              <a:gd name="connsiteX44" fmla="*/ 1514475 w 5378450"/>
              <a:gd name="connsiteY44" fmla="*/ 2101850 h 2543175"/>
              <a:gd name="connsiteX45" fmla="*/ 1514475 w 5378450"/>
              <a:gd name="connsiteY45" fmla="*/ 2044700 h 2543175"/>
              <a:gd name="connsiteX46" fmla="*/ 1498600 w 5378450"/>
              <a:gd name="connsiteY46" fmla="*/ 2044700 h 2543175"/>
              <a:gd name="connsiteX47" fmla="*/ 1498600 w 5378450"/>
              <a:gd name="connsiteY47" fmla="*/ 2012950 h 2543175"/>
              <a:gd name="connsiteX48" fmla="*/ 1409700 w 5378450"/>
              <a:gd name="connsiteY48" fmla="*/ 2012950 h 2543175"/>
              <a:gd name="connsiteX49" fmla="*/ 1409700 w 5378450"/>
              <a:gd name="connsiteY49" fmla="*/ 1924050 h 2543175"/>
              <a:gd name="connsiteX50" fmla="*/ 1314450 w 5378450"/>
              <a:gd name="connsiteY50" fmla="*/ 1924050 h 2543175"/>
              <a:gd name="connsiteX51" fmla="*/ 1314450 w 5378450"/>
              <a:gd name="connsiteY51" fmla="*/ 1854200 h 2543175"/>
              <a:gd name="connsiteX52" fmla="*/ 1276350 w 5378450"/>
              <a:gd name="connsiteY52" fmla="*/ 1854200 h 2543175"/>
              <a:gd name="connsiteX53" fmla="*/ 1276350 w 5378450"/>
              <a:gd name="connsiteY53" fmla="*/ 1758950 h 2543175"/>
              <a:gd name="connsiteX54" fmla="*/ 1276350 w 5378450"/>
              <a:gd name="connsiteY54" fmla="*/ 1758950 h 2543175"/>
              <a:gd name="connsiteX55" fmla="*/ 1276350 w 5378450"/>
              <a:gd name="connsiteY55" fmla="*/ 1758950 h 2543175"/>
              <a:gd name="connsiteX56" fmla="*/ 1276350 w 5378450"/>
              <a:gd name="connsiteY56" fmla="*/ 1758950 h 2543175"/>
              <a:gd name="connsiteX57" fmla="*/ 1276350 w 5378450"/>
              <a:gd name="connsiteY57" fmla="*/ 1758950 h 2543175"/>
              <a:gd name="connsiteX58" fmla="*/ 1257300 w 5378450"/>
              <a:gd name="connsiteY58" fmla="*/ 1758950 h 2543175"/>
              <a:gd name="connsiteX59" fmla="*/ 1257300 w 5378450"/>
              <a:gd name="connsiteY59" fmla="*/ 1717675 h 2543175"/>
              <a:gd name="connsiteX60" fmla="*/ 1200150 w 5378450"/>
              <a:gd name="connsiteY60" fmla="*/ 1717675 h 2543175"/>
              <a:gd name="connsiteX61" fmla="*/ 1200150 w 5378450"/>
              <a:gd name="connsiteY61" fmla="*/ 1689100 h 2543175"/>
              <a:gd name="connsiteX62" fmla="*/ 1177925 w 5378450"/>
              <a:gd name="connsiteY62" fmla="*/ 1689100 h 2543175"/>
              <a:gd name="connsiteX63" fmla="*/ 1177925 w 5378450"/>
              <a:gd name="connsiteY63" fmla="*/ 1644650 h 2543175"/>
              <a:gd name="connsiteX64" fmla="*/ 1139825 w 5378450"/>
              <a:gd name="connsiteY64" fmla="*/ 1644650 h 2543175"/>
              <a:gd name="connsiteX65" fmla="*/ 1139825 w 5378450"/>
              <a:gd name="connsiteY65" fmla="*/ 1600200 h 2543175"/>
              <a:gd name="connsiteX66" fmla="*/ 1120775 w 5378450"/>
              <a:gd name="connsiteY66" fmla="*/ 1600200 h 2543175"/>
              <a:gd name="connsiteX67" fmla="*/ 1120775 w 5378450"/>
              <a:gd name="connsiteY67" fmla="*/ 1568450 h 2543175"/>
              <a:gd name="connsiteX68" fmla="*/ 1085850 w 5378450"/>
              <a:gd name="connsiteY68" fmla="*/ 1568450 h 2543175"/>
              <a:gd name="connsiteX69" fmla="*/ 1085850 w 5378450"/>
              <a:gd name="connsiteY69" fmla="*/ 1536700 h 2543175"/>
              <a:gd name="connsiteX70" fmla="*/ 1038225 w 5378450"/>
              <a:gd name="connsiteY70" fmla="*/ 1536700 h 2543175"/>
              <a:gd name="connsiteX71" fmla="*/ 1038225 w 5378450"/>
              <a:gd name="connsiteY71" fmla="*/ 1508125 h 2543175"/>
              <a:gd name="connsiteX72" fmla="*/ 1038225 w 5378450"/>
              <a:gd name="connsiteY72" fmla="*/ 1508125 h 2543175"/>
              <a:gd name="connsiteX73" fmla="*/ 1038225 w 5378450"/>
              <a:gd name="connsiteY73" fmla="*/ 1508125 h 2543175"/>
              <a:gd name="connsiteX74" fmla="*/ 1006475 w 5378450"/>
              <a:gd name="connsiteY74" fmla="*/ 1508125 h 2543175"/>
              <a:gd name="connsiteX75" fmla="*/ 1006475 w 5378450"/>
              <a:gd name="connsiteY75" fmla="*/ 1470025 h 2543175"/>
              <a:gd name="connsiteX76" fmla="*/ 936625 w 5378450"/>
              <a:gd name="connsiteY76" fmla="*/ 1470025 h 2543175"/>
              <a:gd name="connsiteX77" fmla="*/ 936625 w 5378450"/>
              <a:gd name="connsiteY77" fmla="*/ 1438275 h 2543175"/>
              <a:gd name="connsiteX78" fmla="*/ 898525 w 5378450"/>
              <a:gd name="connsiteY78" fmla="*/ 1438275 h 2543175"/>
              <a:gd name="connsiteX79" fmla="*/ 898525 w 5378450"/>
              <a:gd name="connsiteY79" fmla="*/ 1438275 h 2543175"/>
              <a:gd name="connsiteX80" fmla="*/ 882650 w 5378450"/>
              <a:gd name="connsiteY80" fmla="*/ 1422400 h 2543175"/>
              <a:gd name="connsiteX81" fmla="*/ 854075 w 5378450"/>
              <a:gd name="connsiteY81" fmla="*/ 1422400 h 2543175"/>
              <a:gd name="connsiteX82" fmla="*/ 854075 w 5378450"/>
              <a:gd name="connsiteY82" fmla="*/ 1355725 h 2543175"/>
              <a:gd name="connsiteX83" fmla="*/ 828675 w 5378450"/>
              <a:gd name="connsiteY83" fmla="*/ 1355725 h 2543175"/>
              <a:gd name="connsiteX84" fmla="*/ 828675 w 5378450"/>
              <a:gd name="connsiteY84" fmla="*/ 1289050 h 2543175"/>
              <a:gd name="connsiteX85" fmla="*/ 796925 w 5378450"/>
              <a:gd name="connsiteY85" fmla="*/ 1289050 h 2543175"/>
              <a:gd name="connsiteX86" fmla="*/ 796925 w 5378450"/>
              <a:gd name="connsiteY86" fmla="*/ 1216025 h 2543175"/>
              <a:gd name="connsiteX87" fmla="*/ 768350 w 5378450"/>
              <a:gd name="connsiteY87" fmla="*/ 1216025 h 2543175"/>
              <a:gd name="connsiteX88" fmla="*/ 768350 w 5378450"/>
              <a:gd name="connsiteY88" fmla="*/ 1130300 h 2543175"/>
              <a:gd name="connsiteX89" fmla="*/ 701675 w 5378450"/>
              <a:gd name="connsiteY89" fmla="*/ 1130300 h 2543175"/>
              <a:gd name="connsiteX90" fmla="*/ 701675 w 5378450"/>
              <a:gd name="connsiteY90" fmla="*/ 1085850 h 2543175"/>
              <a:gd name="connsiteX91" fmla="*/ 701675 w 5378450"/>
              <a:gd name="connsiteY91" fmla="*/ 1085850 h 2543175"/>
              <a:gd name="connsiteX92" fmla="*/ 701675 w 5378450"/>
              <a:gd name="connsiteY92" fmla="*/ 1085850 h 2543175"/>
              <a:gd name="connsiteX93" fmla="*/ 701675 w 5378450"/>
              <a:gd name="connsiteY93" fmla="*/ 1085850 h 2543175"/>
              <a:gd name="connsiteX94" fmla="*/ 701675 w 5378450"/>
              <a:gd name="connsiteY94" fmla="*/ 1085850 h 2543175"/>
              <a:gd name="connsiteX95" fmla="*/ 701675 w 5378450"/>
              <a:gd name="connsiteY95" fmla="*/ 1085850 h 2543175"/>
              <a:gd name="connsiteX96" fmla="*/ 701675 w 5378450"/>
              <a:gd name="connsiteY96" fmla="*/ 1085850 h 2543175"/>
              <a:gd name="connsiteX97" fmla="*/ 701675 w 5378450"/>
              <a:gd name="connsiteY97" fmla="*/ 1085850 h 2543175"/>
              <a:gd name="connsiteX98" fmla="*/ 676275 w 5378450"/>
              <a:gd name="connsiteY98" fmla="*/ 1085850 h 2543175"/>
              <a:gd name="connsiteX99" fmla="*/ 676275 w 5378450"/>
              <a:gd name="connsiteY99" fmla="*/ 1041400 h 2543175"/>
              <a:gd name="connsiteX100" fmla="*/ 644525 w 5378450"/>
              <a:gd name="connsiteY100" fmla="*/ 1041400 h 2543175"/>
              <a:gd name="connsiteX101" fmla="*/ 644525 w 5378450"/>
              <a:gd name="connsiteY101" fmla="*/ 962025 h 2543175"/>
              <a:gd name="connsiteX102" fmla="*/ 609600 w 5378450"/>
              <a:gd name="connsiteY102" fmla="*/ 962025 h 2543175"/>
              <a:gd name="connsiteX103" fmla="*/ 609600 w 5378450"/>
              <a:gd name="connsiteY103" fmla="*/ 869950 h 2543175"/>
              <a:gd name="connsiteX104" fmla="*/ 565150 w 5378450"/>
              <a:gd name="connsiteY104" fmla="*/ 869950 h 2543175"/>
              <a:gd name="connsiteX105" fmla="*/ 565150 w 5378450"/>
              <a:gd name="connsiteY105" fmla="*/ 809625 h 2543175"/>
              <a:gd name="connsiteX106" fmla="*/ 555625 w 5378450"/>
              <a:gd name="connsiteY106" fmla="*/ 809625 h 2543175"/>
              <a:gd name="connsiteX107" fmla="*/ 555625 w 5378450"/>
              <a:gd name="connsiteY107" fmla="*/ 755650 h 2543175"/>
              <a:gd name="connsiteX108" fmla="*/ 555625 w 5378450"/>
              <a:gd name="connsiteY108" fmla="*/ 755650 h 2543175"/>
              <a:gd name="connsiteX109" fmla="*/ 539750 w 5378450"/>
              <a:gd name="connsiteY109" fmla="*/ 755650 h 2543175"/>
              <a:gd name="connsiteX110" fmla="*/ 539750 w 5378450"/>
              <a:gd name="connsiteY110" fmla="*/ 698500 h 2543175"/>
              <a:gd name="connsiteX111" fmla="*/ 498475 w 5378450"/>
              <a:gd name="connsiteY111" fmla="*/ 698500 h 2543175"/>
              <a:gd name="connsiteX112" fmla="*/ 498475 w 5378450"/>
              <a:gd name="connsiteY112" fmla="*/ 635000 h 2543175"/>
              <a:gd name="connsiteX113" fmla="*/ 498475 w 5378450"/>
              <a:gd name="connsiteY113" fmla="*/ 635000 h 2543175"/>
              <a:gd name="connsiteX114" fmla="*/ 498475 w 5378450"/>
              <a:gd name="connsiteY114" fmla="*/ 574675 h 2543175"/>
              <a:gd name="connsiteX115" fmla="*/ 466725 w 5378450"/>
              <a:gd name="connsiteY115" fmla="*/ 574675 h 2543175"/>
              <a:gd name="connsiteX116" fmla="*/ 466725 w 5378450"/>
              <a:gd name="connsiteY116" fmla="*/ 536575 h 2543175"/>
              <a:gd name="connsiteX117" fmla="*/ 466725 w 5378450"/>
              <a:gd name="connsiteY117" fmla="*/ 536575 h 2543175"/>
              <a:gd name="connsiteX118" fmla="*/ 466725 w 5378450"/>
              <a:gd name="connsiteY118" fmla="*/ 536575 h 2543175"/>
              <a:gd name="connsiteX119" fmla="*/ 466725 w 5378450"/>
              <a:gd name="connsiteY119" fmla="*/ 536575 h 2543175"/>
              <a:gd name="connsiteX120" fmla="*/ 438150 w 5378450"/>
              <a:gd name="connsiteY120" fmla="*/ 530225 h 2543175"/>
              <a:gd name="connsiteX121" fmla="*/ 438150 w 5378450"/>
              <a:gd name="connsiteY121" fmla="*/ 463550 h 2543175"/>
              <a:gd name="connsiteX122" fmla="*/ 431800 w 5378450"/>
              <a:gd name="connsiteY122" fmla="*/ 463550 h 2543175"/>
              <a:gd name="connsiteX123" fmla="*/ 431800 w 5378450"/>
              <a:gd name="connsiteY123" fmla="*/ 358775 h 2543175"/>
              <a:gd name="connsiteX124" fmla="*/ 406400 w 5378450"/>
              <a:gd name="connsiteY124" fmla="*/ 358775 h 2543175"/>
              <a:gd name="connsiteX125" fmla="*/ 406400 w 5378450"/>
              <a:gd name="connsiteY125" fmla="*/ 327025 h 2543175"/>
              <a:gd name="connsiteX126" fmla="*/ 374650 w 5378450"/>
              <a:gd name="connsiteY126" fmla="*/ 327025 h 2543175"/>
              <a:gd name="connsiteX127" fmla="*/ 374650 w 5378450"/>
              <a:gd name="connsiteY127" fmla="*/ 279400 h 2543175"/>
              <a:gd name="connsiteX128" fmla="*/ 339725 w 5378450"/>
              <a:gd name="connsiteY128" fmla="*/ 279400 h 2543175"/>
              <a:gd name="connsiteX129" fmla="*/ 339725 w 5378450"/>
              <a:gd name="connsiteY129" fmla="*/ 209550 h 2543175"/>
              <a:gd name="connsiteX130" fmla="*/ 327025 w 5378450"/>
              <a:gd name="connsiteY130" fmla="*/ 209550 h 2543175"/>
              <a:gd name="connsiteX131" fmla="*/ 327025 w 5378450"/>
              <a:gd name="connsiteY131" fmla="*/ 155575 h 2543175"/>
              <a:gd name="connsiteX132" fmla="*/ 241300 w 5378450"/>
              <a:gd name="connsiteY132" fmla="*/ 155575 h 2543175"/>
              <a:gd name="connsiteX133" fmla="*/ 241300 w 5378450"/>
              <a:gd name="connsiteY133" fmla="*/ 123825 h 2543175"/>
              <a:gd name="connsiteX134" fmla="*/ 161925 w 5378450"/>
              <a:gd name="connsiteY134" fmla="*/ 123825 h 2543175"/>
              <a:gd name="connsiteX135" fmla="*/ 161925 w 5378450"/>
              <a:gd name="connsiteY135" fmla="*/ 79375 h 2543175"/>
              <a:gd name="connsiteX136" fmla="*/ 85725 w 5378450"/>
              <a:gd name="connsiteY136" fmla="*/ 79375 h 2543175"/>
              <a:gd name="connsiteX137" fmla="*/ 85725 w 5378450"/>
              <a:gd name="connsiteY137" fmla="*/ 38100 h 2543175"/>
              <a:gd name="connsiteX138" fmla="*/ 0 w 5378450"/>
              <a:gd name="connsiteY138" fmla="*/ 38100 h 2543175"/>
              <a:gd name="connsiteX139" fmla="*/ 0 w 5378450"/>
              <a:gd name="connsiteY139"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378450" h="2543175">
                <a:moveTo>
                  <a:pt x="5378450" y="2543175"/>
                </a:moveTo>
                <a:lnTo>
                  <a:pt x="4591050" y="2543175"/>
                </a:lnTo>
                <a:lnTo>
                  <a:pt x="4591050" y="2543175"/>
                </a:lnTo>
                <a:lnTo>
                  <a:pt x="4591050" y="2514600"/>
                </a:lnTo>
                <a:lnTo>
                  <a:pt x="4035425" y="2514600"/>
                </a:lnTo>
                <a:lnTo>
                  <a:pt x="4035425" y="2514600"/>
                </a:lnTo>
                <a:lnTo>
                  <a:pt x="4035425" y="2489200"/>
                </a:lnTo>
                <a:lnTo>
                  <a:pt x="3209925" y="2489200"/>
                </a:lnTo>
                <a:lnTo>
                  <a:pt x="3209925" y="2489200"/>
                </a:lnTo>
                <a:lnTo>
                  <a:pt x="3209925" y="2489200"/>
                </a:lnTo>
                <a:lnTo>
                  <a:pt x="3209925" y="2489200"/>
                </a:lnTo>
                <a:lnTo>
                  <a:pt x="3209925" y="2463800"/>
                </a:lnTo>
                <a:lnTo>
                  <a:pt x="3060700" y="2463800"/>
                </a:lnTo>
                <a:lnTo>
                  <a:pt x="3060700" y="2463800"/>
                </a:lnTo>
                <a:lnTo>
                  <a:pt x="3060700" y="2441575"/>
                </a:lnTo>
                <a:lnTo>
                  <a:pt x="3028950" y="2441575"/>
                </a:lnTo>
                <a:lnTo>
                  <a:pt x="3028950" y="2419350"/>
                </a:lnTo>
                <a:lnTo>
                  <a:pt x="3028950" y="2419350"/>
                </a:lnTo>
                <a:lnTo>
                  <a:pt x="3028950" y="2419350"/>
                </a:lnTo>
                <a:lnTo>
                  <a:pt x="2470150" y="2419350"/>
                </a:lnTo>
                <a:lnTo>
                  <a:pt x="2470150" y="2371725"/>
                </a:lnTo>
                <a:lnTo>
                  <a:pt x="2089150" y="2371725"/>
                </a:lnTo>
                <a:lnTo>
                  <a:pt x="2089150" y="2371725"/>
                </a:lnTo>
                <a:lnTo>
                  <a:pt x="2089150" y="2346325"/>
                </a:lnTo>
                <a:lnTo>
                  <a:pt x="2009775" y="2346325"/>
                </a:lnTo>
                <a:lnTo>
                  <a:pt x="2009775" y="2346325"/>
                </a:lnTo>
                <a:lnTo>
                  <a:pt x="2009775" y="2346325"/>
                </a:lnTo>
                <a:lnTo>
                  <a:pt x="2000250" y="2336800"/>
                </a:lnTo>
                <a:lnTo>
                  <a:pt x="1981200" y="2336800"/>
                </a:lnTo>
                <a:lnTo>
                  <a:pt x="1981200" y="2314575"/>
                </a:lnTo>
                <a:lnTo>
                  <a:pt x="1933575" y="2314575"/>
                </a:lnTo>
                <a:lnTo>
                  <a:pt x="1933575" y="2301875"/>
                </a:lnTo>
                <a:lnTo>
                  <a:pt x="1873250" y="2301875"/>
                </a:lnTo>
                <a:lnTo>
                  <a:pt x="1873250" y="2251075"/>
                </a:lnTo>
                <a:lnTo>
                  <a:pt x="1771650" y="2251075"/>
                </a:lnTo>
                <a:lnTo>
                  <a:pt x="1778000" y="2244725"/>
                </a:lnTo>
                <a:lnTo>
                  <a:pt x="1746250" y="2244725"/>
                </a:lnTo>
                <a:lnTo>
                  <a:pt x="1746250" y="2216150"/>
                </a:lnTo>
                <a:lnTo>
                  <a:pt x="1654175" y="2216150"/>
                </a:lnTo>
                <a:lnTo>
                  <a:pt x="1660525" y="2209800"/>
                </a:lnTo>
                <a:lnTo>
                  <a:pt x="1597025" y="2209800"/>
                </a:lnTo>
                <a:lnTo>
                  <a:pt x="1597025" y="2136775"/>
                </a:lnTo>
                <a:lnTo>
                  <a:pt x="1552575" y="2136775"/>
                </a:lnTo>
                <a:lnTo>
                  <a:pt x="1552575" y="2101850"/>
                </a:lnTo>
                <a:lnTo>
                  <a:pt x="1514475" y="2101850"/>
                </a:lnTo>
                <a:lnTo>
                  <a:pt x="1514475" y="2044700"/>
                </a:lnTo>
                <a:lnTo>
                  <a:pt x="1498600" y="2044700"/>
                </a:lnTo>
                <a:lnTo>
                  <a:pt x="1498600" y="2012950"/>
                </a:lnTo>
                <a:lnTo>
                  <a:pt x="1409700" y="2012950"/>
                </a:lnTo>
                <a:lnTo>
                  <a:pt x="1409700" y="1924050"/>
                </a:lnTo>
                <a:lnTo>
                  <a:pt x="1314450" y="1924050"/>
                </a:lnTo>
                <a:lnTo>
                  <a:pt x="1314450" y="1854200"/>
                </a:lnTo>
                <a:lnTo>
                  <a:pt x="1276350" y="1854200"/>
                </a:lnTo>
                <a:lnTo>
                  <a:pt x="1276350" y="1758950"/>
                </a:lnTo>
                <a:lnTo>
                  <a:pt x="1276350" y="1758950"/>
                </a:lnTo>
                <a:lnTo>
                  <a:pt x="1276350" y="1758950"/>
                </a:lnTo>
                <a:lnTo>
                  <a:pt x="1276350" y="1758950"/>
                </a:lnTo>
                <a:lnTo>
                  <a:pt x="1276350" y="1758950"/>
                </a:lnTo>
                <a:lnTo>
                  <a:pt x="1257300" y="1758950"/>
                </a:lnTo>
                <a:lnTo>
                  <a:pt x="1257300" y="1717675"/>
                </a:lnTo>
                <a:lnTo>
                  <a:pt x="1200150" y="1717675"/>
                </a:lnTo>
                <a:lnTo>
                  <a:pt x="1200150" y="1689100"/>
                </a:lnTo>
                <a:lnTo>
                  <a:pt x="1177925" y="1689100"/>
                </a:lnTo>
                <a:lnTo>
                  <a:pt x="1177925" y="1644650"/>
                </a:lnTo>
                <a:lnTo>
                  <a:pt x="1139825" y="1644650"/>
                </a:lnTo>
                <a:lnTo>
                  <a:pt x="1139825" y="1600200"/>
                </a:lnTo>
                <a:lnTo>
                  <a:pt x="1120775" y="1600200"/>
                </a:lnTo>
                <a:lnTo>
                  <a:pt x="1120775" y="1568450"/>
                </a:lnTo>
                <a:lnTo>
                  <a:pt x="1085850" y="1568450"/>
                </a:lnTo>
                <a:lnTo>
                  <a:pt x="1085850" y="1536700"/>
                </a:lnTo>
                <a:lnTo>
                  <a:pt x="1038225" y="1536700"/>
                </a:lnTo>
                <a:lnTo>
                  <a:pt x="1038225" y="1508125"/>
                </a:lnTo>
                <a:lnTo>
                  <a:pt x="1038225" y="1508125"/>
                </a:lnTo>
                <a:lnTo>
                  <a:pt x="1038225" y="1508125"/>
                </a:lnTo>
                <a:lnTo>
                  <a:pt x="1006475" y="1508125"/>
                </a:lnTo>
                <a:lnTo>
                  <a:pt x="1006475" y="1470025"/>
                </a:lnTo>
                <a:lnTo>
                  <a:pt x="936625" y="1470025"/>
                </a:lnTo>
                <a:lnTo>
                  <a:pt x="936625" y="1438275"/>
                </a:lnTo>
                <a:lnTo>
                  <a:pt x="898525" y="1438275"/>
                </a:lnTo>
                <a:lnTo>
                  <a:pt x="898525" y="1438275"/>
                </a:lnTo>
                <a:lnTo>
                  <a:pt x="882650" y="1422400"/>
                </a:lnTo>
                <a:lnTo>
                  <a:pt x="854075" y="1422400"/>
                </a:lnTo>
                <a:lnTo>
                  <a:pt x="854075" y="1355725"/>
                </a:lnTo>
                <a:lnTo>
                  <a:pt x="828675" y="1355725"/>
                </a:lnTo>
                <a:lnTo>
                  <a:pt x="828675" y="1289050"/>
                </a:lnTo>
                <a:lnTo>
                  <a:pt x="796925" y="1289050"/>
                </a:lnTo>
                <a:lnTo>
                  <a:pt x="796925" y="1216025"/>
                </a:lnTo>
                <a:lnTo>
                  <a:pt x="768350" y="1216025"/>
                </a:lnTo>
                <a:lnTo>
                  <a:pt x="768350" y="1130300"/>
                </a:lnTo>
                <a:lnTo>
                  <a:pt x="701675" y="1130300"/>
                </a:lnTo>
                <a:lnTo>
                  <a:pt x="701675" y="1085850"/>
                </a:lnTo>
                <a:lnTo>
                  <a:pt x="701675" y="1085850"/>
                </a:lnTo>
                <a:lnTo>
                  <a:pt x="701675" y="1085850"/>
                </a:lnTo>
                <a:lnTo>
                  <a:pt x="701675" y="1085850"/>
                </a:lnTo>
                <a:lnTo>
                  <a:pt x="701675" y="1085850"/>
                </a:lnTo>
                <a:lnTo>
                  <a:pt x="701675" y="1085850"/>
                </a:lnTo>
                <a:lnTo>
                  <a:pt x="701675" y="1085850"/>
                </a:lnTo>
                <a:lnTo>
                  <a:pt x="701675" y="1085850"/>
                </a:lnTo>
                <a:lnTo>
                  <a:pt x="676275" y="1085850"/>
                </a:lnTo>
                <a:lnTo>
                  <a:pt x="676275" y="1041400"/>
                </a:lnTo>
                <a:lnTo>
                  <a:pt x="644525" y="1041400"/>
                </a:lnTo>
                <a:lnTo>
                  <a:pt x="644525" y="962025"/>
                </a:lnTo>
                <a:lnTo>
                  <a:pt x="609600" y="962025"/>
                </a:lnTo>
                <a:lnTo>
                  <a:pt x="609600" y="869950"/>
                </a:lnTo>
                <a:lnTo>
                  <a:pt x="565150" y="869950"/>
                </a:lnTo>
                <a:lnTo>
                  <a:pt x="565150" y="809625"/>
                </a:lnTo>
                <a:lnTo>
                  <a:pt x="555625" y="809625"/>
                </a:lnTo>
                <a:lnTo>
                  <a:pt x="555625" y="755650"/>
                </a:lnTo>
                <a:lnTo>
                  <a:pt x="555625" y="755650"/>
                </a:lnTo>
                <a:lnTo>
                  <a:pt x="539750" y="755650"/>
                </a:lnTo>
                <a:lnTo>
                  <a:pt x="539750" y="698500"/>
                </a:lnTo>
                <a:lnTo>
                  <a:pt x="498475" y="698500"/>
                </a:lnTo>
                <a:lnTo>
                  <a:pt x="498475" y="635000"/>
                </a:lnTo>
                <a:lnTo>
                  <a:pt x="498475" y="635000"/>
                </a:lnTo>
                <a:lnTo>
                  <a:pt x="498475" y="574675"/>
                </a:lnTo>
                <a:lnTo>
                  <a:pt x="466725" y="574675"/>
                </a:lnTo>
                <a:lnTo>
                  <a:pt x="466725" y="536575"/>
                </a:lnTo>
                <a:lnTo>
                  <a:pt x="466725" y="536575"/>
                </a:lnTo>
                <a:lnTo>
                  <a:pt x="466725" y="536575"/>
                </a:lnTo>
                <a:lnTo>
                  <a:pt x="466725" y="536575"/>
                </a:lnTo>
                <a:lnTo>
                  <a:pt x="438150" y="530225"/>
                </a:lnTo>
                <a:lnTo>
                  <a:pt x="438150" y="463550"/>
                </a:lnTo>
                <a:lnTo>
                  <a:pt x="431800" y="463550"/>
                </a:lnTo>
                <a:lnTo>
                  <a:pt x="431800" y="358775"/>
                </a:lnTo>
                <a:lnTo>
                  <a:pt x="406400" y="358775"/>
                </a:lnTo>
                <a:lnTo>
                  <a:pt x="406400" y="327025"/>
                </a:lnTo>
                <a:lnTo>
                  <a:pt x="374650" y="327025"/>
                </a:lnTo>
                <a:lnTo>
                  <a:pt x="374650" y="279400"/>
                </a:lnTo>
                <a:lnTo>
                  <a:pt x="339725" y="279400"/>
                </a:lnTo>
                <a:lnTo>
                  <a:pt x="339725" y="209550"/>
                </a:lnTo>
                <a:lnTo>
                  <a:pt x="327025" y="209550"/>
                </a:lnTo>
                <a:lnTo>
                  <a:pt x="327025" y="155575"/>
                </a:lnTo>
                <a:lnTo>
                  <a:pt x="241300" y="155575"/>
                </a:lnTo>
                <a:lnTo>
                  <a:pt x="241300" y="123825"/>
                </a:lnTo>
                <a:lnTo>
                  <a:pt x="161925" y="123825"/>
                </a:lnTo>
                <a:lnTo>
                  <a:pt x="161925" y="79375"/>
                </a:lnTo>
                <a:lnTo>
                  <a:pt x="85725" y="79375"/>
                </a:lnTo>
                <a:lnTo>
                  <a:pt x="85725" y="38100"/>
                </a:lnTo>
                <a:lnTo>
                  <a:pt x="0" y="3810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31" name="Group 130">
            <a:extLst>
              <a:ext uri="{FF2B5EF4-FFF2-40B4-BE49-F238E27FC236}">
                <a16:creationId xmlns:a16="http://schemas.microsoft.com/office/drawing/2014/main" id="{DA62FB39-F1BA-D4BC-AD76-5068619120DE}"/>
              </a:ext>
            </a:extLst>
          </p:cNvPr>
          <p:cNvGrpSpPr/>
          <p:nvPr/>
        </p:nvGrpSpPr>
        <p:grpSpPr>
          <a:xfrm>
            <a:off x="1460205" y="2378149"/>
            <a:ext cx="2427768" cy="2815940"/>
            <a:chOff x="1460205" y="2378149"/>
            <a:chExt cx="2427768" cy="2815940"/>
          </a:xfrm>
        </p:grpSpPr>
        <p:sp>
          <p:nvSpPr>
            <p:cNvPr id="114" name="TextBox 113">
              <a:extLst>
                <a:ext uri="{FF2B5EF4-FFF2-40B4-BE49-F238E27FC236}">
                  <a16:creationId xmlns:a16="http://schemas.microsoft.com/office/drawing/2014/main" id="{1B52A222-DA42-2AC5-9E94-953E09312FF7}"/>
                </a:ext>
              </a:extLst>
            </p:cNvPr>
            <p:cNvSpPr txBox="1"/>
            <p:nvPr/>
          </p:nvSpPr>
          <p:spPr bwMode="auto">
            <a:xfrm>
              <a:off x="1460205" y="2378149"/>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9E6B62D1-A187-874F-6CD0-44AD250E5044}"/>
                </a:ext>
              </a:extLst>
            </p:cNvPr>
            <p:cNvSpPr txBox="1"/>
            <p:nvPr/>
          </p:nvSpPr>
          <p:spPr bwMode="auto">
            <a:xfrm>
              <a:off x="1796902" y="314369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A08768C9-BD38-64F4-C844-62653212791D}"/>
                </a:ext>
              </a:extLst>
            </p:cNvPr>
            <p:cNvSpPr txBox="1"/>
            <p:nvPr/>
          </p:nvSpPr>
          <p:spPr bwMode="auto">
            <a:xfrm>
              <a:off x="1924493" y="3508744"/>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7AC42465-CC0A-F37C-A550-B9E37CA58DF3}"/>
                </a:ext>
              </a:extLst>
            </p:cNvPr>
            <p:cNvSpPr txBox="1"/>
            <p:nvPr/>
          </p:nvSpPr>
          <p:spPr bwMode="auto">
            <a:xfrm>
              <a:off x="2441945" y="432036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C7353B4B-D1E1-29A6-9862-A68453D8FDB2}"/>
                </a:ext>
              </a:extLst>
            </p:cNvPr>
            <p:cNvSpPr txBox="1"/>
            <p:nvPr/>
          </p:nvSpPr>
          <p:spPr bwMode="auto">
            <a:xfrm>
              <a:off x="2913322" y="4586177"/>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CE6AD4CF-DA19-3139-9F9A-F9BF758B54AD}"/>
                </a:ext>
              </a:extLst>
            </p:cNvPr>
            <p:cNvSpPr txBox="1"/>
            <p:nvPr/>
          </p:nvSpPr>
          <p:spPr bwMode="auto">
            <a:xfrm>
              <a:off x="2877880" y="4550735"/>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19FE0AC9-D7FD-7E23-8053-511B4EFBE250}"/>
                </a:ext>
              </a:extLst>
            </p:cNvPr>
            <p:cNvSpPr txBox="1"/>
            <p:nvPr/>
          </p:nvSpPr>
          <p:spPr bwMode="auto">
            <a:xfrm>
              <a:off x="2973573" y="45826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36656F49-F47A-A308-D513-0278D63A36D7}"/>
                </a:ext>
              </a:extLst>
            </p:cNvPr>
            <p:cNvSpPr txBox="1"/>
            <p:nvPr/>
          </p:nvSpPr>
          <p:spPr bwMode="auto">
            <a:xfrm>
              <a:off x="3693043" y="4855535"/>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5D808072-913C-3C56-AA3B-B145C69135BF}"/>
                </a:ext>
              </a:extLst>
            </p:cNvPr>
            <p:cNvSpPr txBox="1"/>
            <p:nvPr/>
          </p:nvSpPr>
          <p:spPr bwMode="auto">
            <a:xfrm>
              <a:off x="3721396" y="4855535"/>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E221F9CD-EAE4-5F4A-35B7-E462D47DA207}"/>
                </a:ext>
              </a:extLst>
            </p:cNvPr>
            <p:cNvSpPr txBox="1"/>
            <p:nvPr/>
          </p:nvSpPr>
          <p:spPr bwMode="auto">
            <a:xfrm>
              <a:off x="3009015" y="4586177"/>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E933FDD0-923E-31CD-CE7A-31807456F84D}"/>
                </a:ext>
              </a:extLst>
            </p:cNvPr>
            <p:cNvSpPr txBox="1"/>
            <p:nvPr/>
          </p:nvSpPr>
          <p:spPr bwMode="auto">
            <a:xfrm>
              <a:off x="3253564" y="4727944"/>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51C05991-32D4-6CD6-238C-99C0A7D12F90}"/>
                </a:ext>
              </a:extLst>
            </p:cNvPr>
            <p:cNvSpPr txBox="1"/>
            <p:nvPr/>
          </p:nvSpPr>
          <p:spPr bwMode="auto">
            <a:xfrm>
              <a:off x="3377610" y="4763387"/>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F71CB8C5-8C06-B594-ACCF-FDE0A3EC4FCC}"/>
                </a:ext>
              </a:extLst>
            </p:cNvPr>
            <p:cNvSpPr txBox="1"/>
            <p:nvPr/>
          </p:nvSpPr>
          <p:spPr bwMode="auto">
            <a:xfrm>
              <a:off x="3423685" y="4759842"/>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A1D5F1F7-5130-6DBC-72B9-1D8AACEA59CD}"/>
                </a:ext>
              </a:extLst>
            </p:cNvPr>
            <p:cNvSpPr txBox="1"/>
            <p:nvPr/>
          </p:nvSpPr>
          <p:spPr bwMode="auto">
            <a:xfrm>
              <a:off x="3101164" y="4607442"/>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64F64671-455B-6229-9E3A-ED52874F64A6}"/>
                </a:ext>
              </a:extLst>
            </p:cNvPr>
            <p:cNvSpPr txBox="1"/>
            <p:nvPr/>
          </p:nvSpPr>
          <p:spPr bwMode="auto">
            <a:xfrm>
              <a:off x="3079899" y="460389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BAA6181D-F780-B777-7EC9-60C9691DDEAF}"/>
                </a:ext>
              </a:extLst>
            </p:cNvPr>
            <p:cNvSpPr txBox="1"/>
            <p:nvPr/>
          </p:nvSpPr>
          <p:spPr bwMode="auto">
            <a:xfrm>
              <a:off x="3154326" y="4657061"/>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1ADBECCF-DEB3-EAE4-396F-E27C003ACF2C}"/>
                </a:ext>
              </a:extLst>
            </p:cNvPr>
            <p:cNvSpPr txBox="1"/>
            <p:nvPr/>
          </p:nvSpPr>
          <p:spPr bwMode="auto">
            <a:xfrm>
              <a:off x="3182679" y="4688959"/>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grpSp>
        <p:nvGrpSpPr>
          <p:cNvPr id="158" name="Group 157">
            <a:extLst>
              <a:ext uri="{FF2B5EF4-FFF2-40B4-BE49-F238E27FC236}">
                <a16:creationId xmlns:a16="http://schemas.microsoft.com/office/drawing/2014/main" id="{FDAD231B-3116-48AF-B85B-5944F999DDA5}"/>
              </a:ext>
            </a:extLst>
          </p:cNvPr>
          <p:cNvGrpSpPr/>
          <p:nvPr/>
        </p:nvGrpSpPr>
        <p:grpSpPr>
          <a:xfrm>
            <a:off x="1201643" y="2182658"/>
            <a:ext cx="5478352" cy="2884904"/>
            <a:chOff x="1201643" y="2182658"/>
            <a:chExt cx="5478352" cy="2884904"/>
          </a:xfrm>
        </p:grpSpPr>
        <p:sp>
          <p:nvSpPr>
            <p:cNvPr id="132" name="TextBox 131">
              <a:extLst>
                <a:ext uri="{FF2B5EF4-FFF2-40B4-BE49-F238E27FC236}">
                  <a16:creationId xmlns:a16="http://schemas.microsoft.com/office/drawing/2014/main" id="{208886C0-E424-78EE-1901-4B1638CAEB5B}"/>
                </a:ext>
              </a:extLst>
            </p:cNvPr>
            <p:cNvSpPr txBox="1"/>
            <p:nvPr/>
          </p:nvSpPr>
          <p:spPr bwMode="auto">
            <a:xfrm>
              <a:off x="1201643" y="218265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EC029F20-6FD6-1DE3-40A1-A1BC2A1FB4E0}"/>
                </a:ext>
              </a:extLst>
            </p:cNvPr>
            <p:cNvSpPr txBox="1"/>
            <p:nvPr/>
          </p:nvSpPr>
          <p:spPr bwMode="auto">
            <a:xfrm>
              <a:off x="1271493" y="223345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BD129768-633E-998C-8140-26A0F7B2E7AE}"/>
                </a:ext>
              </a:extLst>
            </p:cNvPr>
            <p:cNvSpPr txBox="1"/>
            <p:nvPr/>
          </p:nvSpPr>
          <p:spPr bwMode="auto">
            <a:xfrm>
              <a:off x="1506443" y="23414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D20718FB-13DF-D569-0DAB-ABBA099742CE}"/>
                </a:ext>
              </a:extLst>
            </p:cNvPr>
            <p:cNvSpPr txBox="1"/>
            <p:nvPr/>
          </p:nvSpPr>
          <p:spPr bwMode="auto">
            <a:xfrm>
              <a:off x="1592168" y="245888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B6C1A7A3-CEFB-9326-88F1-C0BC1447AD74}"/>
                </a:ext>
              </a:extLst>
            </p:cNvPr>
            <p:cNvSpPr txBox="1"/>
            <p:nvPr/>
          </p:nvSpPr>
          <p:spPr bwMode="auto">
            <a:xfrm>
              <a:off x="1630268" y="255095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17EB8937-2AEC-DCFD-F5E2-A025B81111BD}"/>
                </a:ext>
              </a:extLst>
            </p:cNvPr>
            <p:cNvSpPr txBox="1"/>
            <p:nvPr/>
          </p:nvSpPr>
          <p:spPr bwMode="auto">
            <a:xfrm>
              <a:off x="4008343" y="45988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25D79DCE-A472-D81E-CA09-5CE6AA764620}"/>
                </a:ext>
              </a:extLst>
            </p:cNvPr>
            <p:cNvSpPr txBox="1"/>
            <p:nvPr/>
          </p:nvSpPr>
          <p:spPr bwMode="auto">
            <a:xfrm>
              <a:off x="4233768" y="45988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C9362A81-B497-A7BD-8EB6-D8A614529876}"/>
                </a:ext>
              </a:extLst>
            </p:cNvPr>
            <p:cNvSpPr txBox="1"/>
            <p:nvPr/>
          </p:nvSpPr>
          <p:spPr bwMode="auto">
            <a:xfrm>
              <a:off x="3928968" y="45988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7F6F673A-CCF7-FB73-058D-F4E5B702866B}"/>
                </a:ext>
              </a:extLst>
            </p:cNvPr>
            <p:cNvSpPr txBox="1"/>
            <p:nvPr/>
          </p:nvSpPr>
          <p:spPr bwMode="auto">
            <a:xfrm>
              <a:off x="2611343" y="410988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3B0CF176-D128-A265-4DFD-FEDFACB14CD4}"/>
                </a:ext>
              </a:extLst>
            </p:cNvPr>
            <p:cNvSpPr txBox="1"/>
            <p:nvPr/>
          </p:nvSpPr>
          <p:spPr bwMode="auto">
            <a:xfrm>
              <a:off x="4116293" y="459565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0B424B3F-EFCA-7576-6586-32ADD9321073}"/>
                </a:ext>
              </a:extLst>
            </p:cNvPr>
            <p:cNvSpPr txBox="1"/>
            <p:nvPr/>
          </p:nvSpPr>
          <p:spPr bwMode="auto">
            <a:xfrm>
              <a:off x="4160743" y="45988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18643202-61B5-72AC-0367-EAAF753B87AD}"/>
                </a:ext>
              </a:extLst>
            </p:cNvPr>
            <p:cNvSpPr txBox="1"/>
            <p:nvPr/>
          </p:nvSpPr>
          <p:spPr bwMode="auto">
            <a:xfrm>
              <a:off x="4081368" y="459565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4249D7EA-E4D7-6479-F76E-D812CC45BF61}"/>
                </a:ext>
              </a:extLst>
            </p:cNvPr>
            <p:cNvSpPr txBox="1"/>
            <p:nvPr/>
          </p:nvSpPr>
          <p:spPr bwMode="auto">
            <a:xfrm>
              <a:off x="4179793" y="45988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5CE95275-E575-5D24-7CAA-C8B80C214E42}"/>
                </a:ext>
              </a:extLst>
            </p:cNvPr>
            <p:cNvSpPr txBox="1"/>
            <p:nvPr/>
          </p:nvSpPr>
          <p:spPr bwMode="auto">
            <a:xfrm>
              <a:off x="4452843" y="46782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D8AC2358-F6D0-F7C7-41B1-A779F7FDB93B}"/>
                </a:ext>
              </a:extLst>
            </p:cNvPr>
            <p:cNvSpPr txBox="1"/>
            <p:nvPr/>
          </p:nvSpPr>
          <p:spPr bwMode="auto">
            <a:xfrm>
              <a:off x="4846543" y="46782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B01F4F2D-6F21-8020-FBC9-82B716CBFF16}"/>
                </a:ext>
              </a:extLst>
            </p:cNvPr>
            <p:cNvSpPr txBox="1"/>
            <p:nvPr/>
          </p:nvSpPr>
          <p:spPr bwMode="auto">
            <a:xfrm>
              <a:off x="5294218" y="47036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9F5B00D9-BB77-46B5-2607-3884E3E13823}"/>
                </a:ext>
              </a:extLst>
            </p:cNvPr>
            <p:cNvSpPr txBox="1"/>
            <p:nvPr/>
          </p:nvSpPr>
          <p:spPr bwMode="auto">
            <a:xfrm>
              <a:off x="5913343"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4346CD94-54CE-9A02-B9AA-F9B66E83A152}"/>
                </a:ext>
              </a:extLst>
            </p:cNvPr>
            <p:cNvSpPr txBox="1"/>
            <p:nvPr/>
          </p:nvSpPr>
          <p:spPr bwMode="auto">
            <a:xfrm>
              <a:off x="6008593"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DB18D996-6CDA-837A-6D32-096007699EB5}"/>
                </a:ext>
              </a:extLst>
            </p:cNvPr>
            <p:cNvSpPr txBox="1"/>
            <p:nvPr/>
          </p:nvSpPr>
          <p:spPr bwMode="auto">
            <a:xfrm>
              <a:off x="5557743" y="469725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84F0FED3-5C29-116E-E41F-5D04E991ED47}"/>
                </a:ext>
              </a:extLst>
            </p:cNvPr>
            <p:cNvSpPr txBox="1"/>
            <p:nvPr/>
          </p:nvSpPr>
          <p:spPr bwMode="auto">
            <a:xfrm>
              <a:off x="6107018"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A1A7DE5B-CA09-4436-4770-F21B62B9E64E}"/>
                </a:ext>
              </a:extLst>
            </p:cNvPr>
            <p:cNvSpPr txBox="1"/>
            <p:nvPr/>
          </p:nvSpPr>
          <p:spPr bwMode="auto">
            <a:xfrm>
              <a:off x="6481668"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DF1DF82D-AA88-B9F2-93F2-D91E77789CE5}"/>
                </a:ext>
              </a:extLst>
            </p:cNvPr>
            <p:cNvSpPr txBox="1"/>
            <p:nvPr/>
          </p:nvSpPr>
          <p:spPr bwMode="auto">
            <a:xfrm>
              <a:off x="6513418" y="4725833"/>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7EB4BBD6-71F7-8BA7-F90B-1EE26B3600D2}"/>
                </a:ext>
              </a:extLst>
            </p:cNvPr>
            <p:cNvSpPr txBox="1"/>
            <p:nvPr/>
          </p:nvSpPr>
          <p:spPr bwMode="auto">
            <a:xfrm>
              <a:off x="6341968"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D413659D-E48A-A146-79A8-6F9174DED2A7}"/>
                </a:ext>
              </a:extLst>
            </p:cNvPr>
            <p:cNvSpPr txBox="1"/>
            <p:nvPr/>
          </p:nvSpPr>
          <p:spPr bwMode="auto">
            <a:xfrm>
              <a:off x="6300693"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D2CFEADA-2D2A-740B-FEC1-8DC97793C555}"/>
                </a:ext>
              </a:extLst>
            </p:cNvPr>
            <p:cNvSpPr txBox="1"/>
            <p:nvPr/>
          </p:nvSpPr>
          <p:spPr bwMode="auto">
            <a:xfrm>
              <a:off x="6281643"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1F1776E1-4C08-E1C1-A442-FDD9BE66EB2A}"/>
                </a:ext>
              </a:extLst>
            </p:cNvPr>
            <p:cNvSpPr txBox="1"/>
            <p:nvPr/>
          </p:nvSpPr>
          <p:spPr bwMode="auto">
            <a:xfrm>
              <a:off x="6322918" y="4729008"/>
              <a:ext cx="166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grpSp>
    </p:spTree>
    <p:extLst>
      <p:ext uri="{BB962C8B-B14F-4D97-AF65-F5344CB8AC3E}">
        <p14:creationId xmlns:p14="http://schemas.microsoft.com/office/powerpoint/2010/main" val="3233326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Subsequent Therapy Options for Relapsed ES-SCLC      (PS 0-2*) per Clinical Guidelines</a:t>
            </a:r>
          </a:p>
        </p:txBody>
      </p:sp>
      <p:sp>
        <p:nvSpPr>
          <p:cNvPr id="3" name="Text Box 11">
            <a:extLst>
              <a:ext uri="{FF2B5EF4-FFF2-40B4-BE49-F238E27FC236}">
                <a16:creationId xmlns:a16="http://schemas.microsoft.com/office/drawing/2014/main" id="{06EB0273-BDE4-41CE-8C0B-3E4CB867A55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NCCN. Clinical practice guidelines in oncology: small-cell lung cancer. v.2.2024. nccn.org.</a:t>
            </a:r>
          </a:p>
        </p:txBody>
      </p:sp>
      <p:sp>
        <p:nvSpPr>
          <p:cNvPr id="25" name="TextBox 24">
            <a:extLst>
              <a:ext uri="{FF2B5EF4-FFF2-40B4-BE49-F238E27FC236}">
                <a16:creationId xmlns:a16="http://schemas.microsoft.com/office/drawing/2014/main" id="{E37D2306-237D-FCE9-B8E3-7EBB63DF1D69}"/>
              </a:ext>
            </a:extLst>
          </p:cNvPr>
          <p:cNvSpPr txBox="1"/>
          <p:nvPr/>
        </p:nvSpPr>
        <p:spPr bwMode="auto">
          <a:xfrm>
            <a:off x="649816" y="5427904"/>
            <a:ext cx="93478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t>
            </a:r>
            <a:r>
              <a:rPr lang="en-US" sz="1400" dirty="0">
                <a:solidFill>
                  <a:srgbClr val="000000"/>
                </a:solidFill>
                <a:latin typeface="Calibri" panose="020F0502020204030204" pitchFamily="34" charset="0"/>
                <a:cs typeface="Arial" panose="020B0604020202020204" pitchFamily="34" charset="0"/>
              </a:rPr>
              <a:t>For PS 2, 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onsider dose reduction or growth factor support.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cs typeface="Arial" panose="020B0604020202020204" pitchFamily="34" charset="0"/>
              </a:rPr>
              <a:t>†</a:t>
            </a:r>
            <a:r>
              <a:rPr lang="en-US" sz="1400" dirty="0">
                <a:solidFill>
                  <a:srgbClr val="000000"/>
                </a:solidFill>
                <a:latin typeface="Calibri" panose="020F0502020204030204" pitchFamily="34" charset="0"/>
                <a:cs typeface="Arial" panose="020B0604020202020204" pitchFamily="34" charset="0"/>
              </a:rPr>
              <a:t>Consider for patients with CNS mets. </a:t>
            </a:r>
          </a:p>
          <a:p>
            <a:pPr marL="0" marR="0" lvl="0" indent="0" algn="l" defTabSz="914400" rtl="0" eaLnBrk="1" fontAlgn="auto" latinLnBrk="0" hangingPunct="1">
              <a:lnSpc>
                <a:spcPct val="100000"/>
              </a:lnSpc>
              <a:spcAft>
                <a:spcPct val="0"/>
              </a:spcAft>
              <a:buClrTx/>
              <a:buSzTx/>
              <a:buFontTx/>
              <a:buNone/>
              <a:tabLst/>
              <a:defRPr/>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dirty="0">
                <a:solidFill>
                  <a:srgbClr val="000000"/>
                </a:solidFill>
                <a:latin typeface="Calibri" panose="020F0502020204030204" pitchFamily="34" charset="0"/>
                <a:cs typeface="Arial" panose="020B0604020202020204" pitchFamily="34" charset="0"/>
              </a:rPr>
              <a:t>If not previously treated with ICI; for safety, do not use after TKI.</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graphicFrame>
        <p:nvGraphicFramePr>
          <p:cNvPr id="32" name="Group 3">
            <a:extLst>
              <a:ext uri="{FF2B5EF4-FFF2-40B4-BE49-F238E27FC236}">
                <a16:creationId xmlns:a16="http://schemas.microsoft.com/office/drawing/2014/main" id="{BC176134-9CDD-F375-9E89-D20A8E7D5FAD}"/>
              </a:ext>
            </a:extLst>
          </p:cNvPr>
          <p:cNvGraphicFramePr>
            <a:graphicFrameLocks/>
          </p:cNvGraphicFramePr>
          <p:nvPr>
            <p:extLst>
              <p:ext uri="{D42A27DB-BD31-4B8C-83A1-F6EECF244321}">
                <p14:modId xmlns:p14="http://schemas.microsoft.com/office/powerpoint/2010/main" val="1011524213"/>
              </p:ext>
            </p:extLst>
          </p:nvPr>
        </p:nvGraphicFramePr>
        <p:xfrm>
          <a:off x="717550" y="1610437"/>
          <a:ext cx="5376672" cy="3810080"/>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4229209175"/>
                    </a:ext>
                  </a:extLst>
                </a:gridCol>
              </a:tblGrid>
              <a:tr h="232338">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2000" b="1" i="0" u="none" strike="noStrike" cap="none" normalizeH="0" baseline="0" dirty="0">
                          <a:ln>
                            <a:noFill/>
                          </a:ln>
                          <a:solidFill>
                            <a:schemeClr val="tx1"/>
                          </a:solidFill>
                          <a:effectLst/>
                          <a:latin typeface="Calibri" panose="020F0502020204030204" pitchFamily="34" charset="0"/>
                        </a:rPr>
                        <a:t>CTFI ≤6 Mo: Preferred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1"/>
                  </a:ext>
                </a:extLst>
              </a:tr>
              <a:tr h="41105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Clinical trial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Lurbinectedin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Topotecan PO or IV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Irinotecan</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2338">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Re-treat with platinum doublet if CTFI 3-6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5842050"/>
                  </a:ext>
                </a:extLst>
              </a:tr>
              <a:tr h="232338">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Relapse ≤6 Mo: 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hMerge="1">
                  <a:txBody>
                    <a:bodyPr/>
                    <a:lstStyle/>
                    <a:p>
                      <a:endParaRPr lang="en-US"/>
                    </a:p>
                  </a:txBody>
                  <a:tcPr/>
                </a:tc>
                <a:extLst>
                  <a:ext uri="{0D108BD9-81ED-4DB2-BD59-A6C34878D82A}">
                    <a16:rowId xmlns:a16="http://schemas.microsoft.com/office/drawing/2014/main" val="10003"/>
                  </a:ext>
                </a:extLst>
              </a:tr>
              <a:tr h="112591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Paclitaxel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Temozolomide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Docetaxel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Gemcitabine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Etoposide PO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Nivolumab</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Pembrolizumab</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graphicFrame>
        <p:nvGraphicFramePr>
          <p:cNvPr id="33" name="Group 3">
            <a:extLst>
              <a:ext uri="{FF2B5EF4-FFF2-40B4-BE49-F238E27FC236}">
                <a16:creationId xmlns:a16="http://schemas.microsoft.com/office/drawing/2014/main" id="{20D93E75-8EE8-92F0-623C-B784A78E977E}"/>
              </a:ext>
            </a:extLst>
          </p:cNvPr>
          <p:cNvGraphicFramePr>
            <a:graphicFrameLocks/>
          </p:cNvGraphicFramePr>
          <p:nvPr>
            <p:extLst>
              <p:ext uri="{D42A27DB-BD31-4B8C-83A1-F6EECF244321}">
                <p14:modId xmlns:p14="http://schemas.microsoft.com/office/powerpoint/2010/main" val="3224902114"/>
              </p:ext>
            </p:extLst>
          </p:nvPr>
        </p:nvGraphicFramePr>
        <p:xfrm>
          <a:off x="6384926" y="1610437"/>
          <a:ext cx="5376672" cy="2499424"/>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4229209175"/>
                    </a:ext>
                  </a:extLst>
                </a:gridCol>
              </a:tblGrid>
              <a:tr h="280909">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2000" b="1" i="0" u="none" strike="noStrike" cap="none" normalizeH="0" baseline="0" dirty="0">
                          <a:ln>
                            <a:noFill/>
                          </a:ln>
                          <a:solidFill>
                            <a:schemeClr val="tx1"/>
                          </a:solidFill>
                          <a:effectLst/>
                          <a:latin typeface="Calibri" panose="020F0502020204030204" pitchFamily="34" charset="0"/>
                        </a:rPr>
                        <a:t>CTFI &gt;6 Mo: Preferred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496984">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Clinical trial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Re-treat with platinum doublet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r h="280909">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Relapse &gt;6 Mo: 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endParaRPr lang="en-US"/>
                    </a:p>
                  </a:txBody>
                  <a:tcPr/>
                </a:tc>
                <a:extLst>
                  <a:ext uri="{0D108BD9-81ED-4DB2-BD59-A6C34878D82A}">
                    <a16:rowId xmlns:a16="http://schemas.microsoft.com/office/drawing/2014/main" val="10003"/>
                  </a:ext>
                </a:extLst>
              </a:tr>
              <a:tr h="7130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Lurbinectedin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Topotecan PO or IV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Irinotecan</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75678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9">
            <a:extLst>
              <a:ext uri="{FF2B5EF4-FFF2-40B4-BE49-F238E27FC236}">
                <a16:creationId xmlns:a16="http://schemas.microsoft.com/office/drawing/2014/main" id="{310C5EE2-FBEA-390C-C735-E364538AC7C5}"/>
              </a:ext>
            </a:extLst>
          </p:cNvPr>
          <p:cNvGrpSpPr>
            <a:grpSpLocks/>
          </p:cNvGrpSpPr>
          <p:nvPr/>
        </p:nvGrpSpPr>
        <p:grpSpPr bwMode="auto">
          <a:xfrm rot="309245">
            <a:off x="9019087" y="3786736"/>
            <a:ext cx="950191" cy="1044651"/>
            <a:chOff x="6244431" y="2503487"/>
            <a:chExt cx="1040210" cy="1144985"/>
          </a:xfrm>
        </p:grpSpPr>
        <p:sp>
          <p:nvSpPr>
            <p:cNvPr id="56" name="Freeform 60">
              <a:extLst>
                <a:ext uri="{FF2B5EF4-FFF2-40B4-BE49-F238E27FC236}">
                  <a16:creationId xmlns:a16="http://schemas.microsoft.com/office/drawing/2014/main" id="{706F13BA-DA54-866B-DBA6-A2B88BCE0041}"/>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12700" cap="flat" cmpd="sng" algn="ctr">
              <a:solidFill>
                <a:schemeClr val="accent4">
                  <a:lumMod val="7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57" name="Freeform 61">
              <a:extLst>
                <a:ext uri="{FF2B5EF4-FFF2-40B4-BE49-F238E27FC236}">
                  <a16:creationId xmlns:a16="http://schemas.microsoft.com/office/drawing/2014/main" id="{D07B5095-4ED1-59E5-D3D7-ABD830FEFA8F}"/>
                </a:ext>
              </a:extLst>
            </p:cNvPr>
            <p:cNvSpPr/>
            <p:nvPr/>
          </p:nvSpPr>
          <p:spPr bwMode="auto">
            <a:xfrm rot="2112546">
              <a:off x="6420668" y="2761791"/>
              <a:ext cx="582150" cy="533764"/>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rgbClr val="92D050"/>
            </a:solidFill>
            <a:ln w="12700">
              <a:solidFill>
                <a:schemeClr val="accent4">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1544"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itchFamily="34" charset="0"/>
              </a:endParaRPr>
            </a:p>
          </p:txBody>
        </p:sp>
      </p:grpSp>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5" cy="1103313"/>
          </a:xfrm>
        </p:spPr>
        <p:txBody>
          <a:bodyPr vert="horz" lIns="91440" tIns="45720" rIns="91440" bIns="45720" rtlCol="0" anchor="ctr">
            <a:normAutofit/>
          </a:bodyPr>
          <a:lstStyle/>
          <a:p>
            <a:r>
              <a:rPr lang="en-US" dirty="0"/>
              <a:t>Lurbinectedin</a:t>
            </a:r>
          </a:p>
        </p:txBody>
      </p:sp>
      <p:sp>
        <p:nvSpPr>
          <p:cNvPr id="7" name="Content Placeholder 2">
            <a:extLst>
              <a:ext uri="{FF2B5EF4-FFF2-40B4-BE49-F238E27FC236}">
                <a16:creationId xmlns:a16="http://schemas.microsoft.com/office/drawing/2014/main" id="{BD91723A-18C6-D7E9-FF34-477D91AF1E07}"/>
              </a:ext>
            </a:extLst>
          </p:cNvPr>
          <p:cNvSpPr>
            <a:spLocks noGrp="1"/>
          </p:cNvSpPr>
          <p:nvPr>
            <p:ph sz="half" idx="1"/>
          </p:nvPr>
        </p:nvSpPr>
        <p:spPr>
          <a:xfrm>
            <a:off x="601819" y="1510730"/>
            <a:ext cx="5727263" cy="4678738"/>
          </a:xfrm>
        </p:spPr>
        <p:txBody>
          <a:bodyPr>
            <a:noAutofit/>
          </a:bodyPr>
          <a:lstStyle/>
          <a:p>
            <a:r>
              <a:rPr lang="en-US" sz="2200" dirty="0"/>
              <a:t>Synthetic, marine-derived tetrahydroisoquinoline alkaloid</a:t>
            </a:r>
          </a:p>
          <a:p>
            <a:pPr lvl="1"/>
            <a:r>
              <a:rPr lang="en-US" sz="2000" dirty="0"/>
              <a:t>Analogue of DNA-damaging agent trabectedin</a:t>
            </a:r>
          </a:p>
          <a:p>
            <a:r>
              <a:rPr lang="en-US" altLang="en-US" sz="2200" dirty="0"/>
              <a:t>Selective inhibitor of oncogenic transcription</a:t>
            </a:r>
          </a:p>
          <a:p>
            <a:pPr lvl="1"/>
            <a:r>
              <a:rPr lang="en-US" altLang="en-US" sz="2000" dirty="0"/>
              <a:t>Binds to DNA gene promoters, preventing binding of transcription factors, which inhibits oncogenic transcription </a:t>
            </a:r>
          </a:p>
          <a:p>
            <a:pPr lvl="1"/>
            <a:r>
              <a:rPr lang="en-US" altLang="en-US" sz="2000" dirty="0"/>
              <a:t>Induces apoptosis of monocytes and</a:t>
            </a:r>
            <a:br>
              <a:rPr lang="en-US" altLang="en-US" sz="2000" dirty="0"/>
            </a:br>
            <a:r>
              <a:rPr lang="en-US" altLang="en-US" sz="2000" dirty="0"/>
              <a:t>tumor-associated macrophages in tumor microenvironment, inhibits cell migration, and limits production of inflammatory mediators (eg, CCL2 and CXCL8) and angiogenic factors (eg, VEGF)</a:t>
            </a:r>
          </a:p>
          <a:p>
            <a:endParaRPr lang="en-US" sz="2200" dirty="0"/>
          </a:p>
        </p:txBody>
      </p:sp>
      <p:sp>
        <p:nvSpPr>
          <p:cNvPr id="6" name="Text Box 11">
            <a:extLst>
              <a:ext uri="{FF2B5EF4-FFF2-40B4-BE49-F238E27FC236}">
                <a16:creationId xmlns:a16="http://schemas.microsoft.com/office/drawing/2014/main" id="{3DC68E7C-26C8-059D-11E3-8AAB45966889}"/>
              </a:ext>
            </a:extLst>
          </p:cNvPr>
          <p:cNvSpPr txBox="1">
            <a:spLocks noChangeArrowheads="1"/>
          </p:cNvSpPr>
          <p:nvPr/>
        </p:nvSpPr>
        <p:spPr bwMode="auto">
          <a:xfrm>
            <a:off x="401639" y="6175674"/>
            <a:ext cx="63366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Patel. Ther Adv Med Oncol. 2021;13:17588359211020529. Belgiovine. Br J Cancer. 2017;117:628.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Santamaría Nuñez. Mol Cancer Ther. 2016;15:2399.</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4D1D39C1-B8EA-2AED-0236-45A75563E7BA}"/>
              </a:ext>
            </a:extLst>
          </p:cNvPr>
          <p:cNvSpPr txBox="1"/>
          <p:nvPr/>
        </p:nvSpPr>
        <p:spPr bwMode="auto">
          <a:xfrm>
            <a:off x="6481483" y="1135386"/>
            <a:ext cx="52914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2200" b="1" dirty="0">
                <a:solidFill>
                  <a:schemeClr val="bg1"/>
                </a:solidFill>
              </a:rPr>
              <a:t>Lurbinectedin MoA</a:t>
            </a:r>
          </a:p>
        </p:txBody>
      </p:sp>
      <p:sp>
        <p:nvSpPr>
          <p:cNvPr id="5" name="TextBox 4">
            <a:extLst>
              <a:ext uri="{FF2B5EF4-FFF2-40B4-BE49-F238E27FC236}">
                <a16:creationId xmlns:a16="http://schemas.microsoft.com/office/drawing/2014/main" id="{4D632889-9614-4F26-EDE9-61024DE36F6F}"/>
              </a:ext>
            </a:extLst>
          </p:cNvPr>
          <p:cNvSpPr txBox="1"/>
          <p:nvPr/>
        </p:nvSpPr>
        <p:spPr bwMode="auto">
          <a:xfrm rot="16200000">
            <a:off x="5593977" y="4077140"/>
            <a:ext cx="2205318" cy="400110"/>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accent3"/>
                </a:solidFill>
                <a:latin typeface="Calibri" panose="020F0502020204030204" pitchFamily="34" charset="0"/>
              </a:rPr>
              <a:t>LURBINECTEDIN</a:t>
            </a:r>
          </a:p>
        </p:txBody>
      </p:sp>
      <p:sp>
        <p:nvSpPr>
          <p:cNvPr id="9" name="TextBox 8">
            <a:extLst>
              <a:ext uri="{FF2B5EF4-FFF2-40B4-BE49-F238E27FC236}">
                <a16:creationId xmlns:a16="http://schemas.microsoft.com/office/drawing/2014/main" id="{CCD87BC0-2E44-338B-0A91-202FEFF61134}"/>
              </a:ext>
            </a:extLst>
          </p:cNvPr>
          <p:cNvSpPr txBox="1"/>
          <p:nvPr/>
        </p:nvSpPr>
        <p:spPr bwMode="auto">
          <a:xfrm>
            <a:off x="7788306" y="1895021"/>
            <a:ext cx="16495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Tumor cells</a:t>
            </a:r>
          </a:p>
        </p:txBody>
      </p:sp>
      <p:sp>
        <p:nvSpPr>
          <p:cNvPr id="10" name="TextBox 9">
            <a:extLst>
              <a:ext uri="{FF2B5EF4-FFF2-40B4-BE49-F238E27FC236}">
                <a16:creationId xmlns:a16="http://schemas.microsoft.com/office/drawing/2014/main" id="{6D97B7FC-B0F3-ECB0-2D56-DB5A1220370F}"/>
              </a:ext>
            </a:extLst>
          </p:cNvPr>
          <p:cNvSpPr txBox="1"/>
          <p:nvPr/>
        </p:nvSpPr>
        <p:spPr bwMode="auto">
          <a:xfrm>
            <a:off x="8325216" y="2670038"/>
            <a:ext cx="6762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CCL2</a:t>
            </a:r>
          </a:p>
        </p:txBody>
      </p:sp>
      <p:sp>
        <p:nvSpPr>
          <p:cNvPr id="11" name="TextBox 10">
            <a:extLst>
              <a:ext uri="{FF2B5EF4-FFF2-40B4-BE49-F238E27FC236}">
                <a16:creationId xmlns:a16="http://schemas.microsoft.com/office/drawing/2014/main" id="{12917E30-06D5-15B9-946A-AC20D8482F35}"/>
              </a:ext>
            </a:extLst>
          </p:cNvPr>
          <p:cNvSpPr txBox="1"/>
          <p:nvPr/>
        </p:nvSpPr>
        <p:spPr bwMode="auto">
          <a:xfrm>
            <a:off x="6614176" y="2510392"/>
            <a:ext cx="16495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Inhibition of cell migration</a:t>
            </a:r>
          </a:p>
        </p:txBody>
      </p:sp>
      <p:sp>
        <p:nvSpPr>
          <p:cNvPr id="12" name="TextBox 11">
            <a:extLst>
              <a:ext uri="{FF2B5EF4-FFF2-40B4-BE49-F238E27FC236}">
                <a16:creationId xmlns:a16="http://schemas.microsoft.com/office/drawing/2014/main" id="{B1FAEE1E-3098-5C81-5FF1-5DC343CA8226}"/>
              </a:ext>
            </a:extLst>
          </p:cNvPr>
          <p:cNvSpPr txBox="1"/>
          <p:nvPr/>
        </p:nvSpPr>
        <p:spPr bwMode="auto">
          <a:xfrm>
            <a:off x="9778411" y="3655374"/>
            <a:ext cx="1244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Apoptosis</a:t>
            </a:r>
          </a:p>
        </p:txBody>
      </p:sp>
      <p:sp>
        <p:nvSpPr>
          <p:cNvPr id="13" name="TextBox 12">
            <a:extLst>
              <a:ext uri="{FF2B5EF4-FFF2-40B4-BE49-F238E27FC236}">
                <a16:creationId xmlns:a16="http://schemas.microsoft.com/office/drawing/2014/main" id="{4679684D-DAE6-36B3-EDF0-528F40271CC7}"/>
              </a:ext>
            </a:extLst>
          </p:cNvPr>
          <p:cNvSpPr txBox="1"/>
          <p:nvPr/>
        </p:nvSpPr>
        <p:spPr bwMode="auto">
          <a:xfrm>
            <a:off x="8299635" y="5280822"/>
            <a:ext cx="10399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CCL2</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CXCL8</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VEGF</a:t>
            </a:r>
          </a:p>
        </p:txBody>
      </p:sp>
      <p:sp>
        <p:nvSpPr>
          <p:cNvPr id="14" name="TextBox 13">
            <a:extLst>
              <a:ext uri="{FF2B5EF4-FFF2-40B4-BE49-F238E27FC236}">
                <a16:creationId xmlns:a16="http://schemas.microsoft.com/office/drawing/2014/main" id="{E45D0E5D-B5CC-32D1-F111-A7E94460C50D}"/>
              </a:ext>
            </a:extLst>
          </p:cNvPr>
          <p:cNvSpPr txBox="1"/>
          <p:nvPr/>
        </p:nvSpPr>
        <p:spPr bwMode="auto">
          <a:xfrm>
            <a:off x="9271746" y="5357022"/>
            <a:ext cx="250115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Reduced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cancer-related inflammation</a:t>
            </a:r>
          </a:p>
        </p:txBody>
      </p:sp>
      <p:sp>
        <p:nvSpPr>
          <p:cNvPr id="15" name="TextBox 14">
            <a:extLst>
              <a:ext uri="{FF2B5EF4-FFF2-40B4-BE49-F238E27FC236}">
                <a16:creationId xmlns:a16="http://schemas.microsoft.com/office/drawing/2014/main" id="{7CEF6BA1-1796-B1BE-B1B8-FF4FD2E909DE}"/>
              </a:ext>
            </a:extLst>
          </p:cNvPr>
          <p:cNvSpPr txBox="1"/>
          <p:nvPr/>
        </p:nvSpPr>
        <p:spPr bwMode="auto">
          <a:xfrm>
            <a:off x="9427400" y="4778909"/>
            <a:ext cx="824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TAM</a:t>
            </a:r>
          </a:p>
        </p:txBody>
      </p:sp>
      <p:sp>
        <p:nvSpPr>
          <p:cNvPr id="16" name="TextBox 15">
            <a:extLst>
              <a:ext uri="{FF2B5EF4-FFF2-40B4-BE49-F238E27FC236}">
                <a16:creationId xmlns:a16="http://schemas.microsoft.com/office/drawing/2014/main" id="{BF61261C-3071-C69E-5272-CB7F24E7F091}"/>
              </a:ext>
            </a:extLst>
          </p:cNvPr>
          <p:cNvSpPr txBox="1"/>
          <p:nvPr/>
        </p:nvSpPr>
        <p:spPr bwMode="auto">
          <a:xfrm>
            <a:off x="7430293" y="4765317"/>
            <a:ext cx="22860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Monocyte</a:t>
            </a:r>
          </a:p>
        </p:txBody>
      </p:sp>
      <p:sp>
        <p:nvSpPr>
          <p:cNvPr id="22" name="Oval 21">
            <a:extLst>
              <a:ext uri="{FF2B5EF4-FFF2-40B4-BE49-F238E27FC236}">
                <a16:creationId xmlns:a16="http://schemas.microsoft.com/office/drawing/2014/main" id="{4B5B9689-8A2B-8BE6-06A3-3A176A98BD52}"/>
              </a:ext>
            </a:extLst>
          </p:cNvPr>
          <p:cNvSpPr/>
          <p:nvPr/>
        </p:nvSpPr>
        <p:spPr bwMode="auto">
          <a:xfrm>
            <a:off x="9114503" y="2949675"/>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CC266573-DC69-02E3-EA62-75F0027C119F}"/>
              </a:ext>
            </a:extLst>
          </p:cNvPr>
          <p:cNvSpPr/>
          <p:nvPr/>
        </p:nvSpPr>
        <p:spPr bwMode="auto">
          <a:xfrm>
            <a:off x="9040761" y="3229894"/>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36740BA6-EAC3-A1B4-7309-8E727C8AE121}"/>
              </a:ext>
            </a:extLst>
          </p:cNvPr>
          <p:cNvSpPr/>
          <p:nvPr/>
        </p:nvSpPr>
        <p:spPr bwMode="auto">
          <a:xfrm>
            <a:off x="9360309" y="2939842"/>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BB67C590-DCC5-1039-EEC3-ACD4CA790358}"/>
              </a:ext>
            </a:extLst>
          </p:cNvPr>
          <p:cNvSpPr/>
          <p:nvPr/>
        </p:nvSpPr>
        <p:spPr bwMode="auto">
          <a:xfrm>
            <a:off x="8922774" y="3121739"/>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FD6FA016-8E40-F7E3-A07E-A11A5B45332B}"/>
              </a:ext>
            </a:extLst>
          </p:cNvPr>
          <p:cNvSpPr/>
          <p:nvPr/>
        </p:nvSpPr>
        <p:spPr bwMode="auto">
          <a:xfrm>
            <a:off x="8888361" y="3303635"/>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1D3ABDDE-4434-B273-DF97-A64A5F99F054}"/>
              </a:ext>
            </a:extLst>
          </p:cNvPr>
          <p:cNvSpPr/>
          <p:nvPr/>
        </p:nvSpPr>
        <p:spPr bwMode="auto">
          <a:xfrm>
            <a:off x="8932606" y="3603519"/>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1BD625C5-0631-0E01-F6F1-B4394617767D}"/>
              </a:ext>
            </a:extLst>
          </p:cNvPr>
          <p:cNvSpPr/>
          <p:nvPr/>
        </p:nvSpPr>
        <p:spPr bwMode="auto">
          <a:xfrm>
            <a:off x="7924800" y="5771531"/>
            <a:ext cx="147486" cy="14748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Oval 28">
            <a:extLst>
              <a:ext uri="{FF2B5EF4-FFF2-40B4-BE49-F238E27FC236}">
                <a16:creationId xmlns:a16="http://schemas.microsoft.com/office/drawing/2014/main" id="{6C3A3495-0549-B553-8FD7-210C076E7FFA}"/>
              </a:ext>
            </a:extLst>
          </p:cNvPr>
          <p:cNvSpPr/>
          <p:nvPr/>
        </p:nvSpPr>
        <p:spPr bwMode="auto">
          <a:xfrm>
            <a:off x="8057536" y="5628964"/>
            <a:ext cx="147486" cy="14748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3710884D-2902-8D02-82CB-3DE203E4B7B5}"/>
              </a:ext>
            </a:extLst>
          </p:cNvPr>
          <p:cNvSpPr/>
          <p:nvPr/>
        </p:nvSpPr>
        <p:spPr bwMode="auto">
          <a:xfrm>
            <a:off x="8224684" y="5333995"/>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881AEA62-52FF-BF98-F9DA-338228DF9118}"/>
              </a:ext>
            </a:extLst>
          </p:cNvPr>
          <p:cNvSpPr/>
          <p:nvPr/>
        </p:nvSpPr>
        <p:spPr bwMode="auto">
          <a:xfrm>
            <a:off x="8298426" y="5506060"/>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Oval 32">
            <a:extLst>
              <a:ext uri="{FF2B5EF4-FFF2-40B4-BE49-F238E27FC236}">
                <a16:creationId xmlns:a16="http://schemas.microsoft.com/office/drawing/2014/main" id="{A7420A95-22F6-6154-C912-C93034E20141}"/>
              </a:ext>
            </a:extLst>
          </p:cNvPr>
          <p:cNvSpPr/>
          <p:nvPr/>
        </p:nvSpPr>
        <p:spPr bwMode="auto">
          <a:xfrm>
            <a:off x="8352503" y="5894434"/>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63901617-FB3F-9C82-084F-00CF9D2B5013}"/>
              </a:ext>
            </a:extLst>
          </p:cNvPr>
          <p:cNvSpPr/>
          <p:nvPr/>
        </p:nvSpPr>
        <p:spPr bwMode="auto">
          <a:xfrm>
            <a:off x="8210857" y="5758625"/>
            <a:ext cx="117987" cy="11887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8" name="Straight Arrow Connector 37">
            <a:extLst>
              <a:ext uri="{FF2B5EF4-FFF2-40B4-BE49-F238E27FC236}">
                <a16:creationId xmlns:a16="http://schemas.microsoft.com/office/drawing/2014/main" id="{719062C5-2BAF-5616-BE1E-A0AF26499D86}"/>
              </a:ext>
            </a:extLst>
          </p:cNvPr>
          <p:cNvCxnSpPr/>
          <p:nvPr/>
        </p:nvCxnSpPr>
        <p:spPr bwMode="auto">
          <a:xfrm>
            <a:off x="10038735" y="4277029"/>
            <a:ext cx="747252" cy="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BA9F0E69-D09A-E39B-D7A9-3DA6DF40A6E6}"/>
              </a:ext>
            </a:extLst>
          </p:cNvPr>
          <p:cNvCxnSpPr>
            <a:cxnSpLocks/>
          </p:cNvCxnSpPr>
          <p:nvPr/>
        </p:nvCxnSpPr>
        <p:spPr bwMode="auto">
          <a:xfrm>
            <a:off x="7044812" y="4281945"/>
            <a:ext cx="1096298" cy="0"/>
          </a:xfrm>
          <a:prstGeom prst="straightConnector1">
            <a:avLst/>
          </a:prstGeom>
          <a:noFill/>
          <a:ln w="28575" cap="flat" cmpd="sng" algn="ctr">
            <a:solidFill>
              <a:schemeClr val="bg1"/>
            </a:solidFill>
            <a:prstDash val="solid"/>
            <a:round/>
            <a:headEnd type="none" w="med" len="med"/>
            <a:tailEnd type="triangle"/>
          </a:ln>
          <a:effectLst/>
        </p:spPr>
      </p:cxnSp>
      <p:grpSp>
        <p:nvGrpSpPr>
          <p:cNvPr id="46" name="Group 45">
            <a:extLst>
              <a:ext uri="{FF2B5EF4-FFF2-40B4-BE49-F238E27FC236}">
                <a16:creationId xmlns:a16="http://schemas.microsoft.com/office/drawing/2014/main" id="{37FE9F6F-6A2A-79EC-2A73-195F96379C9D}"/>
              </a:ext>
            </a:extLst>
          </p:cNvPr>
          <p:cNvGrpSpPr/>
          <p:nvPr/>
        </p:nvGrpSpPr>
        <p:grpSpPr>
          <a:xfrm rot="20065969">
            <a:off x="6892726" y="3350847"/>
            <a:ext cx="1253614" cy="442453"/>
            <a:chOff x="7074309" y="3470786"/>
            <a:chExt cx="1253614" cy="442453"/>
          </a:xfrm>
        </p:grpSpPr>
        <p:cxnSp>
          <p:nvCxnSpPr>
            <p:cNvPr id="42" name="Straight Connector 41">
              <a:extLst>
                <a:ext uri="{FF2B5EF4-FFF2-40B4-BE49-F238E27FC236}">
                  <a16:creationId xmlns:a16="http://schemas.microsoft.com/office/drawing/2014/main" id="{AD2E3860-DE8F-8088-CB10-D8B4714431AC}"/>
                </a:ext>
              </a:extLst>
            </p:cNvPr>
            <p:cNvCxnSpPr>
              <a:cxnSpLocks/>
            </p:cNvCxnSpPr>
            <p:nvPr/>
          </p:nvCxnSpPr>
          <p:spPr bwMode="auto">
            <a:xfrm flipV="1">
              <a:off x="7074309" y="3618271"/>
              <a:ext cx="1199536" cy="29496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7841392-8A2F-E7CA-5605-55AAB1077AF1}"/>
                </a:ext>
              </a:extLst>
            </p:cNvPr>
            <p:cNvCxnSpPr>
              <a:cxnSpLocks/>
            </p:cNvCxnSpPr>
            <p:nvPr/>
          </p:nvCxnSpPr>
          <p:spPr bwMode="auto">
            <a:xfrm>
              <a:off x="8239432" y="3470786"/>
              <a:ext cx="88491" cy="265471"/>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14379248-B8F5-556B-E9D6-7A0B4962D67B}"/>
              </a:ext>
            </a:extLst>
          </p:cNvPr>
          <p:cNvGrpSpPr/>
          <p:nvPr/>
        </p:nvGrpSpPr>
        <p:grpSpPr>
          <a:xfrm rot="3629933">
            <a:off x="6916958" y="4753257"/>
            <a:ext cx="1253614" cy="442453"/>
            <a:chOff x="7074309" y="3470786"/>
            <a:chExt cx="1253614" cy="442453"/>
          </a:xfrm>
        </p:grpSpPr>
        <p:cxnSp>
          <p:nvCxnSpPr>
            <p:cNvPr id="48" name="Straight Connector 47">
              <a:extLst>
                <a:ext uri="{FF2B5EF4-FFF2-40B4-BE49-F238E27FC236}">
                  <a16:creationId xmlns:a16="http://schemas.microsoft.com/office/drawing/2014/main" id="{9B5BAC7C-C1A9-9B76-B4D1-9CADE6C7308C}"/>
                </a:ext>
              </a:extLst>
            </p:cNvPr>
            <p:cNvCxnSpPr>
              <a:cxnSpLocks/>
            </p:cNvCxnSpPr>
            <p:nvPr/>
          </p:nvCxnSpPr>
          <p:spPr bwMode="auto">
            <a:xfrm flipV="1">
              <a:off x="7074309" y="3618271"/>
              <a:ext cx="1199536" cy="29496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3A24657-5191-68FC-26FB-F65CD0C53E82}"/>
                </a:ext>
              </a:extLst>
            </p:cNvPr>
            <p:cNvCxnSpPr>
              <a:cxnSpLocks/>
            </p:cNvCxnSpPr>
            <p:nvPr/>
          </p:nvCxnSpPr>
          <p:spPr bwMode="auto">
            <a:xfrm>
              <a:off x="8239432" y="3470786"/>
              <a:ext cx="88491" cy="265471"/>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F245094F-0BE9-ED22-337E-453FEA6B0391}"/>
              </a:ext>
            </a:extLst>
          </p:cNvPr>
          <p:cNvGrpSpPr/>
          <p:nvPr/>
        </p:nvGrpSpPr>
        <p:grpSpPr>
          <a:xfrm>
            <a:off x="8219767" y="3824745"/>
            <a:ext cx="1081549" cy="963561"/>
            <a:chOff x="6843251" y="1524000"/>
            <a:chExt cx="1081549" cy="963561"/>
          </a:xfrm>
        </p:grpSpPr>
        <p:sp>
          <p:nvSpPr>
            <p:cNvPr id="65" name="Oval 64">
              <a:extLst>
                <a:ext uri="{FF2B5EF4-FFF2-40B4-BE49-F238E27FC236}">
                  <a16:creationId xmlns:a16="http://schemas.microsoft.com/office/drawing/2014/main" id="{8A941305-5F0F-85CB-4F5F-1789E50C2E53}"/>
                </a:ext>
              </a:extLst>
            </p:cNvPr>
            <p:cNvSpPr/>
            <p:nvPr/>
          </p:nvSpPr>
          <p:spPr bwMode="auto">
            <a:xfrm>
              <a:off x="6843251" y="1524000"/>
              <a:ext cx="1081549" cy="963561"/>
            </a:xfrm>
            <a:prstGeom prst="ellipse">
              <a:avLst/>
            </a:prstGeom>
            <a:solidFill>
              <a:schemeClr val="accent2">
                <a:lumMod val="40000"/>
                <a:lumOff val="60000"/>
              </a:schemeClr>
            </a:solidFill>
            <a:ln w="190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Freeform 65">
              <a:extLst>
                <a:ext uri="{FF2B5EF4-FFF2-40B4-BE49-F238E27FC236}">
                  <a16:creationId xmlns:a16="http://schemas.microsoft.com/office/drawing/2014/main" id="{3E8EB5E2-3A75-176D-9AD4-6A8F191AED01}"/>
                </a:ext>
              </a:extLst>
            </p:cNvPr>
            <p:cNvSpPr/>
            <p:nvPr/>
          </p:nvSpPr>
          <p:spPr bwMode="auto">
            <a:xfrm rot="12456707">
              <a:off x="6950578" y="1809902"/>
              <a:ext cx="699359" cy="529580"/>
            </a:xfrm>
            <a:custGeom>
              <a:avLst/>
              <a:gdLst>
                <a:gd name="connsiteX0" fmla="*/ 295723 w 699359"/>
                <a:gd name="connsiteY0" fmla="*/ 312902 h 529580"/>
                <a:gd name="connsiteX1" fmla="*/ 128575 w 699359"/>
                <a:gd name="connsiteY1" fmla="*/ 352231 h 529580"/>
                <a:gd name="connsiteX2" fmla="*/ 755 w 699359"/>
                <a:gd name="connsiteY2" fmla="*/ 214580 h 529580"/>
                <a:gd name="connsiteX3" fmla="*/ 187568 w 699359"/>
                <a:gd name="connsiteY3" fmla="*/ 17935 h 529580"/>
                <a:gd name="connsiteX4" fmla="*/ 413710 w 699359"/>
                <a:gd name="connsiteY4" fmla="*/ 17935 h 529580"/>
                <a:gd name="connsiteX5" fmla="*/ 600523 w 699359"/>
                <a:gd name="connsiteY5" fmla="*/ 96593 h 529580"/>
                <a:gd name="connsiteX6" fmla="*/ 698845 w 699359"/>
                <a:gd name="connsiteY6" fmla="*/ 234244 h 529580"/>
                <a:gd name="connsiteX7" fmla="*/ 561194 w 699359"/>
                <a:gd name="connsiteY7" fmla="*/ 509547 h 529580"/>
                <a:gd name="connsiteX8" fmla="*/ 354716 w 699359"/>
                <a:gd name="connsiteY8" fmla="*/ 489883 h 529580"/>
                <a:gd name="connsiteX9" fmla="*/ 295723 w 699359"/>
                <a:gd name="connsiteY9" fmla="*/ 312902 h 52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359" h="529580">
                  <a:moveTo>
                    <a:pt x="295723" y="312902"/>
                  </a:moveTo>
                  <a:cubicBezTo>
                    <a:pt x="258033" y="289960"/>
                    <a:pt x="177736" y="368618"/>
                    <a:pt x="128575" y="352231"/>
                  </a:cubicBezTo>
                  <a:cubicBezTo>
                    <a:pt x="79414" y="335844"/>
                    <a:pt x="-9077" y="270296"/>
                    <a:pt x="755" y="214580"/>
                  </a:cubicBezTo>
                  <a:cubicBezTo>
                    <a:pt x="10587" y="158864"/>
                    <a:pt x="118742" y="50709"/>
                    <a:pt x="187568" y="17935"/>
                  </a:cubicBezTo>
                  <a:cubicBezTo>
                    <a:pt x="256394" y="-14839"/>
                    <a:pt x="344884" y="4825"/>
                    <a:pt x="413710" y="17935"/>
                  </a:cubicBezTo>
                  <a:cubicBezTo>
                    <a:pt x="482536" y="31045"/>
                    <a:pt x="553001" y="60542"/>
                    <a:pt x="600523" y="96593"/>
                  </a:cubicBezTo>
                  <a:cubicBezTo>
                    <a:pt x="648045" y="132644"/>
                    <a:pt x="705400" y="165418"/>
                    <a:pt x="698845" y="234244"/>
                  </a:cubicBezTo>
                  <a:cubicBezTo>
                    <a:pt x="692290" y="303070"/>
                    <a:pt x="618549" y="466941"/>
                    <a:pt x="561194" y="509547"/>
                  </a:cubicBezTo>
                  <a:cubicBezTo>
                    <a:pt x="503839" y="552153"/>
                    <a:pt x="402239" y="517741"/>
                    <a:pt x="354716" y="489883"/>
                  </a:cubicBezTo>
                  <a:cubicBezTo>
                    <a:pt x="307193" y="462025"/>
                    <a:pt x="333413" y="335844"/>
                    <a:pt x="295723" y="312902"/>
                  </a:cubicBezTo>
                  <a:close/>
                </a:path>
              </a:pathLst>
            </a:custGeom>
            <a:solidFill>
              <a:schemeClr val="accent2">
                <a:lumMod val="20000"/>
                <a:lumOff val="80000"/>
              </a:schemeClr>
            </a:solidFill>
            <a:ln w="190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100">
            <a:extLst>
              <a:ext uri="{FF2B5EF4-FFF2-40B4-BE49-F238E27FC236}">
                <a16:creationId xmlns:a16="http://schemas.microsoft.com/office/drawing/2014/main" id="{59EA1686-6623-895E-1C26-CB1B8E3334E8}"/>
              </a:ext>
            </a:extLst>
          </p:cNvPr>
          <p:cNvGrpSpPr>
            <a:grpSpLocks/>
          </p:cNvGrpSpPr>
          <p:nvPr/>
        </p:nvGrpSpPr>
        <p:grpSpPr bwMode="auto">
          <a:xfrm rot="3802103">
            <a:off x="9899487" y="1722216"/>
            <a:ext cx="750248" cy="773215"/>
            <a:chOff x="-121430" y="2865202"/>
            <a:chExt cx="608793" cy="625350"/>
          </a:xfrm>
        </p:grpSpPr>
        <p:sp>
          <p:nvSpPr>
            <p:cNvPr id="72" name="Freeform 101">
              <a:extLst>
                <a:ext uri="{FF2B5EF4-FFF2-40B4-BE49-F238E27FC236}">
                  <a16:creationId xmlns:a16="http://schemas.microsoft.com/office/drawing/2014/main" id="{6129E947-629A-9D76-6315-886359AFC331}"/>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73" name="Freeform 102">
              <a:extLst>
                <a:ext uri="{FF2B5EF4-FFF2-40B4-BE49-F238E27FC236}">
                  <a16:creationId xmlns:a16="http://schemas.microsoft.com/office/drawing/2014/main" id="{925C468C-B492-9839-4A6D-0BA2C808BEFF}"/>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80" name="Group 100">
            <a:extLst>
              <a:ext uri="{FF2B5EF4-FFF2-40B4-BE49-F238E27FC236}">
                <a16:creationId xmlns:a16="http://schemas.microsoft.com/office/drawing/2014/main" id="{25046668-A2A2-5E97-09C1-DA4825717F25}"/>
              </a:ext>
            </a:extLst>
          </p:cNvPr>
          <p:cNvGrpSpPr>
            <a:grpSpLocks/>
          </p:cNvGrpSpPr>
          <p:nvPr/>
        </p:nvGrpSpPr>
        <p:grpSpPr bwMode="auto">
          <a:xfrm rot="5400000">
            <a:off x="10293837" y="2040444"/>
            <a:ext cx="750265" cy="773231"/>
            <a:chOff x="-121430" y="2865202"/>
            <a:chExt cx="608793" cy="625350"/>
          </a:xfrm>
        </p:grpSpPr>
        <p:sp>
          <p:nvSpPr>
            <p:cNvPr id="81" name="Freeform 101">
              <a:extLst>
                <a:ext uri="{FF2B5EF4-FFF2-40B4-BE49-F238E27FC236}">
                  <a16:creationId xmlns:a16="http://schemas.microsoft.com/office/drawing/2014/main" id="{D773075D-1748-D272-33AD-D725F4981769}"/>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82" name="Freeform 102">
              <a:extLst>
                <a:ext uri="{FF2B5EF4-FFF2-40B4-BE49-F238E27FC236}">
                  <a16:creationId xmlns:a16="http://schemas.microsoft.com/office/drawing/2014/main" id="{C06133C9-5FD3-A047-A0D1-04360ECBA54E}"/>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89" name="Group 100">
            <a:extLst>
              <a:ext uri="{FF2B5EF4-FFF2-40B4-BE49-F238E27FC236}">
                <a16:creationId xmlns:a16="http://schemas.microsoft.com/office/drawing/2014/main" id="{264E3FC7-7013-1921-CB22-AA9364CF8C34}"/>
              </a:ext>
            </a:extLst>
          </p:cNvPr>
          <p:cNvGrpSpPr>
            <a:grpSpLocks/>
          </p:cNvGrpSpPr>
          <p:nvPr/>
        </p:nvGrpSpPr>
        <p:grpSpPr bwMode="auto">
          <a:xfrm rot="2658521">
            <a:off x="9201319" y="2199641"/>
            <a:ext cx="681291" cy="702147"/>
            <a:chOff x="-121430" y="2865202"/>
            <a:chExt cx="608793" cy="625350"/>
          </a:xfrm>
        </p:grpSpPr>
        <p:sp>
          <p:nvSpPr>
            <p:cNvPr id="90" name="Freeform 101">
              <a:extLst>
                <a:ext uri="{FF2B5EF4-FFF2-40B4-BE49-F238E27FC236}">
                  <a16:creationId xmlns:a16="http://schemas.microsoft.com/office/drawing/2014/main" id="{609EA211-4397-0CC1-812F-78275114A4FC}"/>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91" name="Freeform 102">
              <a:extLst>
                <a:ext uri="{FF2B5EF4-FFF2-40B4-BE49-F238E27FC236}">
                  <a16:creationId xmlns:a16="http://schemas.microsoft.com/office/drawing/2014/main" id="{F4758BDB-9648-45C0-F051-1B386B157270}"/>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92" name="Group 100">
            <a:extLst>
              <a:ext uri="{FF2B5EF4-FFF2-40B4-BE49-F238E27FC236}">
                <a16:creationId xmlns:a16="http://schemas.microsoft.com/office/drawing/2014/main" id="{05077CC6-F46D-29F2-64FF-C72002D7C456}"/>
              </a:ext>
            </a:extLst>
          </p:cNvPr>
          <p:cNvGrpSpPr>
            <a:grpSpLocks/>
          </p:cNvGrpSpPr>
          <p:nvPr/>
        </p:nvGrpSpPr>
        <p:grpSpPr bwMode="auto">
          <a:xfrm rot="13052498">
            <a:off x="9752378" y="2327150"/>
            <a:ext cx="821021" cy="846154"/>
            <a:chOff x="-121430" y="2865202"/>
            <a:chExt cx="608793" cy="625350"/>
          </a:xfrm>
        </p:grpSpPr>
        <p:sp>
          <p:nvSpPr>
            <p:cNvPr id="93" name="Freeform 101">
              <a:extLst>
                <a:ext uri="{FF2B5EF4-FFF2-40B4-BE49-F238E27FC236}">
                  <a16:creationId xmlns:a16="http://schemas.microsoft.com/office/drawing/2014/main" id="{7E395774-E64D-9F79-405F-BBC5634E1512}"/>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94" name="Freeform 102">
              <a:extLst>
                <a:ext uri="{FF2B5EF4-FFF2-40B4-BE49-F238E27FC236}">
                  <a16:creationId xmlns:a16="http://schemas.microsoft.com/office/drawing/2014/main" id="{04EA2636-C855-2405-93CE-78EDA6FD6416}"/>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98" name="Group 100">
            <a:extLst>
              <a:ext uri="{FF2B5EF4-FFF2-40B4-BE49-F238E27FC236}">
                <a16:creationId xmlns:a16="http://schemas.microsoft.com/office/drawing/2014/main" id="{9FA26689-3DA3-9C3A-C40E-72E10D551AB5}"/>
              </a:ext>
            </a:extLst>
          </p:cNvPr>
          <p:cNvGrpSpPr>
            <a:grpSpLocks/>
          </p:cNvGrpSpPr>
          <p:nvPr/>
        </p:nvGrpSpPr>
        <p:grpSpPr bwMode="auto">
          <a:xfrm rot="5400000">
            <a:off x="9414716" y="1843876"/>
            <a:ext cx="812546" cy="691132"/>
            <a:chOff x="-121430" y="2865202"/>
            <a:chExt cx="608793" cy="625350"/>
          </a:xfrm>
        </p:grpSpPr>
        <p:sp>
          <p:nvSpPr>
            <p:cNvPr id="99" name="Freeform 101">
              <a:extLst>
                <a:ext uri="{FF2B5EF4-FFF2-40B4-BE49-F238E27FC236}">
                  <a16:creationId xmlns:a16="http://schemas.microsoft.com/office/drawing/2014/main" id="{04B9F035-B219-1785-D97A-DA4BAF4801DB}"/>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100" name="Freeform 102">
              <a:extLst>
                <a:ext uri="{FF2B5EF4-FFF2-40B4-BE49-F238E27FC236}">
                  <a16:creationId xmlns:a16="http://schemas.microsoft.com/office/drawing/2014/main" id="{04A2EA4B-C04C-824B-1A92-2439BBCF6B35}"/>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54" name="Group 53">
            <a:extLst>
              <a:ext uri="{FF2B5EF4-FFF2-40B4-BE49-F238E27FC236}">
                <a16:creationId xmlns:a16="http://schemas.microsoft.com/office/drawing/2014/main" id="{060473AD-9D11-340E-6D37-FAB0A5C30408}"/>
              </a:ext>
            </a:extLst>
          </p:cNvPr>
          <p:cNvGrpSpPr/>
          <p:nvPr/>
        </p:nvGrpSpPr>
        <p:grpSpPr>
          <a:xfrm>
            <a:off x="10920194" y="3752229"/>
            <a:ext cx="931030" cy="1007809"/>
            <a:chOff x="6213148" y="3215572"/>
            <a:chExt cx="375100" cy="446155"/>
          </a:xfrm>
        </p:grpSpPr>
        <p:grpSp>
          <p:nvGrpSpPr>
            <p:cNvPr id="37" name="Group 36">
              <a:extLst>
                <a:ext uri="{FF2B5EF4-FFF2-40B4-BE49-F238E27FC236}">
                  <a16:creationId xmlns:a16="http://schemas.microsoft.com/office/drawing/2014/main" id="{E7D8EFE0-5FDD-E9FE-65AC-7AA3BE26FDCE}"/>
                </a:ext>
              </a:extLst>
            </p:cNvPr>
            <p:cNvGrpSpPr/>
            <p:nvPr/>
          </p:nvGrpSpPr>
          <p:grpSpPr>
            <a:xfrm>
              <a:off x="6213148" y="3215572"/>
              <a:ext cx="375100" cy="446155"/>
              <a:chOff x="2164213" y="5089673"/>
              <a:chExt cx="427261" cy="627405"/>
            </a:xfrm>
          </p:grpSpPr>
          <p:sp>
            <p:nvSpPr>
              <p:cNvPr id="40" name="Freeform 152">
                <a:extLst>
                  <a:ext uri="{FF2B5EF4-FFF2-40B4-BE49-F238E27FC236}">
                    <a16:creationId xmlns:a16="http://schemas.microsoft.com/office/drawing/2014/main" id="{4F188C76-58E8-1D9A-3BB1-B421EE7E273D}"/>
                  </a:ext>
                </a:extLst>
              </p:cNvPr>
              <p:cNvSpPr/>
              <p:nvPr/>
            </p:nvSpPr>
            <p:spPr bwMode="auto">
              <a:xfrm>
                <a:off x="2164213" y="5089673"/>
                <a:ext cx="427261" cy="62740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lumMod val="60000"/>
                  <a:lumOff val="40000"/>
                </a:schemeClr>
              </a:solidFill>
              <a:ln w="12700" cap="flat" cmpd="sng" algn="ctr">
                <a:solidFill>
                  <a:schemeClr val="bg1"/>
                </a:solidFill>
                <a:prstDash val="solid"/>
                <a:round/>
                <a:headEnd type="none" w="med" len="med"/>
                <a:tailEnd type="none" w="med" len="med"/>
              </a:ln>
              <a:effectLst/>
            </p:spPr>
            <p:txBody>
              <a:bodyPr anchor="ctr"/>
              <a:lstStyle/>
              <a:p>
                <a:pPr marL="0" marR="0" lvl="0" indent="0" algn="ctr"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charset="0"/>
                  <a:cs typeface="+mn-cs"/>
                </a:endParaRPr>
              </a:p>
            </p:txBody>
          </p:sp>
          <p:sp>
            <p:nvSpPr>
              <p:cNvPr id="41" name="Freeform 102">
                <a:extLst>
                  <a:ext uri="{FF2B5EF4-FFF2-40B4-BE49-F238E27FC236}">
                    <a16:creationId xmlns:a16="http://schemas.microsoft.com/office/drawing/2014/main" id="{070E681C-9F0E-2361-54F1-FEBBFABD9A34}"/>
                  </a:ext>
                </a:extLst>
              </p:cNvPr>
              <p:cNvSpPr/>
              <p:nvPr/>
            </p:nvSpPr>
            <p:spPr bwMode="auto">
              <a:xfrm rot="11202507">
                <a:off x="2287135" y="5467037"/>
                <a:ext cx="206582" cy="12300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50" name="Oval 49">
              <a:extLst>
                <a:ext uri="{FF2B5EF4-FFF2-40B4-BE49-F238E27FC236}">
                  <a16:creationId xmlns:a16="http://schemas.microsoft.com/office/drawing/2014/main" id="{8D13FA0D-D6A8-171E-2C61-AF70C71AA086}"/>
                </a:ext>
              </a:extLst>
            </p:cNvPr>
            <p:cNvSpPr/>
            <p:nvPr/>
          </p:nvSpPr>
          <p:spPr bwMode="auto">
            <a:xfrm>
              <a:off x="6277862" y="3272026"/>
              <a:ext cx="82145" cy="8214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3D887FBD-9DAD-FFB2-E22C-AA30D92FCD12}"/>
                </a:ext>
              </a:extLst>
            </p:cNvPr>
            <p:cNvSpPr/>
            <p:nvPr/>
          </p:nvSpPr>
          <p:spPr bwMode="auto">
            <a:xfrm>
              <a:off x="6232389" y="3540613"/>
              <a:ext cx="82145" cy="8214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D571BE5B-03B7-B52A-899A-041477B00FD9}"/>
                </a:ext>
              </a:extLst>
            </p:cNvPr>
            <p:cNvSpPr/>
            <p:nvPr/>
          </p:nvSpPr>
          <p:spPr bwMode="auto">
            <a:xfrm>
              <a:off x="6518856" y="3437363"/>
              <a:ext cx="61075" cy="6107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2" name="Oval 61">
            <a:extLst>
              <a:ext uri="{FF2B5EF4-FFF2-40B4-BE49-F238E27FC236}">
                <a16:creationId xmlns:a16="http://schemas.microsoft.com/office/drawing/2014/main" id="{F883AA66-20FA-AEAF-DE93-95173FEDAD89}"/>
              </a:ext>
            </a:extLst>
          </p:cNvPr>
          <p:cNvSpPr/>
          <p:nvPr/>
        </p:nvSpPr>
        <p:spPr bwMode="auto">
          <a:xfrm>
            <a:off x="8038821" y="5407168"/>
            <a:ext cx="117987" cy="11887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833816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8"/>
            <a:ext cx="10872444" cy="790768"/>
          </a:xfrm>
        </p:spPr>
        <p:txBody>
          <a:bodyPr vert="horz" lIns="91440" tIns="45720" rIns="91440" bIns="45720" rtlCol="0" anchor="ctr">
            <a:normAutofit/>
          </a:bodyPr>
          <a:lstStyle/>
          <a:p>
            <a:r>
              <a:rPr lang="en-US" dirty="0"/>
              <a:t>Phase II Study of 2L Lurbinectedin in ES-SCLC: Efficacy</a:t>
            </a:r>
          </a:p>
        </p:txBody>
      </p:sp>
      <p:sp>
        <p:nvSpPr>
          <p:cNvPr id="7" name="Text Box 11">
            <a:extLst>
              <a:ext uri="{FF2B5EF4-FFF2-40B4-BE49-F238E27FC236}">
                <a16:creationId xmlns:a16="http://schemas.microsoft.com/office/drawing/2014/main" id="{66CB6695-948F-7BE8-5476-D136C06E9761}"/>
              </a:ext>
            </a:extLst>
          </p:cNvPr>
          <p:cNvSpPr txBox="1">
            <a:spLocks noChangeArrowheads="1"/>
          </p:cNvSpPr>
          <p:nvPr/>
        </p:nvSpPr>
        <p:spPr bwMode="auto">
          <a:xfrm>
            <a:off x="412491" y="6378509"/>
            <a:ext cx="23890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Trigo. Lancet Oncol. 2020;21:645. </a:t>
            </a:r>
          </a:p>
        </p:txBody>
      </p:sp>
      <p:graphicFrame>
        <p:nvGraphicFramePr>
          <p:cNvPr id="3" name="Table 2">
            <a:extLst>
              <a:ext uri="{FF2B5EF4-FFF2-40B4-BE49-F238E27FC236}">
                <a16:creationId xmlns:a16="http://schemas.microsoft.com/office/drawing/2014/main" id="{F524F3B6-99B7-4F05-E07B-CC87E6E2C0B9}"/>
              </a:ext>
            </a:extLst>
          </p:cNvPr>
          <p:cNvGraphicFramePr>
            <a:graphicFrameLocks noGrp="1"/>
          </p:cNvGraphicFramePr>
          <p:nvPr>
            <p:extLst>
              <p:ext uri="{D42A27DB-BD31-4B8C-83A1-F6EECF244321}">
                <p14:modId xmlns:p14="http://schemas.microsoft.com/office/powerpoint/2010/main" val="1335038566"/>
              </p:ext>
            </p:extLst>
          </p:nvPr>
        </p:nvGraphicFramePr>
        <p:xfrm>
          <a:off x="545142" y="1086104"/>
          <a:ext cx="11031488" cy="5077150"/>
        </p:xfrm>
        <a:graphic>
          <a:graphicData uri="http://schemas.openxmlformats.org/drawingml/2006/table">
            <a:tbl>
              <a:tblPr firstRow="1" bandRow="1">
                <a:tableStyleId>{EB344D84-9AFB-497E-A393-DC336BA19D2E}</a:tableStyleId>
              </a:tblPr>
              <a:tblGrid>
                <a:gridCol w="3934577">
                  <a:extLst>
                    <a:ext uri="{9D8B030D-6E8A-4147-A177-3AD203B41FA5}">
                      <a16:colId xmlns:a16="http://schemas.microsoft.com/office/drawing/2014/main" val="469460563"/>
                    </a:ext>
                  </a:extLst>
                </a:gridCol>
                <a:gridCol w="1718623">
                  <a:extLst>
                    <a:ext uri="{9D8B030D-6E8A-4147-A177-3AD203B41FA5}">
                      <a16:colId xmlns:a16="http://schemas.microsoft.com/office/drawing/2014/main" val="3416279665"/>
                    </a:ext>
                  </a:extLst>
                </a:gridCol>
                <a:gridCol w="2690320">
                  <a:extLst>
                    <a:ext uri="{9D8B030D-6E8A-4147-A177-3AD203B41FA5}">
                      <a16:colId xmlns:a16="http://schemas.microsoft.com/office/drawing/2014/main" val="1916280732"/>
                    </a:ext>
                  </a:extLst>
                </a:gridCol>
                <a:gridCol w="2687968">
                  <a:extLst>
                    <a:ext uri="{9D8B030D-6E8A-4147-A177-3AD203B41FA5}">
                      <a16:colId xmlns:a16="http://schemas.microsoft.com/office/drawing/2014/main" val="787670085"/>
                    </a:ext>
                  </a:extLst>
                </a:gridCol>
              </a:tblGrid>
              <a:tr h="367566">
                <a:tc>
                  <a:txBody>
                    <a:bodyPr/>
                    <a:lstStyle/>
                    <a:p>
                      <a:pPr algn="l" fontAlgn="ctr"/>
                      <a:endParaRPr lang="en-US" sz="1400" dirty="0">
                        <a:solidFill>
                          <a:schemeClr val="tx1"/>
                        </a:solidFill>
                        <a:effectLst/>
                      </a:endParaRPr>
                    </a:p>
                  </a:txBody>
                  <a:tcPr marL="33975" marR="33975" marT="16987" marB="16987" anchor="b">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ctr"/>
                      <a:r>
                        <a:rPr lang="en-US" sz="1400" b="1" dirty="0">
                          <a:solidFill>
                            <a:schemeClr val="tx1"/>
                          </a:solidFill>
                          <a:effectLst/>
                        </a:rPr>
                        <a:t>All Patients</a:t>
                      </a:r>
                    </a:p>
                    <a:p>
                      <a:pPr algn="ctr" fontAlgn="ctr"/>
                      <a:r>
                        <a:rPr lang="en-US" sz="1400" b="1" dirty="0">
                          <a:solidFill>
                            <a:schemeClr val="tx1"/>
                          </a:solidFill>
                          <a:effectLst/>
                        </a:rPr>
                        <a:t>(N = 105)</a:t>
                      </a:r>
                      <a:endParaRPr lang="en-US" sz="1400" dirty="0">
                        <a:solidFill>
                          <a:schemeClr val="tx1"/>
                        </a:solidFill>
                        <a:effectLst/>
                      </a:endParaRPr>
                    </a:p>
                  </a:txBody>
                  <a:tcPr marL="33975" marR="33975" marT="16987" marB="16987" anchor="b">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ctr"/>
                      <a:r>
                        <a:rPr lang="en-US" sz="1400" b="1" dirty="0">
                          <a:solidFill>
                            <a:schemeClr val="tx1"/>
                          </a:solidFill>
                          <a:effectLst/>
                        </a:rPr>
                        <a:t>CTFI &lt;90 Days</a:t>
                      </a:r>
                      <a:r>
                        <a:rPr lang="en-US" sz="1400" b="1" baseline="30000" dirty="0">
                          <a:solidFill>
                            <a:schemeClr val="tx1"/>
                          </a:solidFill>
                          <a:effectLst/>
                        </a:rPr>
                        <a:t>†</a:t>
                      </a:r>
                    </a:p>
                    <a:p>
                      <a:pPr algn="ctr" fontAlgn="ctr"/>
                      <a:r>
                        <a:rPr lang="en-US" sz="1400" b="1" dirty="0">
                          <a:solidFill>
                            <a:schemeClr val="tx1"/>
                          </a:solidFill>
                          <a:effectLst/>
                        </a:rPr>
                        <a:t>(n = 45)</a:t>
                      </a:r>
                      <a:endParaRPr lang="en-US" sz="1400" dirty="0">
                        <a:solidFill>
                          <a:schemeClr val="tx1"/>
                        </a:solidFill>
                        <a:effectLst/>
                      </a:endParaRPr>
                    </a:p>
                  </a:txBody>
                  <a:tcPr marL="33975" marR="33975" marT="16987" marB="16987" anchor="b">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ctr"/>
                      <a:r>
                        <a:rPr lang="en-US" sz="1400" b="1" dirty="0">
                          <a:solidFill>
                            <a:schemeClr val="tx1"/>
                          </a:solidFill>
                          <a:effectLst/>
                        </a:rPr>
                        <a:t>CTFI ≥90 Days</a:t>
                      </a:r>
                      <a:r>
                        <a:rPr lang="en-US" sz="1400" b="1" baseline="30000" dirty="0">
                          <a:solidFill>
                            <a:schemeClr val="tx1"/>
                          </a:solidFill>
                          <a:effectLst/>
                        </a:rPr>
                        <a:t>‡</a:t>
                      </a:r>
                      <a:endParaRPr lang="en-US" sz="1400" b="1" dirty="0">
                        <a:solidFill>
                          <a:schemeClr val="tx1"/>
                        </a:solidFill>
                        <a:effectLst/>
                      </a:endParaRPr>
                    </a:p>
                    <a:p>
                      <a:pPr algn="ctr" fontAlgn="ctr"/>
                      <a:r>
                        <a:rPr lang="en-US" sz="1400" b="1" dirty="0">
                          <a:solidFill>
                            <a:schemeClr val="tx1"/>
                          </a:solidFill>
                          <a:effectLst/>
                        </a:rPr>
                        <a:t>(n = 60)</a:t>
                      </a:r>
                      <a:endParaRPr lang="en-US" sz="1400" dirty="0">
                        <a:solidFill>
                          <a:schemeClr val="tx1"/>
                        </a:solidFill>
                        <a:effectLst/>
                      </a:endParaRPr>
                    </a:p>
                  </a:txBody>
                  <a:tcPr marL="33975" marR="33975" marT="16987" marB="16987" anchor="b">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535050160"/>
                  </a:ext>
                </a:extLst>
              </a:tr>
              <a:tr h="119829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dirty="0">
                          <a:solidFill>
                            <a:schemeClr val="bg1"/>
                          </a:solidFill>
                          <a:effectLst/>
                        </a:rPr>
                        <a:t>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n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dirty="0">
                          <a:solidFill>
                            <a:schemeClr val="bg1"/>
                          </a:solidFill>
                          <a:effectLst/>
                        </a:rPr>
                        <a:t>DCR, % (95% CI)</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35.2 (26.2-45.2)</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37 (35)</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35 (33)</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28 (27)</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5 (5)</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68.6 (58.8-77.3)</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22.2 (11.2-37.1)</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10 (22)</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13 (29)</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18 (40)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4 (9)</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51.1 (35.8-66.3)</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45.0 (32.1-58.4)</a:t>
                      </a:r>
                    </a:p>
                    <a:p>
                      <a:pPr marL="0" indent="0" algn="ctr">
                        <a:buFont typeface="Wingdings" panose="05000000000000000000" pitchFamily="2" charset="2"/>
                        <a:buNone/>
                      </a:pPr>
                      <a:r>
                        <a:rPr lang="en-US" sz="1400" b="0" dirty="0">
                          <a:solidFill>
                            <a:schemeClr val="bg1"/>
                          </a:solidFill>
                          <a:effectLst/>
                        </a:rPr>
                        <a:t>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27 (45)</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22 (37)</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10 (17)</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 (2)</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81.7 (69.6-90.5)</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7476132"/>
                  </a:ext>
                </a:extLst>
              </a:tr>
              <a:tr h="699858">
                <a:tc>
                  <a:txBody>
                    <a:bodyPr/>
                    <a:lstStyle/>
                    <a:p>
                      <a:pPr algn="l"/>
                      <a:r>
                        <a:rPr lang="en-US" sz="1400" b="1">
                          <a:solidFill>
                            <a:schemeClr val="bg1"/>
                          </a:solidFill>
                          <a:effectLst/>
                        </a:rPr>
                        <a:t>DoR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PD/relapse/death events,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Median DoR,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6-mo DoR, % (95% CI)</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29/37 (78)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5.3 (4.1-6.4)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43.0 (25.6-60.5)</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9/10 (90)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4.7 (2.6-5.6)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11.7 (0-33.1)</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20/27 (74)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6.2 (3.5-7.3)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55.3 (34.5-76.0)</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12499874"/>
                  </a:ext>
                </a:extLst>
              </a:tr>
              <a:tr h="699858">
                <a:tc>
                  <a:txBody>
                    <a:bodyPr/>
                    <a:lstStyle/>
                    <a:p>
                      <a:pPr algn="l"/>
                      <a:r>
                        <a:rPr lang="en-US" sz="1400" b="1" dirty="0">
                          <a:solidFill>
                            <a:schemeClr val="bg1"/>
                          </a:solidFill>
                          <a:effectLst/>
                        </a:rPr>
                        <a:t>PFS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PFS 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4-mo PFS, % (95%CI)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PFS, % (95% CI)</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90 (86)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3.5 (2.6-4.3)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46.6 (36.7-56.5)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32.9 (23.3-42.5)</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41 (91)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2.6 (1.3-3.9)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29.1 (15.3-42.8)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18.8 (6.8-30.9)</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49 (82)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4.6 (2.8-6.5)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59.9 (47.1-72.7)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rPr>
                        <a:t>43.5 (30.1-56.9)</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67599000"/>
                  </a:ext>
                </a:extLst>
              </a:tr>
              <a:tr h="866004">
                <a:tc>
                  <a:txBody>
                    <a:bodyPr/>
                    <a:lstStyle/>
                    <a:p>
                      <a:pPr algn="l"/>
                      <a:r>
                        <a:rPr lang="en-US" sz="1400" b="1" dirty="0">
                          <a:solidFill>
                            <a:schemeClr val="bg1"/>
                          </a:solidFill>
                          <a:effectLst/>
                        </a:rPr>
                        <a:t>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OS,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OS, % (95% CI)</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66 (63)</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9.3 (6.3-11.8)</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67.1 (57.6-76.7)</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34.2 (23.2-45.1)</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37 (82)</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5.0 (4.1-6.3)</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45.8 (30.4-61.3)</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15.9 (3.6-28.2)</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29 (48)</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11.9 (9.7-16.2)</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83.6 (73.7-93.5)</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dirty="0">
                          <a:solidFill>
                            <a:schemeClr val="bg1"/>
                          </a:solidFill>
                          <a:effectLst/>
                        </a:rPr>
                        <a:t>48.3 (32.5-64.1)</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15407798"/>
                  </a:ext>
                </a:extLst>
              </a:tr>
            </a:tbl>
          </a:graphicData>
        </a:graphic>
      </p:graphicFrame>
      <p:sp>
        <p:nvSpPr>
          <p:cNvPr id="4" name="Rectangle 3">
            <a:extLst>
              <a:ext uri="{FF2B5EF4-FFF2-40B4-BE49-F238E27FC236}">
                <a16:creationId xmlns:a16="http://schemas.microsoft.com/office/drawing/2014/main" id="{2883CF87-2E5D-7B73-D2EF-D144E39178CE}"/>
              </a:ext>
            </a:extLst>
          </p:cNvPr>
          <p:cNvSpPr/>
          <p:nvPr/>
        </p:nvSpPr>
        <p:spPr>
          <a:xfrm>
            <a:off x="3913708" y="6183774"/>
            <a:ext cx="4079065"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 RECIST.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Platinum resistant.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Platinum sensitive.   </a:t>
            </a:r>
          </a:p>
        </p:txBody>
      </p:sp>
    </p:spTree>
    <p:extLst>
      <p:ext uri="{BB962C8B-B14F-4D97-AF65-F5344CB8AC3E}">
        <p14:creationId xmlns:p14="http://schemas.microsoft.com/office/powerpoint/2010/main" val="701517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ectangle 127">
            <a:extLst>
              <a:ext uri="{FF2B5EF4-FFF2-40B4-BE49-F238E27FC236}">
                <a16:creationId xmlns:a16="http://schemas.microsoft.com/office/drawing/2014/main" id="{F3F667F4-278B-0EF7-DBA8-BD2EC0897236}"/>
              </a:ext>
            </a:extLst>
          </p:cNvPr>
          <p:cNvSpPr/>
          <p:nvPr/>
        </p:nvSpPr>
        <p:spPr bwMode="auto">
          <a:xfrm flipH="1" flipV="1">
            <a:off x="2654300" y="1503944"/>
            <a:ext cx="65849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AC6E2FFF-5C38-3CB3-54F4-142014907C6C}"/>
              </a:ext>
            </a:extLst>
          </p:cNvPr>
          <p:cNvSpPr/>
          <p:nvPr/>
        </p:nvSpPr>
        <p:spPr bwMode="auto">
          <a:xfrm flipH="1" flipV="1">
            <a:off x="2654300" y="1620978"/>
            <a:ext cx="576580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7FD18F24-1D48-8BE0-0FB8-E86E2FB2BE11}"/>
              </a:ext>
            </a:extLst>
          </p:cNvPr>
          <p:cNvSpPr/>
          <p:nvPr/>
        </p:nvSpPr>
        <p:spPr bwMode="auto">
          <a:xfrm flipH="1" flipV="1">
            <a:off x="2654300" y="1738012"/>
            <a:ext cx="57435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1B9AD0E8-6C65-462B-B183-2A04A68F28CA}"/>
              </a:ext>
            </a:extLst>
          </p:cNvPr>
          <p:cNvSpPr/>
          <p:nvPr/>
        </p:nvSpPr>
        <p:spPr bwMode="auto">
          <a:xfrm flipH="1" flipV="1">
            <a:off x="2654300" y="1855046"/>
            <a:ext cx="48545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7E33C344-352C-FE8F-F92C-9AB80C9EF1CF}"/>
              </a:ext>
            </a:extLst>
          </p:cNvPr>
          <p:cNvSpPr/>
          <p:nvPr/>
        </p:nvSpPr>
        <p:spPr bwMode="auto">
          <a:xfrm flipH="1" flipV="1">
            <a:off x="2654300" y="1972080"/>
            <a:ext cx="394970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38CC3E34-3FAB-1190-FC88-DE23E1FCBAAC}"/>
              </a:ext>
            </a:extLst>
          </p:cNvPr>
          <p:cNvSpPr/>
          <p:nvPr/>
        </p:nvSpPr>
        <p:spPr bwMode="auto">
          <a:xfrm flipH="1" flipV="1">
            <a:off x="2654300" y="2089114"/>
            <a:ext cx="38195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842BB861-B816-1759-F97F-E52FDB73333D}"/>
              </a:ext>
            </a:extLst>
          </p:cNvPr>
          <p:cNvSpPr/>
          <p:nvPr/>
        </p:nvSpPr>
        <p:spPr bwMode="auto">
          <a:xfrm flipH="1" flipV="1">
            <a:off x="2654300" y="2674284"/>
            <a:ext cx="278130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695271E5-3802-C829-EA5F-80411F5E4DAE}"/>
              </a:ext>
            </a:extLst>
          </p:cNvPr>
          <p:cNvSpPr/>
          <p:nvPr/>
        </p:nvSpPr>
        <p:spPr bwMode="auto">
          <a:xfrm flipH="1" flipV="1">
            <a:off x="2654300" y="2791318"/>
            <a:ext cx="27146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25799777-4596-56EA-8516-E98D510CED28}"/>
              </a:ext>
            </a:extLst>
          </p:cNvPr>
          <p:cNvSpPr/>
          <p:nvPr/>
        </p:nvSpPr>
        <p:spPr bwMode="auto">
          <a:xfrm flipH="1" flipV="1">
            <a:off x="2654300" y="2908352"/>
            <a:ext cx="26828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AD8B523E-E1DC-BC15-9291-59AB8CEB3571}"/>
              </a:ext>
            </a:extLst>
          </p:cNvPr>
          <p:cNvSpPr/>
          <p:nvPr/>
        </p:nvSpPr>
        <p:spPr bwMode="auto">
          <a:xfrm flipH="1" flipV="1">
            <a:off x="2654300" y="2206148"/>
            <a:ext cx="31527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F8063DA1-4208-EEDA-724C-EA6ABC8E8B29}"/>
              </a:ext>
            </a:extLst>
          </p:cNvPr>
          <p:cNvSpPr/>
          <p:nvPr/>
        </p:nvSpPr>
        <p:spPr bwMode="auto">
          <a:xfrm flipH="1" flipV="1">
            <a:off x="2654300" y="2323182"/>
            <a:ext cx="30130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0A50D737-AF45-BFD9-067C-DE1D9782B6D1}"/>
              </a:ext>
            </a:extLst>
          </p:cNvPr>
          <p:cNvSpPr/>
          <p:nvPr/>
        </p:nvSpPr>
        <p:spPr bwMode="auto">
          <a:xfrm flipH="1" flipV="1">
            <a:off x="2654300" y="2440216"/>
            <a:ext cx="30003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5CDEE606-032D-E4CB-7BD6-81E8FDAB5999}"/>
              </a:ext>
            </a:extLst>
          </p:cNvPr>
          <p:cNvSpPr/>
          <p:nvPr/>
        </p:nvSpPr>
        <p:spPr bwMode="auto">
          <a:xfrm flipH="1" flipV="1">
            <a:off x="2654300" y="2557250"/>
            <a:ext cx="280987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748A20CF-DD39-784D-263C-7BDFE804AA13}"/>
              </a:ext>
            </a:extLst>
          </p:cNvPr>
          <p:cNvSpPr/>
          <p:nvPr/>
        </p:nvSpPr>
        <p:spPr bwMode="auto">
          <a:xfrm flipH="1" flipV="1">
            <a:off x="2654300" y="3025386"/>
            <a:ext cx="243205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1B01D9AF-F13A-09DB-933B-EAA482DDCA19}"/>
              </a:ext>
            </a:extLst>
          </p:cNvPr>
          <p:cNvSpPr/>
          <p:nvPr/>
        </p:nvSpPr>
        <p:spPr bwMode="auto">
          <a:xfrm flipH="1" flipV="1">
            <a:off x="2654300" y="3142420"/>
            <a:ext cx="23717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3E30FC6E-71ED-22FE-41D5-61B9FB17BCDA}"/>
              </a:ext>
            </a:extLst>
          </p:cNvPr>
          <p:cNvSpPr/>
          <p:nvPr/>
        </p:nvSpPr>
        <p:spPr bwMode="auto">
          <a:xfrm flipH="1" flipV="1">
            <a:off x="2654300" y="3259454"/>
            <a:ext cx="2327275"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3BC92301-EC8C-2162-FB7B-4DC008C96E5B}"/>
              </a:ext>
            </a:extLst>
          </p:cNvPr>
          <p:cNvSpPr/>
          <p:nvPr/>
        </p:nvSpPr>
        <p:spPr bwMode="auto">
          <a:xfrm flipH="1" flipV="1">
            <a:off x="2654300" y="3493522"/>
            <a:ext cx="2225675"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6A29BAA6-EBEF-4514-D1E2-85049BFEC565}"/>
              </a:ext>
            </a:extLst>
          </p:cNvPr>
          <p:cNvSpPr/>
          <p:nvPr/>
        </p:nvSpPr>
        <p:spPr bwMode="auto">
          <a:xfrm flipH="1" flipV="1">
            <a:off x="2654300" y="3727590"/>
            <a:ext cx="2035175"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4181155A-2A6C-63F5-4866-46FA608C4AEC}"/>
              </a:ext>
            </a:extLst>
          </p:cNvPr>
          <p:cNvSpPr/>
          <p:nvPr/>
        </p:nvSpPr>
        <p:spPr bwMode="auto">
          <a:xfrm flipH="1" flipV="1">
            <a:off x="2654300" y="3376488"/>
            <a:ext cx="232410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E26A9A4F-B510-A7BD-D727-2A2583F08A5F}"/>
              </a:ext>
            </a:extLst>
          </p:cNvPr>
          <p:cNvSpPr/>
          <p:nvPr/>
        </p:nvSpPr>
        <p:spPr bwMode="auto">
          <a:xfrm flipH="1" flipV="1">
            <a:off x="2654300" y="3610556"/>
            <a:ext cx="20796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8F56B88B-B73A-AA6D-98AD-E3F29F382E39}"/>
              </a:ext>
            </a:extLst>
          </p:cNvPr>
          <p:cNvSpPr/>
          <p:nvPr/>
        </p:nvSpPr>
        <p:spPr bwMode="auto">
          <a:xfrm flipH="1" flipV="1">
            <a:off x="2654300" y="3844624"/>
            <a:ext cx="177165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DF8F6AB4-9457-9CD7-DEF6-C380C72210C3}"/>
              </a:ext>
            </a:extLst>
          </p:cNvPr>
          <p:cNvSpPr/>
          <p:nvPr/>
        </p:nvSpPr>
        <p:spPr bwMode="auto">
          <a:xfrm flipH="1" flipV="1">
            <a:off x="2654300" y="3961658"/>
            <a:ext cx="176530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45406666-CD20-0AB0-63C6-B661641A889F}"/>
              </a:ext>
            </a:extLst>
          </p:cNvPr>
          <p:cNvSpPr/>
          <p:nvPr/>
        </p:nvSpPr>
        <p:spPr bwMode="auto">
          <a:xfrm flipH="1" flipV="1">
            <a:off x="2654300" y="4078692"/>
            <a:ext cx="15303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3D837C99-58B1-16EE-FB4C-22E409814E37}"/>
              </a:ext>
            </a:extLst>
          </p:cNvPr>
          <p:cNvSpPr/>
          <p:nvPr/>
        </p:nvSpPr>
        <p:spPr bwMode="auto">
          <a:xfrm flipH="1" flipV="1">
            <a:off x="2654300" y="4195726"/>
            <a:ext cx="14922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663A782D-527A-6281-FBF1-BD8284D45479}"/>
              </a:ext>
            </a:extLst>
          </p:cNvPr>
          <p:cNvSpPr/>
          <p:nvPr/>
        </p:nvSpPr>
        <p:spPr bwMode="auto">
          <a:xfrm flipH="1" flipV="1">
            <a:off x="2651125" y="4312760"/>
            <a:ext cx="132080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819FDD34-CBD7-A051-2E75-CA7FB8B88C6E}"/>
              </a:ext>
            </a:extLst>
          </p:cNvPr>
          <p:cNvSpPr/>
          <p:nvPr/>
        </p:nvSpPr>
        <p:spPr bwMode="auto">
          <a:xfrm flipH="1" flipV="1">
            <a:off x="2654300" y="5483100"/>
            <a:ext cx="6540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DD3FA6E9-BAE5-B012-7DBE-92E823889A36}"/>
              </a:ext>
            </a:extLst>
          </p:cNvPr>
          <p:cNvSpPr/>
          <p:nvPr/>
        </p:nvSpPr>
        <p:spPr bwMode="auto">
          <a:xfrm flipH="1" flipV="1">
            <a:off x="2654300" y="5600134"/>
            <a:ext cx="63500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12F12505-F8F8-D918-9743-71CF84A6815B}"/>
              </a:ext>
            </a:extLst>
          </p:cNvPr>
          <p:cNvSpPr/>
          <p:nvPr/>
        </p:nvSpPr>
        <p:spPr bwMode="auto">
          <a:xfrm flipH="1" flipV="1">
            <a:off x="2654300" y="5717169"/>
            <a:ext cx="6159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DF5AF741-AFDC-275B-0D21-227D6B90C26A}"/>
              </a:ext>
            </a:extLst>
          </p:cNvPr>
          <p:cNvSpPr/>
          <p:nvPr/>
        </p:nvSpPr>
        <p:spPr bwMode="auto">
          <a:xfrm flipH="1" flipV="1">
            <a:off x="2654300" y="5366066"/>
            <a:ext cx="112395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44531DC6-1EE2-5C22-B4AA-2313F2309CDA}"/>
              </a:ext>
            </a:extLst>
          </p:cNvPr>
          <p:cNvSpPr/>
          <p:nvPr/>
        </p:nvSpPr>
        <p:spPr bwMode="auto">
          <a:xfrm flipH="1" flipV="1">
            <a:off x="2657475" y="5249032"/>
            <a:ext cx="1155700" cy="101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4E2E0F3F-2FA4-F78C-B304-B951BCF73CE6}"/>
              </a:ext>
            </a:extLst>
          </p:cNvPr>
          <p:cNvSpPr/>
          <p:nvPr/>
        </p:nvSpPr>
        <p:spPr bwMode="auto">
          <a:xfrm flipH="1" flipV="1">
            <a:off x="2654300" y="4429794"/>
            <a:ext cx="129540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C192002B-CE01-0969-3E8E-605A588803FA}"/>
              </a:ext>
            </a:extLst>
          </p:cNvPr>
          <p:cNvSpPr/>
          <p:nvPr/>
        </p:nvSpPr>
        <p:spPr bwMode="auto">
          <a:xfrm flipH="1" flipV="1">
            <a:off x="2654300" y="4897930"/>
            <a:ext cx="123190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CC7412E6-213A-552E-682D-1DE9C442ED57}"/>
              </a:ext>
            </a:extLst>
          </p:cNvPr>
          <p:cNvSpPr/>
          <p:nvPr/>
        </p:nvSpPr>
        <p:spPr bwMode="auto">
          <a:xfrm flipH="1" flipV="1">
            <a:off x="2654300" y="5014964"/>
            <a:ext cx="12160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9C72CEBC-2EC0-D343-DBAD-6024D65D7447}"/>
              </a:ext>
            </a:extLst>
          </p:cNvPr>
          <p:cNvSpPr/>
          <p:nvPr/>
        </p:nvSpPr>
        <p:spPr bwMode="auto">
          <a:xfrm flipH="1" flipV="1">
            <a:off x="2654300" y="5131998"/>
            <a:ext cx="12128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66586667-40B0-E378-6211-FF3F77149D1B}"/>
              </a:ext>
            </a:extLst>
          </p:cNvPr>
          <p:cNvSpPr/>
          <p:nvPr/>
        </p:nvSpPr>
        <p:spPr bwMode="auto">
          <a:xfrm flipH="1" flipV="1">
            <a:off x="2654300" y="4546828"/>
            <a:ext cx="12541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AEB67394-F72E-894B-98C6-2D5BFDD637F0}"/>
              </a:ext>
            </a:extLst>
          </p:cNvPr>
          <p:cNvSpPr/>
          <p:nvPr/>
        </p:nvSpPr>
        <p:spPr bwMode="auto">
          <a:xfrm flipH="1" flipV="1">
            <a:off x="2654300" y="4663862"/>
            <a:ext cx="1241425"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40A99D15-99BE-3B48-92D2-0292921D6CAA}"/>
              </a:ext>
            </a:extLst>
          </p:cNvPr>
          <p:cNvSpPr/>
          <p:nvPr/>
        </p:nvSpPr>
        <p:spPr bwMode="auto">
          <a:xfrm flipH="1" flipV="1">
            <a:off x="2654300" y="4780896"/>
            <a:ext cx="1225550" cy="1016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TextBox 89">
            <a:extLst>
              <a:ext uri="{FF2B5EF4-FFF2-40B4-BE49-F238E27FC236}">
                <a16:creationId xmlns:a16="http://schemas.microsoft.com/office/drawing/2014/main" id="{9FAAA56F-D718-D7AF-2BAC-9322861430CD}"/>
              </a:ext>
            </a:extLst>
          </p:cNvPr>
          <p:cNvSpPr txBox="1"/>
          <p:nvPr/>
        </p:nvSpPr>
        <p:spPr bwMode="auto">
          <a:xfrm>
            <a:off x="2160270" y="141758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5.8</a:t>
            </a:r>
          </a:p>
        </p:txBody>
      </p:sp>
      <p:sp>
        <p:nvSpPr>
          <p:cNvPr id="91" name="TextBox 90">
            <a:extLst>
              <a:ext uri="{FF2B5EF4-FFF2-40B4-BE49-F238E27FC236}">
                <a16:creationId xmlns:a16="http://schemas.microsoft.com/office/drawing/2014/main" id="{78DDF79C-9286-241E-71C1-055883397BDE}"/>
              </a:ext>
            </a:extLst>
          </p:cNvPr>
          <p:cNvSpPr txBox="1"/>
          <p:nvPr/>
        </p:nvSpPr>
        <p:spPr bwMode="auto">
          <a:xfrm>
            <a:off x="2160270" y="153484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8.2</a:t>
            </a:r>
          </a:p>
        </p:txBody>
      </p:sp>
      <p:sp>
        <p:nvSpPr>
          <p:cNvPr id="125" name="TextBox 124">
            <a:extLst>
              <a:ext uri="{FF2B5EF4-FFF2-40B4-BE49-F238E27FC236}">
                <a16:creationId xmlns:a16="http://schemas.microsoft.com/office/drawing/2014/main" id="{0F855DE7-EE3E-7FA9-F114-B326645B7415}"/>
              </a:ext>
            </a:extLst>
          </p:cNvPr>
          <p:cNvSpPr txBox="1"/>
          <p:nvPr/>
        </p:nvSpPr>
        <p:spPr bwMode="auto">
          <a:xfrm>
            <a:off x="2160270" y="517000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124" name="TextBox 123">
            <a:extLst>
              <a:ext uri="{FF2B5EF4-FFF2-40B4-BE49-F238E27FC236}">
                <a16:creationId xmlns:a16="http://schemas.microsoft.com/office/drawing/2014/main" id="{9062E5D8-25F0-8503-8424-4EA4A43FBD5C}"/>
              </a:ext>
            </a:extLst>
          </p:cNvPr>
          <p:cNvSpPr txBox="1"/>
          <p:nvPr/>
        </p:nvSpPr>
        <p:spPr bwMode="auto">
          <a:xfrm>
            <a:off x="2160270" y="493547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123" name="TextBox 122">
            <a:extLst>
              <a:ext uri="{FF2B5EF4-FFF2-40B4-BE49-F238E27FC236}">
                <a16:creationId xmlns:a16="http://schemas.microsoft.com/office/drawing/2014/main" id="{836F43FC-FB09-3EC8-A183-5739FBE1676E}"/>
              </a:ext>
            </a:extLst>
          </p:cNvPr>
          <p:cNvSpPr txBox="1"/>
          <p:nvPr/>
        </p:nvSpPr>
        <p:spPr bwMode="auto">
          <a:xfrm>
            <a:off x="2160270" y="470094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p>
        </p:txBody>
      </p:sp>
      <p:sp>
        <p:nvSpPr>
          <p:cNvPr id="113" name="TextBox 112">
            <a:extLst>
              <a:ext uri="{FF2B5EF4-FFF2-40B4-BE49-F238E27FC236}">
                <a16:creationId xmlns:a16="http://schemas.microsoft.com/office/drawing/2014/main" id="{6F92DC30-6F70-EDF9-73F3-193446872B01}"/>
              </a:ext>
            </a:extLst>
          </p:cNvPr>
          <p:cNvSpPr txBox="1"/>
          <p:nvPr/>
        </p:nvSpPr>
        <p:spPr bwMode="auto">
          <a:xfrm>
            <a:off x="2160270" y="434915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14.0</a:t>
            </a:r>
          </a:p>
        </p:txBody>
      </p:sp>
      <p:sp>
        <p:nvSpPr>
          <p:cNvPr id="122" name="TextBox 121">
            <a:extLst>
              <a:ext uri="{FF2B5EF4-FFF2-40B4-BE49-F238E27FC236}">
                <a16:creationId xmlns:a16="http://schemas.microsoft.com/office/drawing/2014/main" id="{E1949B1C-AFF8-FA3F-43B9-F7D1EB756AC8}"/>
              </a:ext>
            </a:extLst>
          </p:cNvPr>
          <p:cNvSpPr txBox="1"/>
          <p:nvPr/>
        </p:nvSpPr>
        <p:spPr bwMode="auto">
          <a:xfrm>
            <a:off x="2160270" y="4466422"/>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120" name="TextBox 119">
            <a:extLst>
              <a:ext uri="{FF2B5EF4-FFF2-40B4-BE49-F238E27FC236}">
                <a16:creationId xmlns:a16="http://schemas.microsoft.com/office/drawing/2014/main" id="{27CABF83-1A46-C0FE-97A9-89C5A3CDD361}"/>
              </a:ext>
            </a:extLst>
          </p:cNvPr>
          <p:cNvSpPr txBox="1"/>
          <p:nvPr/>
        </p:nvSpPr>
        <p:spPr bwMode="auto">
          <a:xfrm>
            <a:off x="2160270" y="399737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p>
        </p:txBody>
      </p:sp>
      <p:sp>
        <p:nvSpPr>
          <p:cNvPr id="99" name="TextBox 98">
            <a:extLst>
              <a:ext uri="{FF2B5EF4-FFF2-40B4-BE49-F238E27FC236}">
                <a16:creationId xmlns:a16="http://schemas.microsoft.com/office/drawing/2014/main" id="{B0117C88-6411-D189-5846-4B54EDB40454}"/>
              </a:ext>
            </a:extLst>
          </p:cNvPr>
          <p:cNvSpPr txBox="1"/>
          <p:nvPr/>
        </p:nvSpPr>
        <p:spPr bwMode="auto">
          <a:xfrm>
            <a:off x="2160270" y="235568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p>
        </p:txBody>
      </p:sp>
      <p:sp>
        <p:nvSpPr>
          <p:cNvPr id="98" name="TextBox 97">
            <a:extLst>
              <a:ext uri="{FF2B5EF4-FFF2-40B4-BE49-F238E27FC236}">
                <a16:creationId xmlns:a16="http://schemas.microsoft.com/office/drawing/2014/main" id="{BA0E7FFC-41AE-B2ED-1A73-EAAA7CCABE47}"/>
              </a:ext>
            </a:extLst>
          </p:cNvPr>
          <p:cNvSpPr txBox="1"/>
          <p:nvPr/>
        </p:nvSpPr>
        <p:spPr bwMode="auto">
          <a:xfrm>
            <a:off x="2160270" y="2121162"/>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6.7</a:t>
            </a:r>
          </a:p>
        </p:txBody>
      </p:sp>
      <p:sp>
        <p:nvSpPr>
          <p:cNvPr id="97" name="TextBox 96">
            <a:extLst>
              <a:ext uri="{FF2B5EF4-FFF2-40B4-BE49-F238E27FC236}">
                <a16:creationId xmlns:a16="http://schemas.microsoft.com/office/drawing/2014/main" id="{4D0F0B0A-0280-6334-1C49-81B6D88A8DAE}"/>
              </a:ext>
            </a:extLst>
          </p:cNvPr>
          <p:cNvSpPr txBox="1"/>
          <p:nvPr/>
        </p:nvSpPr>
        <p:spPr bwMode="auto">
          <a:xfrm>
            <a:off x="2160270" y="188663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93" name="TextBox 92">
            <a:extLst>
              <a:ext uri="{FF2B5EF4-FFF2-40B4-BE49-F238E27FC236}">
                <a16:creationId xmlns:a16="http://schemas.microsoft.com/office/drawing/2014/main" id="{145AD730-2891-D25F-E1B8-312D21C4CA2E}"/>
              </a:ext>
            </a:extLst>
          </p:cNvPr>
          <p:cNvSpPr txBox="1"/>
          <p:nvPr/>
        </p:nvSpPr>
        <p:spPr bwMode="auto">
          <a:xfrm>
            <a:off x="2160270" y="165211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8.9</a:t>
            </a:r>
          </a:p>
        </p:txBody>
      </p:sp>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Phase II Study of 2L Lurbinectedin in ES-SCLC: DoR</a:t>
            </a:r>
          </a:p>
        </p:txBody>
      </p:sp>
      <p:sp>
        <p:nvSpPr>
          <p:cNvPr id="13" name="Text Box 11">
            <a:extLst>
              <a:ext uri="{FF2B5EF4-FFF2-40B4-BE49-F238E27FC236}">
                <a16:creationId xmlns:a16="http://schemas.microsoft.com/office/drawing/2014/main" id="{775A58BC-DE71-2099-F801-9BB3F7A8F98B}"/>
              </a:ext>
            </a:extLst>
          </p:cNvPr>
          <p:cNvSpPr txBox="1">
            <a:spLocks noChangeArrowheads="1"/>
          </p:cNvSpPr>
          <p:nvPr/>
        </p:nvSpPr>
        <p:spPr bwMode="auto">
          <a:xfrm>
            <a:off x="412491" y="6426964"/>
            <a:ext cx="30723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Trigo. Lancet Oncol. 2020;21:645. </a:t>
            </a:r>
          </a:p>
        </p:txBody>
      </p:sp>
      <p:cxnSp>
        <p:nvCxnSpPr>
          <p:cNvPr id="5" name="Straight Connector 4">
            <a:extLst>
              <a:ext uri="{FF2B5EF4-FFF2-40B4-BE49-F238E27FC236}">
                <a16:creationId xmlns:a16="http://schemas.microsoft.com/office/drawing/2014/main" id="{61D3963A-DD72-ED4E-F9E0-1360DB350BFD}"/>
              </a:ext>
            </a:extLst>
          </p:cNvPr>
          <p:cNvCxnSpPr>
            <a:cxnSpLocks/>
          </p:cNvCxnSpPr>
          <p:nvPr/>
        </p:nvCxnSpPr>
        <p:spPr bwMode="auto">
          <a:xfrm>
            <a:off x="2651760" y="5827024"/>
            <a:ext cx="691896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Arrow Connector 7">
            <a:extLst>
              <a:ext uri="{FF2B5EF4-FFF2-40B4-BE49-F238E27FC236}">
                <a16:creationId xmlns:a16="http://schemas.microsoft.com/office/drawing/2014/main" id="{4D91773F-976D-09D8-95DA-2240CD41E946}"/>
              </a:ext>
            </a:extLst>
          </p:cNvPr>
          <p:cNvCxnSpPr>
            <a:cxnSpLocks/>
          </p:cNvCxnSpPr>
          <p:nvPr/>
        </p:nvCxnSpPr>
        <p:spPr bwMode="auto">
          <a:xfrm flipV="1">
            <a:off x="2656840" y="1483624"/>
            <a:ext cx="0" cy="4353560"/>
          </a:xfrm>
          <a:prstGeom prst="straightConnector1">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361D7E0-726D-EF1D-D8E9-6775A6C9BB09}"/>
              </a:ext>
            </a:extLst>
          </p:cNvPr>
          <p:cNvCxnSpPr>
            <a:cxnSpLocks/>
          </p:cNvCxnSpPr>
          <p:nvPr/>
        </p:nvCxnSpPr>
        <p:spPr bwMode="auto">
          <a:xfrm>
            <a:off x="265684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978A5EE-79FA-3659-ECA8-06AF18F712D2}"/>
              </a:ext>
            </a:extLst>
          </p:cNvPr>
          <p:cNvCxnSpPr>
            <a:cxnSpLocks/>
          </p:cNvCxnSpPr>
          <p:nvPr/>
        </p:nvCxnSpPr>
        <p:spPr bwMode="auto">
          <a:xfrm>
            <a:off x="308800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8EC43556-8479-D462-42EF-C70FDF31F67C}"/>
              </a:ext>
            </a:extLst>
          </p:cNvPr>
          <p:cNvCxnSpPr>
            <a:cxnSpLocks/>
          </p:cNvCxnSpPr>
          <p:nvPr/>
        </p:nvCxnSpPr>
        <p:spPr bwMode="auto">
          <a:xfrm>
            <a:off x="351917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F85B5F9-CECD-BFE8-5043-698648484623}"/>
              </a:ext>
            </a:extLst>
          </p:cNvPr>
          <p:cNvCxnSpPr>
            <a:cxnSpLocks/>
          </p:cNvCxnSpPr>
          <p:nvPr/>
        </p:nvCxnSpPr>
        <p:spPr bwMode="auto">
          <a:xfrm>
            <a:off x="395033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CF1D79F-383D-6E6D-D578-7DA8FB8AE5FC}"/>
              </a:ext>
            </a:extLst>
          </p:cNvPr>
          <p:cNvCxnSpPr>
            <a:cxnSpLocks/>
          </p:cNvCxnSpPr>
          <p:nvPr/>
        </p:nvCxnSpPr>
        <p:spPr bwMode="auto">
          <a:xfrm>
            <a:off x="438150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1106B8F-917C-0430-65F2-D48D50E3B0D4}"/>
              </a:ext>
            </a:extLst>
          </p:cNvPr>
          <p:cNvCxnSpPr>
            <a:cxnSpLocks/>
          </p:cNvCxnSpPr>
          <p:nvPr/>
        </p:nvCxnSpPr>
        <p:spPr bwMode="auto">
          <a:xfrm>
            <a:off x="481266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79234CB-3B62-2423-8F7C-F2FCF134C57C}"/>
              </a:ext>
            </a:extLst>
          </p:cNvPr>
          <p:cNvCxnSpPr>
            <a:cxnSpLocks/>
          </p:cNvCxnSpPr>
          <p:nvPr/>
        </p:nvCxnSpPr>
        <p:spPr bwMode="auto">
          <a:xfrm>
            <a:off x="524383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570A7F0-5FA1-0F36-4E1A-F4C0B4E6F4D6}"/>
              </a:ext>
            </a:extLst>
          </p:cNvPr>
          <p:cNvCxnSpPr>
            <a:cxnSpLocks/>
          </p:cNvCxnSpPr>
          <p:nvPr/>
        </p:nvCxnSpPr>
        <p:spPr bwMode="auto">
          <a:xfrm>
            <a:off x="567499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B26B04B-AAB1-A63C-728F-670EF1F2B1DC}"/>
              </a:ext>
            </a:extLst>
          </p:cNvPr>
          <p:cNvCxnSpPr>
            <a:cxnSpLocks/>
          </p:cNvCxnSpPr>
          <p:nvPr/>
        </p:nvCxnSpPr>
        <p:spPr bwMode="auto">
          <a:xfrm>
            <a:off x="610616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3CE8E67-A870-28C9-653A-E5D558280AF6}"/>
              </a:ext>
            </a:extLst>
          </p:cNvPr>
          <p:cNvCxnSpPr>
            <a:cxnSpLocks/>
          </p:cNvCxnSpPr>
          <p:nvPr/>
        </p:nvCxnSpPr>
        <p:spPr bwMode="auto">
          <a:xfrm>
            <a:off x="653732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A9595D1-F65E-18F1-1058-76E6D6D6DFB5}"/>
              </a:ext>
            </a:extLst>
          </p:cNvPr>
          <p:cNvCxnSpPr>
            <a:cxnSpLocks/>
          </p:cNvCxnSpPr>
          <p:nvPr/>
        </p:nvCxnSpPr>
        <p:spPr bwMode="auto">
          <a:xfrm>
            <a:off x="696849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63CEDDB-F0C4-1E13-5565-106532970385}"/>
              </a:ext>
            </a:extLst>
          </p:cNvPr>
          <p:cNvCxnSpPr>
            <a:cxnSpLocks/>
          </p:cNvCxnSpPr>
          <p:nvPr/>
        </p:nvCxnSpPr>
        <p:spPr bwMode="auto">
          <a:xfrm>
            <a:off x="739965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371B9A2-8EB4-FB08-13D3-518C0D940DE8}"/>
              </a:ext>
            </a:extLst>
          </p:cNvPr>
          <p:cNvCxnSpPr>
            <a:cxnSpLocks/>
          </p:cNvCxnSpPr>
          <p:nvPr/>
        </p:nvCxnSpPr>
        <p:spPr bwMode="auto">
          <a:xfrm>
            <a:off x="783082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0A9D5F2-EC92-9B1D-A038-2D1354FEE516}"/>
              </a:ext>
            </a:extLst>
          </p:cNvPr>
          <p:cNvCxnSpPr>
            <a:cxnSpLocks/>
          </p:cNvCxnSpPr>
          <p:nvPr/>
        </p:nvCxnSpPr>
        <p:spPr bwMode="auto">
          <a:xfrm>
            <a:off x="826198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4420F60-FE8B-69E9-6A75-B12EA989B253}"/>
              </a:ext>
            </a:extLst>
          </p:cNvPr>
          <p:cNvCxnSpPr>
            <a:cxnSpLocks/>
          </p:cNvCxnSpPr>
          <p:nvPr/>
        </p:nvCxnSpPr>
        <p:spPr bwMode="auto">
          <a:xfrm>
            <a:off x="8693150"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35C7F24-9825-2CB7-0B71-BE882F565354}"/>
              </a:ext>
            </a:extLst>
          </p:cNvPr>
          <p:cNvCxnSpPr>
            <a:cxnSpLocks/>
          </p:cNvCxnSpPr>
          <p:nvPr/>
        </p:nvCxnSpPr>
        <p:spPr bwMode="auto">
          <a:xfrm>
            <a:off x="9124315" y="58270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F0EAB66-8F4F-05FA-CED4-BB46DEBA2AC0}"/>
              </a:ext>
            </a:extLst>
          </p:cNvPr>
          <p:cNvCxnSpPr>
            <a:cxnSpLocks/>
          </p:cNvCxnSpPr>
          <p:nvPr/>
        </p:nvCxnSpPr>
        <p:spPr bwMode="auto">
          <a:xfrm>
            <a:off x="9555480" y="582702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1B6B4323-1A36-1107-E0C6-ACCA7B81AF9B}"/>
              </a:ext>
            </a:extLst>
          </p:cNvPr>
          <p:cNvSpPr txBox="1"/>
          <p:nvPr/>
        </p:nvSpPr>
        <p:spPr bwMode="auto">
          <a:xfrm>
            <a:off x="2672080" y="6117656"/>
            <a:ext cx="689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Duration of Response (Mo)</a:t>
            </a:r>
          </a:p>
        </p:txBody>
      </p:sp>
      <p:sp>
        <p:nvSpPr>
          <p:cNvPr id="31" name="TextBox 30">
            <a:extLst>
              <a:ext uri="{FF2B5EF4-FFF2-40B4-BE49-F238E27FC236}">
                <a16:creationId xmlns:a16="http://schemas.microsoft.com/office/drawing/2014/main" id="{5AE02401-C980-ACBD-E815-082A57FE4DC3}"/>
              </a:ext>
            </a:extLst>
          </p:cNvPr>
          <p:cNvSpPr txBox="1"/>
          <p:nvPr/>
        </p:nvSpPr>
        <p:spPr bwMode="auto">
          <a:xfrm>
            <a:off x="930656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2" name="TextBox 31">
            <a:extLst>
              <a:ext uri="{FF2B5EF4-FFF2-40B4-BE49-F238E27FC236}">
                <a16:creationId xmlns:a16="http://schemas.microsoft.com/office/drawing/2014/main" id="{D4FB6149-4BD4-79A0-77A7-03D2B6A9C08D}"/>
              </a:ext>
            </a:extLst>
          </p:cNvPr>
          <p:cNvSpPr txBox="1"/>
          <p:nvPr/>
        </p:nvSpPr>
        <p:spPr bwMode="auto">
          <a:xfrm>
            <a:off x="240792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38E5088F-84BE-8619-6D1D-74682540F6E0}"/>
              </a:ext>
            </a:extLst>
          </p:cNvPr>
          <p:cNvSpPr txBox="1"/>
          <p:nvPr/>
        </p:nvSpPr>
        <p:spPr bwMode="auto">
          <a:xfrm>
            <a:off x="283908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34" name="TextBox 33">
            <a:extLst>
              <a:ext uri="{FF2B5EF4-FFF2-40B4-BE49-F238E27FC236}">
                <a16:creationId xmlns:a16="http://schemas.microsoft.com/office/drawing/2014/main" id="{8C236F55-2BE3-3056-B87A-4C495ABA27D2}"/>
              </a:ext>
            </a:extLst>
          </p:cNvPr>
          <p:cNvSpPr txBox="1"/>
          <p:nvPr/>
        </p:nvSpPr>
        <p:spPr bwMode="auto">
          <a:xfrm>
            <a:off x="327025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5" name="TextBox 34">
            <a:extLst>
              <a:ext uri="{FF2B5EF4-FFF2-40B4-BE49-F238E27FC236}">
                <a16:creationId xmlns:a16="http://schemas.microsoft.com/office/drawing/2014/main" id="{FCD2E3ED-02CF-86E2-3696-9946DB6849AA}"/>
              </a:ext>
            </a:extLst>
          </p:cNvPr>
          <p:cNvSpPr txBox="1"/>
          <p:nvPr/>
        </p:nvSpPr>
        <p:spPr bwMode="auto">
          <a:xfrm>
            <a:off x="370141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6" name="TextBox 35">
            <a:extLst>
              <a:ext uri="{FF2B5EF4-FFF2-40B4-BE49-F238E27FC236}">
                <a16:creationId xmlns:a16="http://schemas.microsoft.com/office/drawing/2014/main" id="{A07F2237-6009-D407-6190-73E06FD67128}"/>
              </a:ext>
            </a:extLst>
          </p:cNvPr>
          <p:cNvSpPr txBox="1"/>
          <p:nvPr/>
        </p:nvSpPr>
        <p:spPr bwMode="auto">
          <a:xfrm>
            <a:off x="413258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92FE3C8D-05D4-5A46-D53E-1627A2B7D71A}"/>
              </a:ext>
            </a:extLst>
          </p:cNvPr>
          <p:cNvSpPr txBox="1"/>
          <p:nvPr/>
        </p:nvSpPr>
        <p:spPr bwMode="auto">
          <a:xfrm>
            <a:off x="456374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8" name="TextBox 37">
            <a:extLst>
              <a:ext uri="{FF2B5EF4-FFF2-40B4-BE49-F238E27FC236}">
                <a16:creationId xmlns:a16="http://schemas.microsoft.com/office/drawing/2014/main" id="{78A78369-3F4B-1905-E875-F948C0982978}"/>
              </a:ext>
            </a:extLst>
          </p:cNvPr>
          <p:cNvSpPr txBox="1"/>
          <p:nvPr/>
        </p:nvSpPr>
        <p:spPr bwMode="auto">
          <a:xfrm>
            <a:off x="499491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B179951A-BDA8-8C16-014F-F8A1F6ED7340}"/>
              </a:ext>
            </a:extLst>
          </p:cNvPr>
          <p:cNvSpPr txBox="1"/>
          <p:nvPr/>
        </p:nvSpPr>
        <p:spPr bwMode="auto">
          <a:xfrm>
            <a:off x="542607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40" name="TextBox 39">
            <a:extLst>
              <a:ext uri="{FF2B5EF4-FFF2-40B4-BE49-F238E27FC236}">
                <a16:creationId xmlns:a16="http://schemas.microsoft.com/office/drawing/2014/main" id="{F5E43E4A-63E4-4DEF-8E0F-43A9A264662F}"/>
              </a:ext>
            </a:extLst>
          </p:cNvPr>
          <p:cNvSpPr txBox="1"/>
          <p:nvPr/>
        </p:nvSpPr>
        <p:spPr bwMode="auto">
          <a:xfrm>
            <a:off x="585724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1" name="TextBox 40">
            <a:extLst>
              <a:ext uri="{FF2B5EF4-FFF2-40B4-BE49-F238E27FC236}">
                <a16:creationId xmlns:a16="http://schemas.microsoft.com/office/drawing/2014/main" id="{21807434-C1FF-6A1A-BE6D-EE75EDFA92A4}"/>
              </a:ext>
            </a:extLst>
          </p:cNvPr>
          <p:cNvSpPr txBox="1"/>
          <p:nvPr/>
        </p:nvSpPr>
        <p:spPr bwMode="auto">
          <a:xfrm>
            <a:off x="628840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42" name="TextBox 41">
            <a:extLst>
              <a:ext uri="{FF2B5EF4-FFF2-40B4-BE49-F238E27FC236}">
                <a16:creationId xmlns:a16="http://schemas.microsoft.com/office/drawing/2014/main" id="{4E940F08-E8BB-873C-EFC5-607FC1360D35}"/>
              </a:ext>
            </a:extLst>
          </p:cNvPr>
          <p:cNvSpPr txBox="1"/>
          <p:nvPr/>
        </p:nvSpPr>
        <p:spPr bwMode="auto">
          <a:xfrm>
            <a:off x="671957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E8FBEAF4-2128-9D2A-88C0-BBFF54771990}"/>
              </a:ext>
            </a:extLst>
          </p:cNvPr>
          <p:cNvSpPr txBox="1"/>
          <p:nvPr/>
        </p:nvSpPr>
        <p:spPr bwMode="auto">
          <a:xfrm>
            <a:off x="715073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44" name="TextBox 43">
            <a:extLst>
              <a:ext uri="{FF2B5EF4-FFF2-40B4-BE49-F238E27FC236}">
                <a16:creationId xmlns:a16="http://schemas.microsoft.com/office/drawing/2014/main" id="{C986F451-742C-5917-7967-E58B152D0BDF}"/>
              </a:ext>
            </a:extLst>
          </p:cNvPr>
          <p:cNvSpPr txBox="1"/>
          <p:nvPr/>
        </p:nvSpPr>
        <p:spPr bwMode="auto">
          <a:xfrm>
            <a:off x="758190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5" name="TextBox 44">
            <a:extLst>
              <a:ext uri="{FF2B5EF4-FFF2-40B4-BE49-F238E27FC236}">
                <a16:creationId xmlns:a16="http://schemas.microsoft.com/office/drawing/2014/main" id="{8154FBA5-DFB8-996C-CE1B-71CE2520CE33}"/>
              </a:ext>
            </a:extLst>
          </p:cNvPr>
          <p:cNvSpPr txBox="1"/>
          <p:nvPr/>
        </p:nvSpPr>
        <p:spPr bwMode="auto">
          <a:xfrm>
            <a:off x="801306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46" name="TextBox 45">
            <a:extLst>
              <a:ext uri="{FF2B5EF4-FFF2-40B4-BE49-F238E27FC236}">
                <a16:creationId xmlns:a16="http://schemas.microsoft.com/office/drawing/2014/main" id="{C73F1E6F-F998-25BA-96F8-7B7FDEAEFB6D}"/>
              </a:ext>
            </a:extLst>
          </p:cNvPr>
          <p:cNvSpPr txBox="1"/>
          <p:nvPr/>
        </p:nvSpPr>
        <p:spPr bwMode="auto">
          <a:xfrm>
            <a:off x="8444230"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47" name="TextBox 46">
            <a:extLst>
              <a:ext uri="{FF2B5EF4-FFF2-40B4-BE49-F238E27FC236}">
                <a16:creationId xmlns:a16="http://schemas.microsoft.com/office/drawing/2014/main" id="{842D8FF3-322C-00A8-DA67-CB26C0202A86}"/>
              </a:ext>
            </a:extLst>
          </p:cNvPr>
          <p:cNvSpPr txBox="1"/>
          <p:nvPr/>
        </p:nvSpPr>
        <p:spPr bwMode="auto">
          <a:xfrm>
            <a:off x="8875395" y="5827024"/>
            <a:ext cx="487680"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grpSp>
        <p:nvGrpSpPr>
          <p:cNvPr id="165" name="Group 164">
            <a:extLst>
              <a:ext uri="{FF2B5EF4-FFF2-40B4-BE49-F238E27FC236}">
                <a16:creationId xmlns:a16="http://schemas.microsoft.com/office/drawing/2014/main" id="{FD66AE82-0280-6DDB-4E20-28BB312A367A}"/>
              </a:ext>
            </a:extLst>
          </p:cNvPr>
          <p:cNvGrpSpPr/>
          <p:nvPr/>
        </p:nvGrpSpPr>
        <p:grpSpPr>
          <a:xfrm>
            <a:off x="7680413" y="3183566"/>
            <a:ext cx="4115098" cy="646331"/>
            <a:chOff x="5862022" y="5120640"/>
            <a:chExt cx="4115098" cy="646331"/>
          </a:xfrm>
        </p:grpSpPr>
        <p:sp>
          <p:nvSpPr>
            <p:cNvPr id="48" name="TextBox 47">
              <a:extLst>
                <a:ext uri="{FF2B5EF4-FFF2-40B4-BE49-F238E27FC236}">
                  <a16:creationId xmlns:a16="http://schemas.microsoft.com/office/drawing/2014/main" id="{22F49380-AB16-2EF6-5A87-DE548F6A494D}"/>
                </a:ext>
              </a:extLst>
            </p:cNvPr>
            <p:cNvSpPr txBox="1"/>
            <p:nvPr/>
          </p:nvSpPr>
          <p:spPr bwMode="auto">
            <a:xfrm>
              <a:off x="5972174" y="5120640"/>
              <a:ext cx="40049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b="0" dirty="0">
                  <a:solidFill>
                    <a:schemeClr val="bg1"/>
                  </a:solidFill>
                  <a:latin typeface="Calibri" panose="020F0502020204030204" pitchFamily="34" charset="0"/>
                </a:rPr>
                <a:t>CTFI &gt;90 days (platinum sensitive)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CTFI &lt;90 days (platinum resistant)</a:t>
              </a:r>
            </a:p>
          </p:txBody>
        </p:sp>
        <p:sp>
          <p:nvSpPr>
            <p:cNvPr id="49" name="Rectangle 48">
              <a:extLst>
                <a:ext uri="{FF2B5EF4-FFF2-40B4-BE49-F238E27FC236}">
                  <a16:creationId xmlns:a16="http://schemas.microsoft.com/office/drawing/2014/main" id="{9E1F30F6-68A6-3E72-476E-E84354166CDF}"/>
                </a:ext>
              </a:extLst>
            </p:cNvPr>
            <p:cNvSpPr/>
            <p:nvPr/>
          </p:nvSpPr>
          <p:spPr bwMode="auto">
            <a:xfrm>
              <a:off x="5862022" y="5242262"/>
              <a:ext cx="146304" cy="1463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A5091D79-0174-9058-DF37-560D668DBB55}"/>
                </a:ext>
              </a:extLst>
            </p:cNvPr>
            <p:cNvSpPr/>
            <p:nvPr/>
          </p:nvSpPr>
          <p:spPr bwMode="auto">
            <a:xfrm>
              <a:off x="5862022" y="5516582"/>
              <a:ext cx="146304"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52" name="Straight Connector 51">
            <a:extLst>
              <a:ext uri="{FF2B5EF4-FFF2-40B4-BE49-F238E27FC236}">
                <a16:creationId xmlns:a16="http://schemas.microsoft.com/office/drawing/2014/main" id="{0FF53CCC-39DC-AF21-65E8-61E94B418FB3}"/>
              </a:ext>
            </a:extLst>
          </p:cNvPr>
          <p:cNvCxnSpPr>
            <a:cxnSpLocks/>
          </p:cNvCxnSpPr>
          <p:nvPr/>
        </p:nvCxnSpPr>
        <p:spPr bwMode="auto">
          <a:xfrm flipH="1">
            <a:off x="2590800" y="14982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6CC1A1E-2F8E-78C4-2CF8-91DFF180DC1A}"/>
              </a:ext>
            </a:extLst>
          </p:cNvPr>
          <p:cNvCxnSpPr>
            <a:cxnSpLocks/>
          </p:cNvCxnSpPr>
          <p:nvPr/>
        </p:nvCxnSpPr>
        <p:spPr bwMode="auto">
          <a:xfrm flipH="1">
            <a:off x="2590800" y="16153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4519C1E-EDE3-E80D-0DAB-5F35817FF7D2}"/>
              </a:ext>
            </a:extLst>
          </p:cNvPr>
          <p:cNvCxnSpPr>
            <a:cxnSpLocks/>
          </p:cNvCxnSpPr>
          <p:nvPr/>
        </p:nvCxnSpPr>
        <p:spPr bwMode="auto">
          <a:xfrm flipH="1">
            <a:off x="2590800" y="18496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EB0EEAE-050E-029D-6309-74A744788599}"/>
              </a:ext>
            </a:extLst>
          </p:cNvPr>
          <p:cNvCxnSpPr>
            <a:cxnSpLocks/>
          </p:cNvCxnSpPr>
          <p:nvPr/>
        </p:nvCxnSpPr>
        <p:spPr bwMode="auto">
          <a:xfrm flipH="1">
            <a:off x="2590800" y="19667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E3DCD91-9189-6DA3-09E5-37E208C90CEE}"/>
              </a:ext>
            </a:extLst>
          </p:cNvPr>
          <p:cNvCxnSpPr>
            <a:cxnSpLocks/>
          </p:cNvCxnSpPr>
          <p:nvPr/>
        </p:nvCxnSpPr>
        <p:spPr bwMode="auto">
          <a:xfrm flipH="1">
            <a:off x="2590800" y="20838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084E605-C498-7DB6-952A-47F0F706DF49}"/>
              </a:ext>
            </a:extLst>
          </p:cNvPr>
          <p:cNvCxnSpPr>
            <a:cxnSpLocks/>
          </p:cNvCxnSpPr>
          <p:nvPr/>
        </p:nvCxnSpPr>
        <p:spPr bwMode="auto">
          <a:xfrm flipH="1">
            <a:off x="2590800" y="22010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CD26135-D038-05A5-2168-D61226CEAC52}"/>
              </a:ext>
            </a:extLst>
          </p:cNvPr>
          <p:cNvCxnSpPr>
            <a:cxnSpLocks/>
          </p:cNvCxnSpPr>
          <p:nvPr/>
        </p:nvCxnSpPr>
        <p:spPr bwMode="auto">
          <a:xfrm flipH="1">
            <a:off x="2590800" y="2318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EE02DCF-B9E6-36EB-C6F7-CF785DCB6BFD}"/>
              </a:ext>
            </a:extLst>
          </p:cNvPr>
          <p:cNvCxnSpPr>
            <a:cxnSpLocks/>
          </p:cNvCxnSpPr>
          <p:nvPr/>
        </p:nvCxnSpPr>
        <p:spPr bwMode="auto">
          <a:xfrm flipH="1">
            <a:off x="2590800" y="24352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6C52338-74B7-1859-AE2D-227048AC9345}"/>
              </a:ext>
            </a:extLst>
          </p:cNvPr>
          <p:cNvCxnSpPr>
            <a:cxnSpLocks/>
          </p:cNvCxnSpPr>
          <p:nvPr/>
        </p:nvCxnSpPr>
        <p:spPr bwMode="auto">
          <a:xfrm flipH="1">
            <a:off x="2590800" y="25524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6181907-2CD6-06C0-1D90-1BF60955874C}"/>
              </a:ext>
            </a:extLst>
          </p:cNvPr>
          <p:cNvCxnSpPr>
            <a:cxnSpLocks/>
          </p:cNvCxnSpPr>
          <p:nvPr/>
        </p:nvCxnSpPr>
        <p:spPr bwMode="auto">
          <a:xfrm flipH="1">
            <a:off x="2590800" y="26695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90126FF-C8F9-9F7C-777F-5DFE893AA509}"/>
              </a:ext>
            </a:extLst>
          </p:cNvPr>
          <p:cNvCxnSpPr>
            <a:cxnSpLocks/>
          </p:cNvCxnSpPr>
          <p:nvPr/>
        </p:nvCxnSpPr>
        <p:spPr bwMode="auto">
          <a:xfrm flipH="1">
            <a:off x="2590800" y="27866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C2C0914-64A7-05E9-A0FB-8F6F53A75D5B}"/>
              </a:ext>
            </a:extLst>
          </p:cNvPr>
          <p:cNvCxnSpPr>
            <a:cxnSpLocks/>
          </p:cNvCxnSpPr>
          <p:nvPr/>
        </p:nvCxnSpPr>
        <p:spPr bwMode="auto">
          <a:xfrm flipH="1">
            <a:off x="2590800" y="29038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5F22B8C-35C9-F4FE-A3DB-58B925E9615D}"/>
              </a:ext>
            </a:extLst>
          </p:cNvPr>
          <p:cNvCxnSpPr>
            <a:cxnSpLocks/>
          </p:cNvCxnSpPr>
          <p:nvPr/>
        </p:nvCxnSpPr>
        <p:spPr bwMode="auto">
          <a:xfrm flipH="1">
            <a:off x="2590800" y="30209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A516AE1-651A-8764-208B-19816B028CD6}"/>
              </a:ext>
            </a:extLst>
          </p:cNvPr>
          <p:cNvCxnSpPr>
            <a:cxnSpLocks/>
          </p:cNvCxnSpPr>
          <p:nvPr/>
        </p:nvCxnSpPr>
        <p:spPr bwMode="auto">
          <a:xfrm flipH="1">
            <a:off x="2590800" y="31380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53C02DA-BA87-2A84-1F1F-F1AE9B3FE07D}"/>
              </a:ext>
            </a:extLst>
          </p:cNvPr>
          <p:cNvCxnSpPr>
            <a:cxnSpLocks/>
          </p:cNvCxnSpPr>
          <p:nvPr/>
        </p:nvCxnSpPr>
        <p:spPr bwMode="auto">
          <a:xfrm flipH="1">
            <a:off x="2590800" y="32552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326C446-73C2-C94E-7F51-14F53135638A}"/>
              </a:ext>
            </a:extLst>
          </p:cNvPr>
          <p:cNvCxnSpPr>
            <a:cxnSpLocks/>
          </p:cNvCxnSpPr>
          <p:nvPr/>
        </p:nvCxnSpPr>
        <p:spPr bwMode="auto">
          <a:xfrm flipH="1">
            <a:off x="2590800" y="33723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4921CBC-8DA1-CBB6-EB51-A2D33F2B3621}"/>
              </a:ext>
            </a:extLst>
          </p:cNvPr>
          <p:cNvCxnSpPr>
            <a:cxnSpLocks/>
          </p:cNvCxnSpPr>
          <p:nvPr/>
        </p:nvCxnSpPr>
        <p:spPr bwMode="auto">
          <a:xfrm flipH="1">
            <a:off x="2590800" y="36066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21C8AD9-C99D-7554-4825-F05BCF727CF4}"/>
              </a:ext>
            </a:extLst>
          </p:cNvPr>
          <p:cNvCxnSpPr>
            <a:cxnSpLocks/>
          </p:cNvCxnSpPr>
          <p:nvPr/>
        </p:nvCxnSpPr>
        <p:spPr bwMode="auto">
          <a:xfrm flipH="1">
            <a:off x="2590800" y="38408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B021C10-1606-E3A0-0D29-F435162FEA7E}"/>
              </a:ext>
            </a:extLst>
          </p:cNvPr>
          <p:cNvCxnSpPr>
            <a:cxnSpLocks/>
          </p:cNvCxnSpPr>
          <p:nvPr/>
        </p:nvCxnSpPr>
        <p:spPr bwMode="auto">
          <a:xfrm flipH="1">
            <a:off x="2590800" y="40751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2A1EB4C-E3DF-E994-7F30-41504C27D9B9}"/>
              </a:ext>
            </a:extLst>
          </p:cNvPr>
          <p:cNvCxnSpPr>
            <a:cxnSpLocks/>
          </p:cNvCxnSpPr>
          <p:nvPr/>
        </p:nvCxnSpPr>
        <p:spPr bwMode="auto">
          <a:xfrm flipH="1">
            <a:off x="2590800" y="43093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4255926-FDE1-1B72-D7F0-A4F1EE2C27F4}"/>
              </a:ext>
            </a:extLst>
          </p:cNvPr>
          <p:cNvCxnSpPr>
            <a:cxnSpLocks/>
          </p:cNvCxnSpPr>
          <p:nvPr/>
        </p:nvCxnSpPr>
        <p:spPr bwMode="auto">
          <a:xfrm flipH="1">
            <a:off x="2590800" y="4543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A500D55-B976-E6FD-45CF-0DA45C934440}"/>
              </a:ext>
            </a:extLst>
          </p:cNvPr>
          <p:cNvCxnSpPr>
            <a:cxnSpLocks/>
          </p:cNvCxnSpPr>
          <p:nvPr/>
        </p:nvCxnSpPr>
        <p:spPr bwMode="auto">
          <a:xfrm flipH="1">
            <a:off x="2590800" y="47779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C7B4650-954C-39CA-D2F2-6C7A5EC1B383}"/>
              </a:ext>
            </a:extLst>
          </p:cNvPr>
          <p:cNvCxnSpPr>
            <a:cxnSpLocks/>
          </p:cNvCxnSpPr>
          <p:nvPr/>
        </p:nvCxnSpPr>
        <p:spPr bwMode="auto">
          <a:xfrm flipH="1">
            <a:off x="2590800" y="50121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42E90DA-AFFF-013E-6D8A-D66CFF1617ED}"/>
              </a:ext>
            </a:extLst>
          </p:cNvPr>
          <p:cNvCxnSpPr>
            <a:cxnSpLocks/>
          </p:cNvCxnSpPr>
          <p:nvPr/>
        </p:nvCxnSpPr>
        <p:spPr bwMode="auto">
          <a:xfrm flipH="1">
            <a:off x="2590800" y="52464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64D909B-9E8A-02AD-A8A4-F0EBDA828EC2}"/>
              </a:ext>
            </a:extLst>
          </p:cNvPr>
          <p:cNvCxnSpPr>
            <a:cxnSpLocks/>
          </p:cNvCxnSpPr>
          <p:nvPr/>
        </p:nvCxnSpPr>
        <p:spPr bwMode="auto">
          <a:xfrm flipH="1">
            <a:off x="2590800" y="53635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098066E-708A-7D6D-9B89-B25FBEAD8453}"/>
              </a:ext>
            </a:extLst>
          </p:cNvPr>
          <p:cNvCxnSpPr>
            <a:cxnSpLocks/>
          </p:cNvCxnSpPr>
          <p:nvPr/>
        </p:nvCxnSpPr>
        <p:spPr bwMode="auto">
          <a:xfrm flipH="1">
            <a:off x="2590800" y="57149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49CA831-3AB1-D789-EEA7-9FD0278E635C}"/>
              </a:ext>
            </a:extLst>
          </p:cNvPr>
          <p:cNvCxnSpPr>
            <a:cxnSpLocks/>
          </p:cNvCxnSpPr>
          <p:nvPr/>
        </p:nvCxnSpPr>
        <p:spPr bwMode="auto">
          <a:xfrm flipH="1">
            <a:off x="2590800" y="54807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5A908AB-B377-17BE-3BDC-F0C95070B403}"/>
              </a:ext>
            </a:extLst>
          </p:cNvPr>
          <p:cNvCxnSpPr>
            <a:cxnSpLocks/>
          </p:cNvCxnSpPr>
          <p:nvPr/>
        </p:nvCxnSpPr>
        <p:spPr bwMode="auto">
          <a:xfrm flipH="1">
            <a:off x="2590800" y="5597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EEAF3F4-7146-91AF-A776-1F4DC8C20165}"/>
              </a:ext>
            </a:extLst>
          </p:cNvPr>
          <p:cNvCxnSpPr>
            <a:cxnSpLocks/>
          </p:cNvCxnSpPr>
          <p:nvPr/>
        </p:nvCxnSpPr>
        <p:spPr bwMode="auto">
          <a:xfrm flipH="1">
            <a:off x="2590800" y="5832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B45F5E9-AD7B-3760-1D35-D7B9186D8CA8}"/>
              </a:ext>
            </a:extLst>
          </p:cNvPr>
          <p:cNvCxnSpPr>
            <a:cxnSpLocks/>
          </p:cNvCxnSpPr>
          <p:nvPr/>
        </p:nvCxnSpPr>
        <p:spPr bwMode="auto">
          <a:xfrm flipH="1">
            <a:off x="2590800" y="34894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DBA3C29-D026-1C24-0E2A-0EBE5C638ECE}"/>
              </a:ext>
            </a:extLst>
          </p:cNvPr>
          <p:cNvCxnSpPr>
            <a:cxnSpLocks/>
          </p:cNvCxnSpPr>
          <p:nvPr/>
        </p:nvCxnSpPr>
        <p:spPr bwMode="auto">
          <a:xfrm flipH="1">
            <a:off x="2590800" y="37237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A27C1A0-4349-E17D-C271-575087DA60DA}"/>
              </a:ext>
            </a:extLst>
          </p:cNvPr>
          <p:cNvCxnSpPr>
            <a:cxnSpLocks/>
          </p:cNvCxnSpPr>
          <p:nvPr/>
        </p:nvCxnSpPr>
        <p:spPr bwMode="auto">
          <a:xfrm flipH="1">
            <a:off x="2590800" y="39580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E9E9737-D9DD-F93C-3913-2A126C16B167}"/>
              </a:ext>
            </a:extLst>
          </p:cNvPr>
          <p:cNvCxnSpPr>
            <a:cxnSpLocks/>
          </p:cNvCxnSpPr>
          <p:nvPr/>
        </p:nvCxnSpPr>
        <p:spPr bwMode="auto">
          <a:xfrm flipH="1">
            <a:off x="2590800" y="4192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A4EE9D1-03B0-44F6-170B-5BB36FD217AB}"/>
              </a:ext>
            </a:extLst>
          </p:cNvPr>
          <p:cNvCxnSpPr>
            <a:cxnSpLocks/>
          </p:cNvCxnSpPr>
          <p:nvPr/>
        </p:nvCxnSpPr>
        <p:spPr bwMode="auto">
          <a:xfrm flipH="1">
            <a:off x="2590800" y="44265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1D005A5-0883-6DD4-D328-8A2EA5D7AE32}"/>
              </a:ext>
            </a:extLst>
          </p:cNvPr>
          <p:cNvCxnSpPr>
            <a:cxnSpLocks/>
          </p:cNvCxnSpPr>
          <p:nvPr/>
        </p:nvCxnSpPr>
        <p:spPr bwMode="auto">
          <a:xfrm flipH="1">
            <a:off x="2590800" y="46607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989DB9B-27A3-4B42-249E-35FCAC22EE88}"/>
              </a:ext>
            </a:extLst>
          </p:cNvPr>
          <p:cNvCxnSpPr>
            <a:cxnSpLocks/>
          </p:cNvCxnSpPr>
          <p:nvPr/>
        </p:nvCxnSpPr>
        <p:spPr bwMode="auto">
          <a:xfrm flipH="1">
            <a:off x="2590800" y="4895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13527AB-C0DA-4341-E61C-8091E60935A4}"/>
              </a:ext>
            </a:extLst>
          </p:cNvPr>
          <p:cNvCxnSpPr>
            <a:cxnSpLocks/>
          </p:cNvCxnSpPr>
          <p:nvPr/>
        </p:nvCxnSpPr>
        <p:spPr bwMode="auto">
          <a:xfrm flipH="1">
            <a:off x="2590800" y="5129321"/>
            <a:ext cx="64008" cy="0"/>
          </a:xfrm>
          <a:prstGeom prst="line">
            <a:avLst/>
          </a:prstGeom>
          <a:noFill/>
          <a:ln w="28575" cap="flat" cmpd="sng" algn="ctr">
            <a:solidFill>
              <a:schemeClr val="bg1"/>
            </a:solidFill>
            <a:prstDash val="solid"/>
            <a:round/>
            <a:headEnd type="none" w="med" len="med"/>
            <a:tailEnd type="none" w="med" len="med"/>
          </a:ln>
          <a:effectLst/>
        </p:spPr>
      </p:cxnSp>
      <p:sp>
        <p:nvSpPr>
          <p:cNvPr id="89" name="TextBox 88">
            <a:extLst>
              <a:ext uri="{FF2B5EF4-FFF2-40B4-BE49-F238E27FC236}">
                <a16:creationId xmlns:a16="http://schemas.microsoft.com/office/drawing/2014/main" id="{32E564CA-79C7-AF5C-C7D4-B84C92A393DA}"/>
              </a:ext>
            </a:extLst>
          </p:cNvPr>
          <p:cNvSpPr txBox="1"/>
          <p:nvPr/>
        </p:nvSpPr>
        <p:spPr bwMode="auto">
          <a:xfrm rot="16200000">
            <a:off x="-41595" y="3502926"/>
            <a:ext cx="4373883" cy="37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With Response</a:t>
            </a:r>
          </a:p>
        </p:txBody>
      </p:sp>
      <p:sp>
        <p:nvSpPr>
          <p:cNvPr id="92" name="TextBox 91">
            <a:extLst>
              <a:ext uri="{FF2B5EF4-FFF2-40B4-BE49-F238E27FC236}">
                <a16:creationId xmlns:a16="http://schemas.microsoft.com/office/drawing/2014/main" id="{6FBB77F6-4F20-94A1-12F2-38A34E805AEE}"/>
              </a:ext>
            </a:extLst>
          </p:cNvPr>
          <p:cNvSpPr txBox="1"/>
          <p:nvPr/>
        </p:nvSpPr>
        <p:spPr bwMode="auto">
          <a:xfrm>
            <a:off x="2160270" y="176937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94" name="TextBox 93">
            <a:extLst>
              <a:ext uri="{FF2B5EF4-FFF2-40B4-BE49-F238E27FC236}">
                <a16:creationId xmlns:a16="http://schemas.microsoft.com/office/drawing/2014/main" id="{2A96546E-FF92-0549-B905-DE8F96AE2C02}"/>
              </a:ext>
            </a:extLst>
          </p:cNvPr>
          <p:cNvSpPr txBox="1"/>
          <p:nvPr/>
        </p:nvSpPr>
        <p:spPr bwMode="auto">
          <a:xfrm>
            <a:off x="2160270" y="200389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p>
        </p:txBody>
      </p:sp>
      <p:sp>
        <p:nvSpPr>
          <p:cNvPr id="95" name="TextBox 94">
            <a:extLst>
              <a:ext uri="{FF2B5EF4-FFF2-40B4-BE49-F238E27FC236}">
                <a16:creationId xmlns:a16="http://schemas.microsoft.com/office/drawing/2014/main" id="{86D6E5DA-0E7E-4263-8D6C-1A57A4BD7B9A}"/>
              </a:ext>
            </a:extLst>
          </p:cNvPr>
          <p:cNvSpPr txBox="1"/>
          <p:nvPr/>
        </p:nvSpPr>
        <p:spPr bwMode="auto">
          <a:xfrm>
            <a:off x="2160270" y="2238425"/>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p>
        </p:txBody>
      </p:sp>
      <p:sp>
        <p:nvSpPr>
          <p:cNvPr id="96" name="TextBox 95">
            <a:extLst>
              <a:ext uri="{FF2B5EF4-FFF2-40B4-BE49-F238E27FC236}">
                <a16:creationId xmlns:a16="http://schemas.microsoft.com/office/drawing/2014/main" id="{FFD4978B-616B-0F31-A927-6827ADE8195F}"/>
              </a:ext>
            </a:extLst>
          </p:cNvPr>
          <p:cNvSpPr txBox="1"/>
          <p:nvPr/>
        </p:nvSpPr>
        <p:spPr bwMode="auto">
          <a:xfrm>
            <a:off x="2160270" y="247295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a:t>
            </a:r>
          </a:p>
        </p:txBody>
      </p:sp>
      <p:sp>
        <p:nvSpPr>
          <p:cNvPr id="100" name="TextBox 99">
            <a:extLst>
              <a:ext uri="{FF2B5EF4-FFF2-40B4-BE49-F238E27FC236}">
                <a16:creationId xmlns:a16="http://schemas.microsoft.com/office/drawing/2014/main" id="{250410DF-25E1-54DE-7DE1-AA4CA5036747}"/>
              </a:ext>
            </a:extLst>
          </p:cNvPr>
          <p:cNvSpPr txBox="1"/>
          <p:nvPr/>
        </p:nvSpPr>
        <p:spPr bwMode="auto">
          <a:xfrm>
            <a:off x="2160270" y="259021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101" name="TextBox 100">
            <a:extLst>
              <a:ext uri="{FF2B5EF4-FFF2-40B4-BE49-F238E27FC236}">
                <a16:creationId xmlns:a16="http://schemas.microsoft.com/office/drawing/2014/main" id="{FDBABEC6-9DDD-9405-BBF4-43C567AD6030}"/>
              </a:ext>
            </a:extLst>
          </p:cNvPr>
          <p:cNvSpPr txBox="1"/>
          <p:nvPr/>
        </p:nvSpPr>
        <p:spPr bwMode="auto">
          <a:xfrm>
            <a:off x="2160270" y="270747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102" name="TextBox 101">
            <a:extLst>
              <a:ext uri="{FF2B5EF4-FFF2-40B4-BE49-F238E27FC236}">
                <a16:creationId xmlns:a16="http://schemas.microsoft.com/office/drawing/2014/main" id="{9133FEB4-2FBE-29EE-5D7D-88E02822510F}"/>
              </a:ext>
            </a:extLst>
          </p:cNvPr>
          <p:cNvSpPr txBox="1"/>
          <p:nvPr/>
        </p:nvSpPr>
        <p:spPr bwMode="auto">
          <a:xfrm>
            <a:off x="2160270" y="282474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p>
        </p:txBody>
      </p:sp>
      <p:sp>
        <p:nvSpPr>
          <p:cNvPr id="103" name="TextBox 102">
            <a:extLst>
              <a:ext uri="{FF2B5EF4-FFF2-40B4-BE49-F238E27FC236}">
                <a16:creationId xmlns:a16="http://schemas.microsoft.com/office/drawing/2014/main" id="{31429C67-23EA-8507-3E10-974EE7BABB3B}"/>
              </a:ext>
            </a:extLst>
          </p:cNvPr>
          <p:cNvSpPr txBox="1"/>
          <p:nvPr/>
        </p:nvSpPr>
        <p:spPr bwMode="auto">
          <a:xfrm>
            <a:off x="2160270" y="294200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04" name="TextBox 103">
            <a:extLst>
              <a:ext uri="{FF2B5EF4-FFF2-40B4-BE49-F238E27FC236}">
                <a16:creationId xmlns:a16="http://schemas.microsoft.com/office/drawing/2014/main" id="{B64D70BA-E75D-7597-B7DC-7222A14157E7}"/>
              </a:ext>
            </a:extLst>
          </p:cNvPr>
          <p:cNvSpPr txBox="1"/>
          <p:nvPr/>
        </p:nvSpPr>
        <p:spPr bwMode="auto">
          <a:xfrm>
            <a:off x="2160270" y="305926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a:t>
            </a:r>
          </a:p>
        </p:txBody>
      </p:sp>
      <p:sp>
        <p:nvSpPr>
          <p:cNvPr id="105" name="TextBox 104">
            <a:extLst>
              <a:ext uri="{FF2B5EF4-FFF2-40B4-BE49-F238E27FC236}">
                <a16:creationId xmlns:a16="http://schemas.microsoft.com/office/drawing/2014/main" id="{F61C93D3-59EB-5377-9715-D87E0D1509E5}"/>
              </a:ext>
            </a:extLst>
          </p:cNvPr>
          <p:cNvSpPr txBox="1"/>
          <p:nvPr/>
        </p:nvSpPr>
        <p:spPr bwMode="auto">
          <a:xfrm>
            <a:off x="2160270" y="317652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06" name="TextBox 105">
            <a:extLst>
              <a:ext uri="{FF2B5EF4-FFF2-40B4-BE49-F238E27FC236}">
                <a16:creationId xmlns:a16="http://schemas.microsoft.com/office/drawing/2014/main" id="{75A1C334-D0F7-9B66-5BD8-FE83DC5A043F}"/>
              </a:ext>
            </a:extLst>
          </p:cNvPr>
          <p:cNvSpPr txBox="1"/>
          <p:nvPr/>
        </p:nvSpPr>
        <p:spPr bwMode="auto">
          <a:xfrm>
            <a:off x="2160270" y="3293792"/>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107" name="TextBox 106">
            <a:extLst>
              <a:ext uri="{FF2B5EF4-FFF2-40B4-BE49-F238E27FC236}">
                <a16:creationId xmlns:a16="http://schemas.microsoft.com/office/drawing/2014/main" id="{3D177A16-CAB2-CE41-684F-12D5FC90AB12}"/>
              </a:ext>
            </a:extLst>
          </p:cNvPr>
          <p:cNvSpPr txBox="1"/>
          <p:nvPr/>
        </p:nvSpPr>
        <p:spPr bwMode="auto">
          <a:xfrm>
            <a:off x="2160270" y="3411055"/>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08" name="TextBox 107">
            <a:extLst>
              <a:ext uri="{FF2B5EF4-FFF2-40B4-BE49-F238E27FC236}">
                <a16:creationId xmlns:a16="http://schemas.microsoft.com/office/drawing/2014/main" id="{C48B9CF3-A242-E8C0-D657-6273C482FCD2}"/>
              </a:ext>
            </a:extLst>
          </p:cNvPr>
          <p:cNvSpPr txBox="1"/>
          <p:nvPr/>
        </p:nvSpPr>
        <p:spPr bwMode="auto">
          <a:xfrm>
            <a:off x="2160270" y="352831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13.1</a:t>
            </a:r>
          </a:p>
        </p:txBody>
      </p:sp>
      <p:sp>
        <p:nvSpPr>
          <p:cNvPr id="109" name="TextBox 108">
            <a:extLst>
              <a:ext uri="{FF2B5EF4-FFF2-40B4-BE49-F238E27FC236}">
                <a16:creationId xmlns:a16="http://schemas.microsoft.com/office/drawing/2014/main" id="{962D99AB-EB1D-6E9A-04B4-52F5DC256550}"/>
              </a:ext>
            </a:extLst>
          </p:cNvPr>
          <p:cNvSpPr txBox="1"/>
          <p:nvPr/>
        </p:nvSpPr>
        <p:spPr bwMode="auto">
          <a:xfrm>
            <a:off x="2160270" y="364558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110" name="TextBox 109">
            <a:extLst>
              <a:ext uri="{FF2B5EF4-FFF2-40B4-BE49-F238E27FC236}">
                <a16:creationId xmlns:a16="http://schemas.microsoft.com/office/drawing/2014/main" id="{9C4B3FB9-A629-7426-B2EA-913FA5834F4F}"/>
              </a:ext>
            </a:extLst>
          </p:cNvPr>
          <p:cNvSpPr txBox="1"/>
          <p:nvPr/>
        </p:nvSpPr>
        <p:spPr bwMode="auto">
          <a:xfrm>
            <a:off x="2160270" y="376284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111" name="TextBox 110">
            <a:extLst>
              <a:ext uri="{FF2B5EF4-FFF2-40B4-BE49-F238E27FC236}">
                <a16:creationId xmlns:a16="http://schemas.microsoft.com/office/drawing/2014/main" id="{B85C9F2B-B731-C33C-FC1D-C965CE6D1AE8}"/>
              </a:ext>
            </a:extLst>
          </p:cNvPr>
          <p:cNvSpPr txBox="1"/>
          <p:nvPr/>
        </p:nvSpPr>
        <p:spPr bwMode="auto">
          <a:xfrm>
            <a:off x="2160270" y="388010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112" name="TextBox 111">
            <a:extLst>
              <a:ext uri="{FF2B5EF4-FFF2-40B4-BE49-F238E27FC236}">
                <a16:creationId xmlns:a16="http://schemas.microsoft.com/office/drawing/2014/main" id="{60572145-DBDD-8102-7AA5-12F740144C69}"/>
              </a:ext>
            </a:extLst>
          </p:cNvPr>
          <p:cNvSpPr txBox="1"/>
          <p:nvPr/>
        </p:nvSpPr>
        <p:spPr bwMode="auto">
          <a:xfrm>
            <a:off x="2160270" y="411463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114" name="TextBox 113">
            <a:extLst>
              <a:ext uri="{FF2B5EF4-FFF2-40B4-BE49-F238E27FC236}">
                <a16:creationId xmlns:a16="http://schemas.microsoft.com/office/drawing/2014/main" id="{416290E9-812D-F3F3-9BC6-737857E32B99}"/>
              </a:ext>
            </a:extLst>
          </p:cNvPr>
          <p:cNvSpPr txBox="1"/>
          <p:nvPr/>
        </p:nvSpPr>
        <p:spPr bwMode="auto">
          <a:xfrm>
            <a:off x="2160270" y="4583685"/>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sp>
        <p:nvSpPr>
          <p:cNvPr id="115" name="TextBox 114">
            <a:extLst>
              <a:ext uri="{FF2B5EF4-FFF2-40B4-BE49-F238E27FC236}">
                <a16:creationId xmlns:a16="http://schemas.microsoft.com/office/drawing/2014/main" id="{2259BA6F-1A58-5F88-B64A-B1B5CB233162}"/>
              </a:ext>
            </a:extLst>
          </p:cNvPr>
          <p:cNvSpPr txBox="1"/>
          <p:nvPr/>
        </p:nvSpPr>
        <p:spPr bwMode="auto">
          <a:xfrm>
            <a:off x="2160270" y="481821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116" name="TextBox 115">
            <a:extLst>
              <a:ext uri="{FF2B5EF4-FFF2-40B4-BE49-F238E27FC236}">
                <a16:creationId xmlns:a16="http://schemas.microsoft.com/office/drawing/2014/main" id="{EE1F8C99-A20A-2746-0DC3-AF95DD0F7EA8}"/>
              </a:ext>
            </a:extLst>
          </p:cNvPr>
          <p:cNvSpPr txBox="1"/>
          <p:nvPr/>
        </p:nvSpPr>
        <p:spPr bwMode="auto">
          <a:xfrm>
            <a:off x="2160270" y="505273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17" name="TextBox 116">
            <a:extLst>
              <a:ext uri="{FF2B5EF4-FFF2-40B4-BE49-F238E27FC236}">
                <a16:creationId xmlns:a16="http://schemas.microsoft.com/office/drawing/2014/main" id="{91421CEA-13BE-4872-3E9B-223D4B910A61}"/>
              </a:ext>
            </a:extLst>
          </p:cNvPr>
          <p:cNvSpPr txBox="1"/>
          <p:nvPr/>
        </p:nvSpPr>
        <p:spPr bwMode="auto">
          <a:xfrm>
            <a:off x="2160270" y="528726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118" name="TextBox 117">
            <a:extLst>
              <a:ext uri="{FF2B5EF4-FFF2-40B4-BE49-F238E27FC236}">
                <a16:creationId xmlns:a16="http://schemas.microsoft.com/office/drawing/2014/main" id="{EB25D02A-425D-0F5A-0D70-13AC27ACC204}"/>
              </a:ext>
            </a:extLst>
          </p:cNvPr>
          <p:cNvSpPr txBox="1"/>
          <p:nvPr/>
        </p:nvSpPr>
        <p:spPr bwMode="auto">
          <a:xfrm>
            <a:off x="2160270" y="540452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14.0</a:t>
            </a:r>
          </a:p>
        </p:txBody>
      </p:sp>
      <p:sp>
        <p:nvSpPr>
          <p:cNvPr id="119" name="TextBox 118">
            <a:extLst>
              <a:ext uri="{FF2B5EF4-FFF2-40B4-BE49-F238E27FC236}">
                <a16:creationId xmlns:a16="http://schemas.microsoft.com/office/drawing/2014/main" id="{F84F5B5B-0196-08C4-8A10-451FBB3CE75F}"/>
              </a:ext>
            </a:extLst>
          </p:cNvPr>
          <p:cNvSpPr txBox="1"/>
          <p:nvPr/>
        </p:nvSpPr>
        <p:spPr bwMode="auto">
          <a:xfrm>
            <a:off x="2160270" y="552178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sp>
        <p:nvSpPr>
          <p:cNvPr id="121" name="TextBox 120">
            <a:extLst>
              <a:ext uri="{FF2B5EF4-FFF2-40B4-BE49-F238E27FC236}">
                <a16:creationId xmlns:a16="http://schemas.microsoft.com/office/drawing/2014/main" id="{E8D720F1-474F-E559-AE43-1C63D7B4D04D}"/>
              </a:ext>
            </a:extLst>
          </p:cNvPr>
          <p:cNvSpPr txBox="1"/>
          <p:nvPr/>
        </p:nvSpPr>
        <p:spPr bwMode="auto">
          <a:xfrm>
            <a:off x="2160270" y="423189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26" name="TextBox 125">
            <a:extLst>
              <a:ext uri="{FF2B5EF4-FFF2-40B4-BE49-F238E27FC236}">
                <a16:creationId xmlns:a16="http://schemas.microsoft.com/office/drawing/2014/main" id="{EA3B3D07-16B9-6509-A508-B0D4F9ADD294}"/>
              </a:ext>
            </a:extLst>
          </p:cNvPr>
          <p:cNvSpPr txBox="1"/>
          <p:nvPr/>
        </p:nvSpPr>
        <p:spPr bwMode="auto">
          <a:xfrm>
            <a:off x="2166620" y="563906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4.7</a:t>
            </a:r>
          </a:p>
        </p:txBody>
      </p:sp>
      <p:cxnSp>
        <p:nvCxnSpPr>
          <p:cNvPr id="127" name="Straight Connector 126">
            <a:extLst>
              <a:ext uri="{FF2B5EF4-FFF2-40B4-BE49-F238E27FC236}">
                <a16:creationId xmlns:a16="http://schemas.microsoft.com/office/drawing/2014/main" id="{9922704D-4020-F67C-B3C3-860A05CEBBAF}"/>
              </a:ext>
            </a:extLst>
          </p:cNvPr>
          <p:cNvCxnSpPr>
            <a:cxnSpLocks/>
          </p:cNvCxnSpPr>
          <p:nvPr/>
        </p:nvCxnSpPr>
        <p:spPr bwMode="auto">
          <a:xfrm flipH="1">
            <a:off x="2590800" y="173249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66" name="TextBox 165">
            <a:extLst>
              <a:ext uri="{FF2B5EF4-FFF2-40B4-BE49-F238E27FC236}">
                <a16:creationId xmlns:a16="http://schemas.microsoft.com/office/drawing/2014/main" id="{97D8F9B5-5439-C370-6C38-C96D75119953}"/>
              </a:ext>
            </a:extLst>
          </p:cNvPr>
          <p:cNvSpPr txBox="1"/>
          <p:nvPr/>
        </p:nvSpPr>
        <p:spPr bwMode="auto">
          <a:xfrm>
            <a:off x="9207379" y="141647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15.2</a:t>
            </a:r>
          </a:p>
        </p:txBody>
      </p:sp>
      <p:sp>
        <p:nvSpPr>
          <p:cNvPr id="167" name="TextBox 166">
            <a:extLst>
              <a:ext uri="{FF2B5EF4-FFF2-40B4-BE49-F238E27FC236}">
                <a16:creationId xmlns:a16="http://schemas.microsoft.com/office/drawing/2014/main" id="{6FBCF543-7F63-2D41-929B-23C5F56D6C97}"/>
              </a:ext>
            </a:extLst>
          </p:cNvPr>
          <p:cNvSpPr txBox="1"/>
          <p:nvPr/>
        </p:nvSpPr>
        <p:spPr bwMode="auto">
          <a:xfrm>
            <a:off x="8351936" y="1535502"/>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13.3</a:t>
            </a:r>
          </a:p>
        </p:txBody>
      </p:sp>
      <p:sp>
        <p:nvSpPr>
          <p:cNvPr id="168" name="TextBox 167">
            <a:extLst>
              <a:ext uri="{FF2B5EF4-FFF2-40B4-BE49-F238E27FC236}">
                <a16:creationId xmlns:a16="http://schemas.microsoft.com/office/drawing/2014/main" id="{95437283-3B7E-E693-ECC9-AE37D2268C0D}"/>
              </a:ext>
            </a:extLst>
          </p:cNvPr>
          <p:cNvSpPr txBox="1"/>
          <p:nvPr/>
        </p:nvSpPr>
        <p:spPr bwMode="auto">
          <a:xfrm>
            <a:off x="8338589" y="166231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13.2</a:t>
            </a:r>
          </a:p>
        </p:txBody>
      </p:sp>
      <p:sp>
        <p:nvSpPr>
          <p:cNvPr id="169" name="TextBox 168">
            <a:extLst>
              <a:ext uri="{FF2B5EF4-FFF2-40B4-BE49-F238E27FC236}">
                <a16:creationId xmlns:a16="http://schemas.microsoft.com/office/drawing/2014/main" id="{5CAED03F-BBD6-9BEC-E16F-A3E33858ED8F}"/>
              </a:ext>
            </a:extLst>
          </p:cNvPr>
          <p:cNvSpPr txBox="1"/>
          <p:nvPr/>
        </p:nvSpPr>
        <p:spPr bwMode="auto">
          <a:xfrm>
            <a:off x="7456448" y="177466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11.2</a:t>
            </a:r>
          </a:p>
        </p:txBody>
      </p:sp>
      <p:sp>
        <p:nvSpPr>
          <p:cNvPr id="170" name="TextBox 169">
            <a:extLst>
              <a:ext uri="{FF2B5EF4-FFF2-40B4-BE49-F238E27FC236}">
                <a16:creationId xmlns:a16="http://schemas.microsoft.com/office/drawing/2014/main" id="{9EEA1D46-9530-00CE-85BC-E279C12FD1F1}"/>
              </a:ext>
            </a:extLst>
          </p:cNvPr>
          <p:cNvSpPr txBox="1"/>
          <p:nvPr/>
        </p:nvSpPr>
        <p:spPr bwMode="auto">
          <a:xfrm>
            <a:off x="6554286" y="188034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9.1</a:t>
            </a:r>
          </a:p>
        </p:txBody>
      </p:sp>
      <p:sp>
        <p:nvSpPr>
          <p:cNvPr id="171" name="TextBox 170">
            <a:extLst>
              <a:ext uri="{FF2B5EF4-FFF2-40B4-BE49-F238E27FC236}">
                <a16:creationId xmlns:a16="http://schemas.microsoft.com/office/drawing/2014/main" id="{875F1288-889B-F794-0B62-2CA2F604CB4D}"/>
              </a:ext>
            </a:extLst>
          </p:cNvPr>
          <p:cNvSpPr txBox="1"/>
          <p:nvPr/>
        </p:nvSpPr>
        <p:spPr bwMode="auto">
          <a:xfrm>
            <a:off x="6433033" y="200605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8.8</a:t>
            </a:r>
          </a:p>
        </p:txBody>
      </p:sp>
      <p:sp>
        <p:nvSpPr>
          <p:cNvPr id="172" name="TextBox 171">
            <a:extLst>
              <a:ext uri="{FF2B5EF4-FFF2-40B4-BE49-F238E27FC236}">
                <a16:creationId xmlns:a16="http://schemas.microsoft.com/office/drawing/2014/main" id="{F69ECEC3-BAFD-0D81-6A10-255360882E3E}"/>
              </a:ext>
            </a:extLst>
          </p:cNvPr>
          <p:cNvSpPr txBox="1"/>
          <p:nvPr/>
        </p:nvSpPr>
        <p:spPr bwMode="auto">
          <a:xfrm>
            <a:off x="5751126" y="212507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7.3</a:t>
            </a:r>
          </a:p>
        </p:txBody>
      </p:sp>
      <p:sp>
        <p:nvSpPr>
          <p:cNvPr id="173" name="TextBox 172">
            <a:extLst>
              <a:ext uri="{FF2B5EF4-FFF2-40B4-BE49-F238E27FC236}">
                <a16:creationId xmlns:a16="http://schemas.microsoft.com/office/drawing/2014/main" id="{BECEC154-546F-4676-383D-4A044A94C355}"/>
              </a:ext>
            </a:extLst>
          </p:cNvPr>
          <p:cNvSpPr txBox="1"/>
          <p:nvPr/>
        </p:nvSpPr>
        <p:spPr bwMode="auto">
          <a:xfrm>
            <a:off x="5609851" y="224410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6.9</a:t>
            </a:r>
          </a:p>
        </p:txBody>
      </p:sp>
      <p:sp>
        <p:nvSpPr>
          <p:cNvPr id="174" name="TextBox 173">
            <a:extLst>
              <a:ext uri="{FF2B5EF4-FFF2-40B4-BE49-F238E27FC236}">
                <a16:creationId xmlns:a16="http://schemas.microsoft.com/office/drawing/2014/main" id="{C84174A1-5DDD-513C-0803-B2FCDA5E4566}"/>
              </a:ext>
            </a:extLst>
          </p:cNvPr>
          <p:cNvSpPr txBox="1"/>
          <p:nvPr/>
        </p:nvSpPr>
        <p:spPr bwMode="auto">
          <a:xfrm>
            <a:off x="5602064" y="236313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6.9</a:t>
            </a:r>
          </a:p>
        </p:txBody>
      </p:sp>
      <p:sp>
        <p:nvSpPr>
          <p:cNvPr id="175" name="TextBox 174">
            <a:extLst>
              <a:ext uri="{FF2B5EF4-FFF2-40B4-BE49-F238E27FC236}">
                <a16:creationId xmlns:a16="http://schemas.microsoft.com/office/drawing/2014/main" id="{4548D9B2-2A00-33F4-2AB9-5B6B093DED10}"/>
              </a:ext>
            </a:extLst>
          </p:cNvPr>
          <p:cNvSpPr txBox="1"/>
          <p:nvPr/>
        </p:nvSpPr>
        <p:spPr bwMode="auto">
          <a:xfrm>
            <a:off x="5407392" y="247548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6.4</a:t>
            </a:r>
          </a:p>
        </p:txBody>
      </p:sp>
      <p:sp>
        <p:nvSpPr>
          <p:cNvPr id="176" name="TextBox 175">
            <a:extLst>
              <a:ext uri="{FF2B5EF4-FFF2-40B4-BE49-F238E27FC236}">
                <a16:creationId xmlns:a16="http://schemas.microsoft.com/office/drawing/2014/main" id="{D743F11B-4A1F-CBA5-24F1-FBC54F255686}"/>
              </a:ext>
            </a:extLst>
          </p:cNvPr>
          <p:cNvSpPr txBox="1"/>
          <p:nvPr/>
        </p:nvSpPr>
        <p:spPr bwMode="auto">
          <a:xfrm>
            <a:off x="5372909" y="260118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6.4</a:t>
            </a:r>
          </a:p>
        </p:txBody>
      </p:sp>
      <p:sp>
        <p:nvSpPr>
          <p:cNvPr id="177" name="TextBox 176">
            <a:extLst>
              <a:ext uri="{FF2B5EF4-FFF2-40B4-BE49-F238E27FC236}">
                <a16:creationId xmlns:a16="http://schemas.microsoft.com/office/drawing/2014/main" id="{CDB87CFC-6EA0-B576-30A4-8E99CC6731E7}"/>
              </a:ext>
            </a:extLst>
          </p:cNvPr>
          <p:cNvSpPr txBox="1"/>
          <p:nvPr/>
        </p:nvSpPr>
        <p:spPr bwMode="auto">
          <a:xfrm>
            <a:off x="5305051" y="2713542"/>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a:t>
            </a:r>
          </a:p>
        </p:txBody>
      </p:sp>
      <p:sp>
        <p:nvSpPr>
          <p:cNvPr id="178" name="TextBox 177">
            <a:extLst>
              <a:ext uri="{FF2B5EF4-FFF2-40B4-BE49-F238E27FC236}">
                <a16:creationId xmlns:a16="http://schemas.microsoft.com/office/drawing/2014/main" id="{4F92301B-A44D-13F4-AE6D-5CA2BC7DDB9E}"/>
              </a:ext>
            </a:extLst>
          </p:cNvPr>
          <p:cNvSpPr txBox="1"/>
          <p:nvPr/>
        </p:nvSpPr>
        <p:spPr bwMode="auto">
          <a:xfrm>
            <a:off x="5290589" y="283257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a:t>
            </a:r>
          </a:p>
        </p:txBody>
      </p:sp>
      <p:sp>
        <p:nvSpPr>
          <p:cNvPr id="179" name="TextBox 178">
            <a:extLst>
              <a:ext uri="{FF2B5EF4-FFF2-40B4-BE49-F238E27FC236}">
                <a16:creationId xmlns:a16="http://schemas.microsoft.com/office/drawing/2014/main" id="{5CBB5343-C65F-6F7A-3CF1-D2DC74025A85}"/>
              </a:ext>
            </a:extLst>
          </p:cNvPr>
          <p:cNvSpPr txBox="1"/>
          <p:nvPr/>
        </p:nvSpPr>
        <p:spPr bwMode="auto">
          <a:xfrm>
            <a:off x="5035848" y="295159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180" name="TextBox 179">
            <a:extLst>
              <a:ext uri="{FF2B5EF4-FFF2-40B4-BE49-F238E27FC236}">
                <a16:creationId xmlns:a16="http://schemas.microsoft.com/office/drawing/2014/main" id="{9784A2E9-926D-736C-1F73-9AA1D26212CD}"/>
              </a:ext>
            </a:extLst>
          </p:cNvPr>
          <p:cNvSpPr txBox="1"/>
          <p:nvPr/>
        </p:nvSpPr>
        <p:spPr bwMode="auto">
          <a:xfrm>
            <a:off x="4981340" y="3070625"/>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a:t>
            </a:r>
          </a:p>
        </p:txBody>
      </p:sp>
      <p:sp>
        <p:nvSpPr>
          <p:cNvPr id="181" name="TextBox 180">
            <a:extLst>
              <a:ext uri="{FF2B5EF4-FFF2-40B4-BE49-F238E27FC236}">
                <a16:creationId xmlns:a16="http://schemas.microsoft.com/office/drawing/2014/main" id="{C8AC1C07-8692-AE79-009D-673BF9B98B96}"/>
              </a:ext>
            </a:extLst>
          </p:cNvPr>
          <p:cNvSpPr txBox="1"/>
          <p:nvPr/>
        </p:nvSpPr>
        <p:spPr bwMode="auto">
          <a:xfrm>
            <a:off x="4940180" y="318297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5.3</a:t>
            </a:r>
          </a:p>
        </p:txBody>
      </p:sp>
      <p:sp>
        <p:nvSpPr>
          <p:cNvPr id="182" name="TextBox 181">
            <a:extLst>
              <a:ext uri="{FF2B5EF4-FFF2-40B4-BE49-F238E27FC236}">
                <a16:creationId xmlns:a16="http://schemas.microsoft.com/office/drawing/2014/main" id="{8AB5832B-130B-37F3-26C4-D5ABDA4C5E1C}"/>
              </a:ext>
            </a:extLst>
          </p:cNvPr>
          <p:cNvSpPr txBox="1"/>
          <p:nvPr/>
        </p:nvSpPr>
        <p:spPr bwMode="auto">
          <a:xfrm>
            <a:off x="4832276" y="341547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p>
        </p:txBody>
      </p:sp>
      <p:sp>
        <p:nvSpPr>
          <p:cNvPr id="183" name="TextBox 182">
            <a:extLst>
              <a:ext uri="{FF2B5EF4-FFF2-40B4-BE49-F238E27FC236}">
                <a16:creationId xmlns:a16="http://schemas.microsoft.com/office/drawing/2014/main" id="{5B4E0113-6D6C-8E54-14E0-D0921F93C0FE}"/>
              </a:ext>
            </a:extLst>
          </p:cNvPr>
          <p:cNvSpPr txBox="1"/>
          <p:nvPr/>
        </p:nvSpPr>
        <p:spPr bwMode="auto">
          <a:xfrm>
            <a:off x="4919044" y="3302006"/>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5.3</a:t>
            </a:r>
          </a:p>
        </p:txBody>
      </p:sp>
      <p:sp>
        <p:nvSpPr>
          <p:cNvPr id="184" name="TextBox 183">
            <a:extLst>
              <a:ext uri="{FF2B5EF4-FFF2-40B4-BE49-F238E27FC236}">
                <a16:creationId xmlns:a16="http://schemas.microsoft.com/office/drawing/2014/main" id="{19B5504A-4546-6949-AA20-0A02EA28B237}"/>
              </a:ext>
            </a:extLst>
          </p:cNvPr>
          <p:cNvSpPr txBox="1"/>
          <p:nvPr/>
        </p:nvSpPr>
        <p:spPr bwMode="auto">
          <a:xfrm>
            <a:off x="4677651" y="353449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85" name="TextBox 184">
            <a:extLst>
              <a:ext uri="{FF2B5EF4-FFF2-40B4-BE49-F238E27FC236}">
                <a16:creationId xmlns:a16="http://schemas.microsoft.com/office/drawing/2014/main" id="{3B740E92-4929-D98E-25A4-F69E656A5FBD}"/>
              </a:ext>
            </a:extLst>
          </p:cNvPr>
          <p:cNvSpPr txBox="1"/>
          <p:nvPr/>
        </p:nvSpPr>
        <p:spPr bwMode="auto">
          <a:xfrm>
            <a:off x="4643166" y="366020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4.7</a:t>
            </a:r>
          </a:p>
        </p:txBody>
      </p:sp>
      <p:sp>
        <p:nvSpPr>
          <p:cNvPr id="186" name="TextBox 185">
            <a:extLst>
              <a:ext uri="{FF2B5EF4-FFF2-40B4-BE49-F238E27FC236}">
                <a16:creationId xmlns:a16="http://schemas.microsoft.com/office/drawing/2014/main" id="{8CB1F4B4-FB60-C305-54DB-959A1A8EBD63}"/>
              </a:ext>
            </a:extLst>
          </p:cNvPr>
          <p:cNvSpPr txBox="1"/>
          <p:nvPr/>
        </p:nvSpPr>
        <p:spPr bwMode="auto">
          <a:xfrm>
            <a:off x="4375076" y="376588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p>
        </p:txBody>
      </p:sp>
      <p:sp>
        <p:nvSpPr>
          <p:cNvPr id="187" name="TextBox 186">
            <a:extLst>
              <a:ext uri="{FF2B5EF4-FFF2-40B4-BE49-F238E27FC236}">
                <a16:creationId xmlns:a16="http://schemas.microsoft.com/office/drawing/2014/main" id="{4870A3AD-3FDF-A636-EFB5-07B87627EB73}"/>
              </a:ext>
            </a:extLst>
          </p:cNvPr>
          <p:cNvSpPr txBox="1"/>
          <p:nvPr/>
        </p:nvSpPr>
        <p:spPr bwMode="auto">
          <a:xfrm>
            <a:off x="4367289" y="389158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4.0</a:t>
            </a:r>
          </a:p>
        </p:txBody>
      </p:sp>
      <p:sp>
        <p:nvSpPr>
          <p:cNvPr id="188" name="TextBox 187">
            <a:extLst>
              <a:ext uri="{FF2B5EF4-FFF2-40B4-BE49-F238E27FC236}">
                <a16:creationId xmlns:a16="http://schemas.microsoft.com/office/drawing/2014/main" id="{2D572B1B-F470-BE1D-C3F5-6FC933EC1DD9}"/>
              </a:ext>
            </a:extLst>
          </p:cNvPr>
          <p:cNvSpPr txBox="1"/>
          <p:nvPr/>
        </p:nvSpPr>
        <p:spPr bwMode="auto">
          <a:xfrm>
            <a:off x="4139244" y="399726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189" name="TextBox 188">
            <a:extLst>
              <a:ext uri="{FF2B5EF4-FFF2-40B4-BE49-F238E27FC236}">
                <a16:creationId xmlns:a16="http://schemas.microsoft.com/office/drawing/2014/main" id="{BE74863E-DAE6-CC7E-EEC2-30DBF393B21A}"/>
              </a:ext>
            </a:extLst>
          </p:cNvPr>
          <p:cNvSpPr txBox="1"/>
          <p:nvPr/>
        </p:nvSpPr>
        <p:spPr bwMode="auto">
          <a:xfrm>
            <a:off x="4111434" y="411628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a:t>
            </a:r>
          </a:p>
        </p:txBody>
      </p:sp>
      <p:sp>
        <p:nvSpPr>
          <p:cNvPr id="190" name="TextBox 189">
            <a:extLst>
              <a:ext uri="{FF2B5EF4-FFF2-40B4-BE49-F238E27FC236}">
                <a16:creationId xmlns:a16="http://schemas.microsoft.com/office/drawing/2014/main" id="{17A1C106-C144-E8A6-0CFF-8F8148E7704D}"/>
              </a:ext>
            </a:extLst>
          </p:cNvPr>
          <p:cNvSpPr txBox="1"/>
          <p:nvPr/>
        </p:nvSpPr>
        <p:spPr bwMode="auto">
          <a:xfrm>
            <a:off x="3930111" y="422864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91" name="TextBox 190">
            <a:extLst>
              <a:ext uri="{FF2B5EF4-FFF2-40B4-BE49-F238E27FC236}">
                <a16:creationId xmlns:a16="http://schemas.microsoft.com/office/drawing/2014/main" id="{4026DEF0-550F-222E-4F24-03C0489533EC}"/>
              </a:ext>
            </a:extLst>
          </p:cNvPr>
          <p:cNvSpPr txBox="1"/>
          <p:nvPr/>
        </p:nvSpPr>
        <p:spPr bwMode="auto">
          <a:xfrm>
            <a:off x="3908975" y="434767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92" name="TextBox 191">
            <a:extLst>
              <a:ext uri="{FF2B5EF4-FFF2-40B4-BE49-F238E27FC236}">
                <a16:creationId xmlns:a16="http://schemas.microsoft.com/office/drawing/2014/main" id="{9352726E-62FB-7B6A-FD36-F671C0D6EDB0}"/>
              </a:ext>
            </a:extLst>
          </p:cNvPr>
          <p:cNvSpPr txBox="1"/>
          <p:nvPr/>
        </p:nvSpPr>
        <p:spPr bwMode="auto">
          <a:xfrm>
            <a:off x="3874490" y="446002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193" name="TextBox 192">
            <a:extLst>
              <a:ext uri="{FF2B5EF4-FFF2-40B4-BE49-F238E27FC236}">
                <a16:creationId xmlns:a16="http://schemas.microsoft.com/office/drawing/2014/main" id="{4EC94033-C3F4-FFE2-DCDE-3F13C6E4F5D4}"/>
              </a:ext>
            </a:extLst>
          </p:cNvPr>
          <p:cNvSpPr txBox="1"/>
          <p:nvPr/>
        </p:nvSpPr>
        <p:spPr bwMode="auto">
          <a:xfrm>
            <a:off x="3873378" y="4565701"/>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2.8</a:t>
            </a:r>
          </a:p>
        </p:txBody>
      </p:sp>
      <p:sp>
        <p:nvSpPr>
          <p:cNvPr id="194" name="TextBox 193">
            <a:extLst>
              <a:ext uri="{FF2B5EF4-FFF2-40B4-BE49-F238E27FC236}">
                <a16:creationId xmlns:a16="http://schemas.microsoft.com/office/drawing/2014/main" id="{2DACD7AF-F0E7-9340-6F7B-20088EF4A689}"/>
              </a:ext>
            </a:extLst>
          </p:cNvPr>
          <p:cNvSpPr txBox="1"/>
          <p:nvPr/>
        </p:nvSpPr>
        <p:spPr bwMode="auto">
          <a:xfrm>
            <a:off x="3865591" y="468472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2.8</a:t>
            </a:r>
          </a:p>
        </p:txBody>
      </p:sp>
      <p:sp>
        <p:nvSpPr>
          <p:cNvPr id="195" name="TextBox 194">
            <a:extLst>
              <a:ext uri="{FF2B5EF4-FFF2-40B4-BE49-F238E27FC236}">
                <a16:creationId xmlns:a16="http://schemas.microsoft.com/office/drawing/2014/main" id="{9EC163A4-2642-252C-B402-FA981A9A1E8D}"/>
              </a:ext>
            </a:extLst>
          </p:cNvPr>
          <p:cNvSpPr txBox="1"/>
          <p:nvPr/>
        </p:nvSpPr>
        <p:spPr bwMode="auto">
          <a:xfrm>
            <a:off x="3844455" y="480375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196" name="TextBox 195">
            <a:extLst>
              <a:ext uri="{FF2B5EF4-FFF2-40B4-BE49-F238E27FC236}">
                <a16:creationId xmlns:a16="http://schemas.microsoft.com/office/drawing/2014/main" id="{1D63F756-65E4-66D4-58C1-5B21EC69DD55}"/>
              </a:ext>
            </a:extLst>
          </p:cNvPr>
          <p:cNvSpPr txBox="1"/>
          <p:nvPr/>
        </p:nvSpPr>
        <p:spPr bwMode="auto">
          <a:xfrm>
            <a:off x="3829993" y="491611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197" name="TextBox 196">
            <a:extLst>
              <a:ext uri="{FF2B5EF4-FFF2-40B4-BE49-F238E27FC236}">
                <a16:creationId xmlns:a16="http://schemas.microsoft.com/office/drawing/2014/main" id="{2D2A2538-58D5-2AAC-8AB5-5FD1755580F8}"/>
              </a:ext>
            </a:extLst>
          </p:cNvPr>
          <p:cNvSpPr txBox="1"/>
          <p:nvPr/>
        </p:nvSpPr>
        <p:spPr bwMode="auto">
          <a:xfrm>
            <a:off x="3828882" y="5035138"/>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198" name="TextBox 197">
            <a:extLst>
              <a:ext uri="{FF2B5EF4-FFF2-40B4-BE49-F238E27FC236}">
                <a16:creationId xmlns:a16="http://schemas.microsoft.com/office/drawing/2014/main" id="{331DE847-CE72-A35C-9B56-62B680463420}"/>
              </a:ext>
            </a:extLst>
          </p:cNvPr>
          <p:cNvSpPr txBox="1"/>
          <p:nvPr/>
        </p:nvSpPr>
        <p:spPr bwMode="auto">
          <a:xfrm>
            <a:off x="3754350" y="5160839"/>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99" name="TextBox 198">
            <a:extLst>
              <a:ext uri="{FF2B5EF4-FFF2-40B4-BE49-F238E27FC236}">
                <a16:creationId xmlns:a16="http://schemas.microsoft.com/office/drawing/2014/main" id="{A9F348EE-9D24-1594-C8BE-FB7EBF6151B8}"/>
              </a:ext>
            </a:extLst>
          </p:cNvPr>
          <p:cNvSpPr txBox="1"/>
          <p:nvPr/>
        </p:nvSpPr>
        <p:spPr bwMode="auto">
          <a:xfrm>
            <a:off x="3719865" y="5279867"/>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200" name="TextBox 199">
            <a:extLst>
              <a:ext uri="{FF2B5EF4-FFF2-40B4-BE49-F238E27FC236}">
                <a16:creationId xmlns:a16="http://schemas.microsoft.com/office/drawing/2014/main" id="{BC9412A7-6A79-BFB6-3F66-C549A4174742}"/>
              </a:ext>
            </a:extLst>
          </p:cNvPr>
          <p:cNvSpPr txBox="1"/>
          <p:nvPr/>
        </p:nvSpPr>
        <p:spPr bwMode="auto">
          <a:xfrm>
            <a:off x="3238192" y="5392220"/>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1.5</a:t>
            </a:r>
          </a:p>
        </p:txBody>
      </p:sp>
      <p:sp>
        <p:nvSpPr>
          <p:cNvPr id="201" name="TextBox 200">
            <a:extLst>
              <a:ext uri="{FF2B5EF4-FFF2-40B4-BE49-F238E27FC236}">
                <a16:creationId xmlns:a16="http://schemas.microsoft.com/office/drawing/2014/main" id="{B360668F-6334-AB52-4B14-6432188306A7}"/>
              </a:ext>
            </a:extLst>
          </p:cNvPr>
          <p:cNvSpPr txBox="1"/>
          <p:nvPr/>
        </p:nvSpPr>
        <p:spPr bwMode="auto">
          <a:xfrm>
            <a:off x="3210382" y="5504574"/>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1.4</a:t>
            </a:r>
          </a:p>
        </p:txBody>
      </p:sp>
      <p:sp>
        <p:nvSpPr>
          <p:cNvPr id="202" name="TextBox 201">
            <a:extLst>
              <a:ext uri="{FF2B5EF4-FFF2-40B4-BE49-F238E27FC236}">
                <a16:creationId xmlns:a16="http://schemas.microsoft.com/office/drawing/2014/main" id="{58019A4D-D4B9-D510-B684-625F0A1909DD}"/>
              </a:ext>
            </a:extLst>
          </p:cNvPr>
          <p:cNvSpPr txBox="1"/>
          <p:nvPr/>
        </p:nvSpPr>
        <p:spPr bwMode="auto">
          <a:xfrm>
            <a:off x="3209269" y="5610253"/>
            <a:ext cx="487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1.4</a:t>
            </a:r>
          </a:p>
        </p:txBody>
      </p:sp>
      <p:sp>
        <p:nvSpPr>
          <p:cNvPr id="4" name="TextBox 3">
            <a:extLst>
              <a:ext uri="{FF2B5EF4-FFF2-40B4-BE49-F238E27FC236}">
                <a16:creationId xmlns:a16="http://schemas.microsoft.com/office/drawing/2014/main" id="{4A4FE6E7-52FA-4481-842C-8F41B0EB736F}"/>
              </a:ext>
            </a:extLst>
          </p:cNvPr>
          <p:cNvSpPr txBox="1"/>
          <p:nvPr/>
        </p:nvSpPr>
        <p:spPr bwMode="auto">
          <a:xfrm>
            <a:off x="1740075" y="1153150"/>
            <a:ext cx="1149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CTFI, Mo</a:t>
            </a:r>
          </a:p>
        </p:txBody>
      </p:sp>
      <p:sp>
        <p:nvSpPr>
          <p:cNvPr id="6" name="TextBox 5">
            <a:extLst>
              <a:ext uri="{FF2B5EF4-FFF2-40B4-BE49-F238E27FC236}">
                <a16:creationId xmlns:a16="http://schemas.microsoft.com/office/drawing/2014/main" id="{117AD3D2-1383-AF02-7106-D35C4EF656EC}"/>
              </a:ext>
            </a:extLst>
          </p:cNvPr>
          <p:cNvSpPr txBox="1"/>
          <p:nvPr/>
        </p:nvSpPr>
        <p:spPr bwMode="auto">
          <a:xfrm>
            <a:off x="9601200" y="5248556"/>
            <a:ext cx="2304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rgbClr val="FF0000"/>
                </a:solidFill>
                <a:latin typeface="Calibri" panose="020F0502020204030204" pitchFamily="34" charset="0"/>
              </a:rPr>
              <a:t>n</a:t>
            </a:r>
            <a:r>
              <a:rPr lang="en-US" sz="1400" b="0" dirty="0">
                <a:solidFill>
                  <a:srgbClr val="FF0000"/>
                </a:solidFill>
                <a:latin typeface="Calibri" panose="020F0502020204030204" pitchFamily="34" charset="0"/>
              </a:rPr>
              <a:t> = 8 censored at data cutoff.</a:t>
            </a:r>
          </a:p>
        </p:txBody>
      </p:sp>
    </p:spTree>
    <p:extLst>
      <p:ext uri="{BB962C8B-B14F-4D97-AF65-F5344CB8AC3E}">
        <p14:creationId xmlns:p14="http://schemas.microsoft.com/office/powerpoint/2010/main" val="1240318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p:txBody>
          <a:bodyPr vert="horz" lIns="91440" tIns="45720" rIns="91440" bIns="45720" rtlCol="0" anchor="ctr">
            <a:noAutofit/>
          </a:bodyPr>
          <a:lstStyle/>
          <a:p>
            <a:r>
              <a:rPr lang="en-US" dirty="0"/>
              <a:t>Phase II Study of 2L Lurbinectedin in ES-SCLC: </a:t>
            </a:r>
            <a:br>
              <a:rPr lang="en-US" dirty="0"/>
            </a:br>
            <a:r>
              <a:rPr lang="en-US" dirty="0"/>
              <a:t>Efficacy in Patients With CTFI ≥180 Days</a:t>
            </a:r>
          </a:p>
        </p:txBody>
      </p:sp>
      <p:sp>
        <p:nvSpPr>
          <p:cNvPr id="13" name="Text Box 11">
            <a:extLst>
              <a:ext uri="{FF2B5EF4-FFF2-40B4-BE49-F238E27FC236}">
                <a16:creationId xmlns:a16="http://schemas.microsoft.com/office/drawing/2014/main" id="{B176E61D-819E-98CC-507C-D82EEF773248}"/>
              </a:ext>
            </a:extLst>
          </p:cNvPr>
          <p:cNvSpPr txBox="1">
            <a:spLocks noChangeArrowheads="1"/>
          </p:cNvSpPr>
          <p:nvPr/>
        </p:nvSpPr>
        <p:spPr bwMode="auto">
          <a:xfrm>
            <a:off x="412491" y="63785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Subbiah. Lung Cancer. 2020;150:90.</a:t>
            </a:r>
          </a:p>
        </p:txBody>
      </p:sp>
      <p:graphicFrame>
        <p:nvGraphicFramePr>
          <p:cNvPr id="3" name="Table 2">
            <a:extLst>
              <a:ext uri="{FF2B5EF4-FFF2-40B4-BE49-F238E27FC236}">
                <a16:creationId xmlns:a16="http://schemas.microsoft.com/office/drawing/2014/main" id="{E1085325-2182-3B3B-0CA2-DAFC7BB9590D}"/>
              </a:ext>
            </a:extLst>
          </p:cNvPr>
          <p:cNvGraphicFramePr>
            <a:graphicFrameLocks noGrp="1"/>
          </p:cNvGraphicFramePr>
          <p:nvPr>
            <p:extLst>
              <p:ext uri="{D42A27DB-BD31-4B8C-83A1-F6EECF244321}">
                <p14:modId xmlns:p14="http://schemas.microsoft.com/office/powerpoint/2010/main" val="1108181989"/>
              </p:ext>
            </p:extLst>
          </p:nvPr>
        </p:nvGraphicFramePr>
        <p:xfrm>
          <a:off x="717551" y="1600200"/>
          <a:ext cx="10788649" cy="3956768"/>
        </p:xfrm>
        <a:graphic>
          <a:graphicData uri="http://schemas.openxmlformats.org/drawingml/2006/table">
            <a:tbl>
              <a:tblPr firstRow="1" bandRow="1">
                <a:tableStyleId>{EB344D84-9AFB-497E-A393-DC336BA19D2E}</a:tableStyleId>
              </a:tblPr>
              <a:tblGrid>
                <a:gridCol w="3627643">
                  <a:extLst>
                    <a:ext uri="{9D8B030D-6E8A-4147-A177-3AD203B41FA5}">
                      <a16:colId xmlns:a16="http://schemas.microsoft.com/office/drawing/2014/main" val="1214206434"/>
                    </a:ext>
                  </a:extLst>
                </a:gridCol>
                <a:gridCol w="3347330">
                  <a:extLst>
                    <a:ext uri="{9D8B030D-6E8A-4147-A177-3AD203B41FA5}">
                      <a16:colId xmlns:a16="http://schemas.microsoft.com/office/drawing/2014/main" val="2881950288"/>
                    </a:ext>
                  </a:extLst>
                </a:gridCol>
                <a:gridCol w="3813676">
                  <a:extLst>
                    <a:ext uri="{9D8B030D-6E8A-4147-A177-3AD203B41FA5}">
                      <a16:colId xmlns:a16="http://schemas.microsoft.com/office/drawing/2014/main" val="111303654"/>
                    </a:ext>
                  </a:extLst>
                </a:gridCol>
              </a:tblGrid>
              <a:tr h="168999">
                <a:tc rowSpan="2">
                  <a:txBody>
                    <a:bodyPr/>
                    <a:lstStyle/>
                    <a:p>
                      <a:pPr algn="l" fontAlgn="ctr"/>
                      <a:r>
                        <a:rPr lang="en-US" sz="1800" dirty="0">
                          <a:solidFill>
                            <a:schemeClr val="tx1"/>
                          </a:solidFill>
                          <a:effectLst/>
                        </a:rPr>
                        <a:t>Efficacy Outcome</a:t>
                      </a:r>
                    </a:p>
                  </a:txBody>
                  <a:tcPr marL="83117" marR="83117" marT="41558" marB="41558" anchor="ctr">
                    <a:lnL>
                      <a:noFill/>
                    </a:lnL>
                    <a:lnR>
                      <a:noFill/>
                    </a:lnR>
                    <a:lnT w="25400" cmpd="sng">
                      <a:noFill/>
                    </a:lnT>
                    <a:lnB w="25400" cmpd="sng">
                      <a:noFill/>
                    </a:lnB>
                    <a:lnTlToBr w="12700" cmpd="sng">
                      <a:noFill/>
                      <a:prstDash val="solid"/>
                    </a:lnTlToBr>
                    <a:lnBlToTr w="12700" cmpd="sng">
                      <a:noFill/>
                      <a:prstDash val="solid"/>
                    </a:lnBlToTr>
                  </a:tcPr>
                </a:tc>
                <a:tc gridSpan="2">
                  <a:txBody>
                    <a:bodyPr/>
                    <a:lstStyle/>
                    <a:p>
                      <a:pPr algn="ctr" fontAlgn="ctr"/>
                      <a:r>
                        <a:rPr lang="en-US" sz="1800" dirty="0">
                          <a:solidFill>
                            <a:schemeClr val="tx1"/>
                          </a:solidFill>
                          <a:effectLst/>
                        </a:rPr>
                        <a:t>Patients With CTFI ≥180 Days on 1 Prior Line Platinum CT (N = 20)</a:t>
                      </a:r>
                    </a:p>
                  </a:txBody>
                  <a:tcPr marL="83117" marR="83117" marT="41558" marB="41558"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en-US" sz="1800" dirty="0">
                        <a:solidFill>
                          <a:schemeClr val="tx1"/>
                        </a:solidFill>
                        <a:effectLst/>
                      </a:endParaRPr>
                    </a:p>
                  </a:txBody>
                  <a:tcPr marL="83117" marR="83117" marT="41558" marB="41558"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679079659"/>
                  </a:ext>
                </a:extLst>
              </a:tr>
              <a:tr h="168999">
                <a:tc vMerge="1">
                  <a:txBody>
                    <a:bodyPr/>
                    <a:lstStyle/>
                    <a:p>
                      <a:pPr algn="l" fontAlgn="ctr"/>
                      <a:endParaRPr lang="en-US" sz="1800" b="1" dirty="0">
                        <a:solidFill>
                          <a:srgbClr val="043442"/>
                        </a:solidFill>
                        <a:effectLst/>
                      </a:endParaRPr>
                    </a:p>
                  </a:txBody>
                  <a:tcPr marL="83117" marR="83117" marT="41558" marB="41558"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800" b="1" dirty="0">
                          <a:solidFill>
                            <a:schemeClr val="tx1"/>
                          </a:solidFill>
                          <a:effectLst/>
                        </a:rPr>
                        <a:t>Investigator</a:t>
                      </a:r>
                    </a:p>
                  </a:txBody>
                  <a:tcPr marL="83117" marR="83117" marT="41558" marB="41558"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800" b="1" dirty="0">
                          <a:solidFill>
                            <a:schemeClr val="tx1"/>
                          </a:solidFill>
                          <a:effectLst/>
                        </a:rPr>
                        <a:t>Independent Review</a:t>
                      </a:r>
                    </a:p>
                  </a:txBody>
                  <a:tcPr marL="83117" marR="83117" marT="41558" marB="41558"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05230459"/>
                  </a:ext>
                </a:extLst>
              </a:tr>
              <a:tr h="168999">
                <a:tc>
                  <a:txBody>
                    <a:bodyPr/>
                    <a:lstStyle/>
                    <a:p>
                      <a:pPr algn="l"/>
                      <a:r>
                        <a:rPr lang="en-US" sz="1800" b="0" dirty="0">
                          <a:solidFill>
                            <a:schemeClr val="bg1"/>
                          </a:solidFill>
                          <a:effectLst/>
                        </a:rPr>
                        <a:t>ORR, n (%) (95% CI)</a:t>
                      </a:r>
                    </a:p>
                  </a:txBody>
                  <a:tcPr marL="83117" marR="83117" marT="41558" marB="41558"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effectLst/>
                        </a:rPr>
                        <a:t>12 (60.0) (36.1-86.9)</a:t>
                      </a:r>
                    </a:p>
                  </a:txBody>
                  <a:tcPr marL="83117" marR="83117" marT="41558" marB="41558"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effectLst/>
                        </a:rPr>
                        <a:t>10 (50.0) (27.2-72.8)</a:t>
                      </a:r>
                    </a:p>
                  </a:txBody>
                  <a:tcPr marL="83117" marR="83117" marT="41558" marB="41558"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46529058"/>
                  </a:ext>
                </a:extLst>
              </a:tr>
              <a:tr h="558103">
                <a:tc>
                  <a:txBody>
                    <a:bodyPr/>
                    <a:lstStyle/>
                    <a:p>
                      <a:pPr algn="l"/>
                      <a:r>
                        <a:rPr lang="en-US" sz="1800" b="0" dirty="0">
                          <a:solidFill>
                            <a:schemeClr val="bg1"/>
                          </a:solidFill>
                          <a:effectLst/>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12 (60.0)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7 (35.0)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1 (5.0)</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10 (50.0)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6 (30.0)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4 (20.0)</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6576890"/>
                  </a:ext>
                </a:extLst>
              </a:tr>
              <a:tr h="168999">
                <a:tc>
                  <a:txBody>
                    <a:bodyPr/>
                    <a:lstStyle/>
                    <a:p>
                      <a:pPr algn="l"/>
                      <a:r>
                        <a:rPr lang="en-US" sz="1800" b="0" dirty="0">
                          <a:solidFill>
                            <a:schemeClr val="bg1"/>
                          </a:solidFill>
                          <a:effectLst/>
                        </a:rPr>
                        <a:t>DCR (ORR + SD), n (%) (95% CI)</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effectLst/>
                        </a:rPr>
                        <a:t>19 (95.0) (75.1-99.9)</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effectLst/>
                        </a:rPr>
                        <a:t>16 (80.0) (56.3-94.3)</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9620892"/>
                  </a:ext>
                </a:extLst>
              </a:tr>
              <a:tr h="168999">
                <a:tc>
                  <a:txBody>
                    <a:bodyPr/>
                    <a:lstStyle/>
                    <a:p>
                      <a:pPr algn="l"/>
                      <a:r>
                        <a:rPr lang="en-US" sz="1800" b="0">
                          <a:solidFill>
                            <a:schemeClr val="bg1"/>
                          </a:solidFill>
                          <a:effectLst/>
                        </a:rPr>
                        <a:t>Median DoR, mo (95% CI)</a:t>
                      </a:r>
                      <a:endParaRPr lang="en-US" sz="1800" b="0" dirty="0">
                        <a:solidFill>
                          <a:schemeClr val="bg1"/>
                        </a:solidFill>
                        <a:effectLst/>
                      </a:endParaRP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effectLst/>
                        </a:rPr>
                        <a:t>5.5 (2.9-11.2)</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effectLst/>
                        </a:rPr>
                        <a:t>5.5 (2.8-8.5)</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1543181"/>
                  </a:ext>
                </a:extLst>
              </a:tr>
              <a:tr h="168999">
                <a:tc>
                  <a:txBody>
                    <a:bodyPr/>
                    <a:lstStyle/>
                    <a:p>
                      <a:pPr algn="l"/>
                      <a:r>
                        <a:rPr lang="en-US" sz="1800" b="0" dirty="0">
                          <a:solidFill>
                            <a:schemeClr val="bg1"/>
                          </a:solidFill>
                          <a:effectLst/>
                        </a:rPr>
                        <a:t>Median PFS, mo (95% CI)</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effectLst/>
                        </a:rPr>
                        <a:t>4.6 (2.6-7.3)</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effectLst/>
                        </a:rPr>
                        <a:t>4.6 (2.3-7.6)</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4159206"/>
                  </a:ext>
                </a:extLst>
              </a:tr>
              <a:tr h="298701">
                <a:tc>
                  <a:txBody>
                    <a:bodyPr/>
                    <a:lstStyle/>
                    <a:p>
                      <a:pPr algn="l"/>
                      <a:r>
                        <a:rPr lang="en-US" sz="1800" b="0" dirty="0">
                          <a:solidFill>
                            <a:schemeClr val="bg1"/>
                          </a:solidFill>
                          <a:effectLst/>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OS, % (95% CI)</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effectLst/>
                        </a:rPr>
                        <a:t>16.2 (9.6-NR)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60.9 (35.7-86.2)</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t>--</a:t>
                      </a:r>
                    </a:p>
                    <a:p>
                      <a:pPr algn="ctr"/>
                      <a:r>
                        <a:rPr lang="en-US" dirty="0"/>
                        <a:t>--</a:t>
                      </a:r>
                    </a:p>
                  </a:txBody>
                  <a:tcPr marL="83117" marR="83117" marT="41558" marB="4155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58802233"/>
                  </a:ext>
                </a:extLst>
              </a:tr>
            </a:tbl>
          </a:graphicData>
        </a:graphic>
      </p:graphicFrame>
    </p:spTree>
    <p:extLst>
      <p:ext uri="{BB962C8B-B14F-4D97-AF65-F5344CB8AC3E}">
        <p14:creationId xmlns:p14="http://schemas.microsoft.com/office/powerpoint/2010/main" val="624505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Phase II Study of 2L Lurbinectedin in ES-SCLC: Safety</a:t>
            </a:r>
          </a:p>
        </p:txBody>
      </p:sp>
      <p:sp>
        <p:nvSpPr>
          <p:cNvPr id="13" name="Text Box 11">
            <a:extLst>
              <a:ext uri="{FF2B5EF4-FFF2-40B4-BE49-F238E27FC236}">
                <a16:creationId xmlns:a16="http://schemas.microsoft.com/office/drawing/2014/main" id="{775A58BC-DE71-2099-F801-9BB3F7A8F98B}"/>
              </a:ext>
            </a:extLst>
          </p:cNvPr>
          <p:cNvSpPr txBox="1">
            <a:spLocks noChangeArrowheads="1"/>
          </p:cNvSpPr>
          <p:nvPr/>
        </p:nvSpPr>
        <p:spPr bwMode="auto">
          <a:xfrm>
            <a:off x="412491" y="63785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Trigo. Lancet Oncol. 2020;21:645. </a:t>
            </a:r>
          </a:p>
        </p:txBody>
      </p:sp>
      <p:graphicFrame>
        <p:nvGraphicFramePr>
          <p:cNvPr id="3" name="Content Placeholder 5">
            <a:extLst>
              <a:ext uri="{FF2B5EF4-FFF2-40B4-BE49-F238E27FC236}">
                <a16:creationId xmlns:a16="http://schemas.microsoft.com/office/drawing/2014/main" id="{4E0B6646-A70E-BA27-7ABA-E2572E738CCC}"/>
              </a:ext>
            </a:extLst>
          </p:cNvPr>
          <p:cNvGraphicFramePr>
            <a:graphicFrameLocks/>
          </p:cNvGraphicFramePr>
          <p:nvPr>
            <p:extLst>
              <p:ext uri="{D42A27DB-BD31-4B8C-83A1-F6EECF244321}">
                <p14:modId xmlns:p14="http://schemas.microsoft.com/office/powerpoint/2010/main" val="972790566"/>
              </p:ext>
            </p:extLst>
          </p:nvPr>
        </p:nvGraphicFramePr>
        <p:xfrm>
          <a:off x="723900" y="1600200"/>
          <a:ext cx="5858055" cy="3535680"/>
        </p:xfrm>
        <a:graphic>
          <a:graphicData uri="http://schemas.openxmlformats.org/drawingml/2006/table">
            <a:tbl>
              <a:tblPr firstRow="1" bandRow="1">
                <a:tableStyleId>{5C22544A-7EE6-4342-B048-85BDC9FD1C3A}</a:tableStyleId>
              </a:tblPr>
              <a:tblGrid>
                <a:gridCol w="2369186">
                  <a:extLst>
                    <a:ext uri="{9D8B030D-6E8A-4147-A177-3AD203B41FA5}">
                      <a16:colId xmlns:a16="http://schemas.microsoft.com/office/drawing/2014/main" val="20000"/>
                    </a:ext>
                  </a:extLst>
                </a:gridCol>
                <a:gridCol w="1275715">
                  <a:extLst>
                    <a:ext uri="{9D8B030D-6E8A-4147-A177-3AD203B41FA5}">
                      <a16:colId xmlns:a16="http://schemas.microsoft.com/office/drawing/2014/main" val="20001"/>
                    </a:ext>
                  </a:extLst>
                </a:gridCol>
                <a:gridCol w="1210806">
                  <a:extLst>
                    <a:ext uri="{9D8B030D-6E8A-4147-A177-3AD203B41FA5}">
                      <a16:colId xmlns:a16="http://schemas.microsoft.com/office/drawing/2014/main" val="20002"/>
                    </a:ext>
                  </a:extLst>
                </a:gridCol>
                <a:gridCol w="1002348">
                  <a:extLst>
                    <a:ext uri="{9D8B030D-6E8A-4147-A177-3AD203B41FA5}">
                      <a16:colId xmlns:a16="http://schemas.microsoft.com/office/drawing/2014/main" val="19850308"/>
                    </a:ext>
                  </a:extLst>
                </a:gridCol>
              </a:tblGrid>
              <a:tr h="1734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Laboratory Abnormality*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Patients (N = 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569942638"/>
                  </a:ext>
                </a:extLst>
              </a:tr>
              <a:tr h="17342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677917">
                <a:tc>
                  <a:txBody>
                    <a:bodyPr/>
                    <a:lstStyle/>
                    <a:p>
                      <a:pPr algn="l"/>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Hematologic,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(37)</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(4)</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82257507"/>
                  </a:ext>
                </a:extLst>
              </a:tr>
              <a:tr h="804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Biochemical,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Creatinine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l-GR"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γ</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-glutamyl transferase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Alkaline phosphatase</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86/104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69/103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52/103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44/103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31/103 (30)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5/103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13/103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2/103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3/103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2/103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1027047"/>
                  </a:ext>
                </a:extLst>
              </a:tr>
            </a:tbl>
          </a:graphicData>
        </a:graphic>
      </p:graphicFrame>
      <p:graphicFrame>
        <p:nvGraphicFramePr>
          <p:cNvPr id="4" name="Content Placeholder 5">
            <a:extLst>
              <a:ext uri="{FF2B5EF4-FFF2-40B4-BE49-F238E27FC236}">
                <a16:creationId xmlns:a16="http://schemas.microsoft.com/office/drawing/2014/main" id="{5B23415C-D629-1FE4-34E2-2FD0B7D827CA}"/>
              </a:ext>
            </a:extLst>
          </p:cNvPr>
          <p:cNvGraphicFramePr>
            <a:graphicFrameLocks/>
          </p:cNvGraphicFramePr>
          <p:nvPr>
            <p:extLst>
              <p:ext uri="{D42A27DB-BD31-4B8C-83A1-F6EECF244321}">
                <p14:modId xmlns:p14="http://schemas.microsoft.com/office/powerpoint/2010/main" val="942942831"/>
              </p:ext>
            </p:extLst>
          </p:nvPr>
        </p:nvGraphicFramePr>
        <p:xfrm>
          <a:off x="6727508" y="1600200"/>
          <a:ext cx="4754880" cy="38404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1985030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TRAE,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Patients (N = 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348697188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(51)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622082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Skin ulcer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7800626"/>
                  </a:ext>
                </a:extLst>
              </a:tr>
            </a:tbl>
          </a:graphicData>
        </a:graphic>
      </p:graphicFrame>
      <p:sp>
        <p:nvSpPr>
          <p:cNvPr id="5" name="Rectangle 4">
            <a:extLst>
              <a:ext uri="{FF2B5EF4-FFF2-40B4-BE49-F238E27FC236}">
                <a16:creationId xmlns:a16="http://schemas.microsoft.com/office/drawing/2014/main" id="{B828F821-A45E-03F5-EED4-389002240B9F}"/>
              </a:ext>
            </a:extLst>
          </p:cNvPr>
          <p:cNvSpPr/>
          <p:nvPr/>
        </p:nvSpPr>
        <p:spPr>
          <a:xfrm>
            <a:off x="723900" y="5103911"/>
            <a:ext cx="298767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*Regardless of relation to study drug. </a:t>
            </a:r>
          </a:p>
        </p:txBody>
      </p:sp>
    </p:spTree>
    <p:extLst>
      <p:ext uri="{BB962C8B-B14F-4D97-AF65-F5344CB8AC3E}">
        <p14:creationId xmlns:p14="http://schemas.microsoft.com/office/powerpoint/2010/main" val="1106579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3256-4ED0-47FB-BB39-D7144FDBAFB9}"/>
              </a:ext>
            </a:extLst>
          </p:cNvPr>
          <p:cNvSpPr>
            <a:spLocks noGrp="1"/>
          </p:cNvSpPr>
          <p:nvPr>
            <p:ph type="title"/>
          </p:nvPr>
        </p:nvSpPr>
        <p:spPr/>
        <p:txBody>
          <a:bodyPr/>
          <a:lstStyle/>
          <a:p>
            <a:r>
              <a:rPr lang="en-US" dirty="0"/>
              <a:t>Select Ongoing Randomized Trials of </a:t>
            </a:r>
            <a:br>
              <a:rPr lang="en-US" dirty="0"/>
            </a:br>
            <a:r>
              <a:rPr lang="en-US" dirty="0"/>
              <a:t>Lurbinectedin in ES-SCLC</a:t>
            </a:r>
          </a:p>
        </p:txBody>
      </p:sp>
      <p:graphicFrame>
        <p:nvGraphicFramePr>
          <p:cNvPr id="4" name="Group 3">
            <a:extLst>
              <a:ext uri="{FF2B5EF4-FFF2-40B4-BE49-F238E27FC236}">
                <a16:creationId xmlns:a16="http://schemas.microsoft.com/office/drawing/2014/main" id="{34936394-1217-4F42-97DA-6F3F020B82F6}"/>
              </a:ext>
            </a:extLst>
          </p:cNvPr>
          <p:cNvGraphicFramePr>
            <a:graphicFrameLocks/>
          </p:cNvGraphicFramePr>
          <p:nvPr>
            <p:extLst>
              <p:ext uri="{D42A27DB-BD31-4B8C-83A1-F6EECF244321}">
                <p14:modId xmlns:p14="http://schemas.microsoft.com/office/powerpoint/2010/main" val="250453329"/>
              </p:ext>
            </p:extLst>
          </p:nvPr>
        </p:nvGraphicFramePr>
        <p:xfrm>
          <a:off x="717550" y="1600200"/>
          <a:ext cx="10788650" cy="3048064"/>
        </p:xfrm>
        <a:graphic>
          <a:graphicData uri="http://schemas.openxmlformats.org/drawingml/2006/table">
            <a:tbl>
              <a:tblPr/>
              <a:tblGrid>
                <a:gridCol w="1546841">
                  <a:extLst>
                    <a:ext uri="{9D8B030D-6E8A-4147-A177-3AD203B41FA5}">
                      <a16:colId xmlns:a16="http://schemas.microsoft.com/office/drawing/2014/main" val="20000"/>
                    </a:ext>
                  </a:extLst>
                </a:gridCol>
                <a:gridCol w="811248">
                  <a:extLst>
                    <a:ext uri="{9D8B030D-6E8A-4147-A177-3AD203B41FA5}">
                      <a16:colId xmlns:a16="http://schemas.microsoft.com/office/drawing/2014/main" val="20001"/>
                    </a:ext>
                  </a:extLst>
                </a:gridCol>
                <a:gridCol w="980020">
                  <a:extLst>
                    <a:ext uri="{9D8B030D-6E8A-4147-A177-3AD203B41FA5}">
                      <a16:colId xmlns:a16="http://schemas.microsoft.com/office/drawing/2014/main" val="1176512903"/>
                    </a:ext>
                  </a:extLst>
                </a:gridCol>
                <a:gridCol w="2661059">
                  <a:extLst>
                    <a:ext uri="{9D8B030D-6E8A-4147-A177-3AD203B41FA5}">
                      <a16:colId xmlns:a16="http://schemas.microsoft.com/office/drawing/2014/main" val="314653763"/>
                    </a:ext>
                  </a:extLst>
                </a:gridCol>
                <a:gridCol w="2829442">
                  <a:extLst>
                    <a:ext uri="{9D8B030D-6E8A-4147-A177-3AD203B41FA5}">
                      <a16:colId xmlns:a16="http://schemas.microsoft.com/office/drawing/2014/main" val="20002"/>
                    </a:ext>
                  </a:extLst>
                </a:gridCol>
                <a:gridCol w="1960040">
                  <a:extLst>
                    <a:ext uri="{9D8B030D-6E8A-4147-A177-3AD203B41FA5}">
                      <a16:colId xmlns:a16="http://schemas.microsoft.com/office/drawing/2014/main" val="288995614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Planned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LAGOON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(NCT05153239)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Relapsed ES-SCLC after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prior platinum-based regimen with CTFI ≥30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2L+ lurbinectedin vs lurbinectedin + irinotecan vs irinotecan or topotecan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IMforte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(NCT05091567)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Treatment-naive ES-SCLC 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mo treatment free after CRT with curative intent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Maintenance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lurbinectedin + atezolizumab vs atezolizumab*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IRF-assessed PFS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LURBIMUNE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(NCT05572476)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ES-SCLC after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prior platinum-based regimen</a:t>
                      </a:r>
                      <a:r>
                        <a:rPr lang="en-US" sz="1600" b="0" baseline="30000" dirty="0">
                          <a:solidFill>
                            <a:schemeClr val="bg1"/>
                          </a:solidFill>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CTFI ≥90 days</a:t>
                      </a:r>
                      <a:r>
                        <a:rPr 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Lurbinectedin + durvalumab vs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carboplatin/etoposide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6-mo PFS rate by BCRR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6" name="Group 5">
            <a:extLst>
              <a:ext uri="{FF2B5EF4-FFF2-40B4-BE49-F238E27FC236}">
                <a16:creationId xmlns:a16="http://schemas.microsoft.com/office/drawing/2014/main" id="{BE38D5F5-3E5F-468A-898C-9FFD38738B92}"/>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D10B747D-7A99-4D2C-BA41-DB54C7881D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3164101F-90AC-4BDE-8DED-BB467CB84C4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C78D7F0F-C829-2DCF-C6F2-438CA2A4DCC0}"/>
              </a:ext>
            </a:extLst>
          </p:cNvPr>
          <p:cNvSpPr txBox="1"/>
          <p:nvPr/>
        </p:nvSpPr>
        <p:spPr bwMode="auto">
          <a:xfrm>
            <a:off x="717550" y="4671558"/>
            <a:ext cx="9991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*After 1L induction with atezolizumab + carboplatin/etoposide.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Platinum sensitive.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1L platinum/etoposide + PD-L1 inhibitor required. </a:t>
            </a:r>
          </a:p>
        </p:txBody>
      </p:sp>
    </p:spTree>
    <p:extLst>
      <p:ext uri="{BB962C8B-B14F-4D97-AF65-F5344CB8AC3E}">
        <p14:creationId xmlns:p14="http://schemas.microsoft.com/office/powerpoint/2010/main" val="39776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p:txBody>
          <a:bodyPr vert="horz" lIns="91440" tIns="45720" rIns="91440" bIns="45720" rtlCol="0" anchor="ctr">
            <a:normAutofit/>
          </a:bodyPr>
          <a:lstStyle/>
          <a:p>
            <a:r>
              <a:rPr lang="en-US" dirty="0"/>
              <a:t>Systemic Therapy in ES-SCLC: The Bottom Line</a:t>
            </a:r>
          </a:p>
        </p:txBody>
      </p:sp>
      <p:sp>
        <p:nvSpPr>
          <p:cNvPr id="8" name="Content Placeholder 7">
            <a:extLst>
              <a:ext uri="{FF2B5EF4-FFF2-40B4-BE49-F238E27FC236}">
                <a16:creationId xmlns:a16="http://schemas.microsoft.com/office/drawing/2014/main" id="{A06EF871-F592-7358-BD72-4731E8C559CF}"/>
              </a:ext>
            </a:extLst>
          </p:cNvPr>
          <p:cNvSpPr>
            <a:spLocks noGrp="1"/>
          </p:cNvSpPr>
          <p:nvPr>
            <p:ph sz="half" idx="1"/>
          </p:nvPr>
        </p:nvSpPr>
        <p:spPr/>
        <p:txBody>
          <a:bodyPr/>
          <a:lstStyle/>
          <a:p>
            <a:r>
              <a:rPr lang="en-US" sz="2600" b="1" dirty="0">
                <a:solidFill>
                  <a:schemeClr val="accent3"/>
                </a:solidFill>
              </a:rPr>
              <a:t>1L systemic tx for ES-SCLC </a:t>
            </a:r>
          </a:p>
          <a:p>
            <a:pPr lvl="1"/>
            <a:r>
              <a:rPr lang="en-US" sz="2400" dirty="0"/>
              <a:t>Platinum/etoposide/ICI remains SoC for all-comers</a:t>
            </a:r>
          </a:p>
          <a:p>
            <a:pPr lvl="1"/>
            <a:r>
              <a:rPr lang="en-US" sz="2400" dirty="0"/>
              <a:t>Clinical benefit comparable across PD-1/PD-L1 inhibitors</a:t>
            </a:r>
          </a:p>
          <a:p>
            <a:pPr lvl="1"/>
            <a:r>
              <a:rPr lang="en-US" sz="2400" dirty="0"/>
              <a:t>Tail of the curve—small number of patients living 5+ yr</a:t>
            </a:r>
          </a:p>
          <a:p>
            <a:pPr lvl="1"/>
            <a:r>
              <a:rPr lang="en-US" sz="2400" dirty="0"/>
              <a:t>We still lack biomarkers to robustly and prospectively predict ICI benefit</a:t>
            </a:r>
          </a:p>
          <a:p>
            <a:pPr lvl="1"/>
            <a:endParaRPr lang="en-US" sz="2400" dirty="0"/>
          </a:p>
          <a:p>
            <a:endParaRPr lang="en-US" sz="2400" dirty="0"/>
          </a:p>
        </p:txBody>
      </p:sp>
      <p:sp>
        <p:nvSpPr>
          <p:cNvPr id="9" name="Content Placeholder 8">
            <a:extLst>
              <a:ext uri="{FF2B5EF4-FFF2-40B4-BE49-F238E27FC236}">
                <a16:creationId xmlns:a16="http://schemas.microsoft.com/office/drawing/2014/main" id="{202406F8-862F-950E-87CE-9DF643FBDA5F}"/>
              </a:ext>
            </a:extLst>
          </p:cNvPr>
          <p:cNvSpPr>
            <a:spLocks noGrp="1"/>
          </p:cNvSpPr>
          <p:nvPr>
            <p:ph sz="half" idx="2"/>
          </p:nvPr>
        </p:nvSpPr>
        <p:spPr/>
        <p:txBody>
          <a:bodyPr/>
          <a:lstStyle/>
          <a:p>
            <a:r>
              <a:rPr lang="en-US" sz="2600" b="1" dirty="0">
                <a:solidFill>
                  <a:schemeClr val="accent3"/>
                </a:solidFill>
              </a:rPr>
              <a:t>2L+ systemic tx for ES-SCLC</a:t>
            </a:r>
          </a:p>
          <a:p>
            <a:pPr lvl="1"/>
            <a:r>
              <a:rPr lang="en-US" sz="2400" dirty="0"/>
              <a:t>Clinical trial enrollment whenever possible </a:t>
            </a:r>
          </a:p>
          <a:p>
            <a:pPr lvl="1"/>
            <a:r>
              <a:rPr lang="en-US" sz="2400" dirty="0"/>
              <a:t>SoC otherwise remains lurbinectedin or topotecan</a:t>
            </a:r>
          </a:p>
          <a:p>
            <a:pPr lvl="1"/>
            <a:r>
              <a:rPr lang="en-US" sz="2400" dirty="0"/>
              <a:t>Biomarker-driven treatment approaches are still not ready for prime time</a:t>
            </a:r>
          </a:p>
          <a:p>
            <a:pPr lvl="1"/>
            <a:r>
              <a:rPr lang="en-US" sz="2400" dirty="0"/>
              <a:t>Recent promising data targeting DLL3, B7H3, TROP-2: Stay tuned!</a:t>
            </a:r>
          </a:p>
          <a:p>
            <a:endParaRPr lang="en-US" sz="2400" dirty="0"/>
          </a:p>
        </p:txBody>
      </p:sp>
    </p:spTree>
    <p:extLst>
      <p:ext uri="{BB962C8B-B14F-4D97-AF65-F5344CB8AC3E}">
        <p14:creationId xmlns:p14="http://schemas.microsoft.com/office/powerpoint/2010/main" val="1733571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600" y="238125"/>
            <a:ext cx="11005226" cy="1103313"/>
          </a:xfrm>
        </p:spPr>
        <p:txBody>
          <a:bodyPr vert="horz" lIns="91440" tIns="45720" rIns="91440" bIns="45720" rtlCol="0" anchor="ctr">
            <a:noAutofit/>
          </a:bodyPr>
          <a:lstStyle/>
          <a:p>
            <a:r>
              <a:rPr lang="en-US" dirty="0"/>
              <a:t>Phase III Trial: Prophylactic Cranial Irradiation in ES-SCLC</a:t>
            </a:r>
          </a:p>
        </p:txBody>
      </p:sp>
      <p:sp>
        <p:nvSpPr>
          <p:cNvPr id="18" name="Text Box 11">
            <a:extLst>
              <a:ext uri="{FF2B5EF4-FFF2-40B4-BE49-F238E27FC236}">
                <a16:creationId xmlns:a16="http://schemas.microsoft.com/office/drawing/2014/main" id="{EBF57FC1-3320-A6EF-9FD7-3CC40EFC2134}"/>
              </a:ext>
            </a:extLst>
          </p:cNvPr>
          <p:cNvSpPr txBox="1">
            <a:spLocks noChangeArrowheads="1"/>
          </p:cNvSpPr>
          <p:nvPr/>
        </p:nvSpPr>
        <p:spPr bwMode="auto">
          <a:xfrm>
            <a:off x="412491" y="63658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0" fontAlgn="base" hangingPunct="0">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Slotman. NEJM. 2007;357:664.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52E6018A-FA54-EE46-BA5A-9F4FD6E5E128}"/>
              </a:ext>
            </a:extLst>
          </p:cNvPr>
          <p:cNvSpPr txBox="1"/>
          <p:nvPr/>
        </p:nvSpPr>
        <p:spPr bwMode="auto">
          <a:xfrm>
            <a:off x="8331791" y="2718459"/>
            <a:ext cx="28264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b="1" dirty="0">
                <a:solidFill>
                  <a:schemeClr val="bg1"/>
                </a:solidFill>
                <a:latin typeface="Calibri" panose="020F0502020204030204" pitchFamily="34" charset="0"/>
              </a:rPr>
              <a:t>HR with PCI: </a:t>
            </a:r>
            <a:r>
              <a:rPr lang="en-US" b="0" dirty="0">
                <a:solidFill>
                  <a:schemeClr val="bg1"/>
                </a:solidFill>
                <a:latin typeface="Calibri" panose="020F0502020204030204" pitchFamily="34" charset="0"/>
              </a:rPr>
              <a:t>0.76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(95% CI: 0.59-0.96;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.003)</a:t>
            </a:r>
          </a:p>
        </p:txBody>
      </p:sp>
      <p:sp>
        <p:nvSpPr>
          <p:cNvPr id="23" name="Freeform: Shape 22">
            <a:extLst>
              <a:ext uri="{FF2B5EF4-FFF2-40B4-BE49-F238E27FC236}">
                <a16:creationId xmlns:a16="http://schemas.microsoft.com/office/drawing/2014/main" id="{7E2D8AD0-71FB-57D9-DB4B-DEADD83CE1C4}"/>
              </a:ext>
            </a:extLst>
          </p:cNvPr>
          <p:cNvSpPr/>
          <p:nvPr/>
        </p:nvSpPr>
        <p:spPr bwMode="auto">
          <a:xfrm>
            <a:off x="5954299" y="2024907"/>
            <a:ext cx="5276255" cy="2902693"/>
          </a:xfrm>
          <a:custGeom>
            <a:avLst/>
            <a:gdLst>
              <a:gd name="connsiteX0" fmla="*/ 0 w 4232953"/>
              <a:gd name="connsiteY0" fmla="*/ 0 h 3082247"/>
              <a:gd name="connsiteX1" fmla="*/ 0 w 4232953"/>
              <a:gd name="connsiteY1" fmla="*/ 3082247 h 3082247"/>
              <a:gd name="connsiteX2" fmla="*/ 4232953 w 4232953"/>
              <a:gd name="connsiteY2" fmla="*/ 3082247 h 3082247"/>
            </a:gdLst>
            <a:ahLst/>
            <a:cxnLst>
              <a:cxn ang="0">
                <a:pos x="connsiteX0" y="connsiteY0"/>
              </a:cxn>
              <a:cxn ang="0">
                <a:pos x="connsiteX1" y="connsiteY1"/>
              </a:cxn>
              <a:cxn ang="0">
                <a:pos x="connsiteX2" y="connsiteY2"/>
              </a:cxn>
            </a:cxnLst>
            <a:rect l="l" t="t" r="r" b="b"/>
            <a:pathLst>
              <a:path w="4232953" h="3082247">
                <a:moveTo>
                  <a:pt x="0" y="0"/>
                </a:moveTo>
                <a:lnTo>
                  <a:pt x="0" y="3082247"/>
                </a:lnTo>
                <a:lnTo>
                  <a:pt x="4232953" y="3082247"/>
                </a:lnTo>
              </a:path>
            </a:pathLst>
          </a:custGeom>
          <a:noFill/>
          <a:ln w="28575">
            <a:solidFill>
              <a:schemeClr val="bg1"/>
            </a:solidFill>
            <a:miter lim="800000"/>
            <a:headEnd/>
            <a:tailEnd/>
          </a:ln>
        </p:spPr>
        <p:txBody>
          <a:bodyPr rtlCol="0" anchor="ctr"/>
          <a:lstStyle/>
          <a:p>
            <a:pPr algn="ctr"/>
            <a:endParaRPr lang="en-US" dirty="0"/>
          </a:p>
        </p:txBody>
      </p:sp>
      <p:grpSp>
        <p:nvGrpSpPr>
          <p:cNvPr id="24" name="Group 23">
            <a:extLst>
              <a:ext uri="{FF2B5EF4-FFF2-40B4-BE49-F238E27FC236}">
                <a16:creationId xmlns:a16="http://schemas.microsoft.com/office/drawing/2014/main" id="{58BF9C80-001F-3EC8-233B-C61F92F7649B}"/>
              </a:ext>
            </a:extLst>
          </p:cNvPr>
          <p:cNvGrpSpPr/>
          <p:nvPr/>
        </p:nvGrpSpPr>
        <p:grpSpPr>
          <a:xfrm>
            <a:off x="5864053" y="2045863"/>
            <a:ext cx="86457" cy="2880518"/>
            <a:chOff x="1154531" y="1905583"/>
            <a:chExt cx="87548" cy="3077383"/>
          </a:xfrm>
        </p:grpSpPr>
        <p:cxnSp>
          <p:nvCxnSpPr>
            <p:cNvPr id="25" name="Straight Connector 24">
              <a:extLst>
                <a:ext uri="{FF2B5EF4-FFF2-40B4-BE49-F238E27FC236}">
                  <a16:creationId xmlns:a16="http://schemas.microsoft.com/office/drawing/2014/main" id="{85738BAF-23F9-6C2D-B428-CE9F13914A05}"/>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85858D4-049D-D45D-5F51-BCD3C2DC8A8B}"/>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5CB252D-0EF3-6978-821B-593A183E1B87}"/>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63008F0-B189-2E6C-3874-4B4E663F9CE7}"/>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8A0614B-6B87-FDEE-665A-804E29563AFE}"/>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1DF8671-C99B-EAFB-A50D-8EE8A78D9F19}"/>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3B505C79-ECCC-2A85-9CBA-865FA9269D6E}"/>
              </a:ext>
            </a:extLst>
          </p:cNvPr>
          <p:cNvGrpSpPr/>
          <p:nvPr/>
        </p:nvGrpSpPr>
        <p:grpSpPr>
          <a:xfrm>
            <a:off x="5954299" y="4918852"/>
            <a:ext cx="5276250" cy="97648"/>
            <a:chOff x="1222625" y="4977313"/>
            <a:chExt cx="4219889" cy="90293"/>
          </a:xfrm>
        </p:grpSpPr>
        <p:grpSp>
          <p:nvGrpSpPr>
            <p:cNvPr id="33" name="Group 32">
              <a:extLst>
                <a:ext uri="{FF2B5EF4-FFF2-40B4-BE49-F238E27FC236}">
                  <a16:creationId xmlns:a16="http://schemas.microsoft.com/office/drawing/2014/main" id="{33956FCA-50D5-F2CB-91B5-D891977E028E}"/>
                </a:ext>
              </a:extLst>
            </p:cNvPr>
            <p:cNvGrpSpPr/>
            <p:nvPr/>
          </p:nvGrpSpPr>
          <p:grpSpPr>
            <a:xfrm rot="5400000">
              <a:off x="2496852" y="3703086"/>
              <a:ext cx="85938" cy="2634392"/>
              <a:chOff x="1154531" y="1905583"/>
              <a:chExt cx="87548" cy="3077383"/>
            </a:xfrm>
          </p:grpSpPr>
          <p:cxnSp>
            <p:nvCxnSpPr>
              <p:cNvPr id="38" name="Straight Connector 37">
                <a:extLst>
                  <a:ext uri="{FF2B5EF4-FFF2-40B4-BE49-F238E27FC236}">
                    <a16:creationId xmlns:a16="http://schemas.microsoft.com/office/drawing/2014/main" id="{6F347B66-FCE6-6F3B-40BD-BE7101CF7727}"/>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7B0EF66-3CDA-1933-71EB-E0DFDDF3200A}"/>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F813543-A5A2-DF47-F1B8-35A687CA4BF4}"/>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D055BA-D6DF-851F-9284-73A735AE5DDC}"/>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367623E-0A1D-5ACE-A91E-F0793248AEA0}"/>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01C77F8-CABD-A568-E9B5-E3A9F16195DB}"/>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F7C4C525-3BE7-C46F-44D4-1B8B9E5997CF}"/>
                </a:ext>
              </a:extLst>
            </p:cNvPr>
            <p:cNvGrpSpPr/>
            <p:nvPr/>
          </p:nvGrpSpPr>
          <p:grpSpPr>
            <a:xfrm rot="5400000">
              <a:off x="4872639" y="4497730"/>
              <a:ext cx="85996" cy="1053755"/>
              <a:chOff x="1169368" y="1905586"/>
              <a:chExt cx="87606" cy="1230952"/>
            </a:xfrm>
          </p:grpSpPr>
          <p:cxnSp>
            <p:nvCxnSpPr>
              <p:cNvPr id="35" name="Straight Connector 34">
                <a:extLst>
                  <a:ext uri="{FF2B5EF4-FFF2-40B4-BE49-F238E27FC236}">
                    <a16:creationId xmlns:a16="http://schemas.microsoft.com/office/drawing/2014/main" id="{850392D7-CAAB-AD43-7A44-E74F347B933E}"/>
                  </a:ext>
                </a:extLst>
              </p:cNvPr>
              <p:cNvCxnSpPr>
                <a:cxnSpLocks/>
              </p:cNvCxnSpPr>
              <p:nvPr/>
            </p:nvCxnSpPr>
            <p:spPr bwMode="auto">
              <a:xfrm>
                <a:off x="1169368" y="1905586"/>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89EC9D4-0B97-7306-1BE2-1728EDB60FD6}"/>
                  </a:ext>
                </a:extLst>
              </p:cNvPr>
              <p:cNvCxnSpPr>
                <a:cxnSpLocks/>
              </p:cNvCxnSpPr>
              <p:nvPr/>
            </p:nvCxnSpPr>
            <p:spPr bwMode="auto">
              <a:xfrm>
                <a:off x="1169368" y="252106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293154C-B5D6-59D8-7C5D-AC3301CA90DF}"/>
                  </a:ext>
                </a:extLst>
              </p:cNvPr>
              <p:cNvCxnSpPr>
                <a:cxnSpLocks/>
              </p:cNvCxnSpPr>
              <p:nvPr/>
            </p:nvCxnSpPr>
            <p:spPr bwMode="auto">
              <a:xfrm>
                <a:off x="1169426" y="3136538"/>
                <a:ext cx="8754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4" name="TextBox 43">
            <a:extLst>
              <a:ext uri="{FF2B5EF4-FFF2-40B4-BE49-F238E27FC236}">
                <a16:creationId xmlns:a16="http://schemas.microsoft.com/office/drawing/2014/main" id="{C264D6CA-1DCB-7F5F-FC48-09D5AB531D7F}"/>
              </a:ext>
            </a:extLst>
          </p:cNvPr>
          <p:cNvSpPr txBox="1"/>
          <p:nvPr/>
        </p:nvSpPr>
        <p:spPr bwMode="auto">
          <a:xfrm>
            <a:off x="5353723" y="1868639"/>
            <a:ext cx="5427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5" name="TextBox 44">
            <a:extLst>
              <a:ext uri="{FF2B5EF4-FFF2-40B4-BE49-F238E27FC236}">
                <a16:creationId xmlns:a16="http://schemas.microsoft.com/office/drawing/2014/main" id="{AB3731AD-EEA4-AA35-1C16-BF4A0F583793}"/>
              </a:ext>
            </a:extLst>
          </p:cNvPr>
          <p:cNvSpPr txBox="1"/>
          <p:nvPr/>
        </p:nvSpPr>
        <p:spPr bwMode="auto">
          <a:xfrm>
            <a:off x="5494839" y="2455357"/>
            <a:ext cx="424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EE2DA5CE-82CA-606D-CF8B-F0F37848BD58}"/>
              </a:ext>
            </a:extLst>
          </p:cNvPr>
          <p:cNvSpPr txBox="1"/>
          <p:nvPr/>
        </p:nvSpPr>
        <p:spPr bwMode="auto">
          <a:xfrm>
            <a:off x="5491051" y="3033146"/>
            <a:ext cx="424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76A76BDF-A2F8-46D7-CE86-C21A5888BB1A}"/>
              </a:ext>
            </a:extLst>
          </p:cNvPr>
          <p:cNvSpPr txBox="1"/>
          <p:nvPr/>
        </p:nvSpPr>
        <p:spPr bwMode="auto">
          <a:xfrm>
            <a:off x="5513613" y="3589406"/>
            <a:ext cx="424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8" name="TextBox 47">
            <a:extLst>
              <a:ext uri="{FF2B5EF4-FFF2-40B4-BE49-F238E27FC236}">
                <a16:creationId xmlns:a16="http://schemas.microsoft.com/office/drawing/2014/main" id="{0E5EAFEC-0489-257F-5086-27EB2E2E3F11}"/>
              </a:ext>
            </a:extLst>
          </p:cNvPr>
          <p:cNvSpPr txBox="1"/>
          <p:nvPr/>
        </p:nvSpPr>
        <p:spPr bwMode="auto">
          <a:xfrm>
            <a:off x="5481252" y="4185353"/>
            <a:ext cx="424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D07DF838-BD2A-D8EE-0757-AE2EA44E1ABF}"/>
              </a:ext>
            </a:extLst>
          </p:cNvPr>
          <p:cNvSpPr txBox="1"/>
          <p:nvPr/>
        </p:nvSpPr>
        <p:spPr bwMode="auto">
          <a:xfrm>
            <a:off x="5622370" y="4760892"/>
            <a:ext cx="305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0DCB6D3C-1EAD-CB1D-4CF7-95C023204217}"/>
              </a:ext>
            </a:extLst>
          </p:cNvPr>
          <p:cNvSpPr txBox="1"/>
          <p:nvPr/>
        </p:nvSpPr>
        <p:spPr bwMode="auto">
          <a:xfrm rot="16200000">
            <a:off x="3880617" y="3345933"/>
            <a:ext cx="294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51" name="TextBox 50">
            <a:extLst>
              <a:ext uri="{FF2B5EF4-FFF2-40B4-BE49-F238E27FC236}">
                <a16:creationId xmlns:a16="http://schemas.microsoft.com/office/drawing/2014/main" id="{409DB98F-F7D8-E740-2A2B-C9B506B8390B}"/>
              </a:ext>
            </a:extLst>
          </p:cNvPr>
          <p:cNvSpPr txBox="1"/>
          <p:nvPr/>
        </p:nvSpPr>
        <p:spPr bwMode="auto">
          <a:xfrm>
            <a:off x="8328136" y="5299569"/>
            <a:ext cx="510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52" name="TextBox 51">
            <a:extLst>
              <a:ext uri="{FF2B5EF4-FFF2-40B4-BE49-F238E27FC236}">
                <a16:creationId xmlns:a16="http://schemas.microsoft.com/office/drawing/2014/main" id="{1BDAE4C6-6A69-2B2F-7F5B-3438135F071A}"/>
              </a:ext>
            </a:extLst>
          </p:cNvPr>
          <p:cNvSpPr txBox="1"/>
          <p:nvPr/>
        </p:nvSpPr>
        <p:spPr bwMode="auto">
          <a:xfrm>
            <a:off x="5771398" y="4947314"/>
            <a:ext cx="373169"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6B4459AE-372C-5E5D-A2B5-B12DFCB760A9}"/>
              </a:ext>
            </a:extLst>
          </p:cNvPr>
          <p:cNvSpPr txBox="1"/>
          <p:nvPr/>
        </p:nvSpPr>
        <p:spPr bwMode="auto">
          <a:xfrm>
            <a:off x="6416427" y="4947314"/>
            <a:ext cx="373169"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4" name="TextBox 53">
            <a:extLst>
              <a:ext uri="{FF2B5EF4-FFF2-40B4-BE49-F238E27FC236}">
                <a16:creationId xmlns:a16="http://schemas.microsoft.com/office/drawing/2014/main" id="{9A473A03-5211-2771-584C-D84C102F1E7F}"/>
              </a:ext>
            </a:extLst>
          </p:cNvPr>
          <p:cNvSpPr txBox="1"/>
          <p:nvPr/>
        </p:nvSpPr>
        <p:spPr bwMode="auto">
          <a:xfrm>
            <a:off x="7078386" y="4947314"/>
            <a:ext cx="373169"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5D1B4E64-E055-C2BD-44C1-DB746BF45C71}"/>
              </a:ext>
            </a:extLst>
          </p:cNvPr>
          <p:cNvSpPr txBox="1"/>
          <p:nvPr/>
        </p:nvSpPr>
        <p:spPr bwMode="auto">
          <a:xfrm>
            <a:off x="7723414" y="4947314"/>
            <a:ext cx="373169"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6" name="TextBox 55">
            <a:extLst>
              <a:ext uri="{FF2B5EF4-FFF2-40B4-BE49-F238E27FC236}">
                <a16:creationId xmlns:a16="http://schemas.microsoft.com/office/drawing/2014/main" id="{A7E53269-9BF4-B3BF-B677-398A086F00C9}"/>
              </a:ext>
            </a:extLst>
          </p:cNvPr>
          <p:cNvSpPr txBox="1"/>
          <p:nvPr/>
        </p:nvSpPr>
        <p:spPr bwMode="auto">
          <a:xfrm>
            <a:off x="8324215" y="4947314"/>
            <a:ext cx="517916"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F2831EB7-554D-D877-36A6-6F3D6BDE9176}"/>
              </a:ext>
            </a:extLst>
          </p:cNvPr>
          <p:cNvSpPr txBox="1"/>
          <p:nvPr/>
        </p:nvSpPr>
        <p:spPr bwMode="auto">
          <a:xfrm>
            <a:off x="8990209" y="4947314"/>
            <a:ext cx="537910"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8" name="TextBox 57">
            <a:extLst>
              <a:ext uri="{FF2B5EF4-FFF2-40B4-BE49-F238E27FC236}">
                <a16:creationId xmlns:a16="http://schemas.microsoft.com/office/drawing/2014/main" id="{ADDF7412-5412-63CC-346F-7D5215C70D84}"/>
              </a:ext>
            </a:extLst>
          </p:cNvPr>
          <p:cNvSpPr txBox="1"/>
          <p:nvPr/>
        </p:nvSpPr>
        <p:spPr bwMode="auto">
          <a:xfrm>
            <a:off x="9650481" y="4947314"/>
            <a:ext cx="517916"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9" name="TextBox 58">
            <a:extLst>
              <a:ext uri="{FF2B5EF4-FFF2-40B4-BE49-F238E27FC236}">
                <a16:creationId xmlns:a16="http://schemas.microsoft.com/office/drawing/2014/main" id="{4C132E7F-A144-A701-9E25-F4EB0C3A5AD2}"/>
              </a:ext>
            </a:extLst>
          </p:cNvPr>
          <p:cNvSpPr txBox="1"/>
          <p:nvPr/>
        </p:nvSpPr>
        <p:spPr bwMode="auto">
          <a:xfrm>
            <a:off x="10297197" y="4947314"/>
            <a:ext cx="550577"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60" name="TextBox 59">
            <a:extLst>
              <a:ext uri="{FF2B5EF4-FFF2-40B4-BE49-F238E27FC236}">
                <a16:creationId xmlns:a16="http://schemas.microsoft.com/office/drawing/2014/main" id="{695388A9-676A-4C9A-ED25-2B54CAA3B054}"/>
              </a:ext>
            </a:extLst>
          </p:cNvPr>
          <p:cNvSpPr txBox="1"/>
          <p:nvPr/>
        </p:nvSpPr>
        <p:spPr bwMode="auto">
          <a:xfrm>
            <a:off x="10936895" y="4947314"/>
            <a:ext cx="569305"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2F9B5AFC-7318-0688-7168-A237536B6350}"/>
              </a:ext>
            </a:extLst>
          </p:cNvPr>
          <p:cNvSpPr txBox="1"/>
          <p:nvPr/>
        </p:nvSpPr>
        <p:spPr bwMode="auto">
          <a:xfrm>
            <a:off x="5650444" y="5666333"/>
            <a:ext cx="615075"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143</a:t>
            </a:r>
          </a:p>
          <a:p>
            <a:pPr algn="ctr">
              <a:lnSpc>
                <a:spcPct val="100000"/>
              </a:lnSpc>
              <a:spcAft>
                <a:spcPct val="0"/>
              </a:spcAft>
              <a:buClrTx/>
              <a:buFontTx/>
              <a:buNone/>
            </a:pPr>
            <a:r>
              <a:rPr lang="en-US" sz="1600" dirty="0">
                <a:solidFill>
                  <a:schemeClr val="bg1"/>
                </a:solidFill>
                <a:latin typeface="Calibri" panose="020F0502020204030204" pitchFamily="34" charset="0"/>
              </a:rPr>
              <a:t>143</a:t>
            </a:r>
            <a:endParaRPr lang="en-US" sz="1600" b="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73987F9B-3902-4468-11AB-118ED3C81D14}"/>
              </a:ext>
            </a:extLst>
          </p:cNvPr>
          <p:cNvSpPr txBox="1"/>
          <p:nvPr/>
        </p:nvSpPr>
        <p:spPr bwMode="auto">
          <a:xfrm>
            <a:off x="6255768" y="5666333"/>
            <a:ext cx="661959"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115</a:t>
            </a:r>
          </a:p>
          <a:p>
            <a:pPr algn="ctr">
              <a:lnSpc>
                <a:spcPct val="100000"/>
              </a:lnSpc>
              <a:spcAft>
                <a:spcPct val="0"/>
              </a:spcAft>
              <a:buClrTx/>
              <a:buFontTx/>
              <a:buNone/>
            </a:pPr>
            <a:r>
              <a:rPr lang="en-US" sz="1600" dirty="0">
                <a:solidFill>
                  <a:schemeClr val="bg1"/>
                </a:solidFill>
                <a:latin typeface="Calibri" panose="020F0502020204030204" pitchFamily="34" charset="0"/>
              </a:rPr>
              <a:t>119</a:t>
            </a:r>
            <a:endParaRPr lang="en-US" sz="16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F15C6488-E248-7817-7983-0D80DC7D1449}"/>
              </a:ext>
            </a:extLst>
          </p:cNvPr>
          <p:cNvSpPr txBox="1"/>
          <p:nvPr/>
        </p:nvSpPr>
        <p:spPr bwMode="auto">
          <a:xfrm>
            <a:off x="7021875" y="5666333"/>
            <a:ext cx="486191"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58</a:t>
            </a:r>
          </a:p>
          <a:p>
            <a:pPr algn="ctr">
              <a:lnSpc>
                <a:spcPct val="100000"/>
              </a:lnSpc>
              <a:spcAft>
                <a:spcPct val="0"/>
              </a:spcAft>
              <a:buClrTx/>
              <a:buFontTx/>
              <a:buNone/>
            </a:pPr>
            <a:r>
              <a:rPr lang="en-US" sz="1600" dirty="0">
                <a:solidFill>
                  <a:schemeClr val="bg1"/>
                </a:solidFill>
                <a:latin typeface="Calibri" panose="020F0502020204030204" pitchFamily="34" charset="0"/>
              </a:rPr>
              <a:t>67</a:t>
            </a:r>
            <a:endParaRPr lang="en-US" sz="1600"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479012E5-2401-EC01-0274-9B1D3545DB99}"/>
              </a:ext>
            </a:extLst>
          </p:cNvPr>
          <p:cNvSpPr txBox="1"/>
          <p:nvPr/>
        </p:nvSpPr>
        <p:spPr bwMode="auto">
          <a:xfrm>
            <a:off x="7620592" y="5666333"/>
            <a:ext cx="581608"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36</a:t>
            </a:r>
          </a:p>
          <a:p>
            <a:pPr algn="ctr">
              <a:lnSpc>
                <a:spcPct val="100000"/>
              </a:lnSpc>
              <a:spcAft>
                <a:spcPct val="0"/>
              </a:spcAft>
              <a:buClrTx/>
              <a:buFontTx/>
              <a:buNone/>
            </a:pPr>
            <a:r>
              <a:rPr lang="en-US" sz="1600" dirty="0">
                <a:solidFill>
                  <a:schemeClr val="bg1"/>
                </a:solidFill>
                <a:latin typeface="Calibri" panose="020F0502020204030204" pitchFamily="34" charset="0"/>
              </a:rPr>
              <a:t>44</a:t>
            </a:r>
            <a:endParaRPr lang="en-US" sz="1600"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A228B397-242C-FB57-92F4-33B468694AE3}"/>
              </a:ext>
            </a:extLst>
          </p:cNvPr>
          <p:cNvSpPr txBox="1"/>
          <p:nvPr/>
        </p:nvSpPr>
        <p:spPr bwMode="auto">
          <a:xfrm>
            <a:off x="8340077" y="5666333"/>
            <a:ext cx="486191"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15</a:t>
            </a:r>
          </a:p>
          <a:p>
            <a:pPr algn="ctr">
              <a:lnSpc>
                <a:spcPct val="100000"/>
              </a:lnSpc>
              <a:spcAft>
                <a:spcPct val="0"/>
              </a:spcAft>
              <a:buClrTx/>
              <a:buFontTx/>
              <a:buNone/>
            </a:pPr>
            <a:r>
              <a:rPr lang="en-US" sz="1600" dirty="0">
                <a:solidFill>
                  <a:schemeClr val="bg1"/>
                </a:solidFill>
                <a:latin typeface="Calibri" panose="020F0502020204030204" pitchFamily="34" charset="0"/>
              </a:rPr>
              <a:t>26</a:t>
            </a:r>
            <a:endParaRPr lang="en-US" sz="16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821CCC3A-B190-C100-FF34-406EDC6D4A52}"/>
              </a:ext>
            </a:extLst>
          </p:cNvPr>
          <p:cNvSpPr txBox="1"/>
          <p:nvPr/>
        </p:nvSpPr>
        <p:spPr bwMode="auto">
          <a:xfrm>
            <a:off x="8990209" y="5666333"/>
            <a:ext cx="537910"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3</a:t>
            </a:r>
          </a:p>
          <a:p>
            <a:pPr algn="ctr">
              <a:lnSpc>
                <a:spcPct val="100000"/>
              </a:lnSpc>
              <a:spcAft>
                <a:spcPct val="0"/>
              </a:spcAft>
              <a:buClrTx/>
              <a:buFontTx/>
              <a:buNone/>
            </a:pPr>
            <a:r>
              <a:rPr lang="en-US" sz="1600" dirty="0">
                <a:solidFill>
                  <a:schemeClr val="bg1"/>
                </a:solidFill>
                <a:latin typeface="Calibri" panose="020F0502020204030204" pitchFamily="34" charset="0"/>
              </a:rPr>
              <a:t>17</a:t>
            </a:r>
            <a:endParaRPr lang="en-US" sz="1600"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AE95FD9F-384E-6D64-423A-A5874043F09D}"/>
              </a:ext>
            </a:extLst>
          </p:cNvPr>
          <p:cNvSpPr txBox="1"/>
          <p:nvPr/>
        </p:nvSpPr>
        <p:spPr bwMode="auto">
          <a:xfrm>
            <a:off x="9666343" y="5666333"/>
            <a:ext cx="486191"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a:t>
            </a:r>
          </a:p>
          <a:p>
            <a:pPr algn="ctr">
              <a:lnSpc>
                <a:spcPct val="100000"/>
              </a:lnSpc>
              <a:spcAft>
                <a:spcPct val="0"/>
              </a:spcAft>
              <a:buClrTx/>
              <a:buFontTx/>
              <a:buNone/>
            </a:pPr>
            <a:r>
              <a:rPr lang="en-US" sz="1600" dirty="0">
                <a:solidFill>
                  <a:schemeClr val="bg1"/>
                </a:solidFill>
                <a:latin typeface="Calibri" panose="020F0502020204030204" pitchFamily="34" charset="0"/>
              </a:rPr>
              <a:t>11</a:t>
            </a:r>
            <a:endParaRPr lang="en-US" sz="1600"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FE10E24D-AC2C-7079-EC61-908B89827B4B}"/>
              </a:ext>
            </a:extLst>
          </p:cNvPr>
          <p:cNvSpPr txBox="1"/>
          <p:nvPr/>
        </p:nvSpPr>
        <p:spPr bwMode="auto">
          <a:xfrm>
            <a:off x="10297197" y="5666333"/>
            <a:ext cx="550577" cy="72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a:t>
            </a:r>
          </a:p>
          <a:p>
            <a:pPr algn="ctr">
              <a:lnSpc>
                <a:spcPct val="100000"/>
              </a:lnSpc>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0D05E52D-9209-5661-1914-568B4F2F3CAF}"/>
              </a:ext>
            </a:extLst>
          </p:cNvPr>
          <p:cNvSpPr txBox="1"/>
          <p:nvPr/>
        </p:nvSpPr>
        <p:spPr bwMode="auto">
          <a:xfrm>
            <a:off x="4774298" y="5158075"/>
            <a:ext cx="985926"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Aft>
                <a:spcPct val="0"/>
              </a:spcAft>
              <a:buClrTx/>
              <a:buFontTx/>
              <a:buNone/>
            </a:pPr>
            <a:r>
              <a:rPr lang="en-US" sz="1600" b="1" dirty="0">
                <a:solidFill>
                  <a:schemeClr val="bg1"/>
                </a:solidFill>
                <a:latin typeface="Calibri" panose="020F0502020204030204" pitchFamily="34" charset="0"/>
              </a:rPr>
              <a:t>Patients </a:t>
            </a:r>
          </a:p>
          <a:p>
            <a:pPr algn="r">
              <a:lnSpc>
                <a:spcPct val="100000"/>
              </a:lnSpc>
              <a:spcAft>
                <a:spcPct val="0"/>
              </a:spcAft>
              <a:buClrTx/>
              <a:buFontTx/>
              <a:buNone/>
            </a:pPr>
            <a:r>
              <a:rPr lang="en-US" sz="1600" b="1" dirty="0">
                <a:solidFill>
                  <a:schemeClr val="bg1"/>
                </a:solidFill>
                <a:latin typeface="Calibri" panose="020F0502020204030204" pitchFamily="34" charset="0"/>
              </a:rPr>
              <a:t>at Risk, n</a:t>
            </a:r>
          </a:p>
          <a:p>
            <a:pPr algn="r">
              <a:lnSpc>
                <a:spcPct val="100000"/>
              </a:lnSpc>
              <a:spcAft>
                <a:spcPct val="0"/>
              </a:spcAft>
              <a:buClrTx/>
              <a:buFontTx/>
              <a:buNone/>
            </a:pPr>
            <a:r>
              <a:rPr lang="en-US" sz="1600" b="1" dirty="0">
                <a:solidFill>
                  <a:schemeClr val="accent3"/>
                </a:solidFill>
                <a:latin typeface="Calibri" panose="020F0502020204030204" pitchFamily="34" charset="0"/>
              </a:rPr>
              <a:t>No PCI</a:t>
            </a:r>
          </a:p>
          <a:p>
            <a:pPr algn="r">
              <a:lnSpc>
                <a:spcPct val="100000"/>
              </a:lnSpc>
              <a:spcAft>
                <a:spcPct val="0"/>
              </a:spcAft>
              <a:buClrTx/>
              <a:buFontTx/>
              <a:buNone/>
            </a:pPr>
            <a:r>
              <a:rPr lang="en-US" sz="1600" b="1" dirty="0">
                <a:solidFill>
                  <a:schemeClr val="accent1"/>
                </a:solidFill>
                <a:latin typeface="Calibri" panose="020F0502020204030204" pitchFamily="34" charset="0"/>
              </a:rPr>
              <a:t>PCI</a:t>
            </a:r>
          </a:p>
        </p:txBody>
      </p:sp>
      <p:sp>
        <p:nvSpPr>
          <p:cNvPr id="70" name="Freeform: Shape 69">
            <a:extLst>
              <a:ext uri="{FF2B5EF4-FFF2-40B4-BE49-F238E27FC236}">
                <a16:creationId xmlns:a16="http://schemas.microsoft.com/office/drawing/2014/main" id="{2FF4177C-36D1-EC26-1C23-EA9F3DAD97C6}"/>
              </a:ext>
            </a:extLst>
          </p:cNvPr>
          <p:cNvSpPr/>
          <p:nvPr/>
        </p:nvSpPr>
        <p:spPr bwMode="auto">
          <a:xfrm>
            <a:off x="5950582" y="2038485"/>
            <a:ext cx="5281183" cy="2786814"/>
          </a:xfrm>
          <a:custGeom>
            <a:avLst/>
            <a:gdLst>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93372 w 4269518"/>
              <a:gd name="connsiteY69" fmla="*/ 1248174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31282 w 4269518"/>
              <a:gd name="connsiteY105" fmla="*/ 172449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51651 w 4269518"/>
              <a:gd name="connsiteY69" fmla="*/ 125512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31282 w 4269518"/>
              <a:gd name="connsiteY105" fmla="*/ 172449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4351 w 4269518"/>
              <a:gd name="connsiteY69" fmla="*/ 125512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31282 w 4269518"/>
              <a:gd name="connsiteY105" fmla="*/ 172449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31282 w 4269518"/>
              <a:gd name="connsiteY105" fmla="*/ 172449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31282 w 4269518"/>
              <a:gd name="connsiteY105" fmla="*/ 172449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31282 w 4269518"/>
              <a:gd name="connsiteY105" fmla="*/ 172449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24328 w 4269518"/>
              <a:gd name="connsiteY104" fmla="*/ 1717542 h 2252971"/>
              <a:gd name="connsiteX105" fmla="*/ 2154142 w 4269518"/>
              <a:gd name="connsiteY105" fmla="*/ 172703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096388 w 4269518"/>
              <a:gd name="connsiteY104" fmla="*/ 1722622 h 2252971"/>
              <a:gd name="connsiteX105" fmla="*/ 2154142 w 4269518"/>
              <a:gd name="connsiteY105" fmla="*/ 172703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4142 w 4269518"/>
              <a:gd name="connsiteY105" fmla="*/ 1727036 h 2252971"/>
              <a:gd name="connsiteX106" fmla="*/ 2173003 w 4269518"/>
              <a:gd name="connsiteY106" fmla="*/ 1724496 h 2252971"/>
              <a:gd name="connsiteX107" fmla="*/ 2173003 w 4269518"/>
              <a:gd name="connsiteY107" fmla="*/ 172449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4142 w 4269518"/>
              <a:gd name="connsiteY105" fmla="*/ 1727036 h 2252971"/>
              <a:gd name="connsiteX106" fmla="*/ 2173003 w 4269518"/>
              <a:gd name="connsiteY106" fmla="*/ 1724496 h 2252971"/>
              <a:gd name="connsiteX107" fmla="*/ 2129823 w 4269518"/>
              <a:gd name="connsiteY107" fmla="*/ 1678776 h 2252971"/>
              <a:gd name="connsiteX108" fmla="*/ 2155619 w 4269518"/>
              <a:gd name="connsiteY108" fmla="*/ 1741880 h 2252971"/>
              <a:gd name="connsiteX109" fmla="*/ 2242540 w 4269518"/>
              <a:gd name="connsiteY109" fmla="*/ 1741880 h 2252971"/>
              <a:gd name="connsiteX110" fmla="*/ 2242540 w 4269518"/>
              <a:gd name="connsiteY110" fmla="*/ 1762741 h 2252971"/>
              <a:gd name="connsiteX111" fmla="*/ 2353797 w 4269518"/>
              <a:gd name="connsiteY111" fmla="*/ 1762741 h 2252971"/>
              <a:gd name="connsiteX112" fmla="*/ 2353797 w 4269518"/>
              <a:gd name="connsiteY112" fmla="*/ 1797509 h 2252971"/>
              <a:gd name="connsiteX113" fmla="*/ 2385089 w 4269518"/>
              <a:gd name="connsiteY113" fmla="*/ 1797509 h 2252971"/>
              <a:gd name="connsiteX114" fmla="*/ 2385089 w 4269518"/>
              <a:gd name="connsiteY114" fmla="*/ 1797509 h 2252971"/>
              <a:gd name="connsiteX115" fmla="*/ 2367705 w 4269518"/>
              <a:gd name="connsiteY115" fmla="*/ 1814893 h 2252971"/>
              <a:gd name="connsiteX116" fmla="*/ 2572836 w 4269518"/>
              <a:gd name="connsiteY116" fmla="*/ 1814893 h 2252971"/>
              <a:gd name="connsiteX117" fmla="*/ 2572836 w 4269518"/>
              <a:gd name="connsiteY117" fmla="*/ 1846184 h 2252971"/>
              <a:gd name="connsiteX118" fmla="*/ 2600651 w 4269518"/>
              <a:gd name="connsiteY118" fmla="*/ 1846184 h 2252971"/>
              <a:gd name="connsiteX119" fmla="*/ 2600651 w 4269518"/>
              <a:gd name="connsiteY119" fmla="*/ 1884429 h 2252971"/>
              <a:gd name="connsiteX120" fmla="*/ 2628465 w 4269518"/>
              <a:gd name="connsiteY120" fmla="*/ 1884429 h 2252971"/>
              <a:gd name="connsiteX121" fmla="*/ 2628465 w 4269518"/>
              <a:gd name="connsiteY121" fmla="*/ 1901813 h 2252971"/>
              <a:gd name="connsiteX122" fmla="*/ 2684094 w 4269518"/>
              <a:gd name="connsiteY122" fmla="*/ 1901813 h 2252971"/>
              <a:gd name="connsiteX123" fmla="*/ 2684094 w 4269518"/>
              <a:gd name="connsiteY123" fmla="*/ 1957442 h 2252971"/>
              <a:gd name="connsiteX124" fmla="*/ 2729292 w 4269518"/>
              <a:gd name="connsiteY124" fmla="*/ 1957442 h 2252971"/>
              <a:gd name="connsiteX125" fmla="*/ 2729292 w 4269518"/>
              <a:gd name="connsiteY125" fmla="*/ 1985256 h 2252971"/>
              <a:gd name="connsiteX126" fmla="*/ 2896179 w 4269518"/>
              <a:gd name="connsiteY126" fmla="*/ 1985256 h 2252971"/>
              <a:gd name="connsiteX127" fmla="*/ 2896179 w 4269518"/>
              <a:gd name="connsiteY127" fmla="*/ 2020025 h 2252971"/>
              <a:gd name="connsiteX128" fmla="*/ 3195184 w 4269518"/>
              <a:gd name="connsiteY128" fmla="*/ 2020025 h 2252971"/>
              <a:gd name="connsiteX129" fmla="*/ 3195184 w 4269518"/>
              <a:gd name="connsiteY129" fmla="*/ 2020025 h 2252971"/>
              <a:gd name="connsiteX130" fmla="*/ 3212568 w 4269518"/>
              <a:gd name="connsiteY130" fmla="*/ 2037409 h 2252971"/>
              <a:gd name="connsiteX131" fmla="*/ 3344687 w 4269518"/>
              <a:gd name="connsiteY131" fmla="*/ 2037409 h 2252971"/>
              <a:gd name="connsiteX132" fmla="*/ 3344687 w 4269518"/>
              <a:gd name="connsiteY132" fmla="*/ 2103468 h 2252971"/>
              <a:gd name="connsiteX133" fmla="*/ 3396839 w 4269518"/>
              <a:gd name="connsiteY133" fmla="*/ 2103468 h 2252971"/>
              <a:gd name="connsiteX134" fmla="*/ 3396839 w 4269518"/>
              <a:gd name="connsiteY134" fmla="*/ 2103468 h 2252971"/>
              <a:gd name="connsiteX135" fmla="*/ 3407270 w 4269518"/>
              <a:gd name="connsiteY135" fmla="*/ 2113899 h 2252971"/>
              <a:gd name="connsiteX136" fmla="*/ 3834917 w 4269518"/>
              <a:gd name="connsiteY136" fmla="*/ 2113899 h 2252971"/>
              <a:gd name="connsiteX137" fmla="*/ 3834917 w 4269518"/>
              <a:gd name="connsiteY137" fmla="*/ 2162574 h 2252971"/>
              <a:gd name="connsiteX138" fmla="*/ 3911407 w 4269518"/>
              <a:gd name="connsiteY138" fmla="*/ 2162574 h 2252971"/>
              <a:gd name="connsiteX139" fmla="*/ 3911407 w 4269518"/>
              <a:gd name="connsiteY139" fmla="*/ 2162574 h 2252971"/>
              <a:gd name="connsiteX140" fmla="*/ 3894022 w 4269518"/>
              <a:gd name="connsiteY140" fmla="*/ 2179959 h 2252971"/>
              <a:gd name="connsiteX141" fmla="*/ 4019188 w 4269518"/>
              <a:gd name="connsiteY141" fmla="*/ 2179959 h 2252971"/>
              <a:gd name="connsiteX142" fmla="*/ 4019188 w 4269518"/>
              <a:gd name="connsiteY142" fmla="*/ 2252971 h 2252971"/>
              <a:gd name="connsiteX143" fmla="*/ 4269518 w 4269518"/>
              <a:gd name="connsiteY143"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4142 w 4269518"/>
              <a:gd name="connsiteY105" fmla="*/ 1727036 h 2252971"/>
              <a:gd name="connsiteX106" fmla="*/ 2173003 w 4269518"/>
              <a:gd name="connsiteY106" fmla="*/ 1724496 h 2252971"/>
              <a:gd name="connsiteX107" fmla="*/ 2155619 w 4269518"/>
              <a:gd name="connsiteY107" fmla="*/ 1741880 h 2252971"/>
              <a:gd name="connsiteX108" fmla="*/ 2242540 w 4269518"/>
              <a:gd name="connsiteY108" fmla="*/ 1741880 h 2252971"/>
              <a:gd name="connsiteX109" fmla="*/ 2242540 w 4269518"/>
              <a:gd name="connsiteY109" fmla="*/ 1762741 h 2252971"/>
              <a:gd name="connsiteX110" fmla="*/ 2353797 w 4269518"/>
              <a:gd name="connsiteY110" fmla="*/ 1762741 h 2252971"/>
              <a:gd name="connsiteX111" fmla="*/ 2353797 w 4269518"/>
              <a:gd name="connsiteY111" fmla="*/ 1797509 h 2252971"/>
              <a:gd name="connsiteX112" fmla="*/ 2385089 w 4269518"/>
              <a:gd name="connsiteY112" fmla="*/ 1797509 h 2252971"/>
              <a:gd name="connsiteX113" fmla="*/ 2385089 w 4269518"/>
              <a:gd name="connsiteY113" fmla="*/ 1797509 h 2252971"/>
              <a:gd name="connsiteX114" fmla="*/ 2367705 w 4269518"/>
              <a:gd name="connsiteY114" fmla="*/ 1814893 h 2252971"/>
              <a:gd name="connsiteX115" fmla="*/ 2572836 w 4269518"/>
              <a:gd name="connsiteY115" fmla="*/ 1814893 h 2252971"/>
              <a:gd name="connsiteX116" fmla="*/ 2572836 w 4269518"/>
              <a:gd name="connsiteY116" fmla="*/ 1846184 h 2252971"/>
              <a:gd name="connsiteX117" fmla="*/ 2600651 w 4269518"/>
              <a:gd name="connsiteY117" fmla="*/ 1846184 h 2252971"/>
              <a:gd name="connsiteX118" fmla="*/ 2600651 w 4269518"/>
              <a:gd name="connsiteY118" fmla="*/ 1884429 h 2252971"/>
              <a:gd name="connsiteX119" fmla="*/ 2628465 w 4269518"/>
              <a:gd name="connsiteY119" fmla="*/ 1884429 h 2252971"/>
              <a:gd name="connsiteX120" fmla="*/ 2628465 w 4269518"/>
              <a:gd name="connsiteY120" fmla="*/ 1901813 h 2252971"/>
              <a:gd name="connsiteX121" fmla="*/ 2684094 w 4269518"/>
              <a:gd name="connsiteY121" fmla="*/ 1901813 h 2252971"/>
              <a:gd name="connsiteX122" fmla="*/ 2684094 w 4269518"/>
              <a:gd name="connsiteY122" fmla="*/ 1957442 h 2252971"/>
              <a:gd name="connsiteX123" fmla="*/ 2729292 w 4269518"/>
              <a:gd name="connsiteY123" fmla="*/ 1957442 h 2252971"/>
              <a:gd name="connsiteX124" fmla="*/ 2729292 w 4269518"/>
              <a:gd name="connsiteY124" fmla="*/ 1985256 h 2252971"/>
              <a:gd name="connsiteX125" fmla="*/ 2896179 w 4269518"/>
              <a:gd name="connsiteY125" fmla="*/ 1985256 h 2252971"/>
              <a:gd name="connsiteX126" fmla="*/ 2896179 w 4269518"/>
              <a:gd name="connsiteY126" fmla="*/ 2020025 h 2252971"/>
              <a:gd name="connsiteX127" fmla="*/ 3195184 w 4269518"/>
              <a:gd name="connsiteY127" fmla="*/ 2020025 h 2252971"/>
              <a:gd name="connsiteX128" fmla="*/ 3195184 w 4269518"/>
              <a:gd name="connsiteY128" fmla="*/ 2020025 h 2252971"/>
              <a:gd name="connsiteX129" fmla="*/ 3212568 w 4269518"/>
              <a:gd name="connsiteY129" fmla="*/ 2037409 h 2252971"/>
              <a:gd name="connsiteX130" fmla="*/ 3344687 w 4269518"/>
              <a:gd name="connsiteY130" fmla="*/ 2037409 h 2252971"/>
              <a:gd name="connsiteX131" fmla="*/ 3344687 w 4269518"/>
              <a:gd name="connsiteY131" fmla="*/ 2103468 h 2252971"/>
              <a:gd name="connsiteX132" fmla="*/ 3396839 w 4269518"/>
              <a:gd name="connsiteY132" fmla="*/ 2103468 h 2252971"/>
              <a:gd name="connsiteX133" fmla="*/ 3396839 w 4269518"/>
              <a:gd name="connsiteY133" fmla="*/ 2103468 h 2252971"/>
              <a:gd name="connsiteX134" fmla="*/ 3407270 w 4269518"/>
              <a:gd name="connsiteY134" fmla="*/ 2113899 h 2252971"/>
              <a:gd name="connsiteX135" fmla="*/ 3834917 w 4269518"/>
              <a:gd name="connsiteY135" fmla="*/ 2113899 h 2252971"/>
              <a:gd name="connsiteX136" fmla="*/ 3834917 w 4269518"/>
              <a:gd name="connsiteY136" fmla="*/ 2162574 h 2252971"/>
              <a:gd name="connsiteX137" fmla="*/ 3911407 w 4269518"/>
              <a:gd name="connsiteY137" fmla="*/ 2162574 h 2252971"/>
              <a:gd name="connsiteX138" fmla="*/ 3911407 w 4269518"/>
              <a:gd name="connsiteY138" fmla="*/ 2162574 h 2252971"/>
              <a:gd name="connsiteX139" fmla="*/ 3894022 w 4269518"/>
              <a:gd name="connsiteY139" fmla="*/ 2179959 h 2252971"/>
              <a:gd name="connsiteX140" fmla="*/ 4019188 w 4269518"/>
              <a:gd name="connsiteY140" fmla="*/ 2179959 h 2252971"/>
              <a:gd name="connsiteX141" fmla="*/ 4019188 w 4269518"/>
              <a:gd name="connsiteY141" fmla="*/ 2252971 h 2252971"/>
              <a:gd name="connsiteX142" fmla="*/ 4269518 w 4269518"/>
              <a:gd name="connsiteY142"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4142 w 4269518"/>
              <a:gd name="connsiteY105" fmla="*/ 1727036 h 2252971"/>
              <a:gd name="connsiteX106" fmla="*/ 2155619 w 4269518"/>
              <a:gd name="connsiteY106" fmla="*/ 1741880 h 2252971"/>
              <a:gd name="connsiteX107" fmla="*/ 2242540 w 4269518"/>
              <a:gd name="connsiteY107" fmla="*/ 1741880 h 2252971"/>
              <a:gd name="connsiteX108" fmla="*/ 2242540 w 4269518"/>
              <a:gd name="connsiteY108" fmla="*/ 1762741 h 2252971"/>
              <a:gd name="connsiteX109" fmla="*/ 2353797 w 4269518"/>
              <a:gd name="connsiteY109" fmla="*/ 1762741 h 2252971"/>
              <a:gd name="connsiteX110" fmla="*/ 2353797 w 4269518"/>
              <a:gd name="connsiteY110" fmla="*/ 1797509 h 2252971"/>
              <a:gd name="connsiteX111" fmla="*/ 2385089 w 4269518"/>
              <a:gd name="connsiteY111" fmla="*/ 1797509 h 2252971"/>
              <a:gd name="connsiteX112" fmla="*/ 2385089 w 4269518"/>
              <a:gd name="connsiteY112" fmla="*/ 1797509 h 2252971"/>
              <a:gd name="connsiteX113" fmla="*/ 2367705 w 4269518"/>
              <a:gd name="connsiteY113" fmla="*/ 1814893 h 2252971"/>
              <a:gd name="connsiteX114" fmla="*/ 2572836 w 4269518"/>
              <a:gd name="connsiteY114" fmla="*/ 1814893 h 2252971"/>
              <a:gd name="connsiteX115" fmla="*/ 2572836 w 4269518"/>
              <a:gd name="connsiteY115" fmla="*/ 1846184 h 2252971"/>
              <a:gd name="connsiteX116" fmla="*/ 2600651 w 4269518"/>
              <a:gd name="connsiteY116" fmla="*/ 1846184 h 2252971"/>
              <a:gd name="connsiteX117" fmla="*/ 2600651 w 4269518"/>
              <a:gd name="connsiteY117" fmla="*/ 1884429 h 2252971"/>
              <a:gd name="connsiteX118" fmla="*/ 2628465 w 4269518"/>
              <a:gd name="connsiteY118" fmla="*/ 1884429 h 2252971"/>
              <a:gd name="connsiteX119" fmla="*/ 2628465 w 4269518"/>
              <a:gd name="connsiteY119" fmla="*/ 1901813 h 2252971"/>
              <a:gd name="connsiteX120" fmla="*/ 2684094 w 4269518"/>
              <a:gd name="connsiteY120" fmla="*/ 1901813 h 2252971"/>
              <a:gd name="connsiteX121" fmla="*/ 2684094 w 4269518"/>
              <a:gd name="connsiteY121" fmla="*/ 1957442 h 2252971"/>
              <a:gd name="connsiteX122" fmla="*/ 2729292 w 4269518"/>
              <a:gd name="connsiteY122" fmla="*/ 1957442 h 2252971"/>
              <a:gd name="connsiteX123" fmla="*/ 2729292 w 4269518"/>
              <a:gd name="connsiteY123" fmla="*/ 1985256 h 2252971"/>
              <a:gd name="connsiteX124" fmla="*/ 2896179 w 4269518"/>
              <a:gd name="connsiteY124" fmla="*/ 1985256 h 2252971"/>
              <a:gd name="connsiteX125" fmla="*/ 2896179 w 4269518"/>
              <a:gd name="connsiteY125" fmla="*/ 2020025 h 2252971"/>
              <a:gd name="connsiteX126" fmla="*/ 3195184 w 4269518"/>
              <a:gd name="connsiteY126" fmla="*/ 2020025 h 2252971"/>
              <a:gd name="connsiteX127" fmla="*/ 3195184 w 4269518"/>
              <a:gd name="connsiteY127" fmla="*/ 2020025 h 2252971"/>
              <a:gd name="connsiteX128" fmla="*/ 3212568 w 4269518"/>
              <a:gd name="connsiteY128" fmla="*/ 2037409 h 2252971"/>
              <a:gd name="connsiteX129" fmla="*/ 3344687 w 4269518"/>
              <a:gd name="connsiteY129" fmla="*/ 2037409 h 2252971"/>
              <a:gd name="connsiteX130" fmla="*/ 3344687 w 4269518"/>
              <a:gd name="connsiteY130" fmla="*/ 2103468 h 2252971"/>
              <a:gd name="connsiteX131" fmla="*/ 3396839 w 4269518"/>
              <a:gd name="connsiteY131" fmla="*/ 2103468 h 2252971"/>
              <a:gd name="connsiteX132" fmla="*/ 3396839 w 4269518"/>
              <a:gd name="connsiteY132" fmla="*/ 2103468 h 2252971"/>
              <a:gd name="connsiteX133" fmla="*/ 3407270 w 4269518"/>
              <a:gd name="connsiteY133" fmla="*/ 2113899 h 2252971"/>
              <a:gd name="connsiteX134" fmla="*/ 3834917 w 4269518"/>
              <a:gd name="connsiteY134" fmla="*/ 2113899 h 2252971"/>
              <a:gd name="connsiteX135" fmla="*/ 3834917 w 4269518"/>
              <a:gd name="connsiteY135" fmla="*/ 2162574 h 2252971"/>
              <a:gd name="connsiteX136" fmla="*/ 3911407 w 4269518"/>
              <a:gd name="connsiteY136" fmla="*/ 2162574 h 2252971"/>
              <a:gd name="connsiteX137" fmla="*/ 3911407 w 4269518"/>
              <a:gd name="connsiteY137" fmla="*/ 2162574 h 2252971"/>
              <a:gd name="connsiteX138" fmla="*/ 3894022 w 4269518"/>
              <a:gd name="connsiteY138" fmla="*/ 2179959 h 2252971"/>
              <a:gd name="connsiteX139" fmla="*/ 4019188 w 4269518"/>
              <a:gd name="connsiteY139" fmla="*/ 2179959 h 2252971"/>
              <a:gd name="connsiteX140" fmla="*/ 4019188 w 4269518"/>
              <a:gd name="connsiteY140" fmla="*/ 2252971 h 2252971"/>
              <a:gd name="connsiteX141" fmla="*/ 4269518 w 4269518"/>
              <a:gd name="connsiteY141"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1602 w 4269518"/>
              <a:gd name="connsiteY105" fmla="*/ 1719416 h 2252971"/>
              <a:gd name="connsiteX106" fmla="*/ 2155619 w 4269518"/>
              <a:gd name="connsiteY106" fmla="*/ 1741880 h 2252971"/>
              <a:gd name="connsiteX107" fmla="*/ 2242540 w 4269518"/>
              <a:gd name="connsiteY107" fmla="*/ 1741880 h 2252971"/>
              <a:gd name="connsiteX108" fmla="*/ 2242540 w 4269518"/>
              <a:gd name="connsiteY108" fmla="*/ 1762741 h 2252971"/>
              <a:gd name="connsiteX109" fmla="*/ 2353797 w 4269518"/>
              <a:gd name="connsiteY109" fmla="*/ 1762741 h 2252971"/>
              <a:gd name="connsiteX110" fmla="*/ 2353797 w 4269518"/>
              <a:gd name="connsiteY110" fmla="*/ 1797509 h 2252971"/>
              <a:gd name="connsiteX111" fmla="*/ 2385089 w 4269518"/>
              <a:gd name="connsiteY111" fmla="*/ 1797509 h 2252971"/>
              <a:gd name="connsiteX112" fmla="*/ 2385089 w 4269518"/>
              <a:gd name="connsiteY112" fmla="*/ 1797509 h 2252971"/>
              <a:gd name="connsiteX113" fmla="*/ 2367705 w 4269518"/>
              <a:gd name="connsiteY113" fmla="*/ 1814893 h 2252971"/>
              <a:gd name="connsiteX114" fmla="*/ 2572836 w 4269518"/>
              <a:gd name="connsiteY114" fmla="*/ 1814893 h 2252971"/>
              <a:gd name="connsiteX115" fmla="*/ 2572836 w 4269518"/>
              <a:gd name="connsiteY115" fmla="*/ 1846184 h 2252971"/>
              <a:gd name="connsiteX116" fmla="*/ 2600651 w 4269518"/>
              <a:gd name="connsiteY116" fmla="*/ 1846184 h 2252971"/>
              <a:gd name="connsiteX117" fmla="*/ 2600651 w 4269518"/>
              <a:gd name="connsiteY117" fmla="*/ 1884429 h 2252971"/>
              <a:gd name="connsiteX118" fmla="*/ 2628465 w 4269518"/>
              <a:gd name="connsiteY118" fmla="*/ 1884429 h 2252971"/>
              <a:gd name="connsiteX119" fmla="*/ 2628465 w 4269518"/>
              <a:gd name="connsiteY119" fmla="*/ 1901813 h 2252971"/>
              <a:gd name="connsiteX120" fmla="*/ 2684094 w 4269518"/>
              <a:gd name="connsiteY120" fmla="*/ 1901813 h 2252971"/>
              <a:gd name="connsiteX121" fmla="*/ 2684094 w 4269518"/>
              <a:gd name="connsiteY121" fmla="*/ 1957442 h 2252971"/>
              <a:gd name="connsiteX122" fmla="*/ 2729292 w 4269518"/>
              <a:gd name="connsiteY122" fmla="*/ 1957442 h 2252971"/>
              <a:gd name="connsiteX123" fmla="*/ 2729292 w 4269518"/>
              <a:gd name="connsiteY123" fmla="*/ 1985256 h 2252971"/>
              <a:gd name="connsiteX124" fmla="*/ 2896179 w 4269518"/>
              <a:gd name="connsiteY124" fmla="*/ 1985256 h 2252971"/>
              <a:gd name="connsiteX125" fmla="*/ 2896179 w 4269518"/>
              <a:gd name="connsiteY125" fmla="*/ 2020025 h 2252971"/>
              <a:gd name="connsiteX126" fmla="*/ 3195184 w 4269518"/>
              <a:gd name="connsiteY126" fmla="*/ 2020025 h 2252971"/>
              <a:gd name="connsiteX127" fmla="*/ 3195184 w 4269518"/>
              <a:gd name="connsiteY127" fmla="*/ 2020025 h 2252971"/>
              <a:gd name="connsiteX128" fmla="*/ 3212568 w 4269518"/>
              <a:gd name="connsiteY128" fmla="*/ 2037409 h 2252971"/>
              <a:gd name="connsiteX129" fmla="*/ 3344687 w 4269518"/>
              <a:gd name="connsiteY129" fmla="*/ 2037409 h 2252971"/>
              <a:gd name="connsiteX130" fmla="*/ 3344687 w 4269518"/>
              <a:gd name="connsiteY130" fmla="*/ 2103468 h 2252971"/>
              <a:gd name="connsiteX131" fmla="*/ 3396839 w 4269518"/>
              <a:gd name="connsiteY131" fmla="*/ 2103468 h 2252971"/>
              <a:gd name="connsiteX132" fmla="*/ 3396839 w 4269518"/>
              <a:gd name="connsiteY132" fmla="*/ 2103468 h 2252971"/>
              <a:gd name="connsiteX133" fmla="*/ 3407270 w 4269518"/>
              <a:gd name="connsiteY133" fmla="*/ 2113899 h 2252971"/>
              <a:gd name="connsiteX134" fmla="*/ 3834917 w 4269518"/>
              <a:gd name="connsiteY134" fmla="*/ 2113899 h 2252971"/>
              <a:gd name="connsiteX135" fmla="*/ 3834917 w 4269518"/>
              <a:gd name="connsiteY135" fmla="*/ 2162574 h 2252971"/>
              <a:gd name="connsiteX136" fmla="*/ 3911407 w 4269518"/>
              <a:gd name="connsiteY136" fmla="*/ 2162574 h 2252971"/>
              <a:gd name="connsiteX137" fmla="*/ 3911407 w 4269518"/>
              <a:gd name="connsiteY137" fmla="*/ 2162574 h 2252971"/>
              <a:gd name="connsiteX138" fmla="*/ 3894022 w 4269518"/>
              <a:gd name="connsiteY138" fmla="*/ 2179959 h 2252971"/>
              <a:gd name="connsiteX139" fmla="*/ 4019188 w 4269518"/>
              <a:gd name="connsiteY139" fmla="*/ 2179959 h 2252971"/>
              <a:gd name="connsiteX140" fmla="*/ 4019188 w 4269518"/>
              <a:gd name="connsiteY140" fmla="*/ 2252971 h 2252971"/>
              <a:gd name="connsiteX141" fmla="*/ 4269518 w 4269518"/>
              <a:gd name="connsiteY141"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1602 w 4269518"/>
              <a:gd name="connsiteY105" fmla="*/ 1719416 h 2252971"/>
              <a:gd name="connsiteX106" fmla="*/ 2155619 w 4269518"/>
              <a:gd name="connsiteY106" fmla="*/ 1741880 h 2252971"/>
              <a:gd name="connsiteX107" fmla="*/ 2242540 w 4269518"/>
              <a:gd name="connsiteY107" fmla="*/ 1741880 h 2252971"/>
              <a:gd name="connsiteX108" fmla="*/ 2242540 w 4269518"/>
              <a:gd name="connsiteY108" fmla="*/ 1762741 h 2252971"/>
              <a:gd name="connsiteX109" fmla="*/ 2353797 w 4269518"/>
              <a:gd name="connsiteY109" fmla="*/ 1762741 h 2252971"/>
              <a:gd name="connsiteX110" fmla="*/ 2353797 w 4269518"/>
              <a:gd name="connsiteY110" fmla="*/ 1797509 h 2252971"/>
              <a:gd name="connsiteX111" fmla="*/ 2385089 w 4269518"/>
              <a:gd name="connsiteY111" fmla="*/ 1797509 h 2252971"/>
              <a:gd name="connsiteX112" fmla="*/ 2385089 w 4269518"/>
              <a:gd name="connsiteY112" fmla="*/ 1797509 h 2252971"/>
              <a:gd name="connsiteX113" fmla="*/ 2388025 w 4269518"/>
              <a:gd name="connsiteY113" fmla="*/ 1814893 h 2252971"/>
              <a:gd name="connsiteX114" fmla="*/ 2572836 w 4269518"/>
              <a:gd name="connsiteY114" fmla="*/ 1814893 h 2252971"/>
              <a:gd name="connsiteX115" fmla="*/ 2572836 w 4269518"/>
              <a:gd name="connsiteY115" fmla="*/ 1846184 h 2252971"/>
              <a:gd name="connsiteX116" fmla="*/ 2600651 w 4269518"/>
              <a:gd name="connsiteY116" fmla="*/ 1846184 h 2252971"/>
              <a:gd name="connsiteX117" fmla="*/ 2600651 w 4269518"/>
              <a:gd name="connsiteY117" fmla="*/ 1884429 h 2252971"/>
              <a:gd name="connsiteX118" fmla="*/ 2628465 w 4269518"/>
              <a:gd name="connsiteY118" fmla="*/ 1884429 h 2252971"/>
              <a:gd name="connsiteX119" fmla="*/ 2628465 w 4269518"/>
              <a:gd name="connsiteY119" fmla="*/ 1901813 h 2252971"/>
              <a:gd name="connsiteX120" fmla="*/ 2684094 w 4269518"/>
              <a:gd name="connsiteY120" fmla="*/ 1901813 h 2252971"/>
              <a:gd name="connsiteX121" fmla="*/ 2684094 w 4269518"/>
              <a:gd name="connsiteY121" fmla="*/ 1957442 h 2252971"/>
              <a:gd name="connsiteX122" fmla="*/ 2729292 w 4269518"/>
              <a:gd name="connsiteY122" fmla="*/ 1957442 h 2252971"/>
              <a:gd name="connsiteX123" fmla="*/ 2729292 w 4269518"/>
              <a:gd name="connsiteY123" fmla="*/ 1985256 h 2252971"/>
              <a:gd name="connsiteX124" fmla="*/ 2896179 w 4269518"/>
              <a:gd name="connsiteY124" fmla="*/ 1985256 h 2252971"/>
              <a:gd name="connsiteX125" fmla="*/ 2896179 w 4269518"/>
              <a:gd name="connsiteY125" fmla="*/ 2020025 h 2252971"/>
              <a:gd name="connsiteX126" fmla="*/ 3195184 w 4269518"/>
              <a:gd name="connsiteY126" fmla="*/ 2020025 h 2252971"/>
              <a:gd name="connsiteX127" fmla="*/ 3195184 w 4269518"/>
              <a:gd name="connsiteY127" fmla="*/ 2020025 h 2252971"/>
              <a:gd name="connsiteX128" fmla="*/ 3212568 w 4269518"/>
              <a:gd name="connsiteY128" fmla="*/ 2037409 h 2252971"/>
              <a:gd name="connsiteX129" fmla="*/ 3344687 w 4269518"/>
              <a:gd name="connsiteY129" fmla="*/ 2037409 h 2252971"/>
              <a:gd name="connsiteX130" fmla="*/ 3344687 w 4269518"/>
              <a:gd name="connsiteY130" fmla="*/ 2103468 h 2252971"/>
              <a:gd name="connsiteX131" fmla="*/ 3396839 w 4269518"/>
              <a:gd name="connsiteY131" fmla="*/ 2103468 h 2252971"/>
              <a:gd name="connsiteX132" fmla="*/ 3396839 w 4269518"/>
              <a:gd name="connsiteY132" fmla="*/ 2103468 h 2252971"/>
              <a:gd name="connsiteX133" fmla="*/ 3407270 w 4269518"/>
              <a:gd name="connsiteY133" fmla="*/ 2113899 h 2252971"/>
              <a:gd name="connsiteX134" fmla="*/ 3834917 w 4269518"/>
              <a:gd name="connsiteY134" fmla="*/ 2113899 h 2252971"/>
              <a:gd name="connsiteX135" fmla="*/ 3834917 w 4269518"/>
              <a:gd name="connsiteY135" fmla="*/ 2162574 h 2252971"/>
              <a:gd name="connsiteX136" fmla="*/ 3911407 w 4269518"/>
              <a:gd name="connsiteY136" fmla="*/ 2162574 h 2252971"/>
              <a:gd name="connsiteX137" fmla="*/ 3911407 w 4269518"/>
              <a:gd name="connsiteY137" fmla="*/ 2162574 h 2252971"/>
              <a:gd name="connsiteX138" fmla="*/ 3894022 w 4269518"/>
              <a:gd name="connsiteY138" fmla="*/ 2179959 h 2252971"/>
              <a:gd name="connsiteX139" fmla="*/ 4019188 w 4269518"/>
              <a:gd name="connsiteY139" fmla="*/ 2179959 h 2252971"/>
              <a:gd name="connsiteX140" fmla="*/ 4019188 w 4269518"/>
              <a:gd name="connsiteY140" fmla="*/ 2252971 h 2252971"/>
              <a:gd name="connsiteX141" fmla="*/ 4269518 w 4269518"/>
              <a:gd name="connsiteY141" fmla="*/ 2252971 h 2252971"/>
              <a:gd name="connsiteX0" fmla="*/ 0 w 4269518"/>
              <a:gd name="connsiteY0" fmla="*/ 0 h 2252971"/>
              <a:gd name="connsiteX1" fmla="*/ 79966 w 4269518"/>
              <a:gd name="connsiteY1" fmla="*/ 0 h 2252971"/>
              <a:gd name="connsiteX2" fmla="*/ 79966 w 4269518"/>
              <a:gd name="connsiteY2" fmla="*/ 38245 h 2252971"/>
              <a:gd name="connsiteX3" fmla="*/ 79966 w 4269518"/>
              <a:gd name="connsiteY3" fmla="*/ 38245 h 2252971"/>
              <a:gd name="connsiteX4" fmla="*/ 79966 w 4269518"/>
              <a:gd name="connsiteY4" fmla="*/ 38245 h 2252971"/>
              <a:gd name="connsiteX5" fmla="*/ 100827 w 4269518"/>
              <a:gd name="connsiteY5" fmla="*/ 59106 h 2252971"/>
              <a:gd name="connsiteX6" fmla="*/ 100827 w 4269518"/>
              <a:gd name="connsiteY6" fmla="*/ 97351 h 2252971"/>
              <a:gd name="connsiteX7" fmla="*/ 309435 w 4269518"/>
              <a:gd name="connsiteY7" fmla="*/ 97351 h 2252971"/>
              <a:gd name="connsiteX8" fmla="*/ 309435 w 4269518"/>
              <a:gd name="connsiteY8" fmla="*/ 104304 h 2252971"/>
              <a:gd name="connsiteX9" fmla="*/ 382448 w 4269518"/>
              <a:gd name="connsiteY9" fmla="*/ 104304 h 2252971"/>
              <a:gd name="connsiteX10" fmla="*/ 382448 w 4269518"/>
              <a:gd name="connsiteY10" fmla="*/ 125165 h 2252971"/>
              <a:gd name="connsiteX11" fmla="*/ 420693 w 4269518"/>
              <a:gd name="connsiteY11" fmla="*/ 125165 h 2252971"/>
              <a:gd name="connsiteX12" fmla="*/ 420693 w 4269518"/>
              <a:gd name="connsiteY12" fmla="*/ 170364 h 2252971"/>
              <a:gd name="connsiteX13" fmla="*/ 469368 w 4269518"/>
              <a:gd name="connsiteY13" fmla="*/ 170364 h 2252971"/>
              <a:gd name="connsiteX14" fmla="*/ 469368 w 4269518"/>
              <a:gd name="connsiteY14" fmla="*/ 208609 h 2252971"/>
              <a:gd name="connsiteX15" fmla="*/ 490229 w 4269518"/>
              <a:gd name="connsiteY15" fmla="*/ 208609 h 2252971"/>
              <a:gd name="connsiteX16" fmla="*/ 490229 w 4269518"/>
              <a:gd name="connsiteY16" fmla="*/ 239900 h 2252971"/>
              <a:gd name="connsiteX17" fmla="*/ 514567 w 4269518"/>
              <a:gd name="connsiteY17" fmla="*/ 239900 h 2252971"/>
              <a:gd name="connsiteX18" fmla="*/ 514567 w 4269518"/>
              <a:gd name="connsiteY18" fmla="*/ 295529 h 2252971"/>
              <a:gd name="connsiteX19" fmla="*/ 531951 w 4269518"/>
              <a:gd name="connsiteY19" fmla="*/ 295529 h 2252971"/>
              <a:gd name="connsiteX20" fmla="*/ 531951 w 4269518"/>
              <a:gd name="connsiteY20" fmla="*/ 330297 h 2252971"/>
              <a:gd name="connsiteX21" fmla="*/ 531951 w 4269518"/>
              <a:gd name="connsiteY21" fmla="*/ 330297 h 2252971"/>
              <a:gd name="connsiteX22" fmla="*/ 531951 w 4269518"/>
              <a:gd name="connsiteY22" fmla="*/ 361588 h 2252971"/>
              <a:gd name="connsiteX23" fmla="*/ 573673 w 4269518"/>
              <a:gd name="connsiteY23" fmla="*/ 361588 h 2252971"/>
              <a:gd name="connsiteX24" fmla="*/ 573673 w 4269518"/>
              <a:gd name="connsiteY24" fmla="*/ 389403 h 2252971"/>
              <a:gd name="connsiteX25" fmla="*/ 594534 w 4269518"/>
              <a:gd name="connsiteY25" fmla="*/ 389403 h 2252971"/>
              <a:gd name="connsiteX26" fmla="*/ 594534 w 4269518"/>
              <a:gd name="connsiteY26" fmla="*/ 441555 h 2252971"/>
              <a:gd name="connsiteX27" fmla="*/ 615394 w 4269518"/>
              <a:gd name="connsiteY27" fmla="*/ 441555 h 2252971"/>
              <a:gd name="connsiteX28" fmla="*/ 615394 w 4269518"/>
              <a:gd name="connsiteY28" fmla="*/ 479799 h 2252971"/>
              <a:gd name="connsiteX29" fmla="*/ 664070 w 4269518"/>
              <a:gd name="connsiteY29" fmla="*/ 479799 h 2252971"/>
              <a:gd name="connsiteX30" fmla="*/ 664070 w 4269518"/>
              <a:gd name="connsiteY30" fmla="*/ 521521 h 2252971"/>
              <a:gd name="connsiteX31" fmla="*/ 664070 w 4269518"/>
              <a:gd name="connsiteY31" fmla="*/ 521521 h 2252971"/>
              <a:gd name="connsiteX32" fmla="*/ 684930 w 4269518"/>
              <a:gd name="connsiteY32" fmla="*/ 521521 h 2252971"/>
              <a:gd name="connsiteX33" fmla="*/ 684930 w 4269518"/>
              <a:gd name="connsiteY33" fmla="*/ 559766 h 2252971"/>
              <a:gd name="connsiteX34" fmla="*/ 719699 w 4269518"/>
              <a:gd name="connsiteY34" fmla="*/ 559766 h 2252971"/>
              <a:gd name="connsiteX35" fmla="*/ 719699 w 4269518"/>
              <a:gd name="connsiteY35" fmla="*/ 601488 h 2252971"/>
              <a:gd name="connsiteX36" fmla="*/ 737083 w 4269518"/>
              <a:gd name="connsiteY36" fmla="*/ 601488 h 2252971"/>
              <a:gd name="connsiteX37" fmla="*/ 737083 w 4269518"/>
              <a:gd name="connsiteY37" fmla="*/ 632779 h 2252971"/>
              <a:gd name="connsiteX38" fmla="*/ 764897 w 4269518"/>
              <a:gd name="connsiteY38" fmla="*/ 632779 h 2252971"/>
              <a:gd name="connsiteX39" fmla="*/ 764897 w 4269518"/>
              <a:gd name="connsiteY39" fmla="*/ 664070 h 2252971"/>
              <a:gd name="connsiteX40" fmla="*/ 792711 w 4269518"/>
              <a:gd name="connsiteY40" fmla="*/ 664070 h 2252971"/>
              <a:gd name="connsiteX41" fmla="*/ 792711 w 4269518"/>
              <a:gd name="connsiteY41" fmla="*/ 705792 h 2252971"/>
              <a:gd name="connsiteX42" fmla="*/ 827480 w 4269518"/>
              <a:gd name="connsiteY42" fmla="*/ 705792 h 2252971"/>
              <a:gd name="connsiteX43" fmla="*/ 827480 w 4269518"/>
              <a:gd name="connsiteY43" fmla="*/ 761421 h 2252971"/>
              <a:gd name="connsiteX44" fmla="*/ 848340 w 4269518"/>
              <a:gd name="connsiteY44" fmla="*/ 761421 h 2252971"/>
              <a:gd name="connsiteX45" fmla="*/ 848340 w 4269518"/>
              <a:gd name="connsiteY45" fmla="*/ 789235 h 2252971"/>
              <a:gd name="connsiteX46" fmla="*/ 862248 w 4269518"/>
              <a:gd name="connsiteY46" fmla="*/ 789235 h 2252971"/>
              <a:gd name="connsiteX47" fmla="*/ 862248 w 4269518"/>
              <a:gd name="connsiteY47" fmla="*/ 824003 h 2252971"/>
              <a:gd name="connsiteX48" fmla="*/ 900492 w 4269518"/>
              <a:gd name="connsiteY48" fmla="*/ 824003 h 2252971"/>
              <a:gd name="connsiteX49" fmla="*/ 900492 w 4269518"/>
              <a:gd name="connsiteY49" fmla="*/ 879632 h 2252971"/>
              <a:gd name="connsiteX50" fmla="*/ 942214 w 4269518"/>
              <a:gd name="connsiteY50" fmla="*/ 879632 h 2252971"/>
              <a:gd name="connsiteX51" fmla="*/ 942214 w 4269518"/>
              <a:gd name="connsiteY51" fmla="*/ 910923 h 2252971"/>
              <a:gd name="connsiteX52" fmla="*/ 973505 w 4269518"/>
              <a:gd name="connsiteY52" fmla="*/ 910923 h 2252971"/>
              <a:gd name="connsiteX53" fmla="*/ 973505 w 4269518"/>
              <a:gd name="connsiteY53" fmla="*/ 938738 h 2252971"/>
              <a:gd name="connsiteX54" fmla="*/ 973505 w 4269518"/>
              <a:gd name="connsiteY54" fmla="*/ 976983 h 2252971"/>
              <a:gd name="connsiteX55" fmla="*/ 994366 w 4269518"/>
              <a:gd name="connsiteY55" fmla="*/ 976983 h 2252971"/>
              <a:gd name="connsiteX56" fmla="*/ 994366 w 4269518"/>
              <a:gd name="connsiteY56" fmla="*/ 1063903 h 2252971"/>
              <a:gd name="connsiteX57" fmla="*/ 1067379 w 4269518"/>
              <a:gd name="connsiteY57" fmla="*/ 1063903 h 2252971"/>
              <a:gd name="connsiteX58" fmla="*/ 1067379 w 4269518"/>
              <a:gd name="connsiteY58" fmla="*/ 1095194 h 2252971"/>
              <a:gd name="connsiteX59" fmla="*/ 1112578 w 4269518"/>
              <a:gd name="connsiteY59" fmla="*/ 1095194 h 2252971"/>
              <a:gd name="connsiteX60" fmla="*/ 1112578 w 4269518"/>
              <a:gd name="connsiteY60" fmla="*/ 1140393 h 2252971"/>
              <a:gd name="connsiteX61" fmla="*/ 1161253 w 4269518"/>
              <a:gd name="connsiteY61" fmla="*/ 1140393 h 2252971"/>
              <a:gd name="connsiteX62" fmla="*/ 1161253 w 4269518"/>
              <a:gd name="connsiteY62" fmla="*/ 1150823 h 2252971"/>
              <a:gd name="connsiteX63" fmla="*/ 1196021 w 4269518"/>
              <a:gd name="connsiteY63" fmla="*/ 1150823 h 2252971"/>
              <a:gd name="connsiteX64" fmla="*/ 1196021 w 4269518"/>
              <a:gd name="connsiteY64" fmla="*/ 1192545 h 2252971"/>
              <a:gd name="connsiteX65" fmla="*/ 1227312 w 4269518"/>
              <a:gd name="connsiteY65" fmla="*/ 1192545 h 2252971"/>
              <a:gd name="connsiteX66" fmla="*/ 1227312 w 4269518"/>
              <a:gd name="connsiteY66" fmla="*/ 1220359 h 2252971"/>
              <a:gd name="connsiteX67" fmla="*/ 1265557 w 4269518"/>
              <a:gd name="connsiteY67" fmla="*/ 1220359 h 2252971"/>
              <a:gd name="connsiteX68" fmla="*/ 1265557 w 4269518"/>
              <a:gd name="connsiteY68" fmla="*/ 1220359 h 2252971"/>
              <a:gd name="connsiteX69" fmla="*/ 1269431 w 4269518"/>
              <a:gd name="connsiteY69" fmla="*/ 1260207 h 2252971"/>
              <a:gd name="connsiteX70" fmla="*/ 1307279 w 4269518"/>
              <a:gd name="connsiteY70" fmla="*/ 1262081 h 2252971"/>
              <a:gd name="connsiteX71" fmla="*/ 1411583 w 4269518"/>
              <a:gd name="connsiteY71" fmla="*/ 1262081 h 2252971"/>
              <a:gd name="connsiteX72" fmla="*/ 1411583 w 4269518"/>
              <a:gd name="connsiteY72" fmla="*/ 1296849 h 2252971"/>
              <a:gd name="connsiteX73" fmla="*/ 1411583 w 4269518"/>
              <a:gd name="connsiteY73" fmla="*/ 1296849 h 2252971"/>
              <a:gd name="connsiteX74" fmla="*/ 1411583 w 4269518"/>
              <a:gd name="connsiteY74" fmla="*/ 1335094 h 2252971"/>
              <a:gd name="connsiteX75" fmla="*/ 1470689 w 4269518"/>
              <a:gd name="connsiteY75" fmla="*/ 1335094 h 2252971"/>
              <a:gd name="connsiteX76" fmla="*/ 1470689 w 4269518"/>
              <a:gd name="connsiteY76" fmla="*/ 1355955 h 2252971"/>
              <a:gd name="connsiteX77" fmla="*/ 1498503 w 4269518"/>
              <a:gd name="connsiteY77" fmla="*/ 1355955 h 2252971"/>
              <a:gd name="connsiteX78" fmla="*/ 1498503 w 4269518"/>
              <a:gd name="connsiteY78" fmla="*/ 1376815 h 2252971"/>
              <a:gd name="connsiteX79" fmla="*/ 1522841 w 4269518"/>
              <a:gd name="connsiteY79" fmla="*/ 1376815 h 2252971"/>
              <a:gd name="connsiteX80" fmla="*/ 1522841 w 4269518"/>
              <a:gd name="connsiteY80" fmla="*/ 1404630 h 2252971"/>
              <a:gd name="connsiteX81" fmla="*/ 1540225 w 4269518"/>
              <a:gd name="connsiteY81" fmla="*/ 1404630 h 2252971"/>
              <a:gd name="connsiteX82" fmla="*/ 1540225 w 4269518"/>
              <a:gd name="connsiteY82" fmla="*/ 1435921 h 2252971"/>
              <a:gd name="connsiteX83" fmla="*/ 1672343 w 4269518"/>
              <a:gd name="connsiteY83" fmla="*/ 1435921 h 2252971"/>
              <a:gd name="connsiteX84" fmla="*/ 1672343 w 4269518"/>
              <a:gd name="connsiteY84" fmla="*/ 1456782 h 2252971"/>
              <a:gd name="connsiteX85" fmla="*/ 1693204 w 4269518"/>
              <a:gd name="connsiteY85" fmla="*/ 1456782 h 2252971"/>
              <a:gd name="connsiteX86" fmla="*/ 1693204 w 4269518"/>
              <a:gd name="connsiteY86" fmla="*/ 1474166 h 2252971"/>
              <a:gd name="connsiteX87" fmla="*/ 1724495 w 4269518"/>
              <a:gd name="connsiteY87" fmla="*/ 1474166 h 2252971"/>
              <a:gd name="connsiteX88" fmla="*/ 1724495 w 4269518"/>
              <a:gd name="connsiteY88" fmla="*/ 1526318 h 2252971"/>
              <a:gd name="connsiteX89" fmla="*/ 1724495 w 4269518"/>
              <a:gd name="connsiteY89" fmla="*/ 1526318 h 2252971"/>
              <a:gd name="connsiteX90" fmla="*/ 1755787 w 4269518"/>
              <a:gd name="connsiteY90" fmla="*/ 1526318 h 2252971"/>
              <a:gd name="connsiteX91" fmla="*/ 1755787 w 4269518"/>
              <a:gd name="connsiteY91" fmla="*/ 1564563 h 2252971"/>
              <a:gd name="connsiteX92" fmla="*/ 1790555 w 4269518"/>
              <a:gd name="connsiteY92" fmla="*/ 1564563 h 2252971"/>
              <a:gd name="connsiteX93" fmla="*/ 1790555 w 4269518"/>
              <a:gd name="connsiteY93" fmla="*/ 1574993 h 2252971"/>
              <a:gd name="connsiteX94" fmla="*/ 1873998 w 4269518"/>
              <a:gd name="connsiteY94" fmla="*/ 1574993 h 2252971"/>
              <a:gd name="connsiteX95" fmla="*/ 1873998 w 4269518"/>
              <a:gd name="connsiteY95" fmla="*/ 1620192 h 2252971"/>
              <a:gd name="connsiteX96" fmla="*/ 1912243 w 4269518"/>
              <a:gd name="connsiteY96" fmla="*/ 1620192 h 2252971"/>
              <a:gd name="connsiteX97" fmla="*/ 1912243 w 4269518"/>
              <a:gd name="connsiteY97" fmla="*/ 1634099 h 2252971"/>
              <a:gd name="connsiteX98" fmla="*/ 1953965 w 4269518"/>
              <a:gd name="connsiteY98" fmla="*/ 1634099 h 2252971"/>
              <a:gd name="connsiteX99" fmla="*/ 1953965 w 4269518"/>
              <a:gd name="connsiteY99" fmla="*/ 1648006 h 2252971"/>
              <a:gd name="connsiteX100" fmla="*/ 2054792 w 4269518"/>
              <a:gd name="connsiteY100" fmla="*/ 1648006 h 2252971"/>
              <a:gd name="connsiteX101" fmla="*/ 2054792 w 4269518"/>
              <a:gd name="connsiteY101" fmla="*/ 1693205 h 2252971"/>
              <a:gd name="connsiteX102" fmla="*/ 2099991 w 4269518"/>
              <a:gd name="connsiteY102" fmla="*/ 1693205 h 2252971"/>
              <a:gd name="connsiteX103" fmla="*/ 2099991 w 4269518"/>
              <a:gd name="connsiteY103" fmla="*/ 1693205 h 2252971"/>
              <a:gd name="connsiteX104" fmla="*/ 2104008 w 4269518"/>
              <a:gd name="connsiteY104" fmla="*/ 1720082 h 2252971"/>
              <a:gd name="connsiteX105" fmla="*/ 2151602 w 4269518"/>
              <a:gd name="connsiteY105" fmla="*/ 1719416 h 2252971"/>
              <a:gd name="connsiteX106" fmla="*/ 2155619 w 4269518"/>
              <a:gd name="connsiteY106" fmla="*/ 1741880 h 2252971"/>
              <a:gd name="connsiteX107" fmla="*/ 2242540 w 4269518"/>
              <a:gd name="connsiteY107" fmla="*/ 1741880 h 2252971"/>
              <a:gd name="connsiteX108" fmla="*/ 2242540 w 4269518"/>
              <a:gd name="connsiteY108" fmla="*/ 1762741 h 2252971"/>
              <a:gd name="connsiteX109" fmla="*/ 2353797 w 4269518"/>
              <a:gd name="connsiteY109" fmla="*/ 1762741 h 2252971"/>
              <a:gd name="connsiteX110" fmla="*/ 2353797 w 4269518"/>
              <a:gd name="connsiteY110" fmla="*/ 1797509 h 2252971"/>
              <a:gd name="connsiteX111" fmla="*/ 2385089 w 4269518"/>
              <a:gd name="connsiteY111" fmla="*/ 1797509 h 2252971"/>
              <a:gd name="connsiteX112" fmla="*/ 2385089 w 4269518"/>
              <a:gd name="connsiteY112" fmla="*/ 1797509 h 2252971"/>
              <a:gd name="connsiteX113" fmla="*/ 2388025 w 4269518"/>
              <a:gd name="connsiteY113" fmla="*/ 1814893 h 2252971"/>
              <a:gd name="connsiteX114" fmla="*/ 2572836 w 4269518"/>
              <a:gd name="connsiteY114" fmla="*/ 1814893 h 2252971"/>
              <a:gd name="connsiteX115" fmla="*/ 2572836 w 4269518"/>
              <a:gd name="connsiteY115" fmla="*/ 1846184 h 2252971"/>
              <a:gd name="connsiteX116" fmla="*/ 2600651 w 4269518"/>
              <a:gd name="connsiteY116" fmla="*/ 1846184 h 2252971"/>
              <a:gd name="connsiteX117" fmla="*/ 2600651 w 4269518"/>
              <a:gd name="connsiteY117" fmla="*/ 1884429 h 2252971"/>
              <a:gd name="connsiteX118" fmla="*/ 2628465 w 4269518"/>
              <a:gd name="connsiteY118" fmla="*/ 1884429 h 2252971"/>
              <a:gd name="connsiteX119" fmla="*/ 2628465 w 4269518"/>
              <a:gd name="connsiteY119" fmla="*/ 1901813 h 2252971"/>
              <a:gd name="connsiteX120" fmla="*/ 2684094 w 4269518"/>
              <a:gd name="connsiteY120" fmla="*/ 1901813 h 2252971"/>
              <a:gd name="connsiteX121" fmla="*/ 2684094 w 4269518"/>
              <a:gd name="connsiteY121" fmla="*/ 1957442 h 2252971"/>
              <a:gd name="connsiteX122" fmla="*/ 2729292 w 4269518"/>
              <a:gd name="connsiteY122" fmla="*/ 1957442 h 2252971"/>
              <a:gd name="connsiteX123" fmla="*/ 2729292 w 4269518"/>
              <a:gd name="connsiteY123" fmla="*/ 1985256 h 2252971"/>
              <a:gd name="connsiteX124" fmla="*/ 2896179 w 4269518"/>
              <a:gd name="connsiteY124" fmla="*/ 1985256 h 2252971"/>
              <a:gd name="connsiteX125" fmla="*/ 2896179 w 4269518"/>
              <a:gd name="connsiteY125" fmla="*/ 2020025 h 2252971"/>
              <a:gd name="connsiteX126" fmla="*/ 3195184 w 4269518"/>
              <a:gd name="connsiteY126" fmla="*/ 2020025 h 2252971"/>
              <a:gd name="connsiteX127" fmla="*/ 3195184 w 4269518"/>
              <a:gd name="connsiteY127" fmla="*/ 2020025 h 2252971"/>
              <a:gd name="connsiteX128" fmla="*/ 3212568 w 4269518"/>
              <a:gd name="connsiteY128" fmla="*/ 2037409 h 2252971"/>
              <a:gd name="connsiteX129" fmla="*/ 3344687 w 4269518"/>
              <a:gd name="connsiteY129" fmla="*/ 2037409 h 2252971"/>
              <a:gd name="connsiteX130" fmla="*/ 3344687 w 4269518"/>
              <a:gd name="connsiteY130" fmla="*/ 2103468 h 2252971"/>
              <a:gd name="connsiteX131" fmla="*/ 3396839 w 4269518"/>
              <a:gd name="connsiteY131" fmla="*/ 2103468 h 2252971"/>
              <a:gd name="connsiteX132" fmla="*/ 3396839 w 4269518"/>
              <a:gd name="connsiteY132" fmla="*/ 2103468 h 2252971"/>
              <a:gd name="connsiteX133" fmla="*/ 3407270 w 4269518"/>
              <a:gd name="connsiteY133" fmla="*/ 2113899 h 2252971"/>
              <a:gd name="connsiteX134" fmla="*/ 3834917 w 4269518"/>
              <a:gd name="connsiteY134" fmla="*/ 2113899 h 2252971"/>
              <a:gd name="connsiteX135" fmla="*/ 3834917 w 4269518"/>
              <a:gd name="connsiteY135" fmla="*/ 2162574 h 2252971"/>
              <a:gd name="connsiteX136" fmla="*/ 3911407 w 4269518"/>
              <a:gd name="connsiteY136" fmla="*/ 2162574 h 2252971"/>
              <a:gd name="connsiteX137" fmla="*/ 3911407 w 4269518"/>
              <a:gd name="connsiteY137" fmla="*/ 2162574 h 2252971"/>
              <a:gd name="connsiteX138" fmla="*/ 3911802 w 4269518"/>
              <a:gd name="connsiteY138" fmla="*/ 2179959 h 2252971"/>
              <a:gd name="connsiteX139" fmla="*/ 4019188 w 4269518"/>
              <a:gd name="connsiteY139" fmla="*/ 2179959 h 2252971"/>
              <a:gd name="connsiteX140" fmla="*/ 4019188 w 4269518"/>
              <a:gd name="connsiteY140" fmla="*/ 2252971 h 2252971"/>
              <a:gd name="connsiteX141" fmla="*/ 4269518 w 4269518"/>
              <a:gd name="connsiteY141" fmla="*/ 2252971 h 225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269518" h="2252971">
                <a:moveTo>
                  <a:pt x="0" y="0"/>
                </a:moveTo>
                <a:lnTo>
                  <a:pt x="79966" y="0"/>
                </a:lnTo>
                <a:lnTo>
                  <a:pt x="79966" y="38245"/>
                </a:lnTo>
                <a:lnTo>
                  <a:pt x="79966" y="38245"/>
                </a:lnTo>
                <a:lnTo>
                  <a:pt x="79966" y="38245"/>
                </a:lnTo>
                <a:lnTo>
                  <a:pt x="100827" y="59106"/>
                </a:lnTo>
                <a:lnTo>
                  <a:pt x="100827" y="97351"/>
                </a:lnTo>
                <a:lnTo>
                  <a:pt x="309435" y="97351"/>
                </a:lnTo>
                <a:lnTo>
                  <a:pt x="309435" y="104304"/>
                </a:lnTo>
                <a:lnTo>
                  <a:pt x="382448" y="104304"/>
                </a:lnTo>
                <a:lnTo>
                  <a:pt x="382448" y="125165"/>
                </a:lnTo>
                <a:lnTo>
                  <a:pt x="420693" y="125165"/>
                </a:lnTo>
                <a:lnTo>
                  <a:pt x="420693" y="170364"/>
                </a:lnTo>
                <a:lnTo>
                  <a:pt x="469368" y="170364"/>
                </a:lnTo>
                <a:lnTo>
                  <a:pt x="469368" y="208609"/>
                </a:lnTo>
                <a:lnTo>
                  <a:pt x="490229" y="208609"/>
                </a:lnTo>
                <a:lnTo>
                  <a:pt x="490229" y="239900"/>
                </a:lnTo>
                <a:lnTo>
                  <a:pt x="514567" y="239900"/>
                </a:lnTo>
                <a:lnTo>
                  <a:pt x="514567" y="295529"/>
                </a:lnTo>
                <a:lnTo>
                  <a:pt x="531951" y="295529"/>
                </a:lnTo>
                <a:lnTo>
                  <a:pt x="531951" y="330297"/>
                </a:lnTo>
                <a:lnTo>
                  <a:pt x="531951" y="330297"/>
                </a:lnTo>
                <a:lnTo>
                  <a:pt x="531951" y="361588"/>
                </a:lnTo>
                <a:lnTo>
                  <a:pt x="573673" y="361588"/>
                </a:lnTo>
                <a:lnTo>
                  <a:pt x="573673" y="389403"/>
                </a:lnTo>
                <a:lnTo>
                  <a:pt x="594534" y="389403"/>
                </a:lnTo>
                <a:lnTo>
                  <a:pt x="594534" y="441555"/>
                </a:lnTo>
                <a:lnTo>
                  <a:pt x="615394" y="441555"/>
                </a:lnTo>
                <a:lnTo>
                  <a:pt x="615394" y="479799"/>
                </a:lnTo>
                <a:lnTo>
                  <a:pt x="664070" y="479799"/>
                </a:lnTo>
                <a:lnTo>
                  <a:pt x="664070" y="521521"/>
                </a:lnTo>
                <a:lnTo>
                  <a:pt x="664070" y="521521"/>
                </a:lnTo>
                <a:lnTo>
                  <a:pt x="684930" y="521521"/>
                </a:lnTo>
                <a:lnTo>
                  <a:pt x="684930" y="559766"/>
                </a:lnTo>
                <a:lnTo>
                  <a:pt x="719699" y="559766"/>
                </a:lnTo>
                <a:lnTo>
                  <a:pt x="719699" y="601488"/>
                </a:lnTo>
                <a:lnTo>
                  <a:pt x="737083" y="601488"/>
                </a:lnTo>
                <a:lnTo>
                  <a:pt x="737083" y="632779"/>
                </a:lnTo>
                <a:lnTo>
                  <a:pt x="764897" y="632779"/>
                </a:lnTo>
                <a:lnTo>
                  <a:pt x="764897" y="664070"/>
                </a:lnTo>
                <a:lnTo>
                  <a:pt x="792711" y="664070"/>
                </a:lnTo>
                <a:lnTo>
                  <a:pt x="792711" y="705792"/>
                </a:lnTo>
                <a:lnTo>
                  <a:pt x="827480" y="705792"/>
                </a:lnTo>
                <a:lnTo>
                  <a:pt x="827480" y="761421"/>
                </a:lnTo>
                <a:lnTo>
                  <a:pt x="848340" y="761421"/>
                </a:lnTo>
                <a:lnTo>
                  <a:pt x="848340" y="789235"/>
                </a:lnTo>
                <a:lnTo>
                  <a:pt x="862248" y="789235"/>
                </a:lnTo>
                <a:lnTo>
                  <a:pt x="862248" y="824003"/>
                </a:lnTo>
                <a:lnTo>
                  <a:pt x="900492" y="824003"/>
                </a:lnTo>
                <a:lnTo>
                  <a:pt x="900492" y="879632"/>
                </a:lnTo>
                <a:lnTo>
                  <a:pt x="942214" y="879632"/>
                </a:lnTo>
                <a:lnTo>
                  <a:pt x="942214" y="910923"/>
                </a:lnTo>
                <a:lnTo>
                  <a:pt x="973505" y="910923"/>
                </a:lnTo>
                <a:lnTo>
                  <a:pt x="973505" y="938738"/>
                </a:lnTo>
                <a:lnTo>
                  <a:pt x="973505" y="976983"/>
                </a:lnTo>
                <a:lnTo>
                  <a:pt x="994366" y="976983"/>
                </a:lnTo>
                <a:lnTo>
                  <a:pt x="994366" y="1063903"/>
                </a:lnTo>
                <a:lnTo>
                  <a:pt x="1067379" y="1063903"/>
                </a:lnTo>
                <a:lnTo>
                  <a:pt x="1067379" y="1095194"/>
                </a:lnTo>
                <a:lnTo>
                  <a:pt x="1112578" y="1095194"/>
                </a:lnTo>
                <a:lnTo>
                  <a:pt x="1112578" y="1140393"/>
                </a:lnTo>
                <a:lnTo>
                  <a:pt x="1161253" y="1140393"/>
                </a:lnTo>
                <a:lnTo>
                  <a:pt x="1161253" y="1150823"/>
                </a:lnTo>
                <a:lnTo>
                  <a:pt x="1196021" y="1150823"/>
                </a:lnTo>
                <a:lnTo>
                  <a:pt x="1196021" y="1192545"/>
                </a:lnTo>
                <a:lnTo>
                  <a:pt x="1227312" y="1192545"/>
                </a:lnTo>
                <a:lnTo>
                  <a:pt x="1227312" y="1220359"/>
                </a:lnTo>
                <a:lnTo>
                  <a:pt x="1265557" y="1220359"/>
                </a:lnTo>
                <a:lnTo>
                  <a:pt x="1265557" y="1220359"/>
                </a:lnTo>
                <a:lnTo>
                  <a:pt x="1269431" y="1260207"/>
                </a:lnTo>
                <a:lnTo>
                  <a:pt x="1307279" y="1262081"/>
                </a:lnTo>
                <a:lnTo>
                  <a:pt x="1411583" y="1262081"/>
                </a:lnTo>
                <a:lnTo>
                  <a:pt x="1411583" y="1296849"/>
                </a:lnTo>
                <a:lnTo>
                  <a:pt x="1411583" y="1296849"/>
                </a:lnTo>
                <a:lnTo>
                  <a:pt x="1411583" y="1335094"/>
                </a:lnTo>
                <a:lnTo>
                  <a:pt x="1470689" y="1335094"/>
                </a:lnTo>
                <a:lnTo>
                  <a:pt x="1470689" y="1355955"/>
                </a:lnTo>
                <a:lnTo>
                  <a:pt x="1498503" y="1355955"/>
                </a:lnTo>
                <a:lnTo>
                  <a:pt x="1498503" y="1376815"/>
                </a:lnTo>
                <a:lnTo>
                  <a:pt x="1522841" y="1376815"/>
                </a:lnTo>
                <a:lnTo>
                  <a:pt x="1522841" y="1404630"/>
                </a:lnTo>
                <a:lnTo>
                  <a:pt x="1540225" y="1404630"/>
                </a:lnTo>
                <a:lnTo>
                  <a:pt x="1540225" y="1435921"/>
                </a:lnTo>
                <a:lnTo>
                  <a:pt x="1672343" y="1435921"/>
                </a:lnTo>
                <a:lnTo>
                  <a:pt x="1672343" y="1456782"/>
                </a:lnTo>
                <a:lnTo>
                  <a:pt x="1693204" y="1456782"/>
                </a:lnTo>
                <a:lnTo>
                  <a:pt x="1693204" y="1474166"/>
                </a:lnTo>
                <a:lnTo>
                  <a:pt x="1724495" y="1474166"/>
                </a:lnTo>
                <a:lnTo>
                  <a:pt x="1724495" y="1526318"/>
                </a:lnTo>
                <a:lnTo>
                  <a:pt x="1724495" y="1526318"/>
                </a:lnTo>
                <a:lnTo>
                  <a:pt x="1755787" y="1526318"/>
                </a:lnTo>
                <a:lnTo>
                  <a:pt x="1755787" y="1564563"/>
                </a:lnTo>
                <a:lnTo>
                  <a:pt x="1790555" y="1564563"/>
                </a:lnTo>
                <a:lnTo>
                  <a:pt x="1790555" y="1574993"/>
                </a:lnTo>
                <a:lnTo>
                  <a:pt x="1873998" y="1574993"/>
                </a:lnTo>
                <a:lnTo>
                  <a:pt x="1873998" y="1620192"/>
                </a:lnTo>
                <a:lnTo>
                  <a:pt x="1912243" y="1620192"/>
                </a:lnTo>
                <a:lnTo>
                  <a:pt x="1912243" y="1634099"/>
                </a:lnTo>
                <a:lnTo>
                  <a:pt x="1953965" y="1634099"/>
                </a:lnTo>
                <a:lnTo>
                  <a:pt x="1953965" y="1648006"/>
                </a:lnTo>
                <a:lnTo>
                  <a:pt x="2054792" y="1648006"/>
                </a:lnTo>
                <a:lnTo>
                  <a:pt x="2054792" y="1693205"/>
                </a:lnTo>
                <a:lnTo>
                  <a:pt x="2099991" y="1693205"/>
                </a:lnTo>
                <a:lnTo>
                  <a:pt x="2099991" y="1693205"/>
                </a:lnTo>
                <a:lnTo>
                  <a:pt x="2104008" y="1720082"/>
                </a:lnTo>
                <a:lnTo>
                  <a:pt x="2151602" y="1719416"/>
                </a:lnTo>
                <a:lnTo>
                  <a:pt x="2155619" y="1741880"/>
                </a:lnTo>
                <a:lnTo>
                  <a:pt x="2242540" y="1741880"/>
                </a:lnTo>
                <a:lnTo>
                  <a:pt x="2242540" y="1762741"/>
                </a:lnTo>
                <a:lnTo>
                  <a:pt x="2353797" y="1762741"/>
                </a:lnTo>
                <a:lnTo>
                  <a:pt x="2353797" y="1797509"/>
                </a:lnTo>
                <a:lnTo>
                  <a:pt x="2385089" y="1797509"/>
                </a:lnTo>
                <a:lnTo>
                  <a:pt x="2385089" y="1797509"/>
                </a:lnTo>
                <a:lnTo>
                  <a:pt x="2388025" y="1814893"/>
                </a:lnTo>
                <a:lnTo>
                  <a:pt x="2572836" y="1814893"/>
                </a:lnTo>
                <a:lnTo>
                  <a:pt x="2572836" y="1846184"/>
                </a:lnTo>
                <a:lnTo>
                  <a:pt x="2600651" y="1846184"/>
                </a:lnTo>
                <a:lnTo>
                  <a:pt x="2600651" y="1884429"/>
                </a:lnTo>
                <a:lnTo>
                  <a:pt x="2628465" y="1884429"/>
                </a:lnTo>
                <a:lnTo>
                  <a:pt x="2628465" y="1901813"/>
                </a:lnTo>
                <a:lnTo>
                  <a:pt x="2684094" y="1901813"/>
                </a:lnTo>
                <a:lnTo>
                  <a:pt x="2684094" y="1957442"/>
                </a:lnTo>
                <a:lnTo>
                  <a:pt x="2729292" y="1957442"/>
                </a:lnTo>
                <a:lnTo>
                  <a:pt x="2729292" y="1985256"/>
                </a:lnTo>
                <a:lnTo>
                  <a:pt x="2896179" y="1985256"/>
                </a:lnTo>
                <a:lnTo>
                  <a:pt x="2896179" y="2020025"/>
                </a:lnTo>
                <a:lnTo>
                  <a:pt x="3195184" y="2020025"/>
                </a:lnTo>
                <a:lnTo>
                  <a:pt x="3195184" y="2020025"/>
                </a:lnTo>
                <a:lnTo>
                  <a:pt x="3212568" y="2037409"/>
                </a:lnTo>
                <a:lnTo>
                  <a:pt x="3344687" y="2037409"/>
                </a:lnTo>
                <a:lnTo>
                  <a:pt x="3344687" y="2103468"/>
                </a:lnTo>
                <a:lnTo>
                  <a:pt x="3396839" y="2103468"/>
                </a:lnTo>
                <a:lnTo>
                  <a:pt x="3396839" y="2103468"/>
                </a:lnTo>
                <a:lnTo>
                  <a:pt x="3407270" y="2113899"/>
                </a:lnTo>
                <a:lnTo>
                  <a:pt x="3834917" y="2113899"/>
                </a:lnTo>
                <a:lnTo>
                  <a:pt x="3834917" y="2162574"/>
                </a:lnTo>
                <a:lnTo>
                  <a:pt x="3911407" y="2162574"/>
                </a:lnTo>
                <a:lnTo>
                  <a:pt x="3911407" y="2162574"/>
                </a:lnTo>
                <a:cubicBezTo>
                  <a:pt x="3911539" y="2168369"/>
                  <a:pt x="3911670" y="2174164"/>
                  <a:pt x="3911802" y="2179959"/>
                </a:cubicBezTo>
                <a:lnTo>
                  <a:pt x="4019188" y="2179959"/>
                </a:lnTo>
                <a:lnTo>
                  <a:pt x="4019188" y="2252971"/>
                </a:lnTo>
                <a:lnTo>
                  <a:pt x="4269518" y="2252971"/>
                </a:lnTo>
              </a:path>
            </a:pathLst>
          </a:custGeom>
          <a:noFill/>
          <a:ln w="28575">
            <a:solidFill>
              <a:schemeClr val="accent1"/>
            </a:solidFill>
            <a:miter lim="800000"/>
            <a:headEnd/>
            <a:tailEnd/>
          </a:ln>
        </p:spPr>
        <p:txBody>
          <a:bodyPr rtlCol="0" anchor="ctr"/>
          <a:lstStyle/>
          <a:p>
            <a:pPr algn="ctr"/>
            <a:endParaRPr lang="en-US" dirty="0"/>
          </a:p>
        </p:txBody>
      </p:sp>
      <p:sp>
        <p:nvSpPr>
          <p:cNvPr id="71" name="Freeform: Shape 70">
            <a:extLst>
              <a:ext uri="{FF2B5EF4-FFF2-40B4-BE49-F238E27FC236}">
                <a16:creationId xmlns:a16="http://schemas.microsoft.com/office/drawing/2014/main" id="{33761377-60D5-04EF-D3FE-08933735C421}"/>
              </a:ext>
            </a:extLst>
          </p:cNvPr>
          <p:cNvSpPr/>
          <p:nvPr/>
        </p:nvSpPr>
        <p:spPr bwMode="auto">
          <a:xfrm>
            <a:off x="5944789" y="2041514"/>
            <a:ext cx="5279692" cy="2831797"/>
          </a:xfrm>
          <a:custGeom>
            <a:avLst/>
            <a:gdLst>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7154 w 4268313"/>
              <a:gd name="connsiteY17" fmla="*/ 210245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10713 w 4268313"/>
              <a:gd name="connsiteY34" fmla="*/ 664108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48006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4440 w 4268313"/>
              <a:gd name="connsiteY17" fmla="*/ 226525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10713 w 4268313"/>
              <a:gd name="connsiteY34" fmla="*/ 664108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48006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9867 w 4268313"/>
              <a:gd name="connsiteY17" fmla="*/ 229238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10713 w 4268313"/>
              <a:gd name="connsiteY34" fmla="*/ 664108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48006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9867 w 4268313"/>
              <a:gd name="connsiteY17" fmla="*/ 229238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40560 w 4268313"/>
              <a:gd name="connsiteY34" fmla="*/ 661394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48006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9867 w 4268313"/>
              <a:gd name="connsiteY17" fmla="*/ 229238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32420 w 4268313"/>
              <a:gd name="connsiteY34" fmla="*/ 664107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48006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9867 w 4268313"/>
              <a:gd name="connsiteY17" fmla="*/ 229238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32420 w 4268313"/>
              <a:gd name="connsiteY34" fmla="*/ 664107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64286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9867 w 4268313"/>
              <a:gd name="connsiteY17" fmla="*/ 229238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32420 w 4268313"/>
              <a:gd name="connsiteY34" fmla="*/ 664107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4447 w 4268313"/>
              <a:gd name="connsiteY63" fmla="*/ 1175139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 name="connsiteX0" fmla="*/ 0 w 4268313"/>
              <a:gd name="connsiteY0" fmla="*/ 0 h 2289337"/>
              <a:gd name="connsiteX1" fmla="*/ 133489 w 4268313"/>
              <a:gd name="connsiteY1" fmla="*/ 0 h 2289337"/>
              <a:gd name="connsiteX2" fmla="*/ 133489 w 4268313"/>
              <a:gd name="connsiteY2" fmla="*/ 43384 h 2289337"/>
              <a:gd name="connsiteX3" fmla="*/ 153513 w 4268313"/>
              <a:gd name="connsiteY3" fmla="*/ 43384 h 2289337"/>
              <a:gd name="connsiteX4" fmla="*/ 153513 w 4268313"/>
              <a:gd name="connsiteY4" fmla="*/ 70082 h 2289337"/>
              <a:gd name="connsiteX5" fmla="*/ 153513 w 4268313"/>
              <a:gd name="connsiteY5" fmla="*/ 70082 h 2289337"/>
              <a:gd name="connsiteX6" fmla="*/ 153513 w 4268313"/>
              <a:gd name="connsiteY6" fmla="*/ 70082 h 2289337"/>
              <a:gd name="connsiteX7" fmla="*/ 180211 w 4268313"/>
              <a:gd name="connsiteY7" fmla="*/ 96780 h 2289337"/>
              <a:gd name="connsiteX8" fmla="*/ 250292 w 4268313"/>
              <a:gd name="connsiteY8" fmla="*/ 96780 h 2289337"/>
              <a:gd name="connsiteX9" fmla="*/ 250292 w 4268313"/>
              <a:gd name="connsiteY9" fmla="*/ 136826 h 2289337"/>
              <a:gd name="connsiteX10" fmla="*/ 266979 w 4268313"/>
              <a:gd name="connsiteY10" fmla="*/ 136826 h 2289337"/>
              <a:gd name="connsiteX11" fmla="*/ 266979 w 4268313"/>
              <a:gd name="connsiteY11" fmla="*/ 163524 h 2289337"/>
              <a:gd name="connsiteX12" fmla="*/ 300351 w 4268313"/>
              <a:gd name="connsiteY12" fmla="*/ 163524 h 2289337"/>
              <a:gd name="connsiteX13" fmla="*/ 300351 w 4268313"/>
              <a:gd name="connsiteY13" fmla="*/ 180210 h 2289337"/>
              <a:gd name="connsiteX14" fmla="*/ 390456 w 4268313"/>
              <a:gd name="connsiteY14" fmla="*/ 180210 h 2289337"/>
              <a:gd name="connsiteX15" fmla="*/ 390456 w 4268313"/>
              <a:gd name="connsiteY15" fmla="*/ 210245 h 2289337"/>
              <a:gd name="connsiteX16" fmla="*/ 417154 w 4268313"/>
              <a:gd name="connsiteY16" fmla="*/ 210245 h 2289337"/>
              <a:gd name="connsiteX17" fmla="*/ 419867 w 4268313"/>
              <a:gd name="connsiteY17" fmla="*/ 229238 h 2289337"/>
              <a:gd name="connsiteX18" fmla="*/ 440514 w 4268313"/>
              <a:gd name="connsiteY18" fmla="*/ 233605 h 2289337"/>
              <a:gd name="connsiteX19" fmla="*/ 440514 w 4268313"/>
              <a:gd name="connsiteY19" fmla="*/ 253629 h 2289337"/>
              <a:gd name="connsiteX20" fmla="*/ 460538 w 4268313"/>
              <a:gd name="connsiteY20" fmla="*/ 253629 h 2289337"/>
              <a:gd name="connsiteX21" fmla="*/ 460538 w 4268313"/>
              <a:gd name="connsiteY21" fmla="*/ 287002 h 2289337"/>
              <a:gd name="connsiteX22" fmla="*/ 490573 w 4268313"/>
              <a:gd name="connsiteY22" fmla="*/ 287002 h 2289337"/>
              <a:gd name="connsiteX23" fmla="*/ 490573 w 4268313"/>
              <a:gd name="connsiteY23" fmla="*/ 373770 h 2289337"/>
              <a:gd name="connsiteX24" fmla="*/ 513933 w 4268313"/>
              <a:gd name="connsiteY24" fmla="*/ 373770 h 2289337"/>
              <a:gd name="connsiteX25" fmla="*/ 513933 w 4268313"/>
              <a:gd name="connsiteY25" fmla="*/ 387118 h 2289337"/>
              <a:gd name="connsiteX26" fmla="*/ 540631 w 4268313"/>
              <a:gd name="connsiteY26" fmla="*/ 387118 h 2289337"/>
              <a:gd name="connsiteX27" fmla="*/ 540631 w 4268313"/>
              <a:gd name="connsiteY27" fmla="*/ 507259 h 2289337"/>
              <a:gd name="connsiteX28" fmla="*/ 570666 w 4268313"/>
              <a:gd name="connsiteY28" fmla="*/ 507259 h 2289337"/>
              <a:gd name="connsiteX29" fmla="*/ 570666 w 4268313"/>
              <a:gd name="connsiteY29" fmla="*/ 547305 h 2289337"/>
              <a:gd name="connsiteX30" fmla="*/ 587352 w 4268313"/>
              <a:gd name="connsiteY30" fmla="*/ 547305 h 2289337"/>
              <a:gd name="connsiteX31" fmla="*/ 587352 w 4268313"/>
              <a:gd name="connsiteY31" fmla="*/ 584015 h 2289337"/>
              <a:gd name="connsiteX32" fmla="*/ 610713 w 4268313"/>
              <a:gd name="connsiteY32" fmla="*/ 584015 h 2289337"/>
              <a:gd name="connsiteX33" fmla="*/ 610713 w 4268313"/>
              <a:gd name="connsiteY33" fmla="*/ 664108 h 2289337"/>
              <a:gd name="connsiteX34" fmla="*/ 632420 w 4268313"/>
              <a:gd name="connsiteY34" fmla="*/ 664107 h 2289337"/>
              <a:gd name="connsiteX35" fmla="*/ 630737 w 4268313"/>
              <a:gd name="connsiteY35" fmla="*/ 684132 h 2289337"/>
              <a:gd name="connsiteX36" fmla="*/ 670783 w 4268313"/>
              <a:gd name="connsiteY36" fmla="*/ 684132 h 2289337"/>
              <a:gd name="connsiteX37" fmla="*/ 667446 w 4268313"/>
              <a:gd name="connsiteY37" fmla="*/ 727516 h 2289337"/>
              <a:gd name="connsiteX38" fmla="*/ 667446 w 4268313"/>
              <a:gd name="connsiteY38" fmla="*/ 730853 h 2289337"/>
              <a:gd name="connsiteX39" fmla="*/ 680795 w 4268313"/>
              <a:gd name="connsiteY39" fmla="*/ 730853 h 2289337"/>
              <a:gd name="connsiteX40" fmla="*/ 680795 w 4268313"/>
              <a:gd name="connsiteY40" fmla="*/ 790923 h 2289337"/>
              <a:gd name="connsiteX41" fmla="*/ 704155 w 4268313"/>
              <a:gd name="connsiteY41" fmla="*/ 790923 h 2289337"/>
              <a:gd name="connsiteX42" fmla="*/ 704155 w 4268313"/>
              <a:gd name="connsiteY42" fmla="*/ 817621 h 2289337"/>
              <a:gd name="connsiteX43" fmla="*/ 724179 w 4268313"/>
              <a:gd name="connsiteY43" fmla="*/ 817621 h 2289337"/>
              <a:gd name="connsiteX44" fmla="*/ 730853 w 4268313"/>
              <a:gd name="connsiteY44" fmla="*/ 817621 h 2289337"/>
              <a:gd name="connsiteX45" fmla="*/ 730853 w 4268313"/>
              <a:gd name="connsiteY45" fmla="*/ 857667 h 2289337"/>
              <a:gd name="connsiteX46" fmla="*/ 744202 w 4268313"/>
              <a:gd name="connsiteY46" fmla="*/ 857667 h 2289337"/>
              <a:gd name="connsiteX47" fmla="*/ 744202 w 4268313"/>
              <a:gd name="connsiteY47" fmla="*/ 897714 h 2289337"/>
              <a:gd name="connsiteX48" fmla="*/ 757551 w 4268313"/>
              <a:gd name="connsiteY48" fmla="*/ 897714 h 2289337"/>
              <a:gd name="connsiteX49" fmla="*/ 757551 w 4268313"/>
              <a:gd name="connsiteY49" fmla="*/ 924412 h 2289337"/>
              <a:gd name="connsiteX50" fmla="*/ 804272 w 4268313"/>
              <a:gd name="connsiteY50" fmla="*/ 924412 h 2289337"/>
              <a:gd name="connsiteX51" fmla="*/ 804272 w 4268313"/>
              <a:gd name="connsiteY51" fmla="*/ 937761 h 2289337"/>
              <a:gd name="connsiteX52" fmla="*/ 827633 w 4268313"/>
              <a:gd name="connsiteY52" fmla="*/ 937761 h 2289337"/>
              <a:gd name="connsiteX53" fmla="*/ 827633 w 4268313"/>
              <a:gd name="connsiteY53" fmla="*/ 954447 h 2289337"/>
              <a:gd name="connsiteX54" fmla="*/ 861005 w 4268313"/>
              <a:gd name="connsiteY54" fmla="*/ 954447 h 2289337"/>
              <a:gd name="connsiteX55" fmla="*/ 861005 w 4268313"/>
              <a:gd name="connsiteY55" fmla="*/ 1014517 h 2289337"/>
              <a:gd name="connsiteX56" fmla="*/ 877691 w 4268313"/>
              <a:gd name="connsiteY56" fmla="*/ 1014517 h 2289337"/>
              <a:gd name="connsiteX57" fmla="*/ 877691 w 4268313"/>
              <a:gd name="connsiteY57" fmla="*/ 1091273 h 2289337"/>
              <a:gd name="connsiteX58" fmla="*/ 914400 w 4268313"/>
              <a:gd name="connsiteY58" fmla="*/ 1091273 h 2289337"/>
              <a:gd name="connsiteX59" fmla="*/ 914400 w 4268313"/>
              <a:gd name="connsiteY59" fmla="*/ 1121308 h 2289337"/>
              <a:gd name="connsiteX60" fmla="*/ 927749 w 4268313"/>
              <a:gd name="connsiteY60" fmla="*/ 1121308 h 2289337"/>
              <a:gd name="connsiteX61" fmla="*/ 927749 w 4268313"/>
              <a:gd name="connsiteY61" fmla="*/ 1148006 h 2289337"/>
              <a:gd name="connsiteX62" fmla="*/ 954447 w 4268313"/>
              <a:gd name="connsiteY62" fmla="*/ 1148006 h 2289337"/>
              <a:gd name="connsiteX63" fmla="*/ 957161 w 4268313"/>
              <a:gd name="connsiteY63" fmla="*/ 1172425 h 2289337"/>
              <a:gd name="connsiteX64" fmla="*/ 977808 w 4268313"/>
              <a:gd name="connsiteY64" fmla="*/ 1171367 h 2289337"/>
              <a:gd name="connsiteX65" fmla="*/ 977808 w 4268313"/>
              <a:gd name="connsiteY65" fmla="*/ 1231437 h 2289337"/>
              <a:gd name="connsiteX66" fmla="*/ 1027866 w 4268313"/>
              <a:gd name="connsiteY66" fmla="*/ 1231437 h 2289337"/>
              <a:gd name="connsiteX67" fmla="*/ 1027866 w 4268313"/>
              <a:gd name="connsiteY67" fmla="*/ 1268146 h 2289337"/>
              <a:gd name="connsiteX68" fmla="*/ 1061238 w 4268313"/>
              <a:gd name="connsiteY68" fmla="*/ 1268146 h 2289337"/>
              <a:gd name="connsiteX69" fmla="*/ 1061238 w 4268313"/>
              <a:gd name="connsiteY69" fmla="*/ 1344902 h 2289337"/>
              <a:gd name="connsiteX70" fmla="*/ 1104622 w 4268313"/>
              <a:gd name="connsiteY70" fmla="*/ 1344902 h 2289337"/>
              <a:gd name="connsiteX71" fmla="*/ 1104622 w 4268313"/>
              <a:gd name="connsiteY71" fmla="*/ 1374937 h 2289337"/>
              <a:gd name="connsiteX72" fmla="*/ 1188053 w 4268313"/>
              <a:gd name="connsiteY72" fmla="*/ 1374937 h 2289337"/>
              <a:gd name="connsiteX73" fmla="*/ 1188053 w 4268313"/>
              <a:gd name="connsiteY73" fmla="*/ 1404972 h 2289337"/>
              <a:gd name="connsiteX74" fmla="*/ 1218088 w 4268313"/>
              <a:gd name="connsiteY74" fmla="*/ 1404972 h 2289337"/>
              <a:gd name="connsiteX75" fmla="*/ 1218088 w 4268313"/>
              <a:gd name="connsiteY75" fmla="*/ 1435008 h 2289337"/>
              <a:gd name="connsiteX76" fmla="*/ 1278158 w 4268313"/>
              <a:gd name="connsiteY76" fmla="*/ 1435008 h 2289337"/>
              <a:gd name="connsiteX77" fmla="*/ 1278158 w 4268313"/>
              <a:gd name="connsiteY77" fmla="*/ 1488403 h 2289337"/>
              <a:gd name="connsiteX78" fmla="*/ 1301519 w 4268313"/>
              <a:gd name="connsiteY78" fmla="*/ 1488403 h 2289337"/>
              <a:gd name="connsiteX79" fmla="*/ 1301519 w 4268313"/>
              <a:gd name="connsiteY79" fmla="*/ 1515101 h 2289337"/>
              <a:gd name="connsiteX80" fmla="*/ 1344903 w 4268313"/>
              <a:gd name="connsiteY80" fmla="*/ 1515101 h 2289337"/>
              <a:gd name="connsiteX81" fmla="*/ 1344903 w 4268313"/>
              <a:gd name="connsiteY81" fmla="*/ 1531787 h 2289337"/>
              <a:gd name="connsiteX82" fmla="*/ 1411647 w 4268313"/>
              <a:gd name="connsiteY82" fmla="*/ 1531787 h 2289337"/>
              <a:gd name="connsiteX83" fmla="*/ 1411647 w 4268313"/>
              <a:gd name="connsiteY83" fmla="*/ 1531787 h 2289337"/>
              <a:gd name="connsiteX84" fmla="*/ 1411647 w 4268313"/>
              <a:gd name="connsiteY84" fmla="*/ 1558485 h 2289337"/>
              <a:gd name="connsiteX85" fmla="*/ 1411647 w 4268313"/>
              <a:gd name="connsiteY85" fmla="*/ 1581845 h 2289337"/>
              <a:gd name="connsiteX86" fmla="*/ 1445019 w 4268313"/>
              <a:gd name="connsiteY86" fmla="*/ 1581845 h 2289337"/>
              <a:gd name="connsiteX87" fmla="*/ 1445019 w 4268313"/>
              <a:gd name="connsiteY87" fmla="*/ 1615218 h 2289337"/>
              <a:gd name="connsiteX88" fmla="*/ 1475054 w 4268313"/>
              <a:gd name="connsiteY88" fmla="*/ 1615218 h 2289337"/>
              <a:gd name="connsiteX89" fmla="*/ 1475054 w 4268313"/>
              <a:gd name="connsiteY89" fmla="*/ 1658602 h 2289337"/>
              <a:gd name="connsiteX90" fmla="*/ 1515101 w 4268313"/>
              <a:gd name="connsiteY90" fmla="*/ 1658602 h 2289337"/>
              <a:gd name="connsiteX91" fmla="*/ 1515101 w 4268313"/>
              <a:gd name="connsiteY91" fmla="*/ 1671951 h 2289337"/>
              <a:gd name="connsiteX92" fmla="*/ 1555148 w 4268313"/>
              <a:gd name="connsiteY92" fmla="*/ 1671951 h 2289337"/>
              <a:gd name="connsiteX93" fmla="*/ 1555148 w 4268313"/>
              <a:gd name="connsiteY93" fmla="*/ 1688637 h 2289337"/>
              <a:gd name="connsiteX94" fmla="*/ 1615218 w 4268313"/>
              <a:gd name="connsiteY94" fmla="*/ 1688637 h 2289337"/>
              <a:gd name="connsiteX95" fmla="*/ 1615218 w 4268313"/>
              <a:gd name="connsiteY95" fmla="*/ 1705323 h 2289337"/>
              <a:gd name="connsiteX96" fmla="*/ 1615218 w 4268313"/>
              <a:gd name="connsiteY96" fmla="*/ 1705323 h 2289337"/>
              <a:gd name="connsiteX97" fmla="*/ 1615218 w 4268313"/>
              <a:gd name="connsiteY97" fmla="*/ 1745370 h 2289337"/>
              <a:gd name="connsiteX98" fmla="*/ 1665276 w 4268313"/>
              <a:gd name="connsiteY98" fmla="*/ 1745370 h 2289337"/>
              <a:gd name="connsiteX99" fmla="*/ 1665276 w 4268313"/>
              <a:gd name="connsiteY99" fmla="*/ 1745370 h 2289337"/>
              <a:gd name="connsiteX100" fmla="*/ 1665276 w 4268313"/>
              <a:gd name="connsiteY100" fmla="*/ 1772067 h 2289337"/>
              <a:gd name="connsiteX101" fmla="*/ 1728684 w 4268313"/>
              <a:gd name="connsiteY101" fmla="*/ 1772067 h 2289337"/>
              <a:gd name="connsiteX102" fmla="*/ 1728684 w 4268313"/>
              <a:gd name="connsiteY102" fmla="*/ 1805440 h 2289337"/>
              <a:gd name="connsiteX103" fmla="*/ 1772068 w 4268313"/>
              <a:gd name="connsiteY103" fmla="*/ 1805440 h 2289337"/>
              <a:gd name="connsiteX104" fmla="*/ 1772068 w 4268313"/>
              <a:gd name="connsiteY104" fmla="*/ 1845486 h 2289337"/>
              <a:gd name="connsiteX105" fmla="*/ 1795428 w 4268313"/>
              <a:gd name="connsiteY105" fmla="*/ 1845486 h 2289337"/>
              <a:gd name="connsiteX106" fmla="*/ 1795428 w 4268313"/>
              <a:gd name="connsiteY106" fmla="*/ 1868847 h 2289337"/>
              <a:gd name="connsiteX107" fmla="*/ 1828800 w 4268313"/>
              <a:gd name="connsiteY107" fmla="*/ 1868847 h 2289337"/>
              <a:gd name="connsiteX108" fmla="*/ 1828800 w 4268313"/>
              <a:gd name="connsiteY108" fmla="*/ 1905556 h 2289337"/>
              <a:gd name="connsiteX109" fmla="*/ 1928917 w 4268313"/>
              <a:gd name="connsiteY109" fmla="*/ 1905556 h 2289337"/>
              <a:gd name="connsiteX110" fmla="*/ 1928917 w 4268313"/>
              <a:gd name="connsiteY110" fmla="*/ 1942266 h 2289337"/>
              <a:gd name="connsiteX111" fmla="*/ 1965627 w 4268313"/>
              <a:gd name="connsiteY111" fmla="*/ 1942266 h 2289337"/>
              <a:gd name="connsiteX112" fmla="*/ 1965627 w 4268313"/>
              <a:gd name="connsiteY112" fmla="*/ 1995662 h 2289337"/>
              <a:gd name="connsiteX113" fmla="*/ 2042383 w 4268313"/>
              <a:gd name="connsiteY113" fmla="*/ 1995662 h 2289337"/>
              <a:gd name="connsiteX114" fmla="*/ 2042383 w 4268313"/>
              <a:gd name="connsiteY114" fmla="*/ 2009010 h 2289337"/>
              <a:gd name="connsiteX115" fmla="*/ 2112465 w 4268313"/>
              <a:gd name="connsiteY115" fmla="*/ 2009010 h 2289337"/>
              <a:gd name="connsiteX116" fmla="*/ 2112465 w 4268313"/>
              <a:gd name="connsiteY116" fmla="*/ 2032371 h 2289337"/>
              <a:gd name="connsiteX117" fmla="*/ 2142500 w 4268313"/>
              <a:gd name="connsiteY117" fmla="*/ 2032371 h 2289337"/>
              <a:gd name="connsiteX118" fmla="*/ 2142500 w 4268313"/>
              <a:gd name="connsiteY118" fmla="*/ 2052394 h 2289337"/>
              <a:gd name="connsiteX119" fmla="*/ 2182546 w 4268313"/>
              <a:gd name="connsiteY119" fmla="*/ 2052394 h 2289337"/>
              <a:gd name="connsiteX120" fmla="*/ 2182546 w 4268313"/>
              <a:gd name="connsiteY120" fmla="*/ 2069081 h 2289337"/>
              <a:gd name="connsiteX121" fmla="*/ 2242616 w 4268313"/>
              <a:gd name="connsiteY121" fmla="*/ 2069081 h 2289337"/>
              <a:gd name="connsiteX122" fmla="*/ 2242616 w 4268313"/>
              <a:gd name="connsiteY122" fmla="*/ 2095778 h 2289337"/>
              <a:gd name="connsiteX123" fmla="*/ 2286000 w 4268313"/>
              <a:gd name="connsiteY123" fmla="*/ 2095778 h 2289337"/>
              <a:gd name="connsiteX124" fmla="*/ 2286000 w 4268313"/>
              <a:gd name="connsiteY124" fmla="*/ 2112464 h 2289337"/>
              <a:gd name="connsiteX125" fmla="*/ 2316035 w 4268313"/>
              <a:gd name="connsiteY125" fmla="*/ 2112464 h 2289337"/>
              <a:gd name="connsiteX126" fmla="*/ 2316035 w 4268313"/>
              <a:gd name="connsiteY126" fmla="*/ 2142499 h 2289337"/>
              <a:gd name="connsiteX127" fmla="*/ 2416152 w 4268313"/>
              <a:gd name="connsiteY127" fmla="*/ 2142499 h 2289337"/>
              <a:gd name="connsiteX128" fmla="*/ 2416152 w 4268313"/>
              <a:gd name="connsiteY128" fmla="*/ 2159186 h 2289337"/>
              <a:gd name="connsiteX129" fmla="*/ 2442850 w 4268313"/>
              <a:gd name="connsiteY129" fmla="*/ 2159186 h 2289337"/>
              <a:gd name="connsiteX130" fmla="*/ 2442850 w 4268313"/>
              <a:gd name="connsiteY130" fmla="*/ 2159186 h 2289337"/>
              <a:gd name="connsiteX131" fmla="*/ 2442850 w 4268313"/>
              <a:gd name="connsiteY131" fmla="*/ 2185883 h 2289337"/>
              <a:gd name="connsiteX132" fmla="*/ 2666444 w 4268313"/>
              <a:gd name="connsiteY132" fmla="*/ 2185883 h 2289337"/>
              <a:gd name="connsiteX133" fmla="*/ 2666444 w 4268313"/>
              <a:gd name="connsiteY133" fmla="*/ 2242616 h 2289337"/>
              <a:gd name="connsiteX134" fmla="*/ 3043551 w 4268313"/>
              <a:gd name="connsiteY134" fmla="*/ 2242616 h 2289337"/>
              <a:gd name="connsiteX135" fmla="*/ 3043551 w 4268313"/>
              <a:gd name="connsiteY135" fmla="*/ 2289337 h 2289337"/>
              <a:gd name="connsiteX136" fmla="*/ 4268313 w 4268313"/>
              <a:gd name="connsiteY136" fmla="*/ 2289337 h 228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268313" h="2289337">
                <a:moveTo>
                  <a:pt x="0" y="0"/>
                </a:moveTo>
                <a:lnTo>
                  <a:pt x="133489" y="0"/>
                </a:lnTo>
                <a:lnTo>
                  <a:pt x="133489" y="43384"/>
                </a:lnTo>
                <a:lnTo>
                  <a:pt x="153513" y="43384"/>
                </a:lnTo>
                <a:lnTo>
                  <a:pt x="153513" y="70082"/>
                </a:lnTo>
                <a:lnTo>
                  <a:pt x="153513" y="70082"/>
                </a:lnTo>
                <a:lnTo>
                  <a:pt x="153513" y="70082"/>
                </a:lnTo>
                <a:lnTo>
                  <a:pt x="180211" y="96780"/>
                </a:lnTo>
                <a:lnTo>
                  <a:pt x="250292" y="96780"/>
                </a:lnTo>
                <a:lnTo>
                  <a:pt x="250292" y="136826"/>
                </a:lnTo>
                <a:lnTo>
                  <a:pt x="266979" y="136826"/>
                </a:lnTo>
                <a:lnTo>
                  <a:pt x="266979" y="163524"/>
                </a:lnTo>
                <a:lnTo>
                  <a:pt x="300351" y="163524"/>
                </a:lnTo>
                <a:lnTo>
                  <a:pt x="300351" y="180210"/>
                </a:lnTo>
                <a:lnTo>
                  <a:pt x="390456" y="180210"/>
                </a:lnTo>
                <a:lnTo>
                  <a:pt x="390456" y="210245"/>
                </a:lnTo>
                <a:lnTo>
                  <a:pt x="417154" y="210245"/>
                </a:lnTo>
                <a:lnTo>
                  <a:pt x="419867" y="229238"/>
                </a:lnTo>
                <a:lnTo>
                  <a:pt x="440514" y="233605"/>
                </a:lnTo>
                <a:lnTo>
                  <a:pt x="440514" y="253629"/>
                </a:lnTo>
                <a:lnTo>
                  <a:pt x="460538" y="253629"/>
                </a:lnTo>
                <a:lnTo>
                  <a:pt x="460538" y="287002"/>
                </a:lnTo>
                <a:lnTo>
                  <a:pt x="490573" y="287002"/>
                </a:lnTo>
                <a:lnTo>
                  <a:pt x="490573" y="373770"/>
                </a:lnTo>
                <a:lnTo>
                  <a:pt x="513933" y="373770"/>
                </a:lnTo>
                <a:lnTo>
                  <a:pt x="513933" y="387118"/>
                </a:lnTo>
                <a:lnTo>
                  <a:pt x="540631" y="387118"/>
                </a:lnTo>
                <a:lnTo>
                  <a:pt x="540631" y="507259"/>
                </a:lnTo>
                <a:lnTo>
                  <a:pt x="570666" y="507259"/>
                </a:lnTo>
                <a:lnTo>
                  <a:pt x="570666" y="547305"/>
                </a:lnTo>
                <a:lnTo>
                  <a:pt x="587352" y="547305"/>
                </a:lnTo>
                <a:lnTo>
                  <a:pt x="587352" y="584015"/>
                </a:lnTo>
                <a:lnTo>
                  <a:pt x="610713" y="584015"/>
                </a:lnTo>
                <a:lnTo>
                  <a:pt x="610713" y="664108"/>
                </a:lnTo>
                <a:lnTo>
                  <a:pt x="632420" y="664107"/>
                </a:lnTo>
                <a:lnTo>
                  <a:pt x="630737" y="684132"/>
                </a:lnTo>
                <a:lnTo>
                  <a:pt x="670783" y="684132"/>
                </a:lnTo>
                <a:cubicBezTo>
                  <a:pt x="666955" y="718589"/>
                  <a:pt x="667446" y="704094"/>
                  <a:pt x="667446" y="727516"/>
                </a:cubicBezTo>
                <a:lnTo>
                  <a:pt x="667446" y="730853"/>
                </a:lnTo>
                <a:lnTo>
                  <a:pt x="680795" y="730853"/>
                </a:lnTo>
                <a:lnTo>
                  <a:pt x="680795" y="790923"/>
                </a:lnTo>
                <a:lnTo>
                  <a:pt x="704155" y="790923"/>
                </a:lnTo>
                <a:lnTo>
                  <a:pt x="704155" y="817621"/>
                </a:lnTo>
                <a:lnTo>
                  <a:pt x="724179" y="817621"/>
                </a:lnTo>
                <a:lnTo>
                  <a:pt x="730853" y="817621"/>
                </a:lnTo>
                <a:lnTo>
                  <a:pt x="730853" y="857667"/>
                </a:lnTo>
                <a:lnTo>
                  <a:pt x="744202" y="857667"/>
                </a:lnTo>
                <a:lnTo>
                  <a:pt x="744202" y="897714"/>
                </a:lnTo>
                <a:lnTo>
                  <a:pt x="757551" y="897714"/>
                </a:lnTo>
                <a:lnTo>
                  <a:pt x="757551" y="924412"/>
                </a:lnTo>
                <a:lnTo>
                  <a:pt x="804272" y="924412"/>
                </a:lnTo>
                <a:lnTo>
                  <a:pt x="804272" y="937761"/>
                </a:lnTo>
                <a:lnTo>
                  <a:pt x="827633" y="937761"/>
                </a:lnTo>
                <a:lnTo>
                  <a:pt x="827633" y="954447"/>
                </a:lnTo>
                <a:lnTo>
                  <a:pt x="861005" y="954447"/>
                </a:lnTo>
                <a:lnTo>
                  <a:pt x="861005" y="1014517"/>
                </a:lnTo>
                <a:lnTo>
                  <a:pt x="877691" y="1014517"/>
                </a:lnTo>
                <a:lnTo>
                  <a:pt x="877691" y="1091273"/>
                </a:lnTo>
                <a:lnTo>
                  <a:pt x="914400" y="1091273"/>
                </a:lnTo>
                <a:lnTo>
                  <a:pt x="914400" y="1121308"/>
                </a:lnTo>
                <a:lnTo>
                  <a:pt x="927749" y="1121308"/>
                </a:lnTo>
                <a:lnTo>
                  <a:pt x="927749" y="1148006"/>
                </a:lnTo>
                <a:lnTo>
                  <a:pt x="954447" y="1148006"/>
                </a:lnTo>
                <a:lnTo>
                  <a:pt x="957161" y="1172425"/>
                </a:lnTo>
                <a:lnTo>
                  <a:pt x="977808" y="1171367"/>
                </a:lnTo>
                <a:lnTo>
                  <a:pt x="977808" y="1231437"/>
                </a:lnTo>
                <a:lnTo>
                  <a:pt x="1027866" y="1231437"/>
                </a:lnTo>
                <a:lnTo>
                  <a:pt x="1027866" y="1268146"/>
                </a:lnTo>
                <a:lnTo>
                  <a:pt x="1061238" y="1268146"/>
                </a:lnTo>
                <a:lnTo>
                  <a:pt x="1061238" y="1344902"/>
                </a:lnTo>
                <a:lnTo>
                  <a:pt x="1104622" y="1344902"/>
                </a:lnTo>
                <a:lnTo>
                  <a:pt x="1104622" y="1374937"/>
                </a:lnTo>
                <a:lnTo>
                  <a:pt x="1188053" y="1374937"/>
                </a:lnTo>
                <a:lnTo>
                  <a:pt x="1188053" y="1404972"/>
                </a:lnTo>
                <a:lnTo>
                  <a:pt x="1218088" y="1404972"/>
                </a:lnTo>
                <a:lnTo>
                  <a:pt x="1218088" y="1435008"/>
                </a:lnTo>
                <a:lnTo>
                  <a:pt x="1278158" y="1435008"/>
                </a:lnTo>
                <a:lnTo>
                  <a:pt x="1278158" y="1488403"/>
                </a:lnTo>
                <a:lnTo>
                  <a:pt x="1301519" y="1488403"/>
                </a:lnTo>
                <a:lnTo>
                  <a:pt x="1301519" y="1515101"/>
                </a:lnTo>
                <a:lnTo>
                  <a:pt x="1344903" y="1515101"/>
                </a:lnTo>
                <a:lnTo>
                  <a:pt x="1344903" y="1531787"/>
                </a:lnTo>
                <a:lnTo>
                  <a:pt x="1411647" y="1531787"/>
                </a:lnTo>
                <a:lnTo>
                  <a:pt x="1411647" y="1531787"/>
                </a:lnTo>
                <a:lnTo>
                  <a:pt x="1411647" y="1558485"/>
                </a:lnTo>
                <a:lnTo>
                  <a:pt x="1411647" y="1581845"/>
                </a:lnTo>
                <a:lnTo>
                  <a:pt x="1445019" y="1581845"/>
                </a:lnTo>
                <a:lnTo>
                  <a:pt x="1445019" y="1615218"/>
                </a:lnTo>
                <a:lnTo>
                  <a:pt x="1475054" y="1615218"/>
                </a:lnTo>
                <a:lnTo>
                  <a:pt x="1475054" y="1658602"/>
                </a:lnTo>
                <a:lnTo>
                  <a:pt x="1515101" y="1658602"/>
                </a:lnTo>
                <a:lnTo>
                  <a:pt x="1515101" y="1671951"/>
                </a:lnTo>
                <a:lnTo>
                  <a:pt x="1555148" y="1671951"/>
                </a:lnTo>
                <a:lnTo>
                  <a:pt x="1555148" y="1688637"/>
                </a:lnTo>
                <a:lnTo>
                  <a:pt x="1615218" y="1688637"/>
                </a:lnTo>
                <a:lnTo>
                  <a:pt x="1615218" y="1705323"/>
                </a:lnTo>
                <a:lnTo>
                  <a:pt x="1615218" y="1705323"/>
                </a:lnTo>
                <a:lnTo>
                  <a:pt x="1615218" y="1745370"/>
                </a:lnTo>
                <a:lnTo>
                  <a:pt x="1665276" y="1745370"/>
                </a:lnTo>
                <a:lnTo>
                  <a:pt x="1665276" y="1745370"/>
                </a:lnTo>
                <a:lnTo>
                  <a:pt x="1665276" y="1772067"/>
                </a:lnTo>
                <a:lnTo>
                  <a:pt x="1728684" y="1772067"/>
                </a:lnTo>
                <a:lnTo>
                  <a:pt x="1728684" y="1805440"/>
                </a:lnTo>
                <a:lnTo>
                  <a:pt x="1772068" y="1805440"/>
                </a:lnTo>
                <a:lnTo>
                  <a:pt x="1772068" y="1845486"/>
                </a:lnTo>
                <a:lnTo>
                  <a:pt x="1795428" y="1845486"/>
                </a:lnTo>
                <a:lnTo>
                  <a:pt x="1795428" y="1868847"/>
                </a:lnTo>
                <a:lnTo>
                  <a:pt x="1828800" y="1868847"/>
                </a:lnTo>
                <a:lnTo>
                  <a:pt x="1828800" y="1905556"/>
                </a:lnTo>
                <a:lnTo>
                  <a:pt x="1928917" y="1905556"/>
                </a:lnTo>
                <a:lnTo>
                  <a:pt x="1928917" y="1942266"/>
                </a:lnTo>
                <a:lnTo>
                  <a:pt x="1965627" y="1942266"/>
                </a:lnTo>
                <a:lnTo>
                  <a:pt x="1965627" y="1995662"/>
                </a:lnTo>
                <a:lnTo>
                  <a:pt x="2042383" y="1995662"/>
                </a:lnTo>
                <a:lnTo>
                  <a:pt x="2042383" y="2009010"/>
                </a:lnTo>
                <a:lnTo>
                  <a:pt x="2112465" y="2009010"/>
                </a:lnTo>
                <a:lnTo>
                  <a:pt x="2112465" y="2032371"/>
                </a:lnTo>
                <a:lnTo>
                  <a:pt x="2142500" y="2032371"/>
                </a:lnTo>
                <a:lnTo>
                  <a:pt x="2142500" y="2052394"/>
                </a:lnTo>
                <a:lnTo>
                  <a:pt x="2182546" y="2052394"/>
                </a:lnTo>
                <a:lnTo>
                  <a:pt x="2182546" y="2069081"/>
                </a:lnTo>
                <a:lnTo>
                  <a:pt x="2242616" y="2069081"/>
                </a:lnTo>
                <a:lnTo>
                  <a:pt x="2242616" y="2095778"/>
                </a:lnTo>
                <a:lnTo>
                  <a:pt x="2286000" y="2095778"/>
                </a:lnTo>
                <a:lnTo>
                  <a:pt x="2286000" y="2112464"/>
                </a:lnTo>
                <a:lnTo>
                  <a:pt x="2316035" y="2112464"/>
                </a:lnTo>
                <a:lnTo>
                  <a:pt x="2316035" y="2142499"/>
                </a:lnTo>
                <a:lnTo>
                  <a:pt x="2416152" y="2142499"/>
                </a:lnTo>
                <a:lnTo>
                  <a:pt x="2416152" y="2159186"/>
                </a:lnTo>
                <a:lnTo>
                  <a:pt x="2442850" y="2159186"/>
                </a:lnTo>
                <a:lnTo>
                  <a:pt x="2442850" y="2159186"/>
                </a:lnTo>
                <a:lnTo>
                  <a:pt x="2442850" y="2185883"/>
                </a:lnTo>
                <a:lnTo>
                  <a:pt x="2666444" y="2185883"/>
                </a:lnTo>
                <a:lnTo>
                  <a:pt x="2666444" y="2242616"/>
                </a:lnTo>
                <a:lnTo>
                  <a:pt x="3043551" y="2242616"/>
                </a:lnTo>
                <a:lnTo>
                  <a:pt x="3043551" y="2289337"/>
                </a:lnTo>
                <a:lnTo>
                  <a:pt x="4268313" y="2289337"/>
                </a:lnTo>
              </a:path>
            </a:pathLst>
          </a:custGeom>
          <a:noFill/>
          <a:ln w="28575">
            <a:solidFill>
              <a:schemeClr val="accent3"/>
            </a:solidFill>
            <a:miter lim="800000"/>
            <a:headEnd/>
            <a:tailEnd/>
          </a:ln>
        </p:spPr>
        <p:txBody>
          <a:bodyPr rtlCol="0" anchor="ctr"/>
          <a:lstStyle/>
          <a:p>
            <a:pPr algn="ctr"/>
            <a:endParaRPr lang="en-US" dirty="0"/>
          </a:p>
        </p:txBody>
      </p:sp>
      <p:sp>
        <p:nvSpPr>
          <p:cNvPr id="72" name="TextBox 71">
            <a:extLst>
              <a:ext uri="{FF2B5EF4-FFF2-40B4-BE49-F238E27FC236}">
                <a16:creationId xmlns:a16="http://schemas.microsoft.com/office/drawing/2014/main" id="{B11DAC21-523A-4767-363F-BD3336F6DDE4}"/>
              </a:ext>
            </a:extLst>
          </p:cNvPr>
          <p:cNvSpPr txBox="1"/>
          <p:nvPr/>
        </p:nvSpPr>
        <p:spPr bwMode="auto">
          <a:xfrm>
            <a:off x="10184563" y="4233849"/>
            <a:ext cx="607144"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PCI</a:t>
            </a:r>
          </a:p>
        </p:txBody>
      </p:sp>
      <p:sp>
        <p:nvSpPr>
          <p:cNvPr id="73" name="TextBox 72">
            <a:extLst>
              <a:ext uri="{FF2B5EF4-FFF2-40B4-BE49-F238E27FC236}">
                <a16:creationId xmlns:a16="http://schemas.microsoft.com/office/drawing/2014/main" id="{1FD9E340-19E8-C399-7035-B28C48E7E7F8}"/>
              </a:ext>
            </a:extLst>
          </p:cNvPr>
          <p:cNvSpPr txBox="1"/>
          <p:nvPr/>
        </p:nvSpPr>
        <p:spPr bwMode="auto">
          <a:xfrm>
            <a:off x="7184068" y="4291185"/>
            <a:ext cx="1013626" cy="45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No PCI</a:t>
            </a:r>
          </a:p>
        </p:txBody>
      </p:sp>
      <p:sp>
        <p:nvSpPr>
          <p:cNvPr id="5" name="Content Placeholder 10">
            <a:extLst>
              <a:ext uri="{FF2B5EF4-FFF2-40B4-BE49-F238E27FC236}">
                <a16:creationId xmlns:a16="http://schemas.microsoft.com/office/drawing/2014/main" id="{F0884D32-8762-CBFF-2E46-BCD0CAD328C5}"/>
              </a:ext>
            </a:extLst>
          </p:cNvPr>
          <p:cNvSpPr>
            <a:spLocks noGrp="1"/>
          </p:cNvSpPr>
          <p:nvPr>
            <p:ph idx="1"/>
          </p:nvPr>
        </p:nvSpPr>
        <p:spPr>
          <a:xfrm>
            <a:off x="604675" y="1513047"/>
            <a:ext cx="3819479" cy="4650686"/>
          </a:xfrm>
        </p:spPr>
        <p:txBody>
          <a:bodyPr/>
          <a:lstStyle/>
          <a:p>
            <a:r>
              <a:rPr lang="en-US" sz="2400" dirty="0"/>
              <a:t>Multicenter, randomized phase III trial</a:t>
            </a:r>
          </a:p>
          <a:p>
            <a:pPr lvl="1"/>
            <a:r>
              <a:rPr lang="en-US" sz="2200" dirty="0"/>
              <a:t>PCI:</a:t>
            </a:r>
          </a:p>
          <a:p>
            <a:pPr lvl="2"/>
            <a:r>
              <a:rPr lang="en-US" sz="2000" dirty="0"/>
              <a:t>20 Gy over 5 or 8 fx</a:t>
            </a:r>
          </a:p>
          <a:p>
            <a:pPr lvl="2"/>
            <a:r>
              <a:rPr lang="en-US" sz="2000" dirty="0"/>
              <a:t>24 Gy over 12 fx</a:t>
            </a:r>
          </a:p>
          <a:p>
            <a:pPr lvl="2"/>
            <a:r>
              <a:rPr lang="en-US" sz="2000" dirty="0"/>
              <a:t>25 Gy over 10 fx</a:t>
            </a:r>
          </a:p>
          <a:p>
            <a:pPr lvl="2"/>
            <a:r>
              <a:rPr lang="en-US" sz="2000" dirty="0"/>
              <a:t>30 Gy over 10 or 12 fx</a:t>
            </a:r>
          </a:p>
          <a:p>
            <a:pPr lvl="1"/>
            <a:r>
              <a:rPr lang="en-US" sz="2200" dirty="0"/>
              <a:t>Imaging protocol   defined by each center </a:t>
            </a:r>
          </a:p>
          <a:p>
            <a:endParaRPr lang="en-US" sz="2400" dirty="0"/>
          </a:p>
        </p:txBody>
      </p:sp>
      <p:sp>
        <p:nvSpPr>
          <p:cNvPr id="6" name="TextBox 5">
            <a:extLst>
              <a:ext uri="{FF2B5EF4-FFF2-40B4-BE49-F238E27FC236}">
                <a16:creationId xmlns:a16="http://schemas.microsoft.com/office/drawing/2014/main" id="{121B3AA2-2380-334E-08A7-EA2D6C9108CD}"/>
              </a:ext>
            </a:extLst>
          </p:cNvPr>
          <p:cNvSpPr txBox="1"/>
          <p:nvPr/>
        </p:nvSpPr>
        <p:spPr bwMode="auto">
          <a:xfrm>
            <a:off x="5937923" y="1545265"/>
            <a:ext cx="53213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Tree>
    <p:extLst>
      <p:ext uri="{BB962C8B-B14F-4D97-AF65-F5344CB8AC3E}">
        <p14:creationId xmlns:p14="http://schemas.microsoft.com/office/powerpoint/2010/main" val="4244118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F4817EF3-4DF6-4327-B3CF-3F22B835D0B1}"/>
              </a:ext>
            </a:extLst>
          </p:cNvPr>
          <p:cNvSpPr>
            <a:spLocks noGrp="1"/>
          </p:cNvSpPr>
          <p:nvPr>
            <p:ph type="title"/>
          </p:nvPr>
        </p:nvSpPr>
        <p:spPr/>
        <p:txBody>
          <a:bodyPr/>
          <a:lstStyle/>
          <a:p>
            <a:r>
              <a:rPr lang="en-US" dirty="0"/>
              <a:t>Phase III Trial: PCI vs Imaging Surveillance for ES-SCLC</a:t>
            </a:r>
          </a:p>
        </p:txBody>
      </p:sp>
      <p:sp>
        <p:nvSpPr>
          <p:cNvPr id="11" name="Content Placeholder 10">
            <a:extLst>
              <a:ext uri="{FF2B5EF4-FFF2-40B4-BE49-F238E27FC236}">
                <a16:creationId xmlns:a16="http://schemas.microsoft.com/office/drawing/2014/main" id="{5BED100C-93D0-E598-FFF5-8CDE364A37DD}"/>
              </a:ext>
            </a:extLst>
          </p:cNvPr>
          <p:cNvSpPr>
            <a:spLocks noGrp="1"/>
          </p:cNvSpPr>
          <p:nvPr>
            <p:ph idx="1"/>
          </p:nvPr>
        </p:nvSpPr>
        <p:spPr>
          <a:xfrm>
            <a:off x="604675" y="1513047"/>
            <a:ext cx="4509201" cy="4650686"/>
          </a:xfrm>
        </p:spPr>
        <p:txBody>
          <a:bodyPr/>
          <a:lstStyle/>
          <a:p>
            <a:r>
              <a:rPr lang="en-US" dirty="0"/>
              <a:t>Open-label, multicenter, randomized phase III trial</a:t>
            </a:r>
          </a:p>
          <a:p>
            <a:pPr lvl="1"/>
            <a:r>
              <a:rPr lang="en-US" dirty="0"/>
              <a:t>PCI: 25 Gy over 10 fx</a:t>
            </a:r>
          </a:p>
          <a:p>
            <a:pPr lvl="1"/>
            <a:r>
              <a:rPr lang="en-US" dirty="0"/>
              <a:t>Brain MRI prior to tx, </a:t>
            </a:r>
            <a:br>
              <a:rPr lang="en-US" dirty="0"/>
            </a:br>
            <a:r>
              <a:rPr lang="en-US" dirty="0"/>
              <a:t>Q3M for 12 mo, then </a:t>
            </a:r>
            <a:br>
              <a:rPr lang="en-US" dirty="0"/>
            </a:br>
            <a:r>
              <a:rPr lang="en-US" dirty="0"/>
              <a:t>Q6M until 24 mo</a:t>
            </a:r>
          </a:p>
          <a:p>
            <a:endParaRPr lang="en-US" dirty="0"/>
          </a:p>
        </p:txBody>
      </p:sp>
      <p:sp>
        <p:nvSpPr>
          <p:cNvPr id="2" name="Text Box 11">
            <a:extLst>
              <a:ext uri="{FF2B5EF4-FFF2-40B4-BE49-F238E27FC236}">
                <a16:creationId xmlns:a16="http://schemas.microsoft.com/office/drawing/2014/main" id="{288CAE91-D6B6-442B-862D-A9841C248D3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Takahashi. Lancet Oncol. 2017;18:663.</a:t>
            </a:r>
          </a:p>
        </p:txBody>
      </p:sp>
      <p:sp>
        <p:nvSpPr>
          <p:cNvPr id="3" name="TextBox 2">
            <a:extLst>
              <a:ext uri="{FF2B5EF4-FFF2-40B4-BE49-F238E27FC236}">
                <a16:creationId xmlns:a16="http://schemas.microsoft.com/office/drawing/2014/main" id="{CD490C95-EF9E-4E7D-B496-3796C5E080DC}"/>
              </a:ext>
            </a:extLst>
          </p:cNvPr>
          <p:cNvSpPr txBox="1"/>
          <p:nvPr/>
        </p:nvSpPr>
        <p:spPr bwMode="auto">
          <a:xfrm>
            <a:off x="7106728" y="1563447"/>
            <a:ext cx="3124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118" name="TextBox 117">
            <a:extLst>
              <a:ext uri="{FF2B5EF4-FFF2-40B4-BE49-F238E27FC236}">
                <a16:creationId xmlns:a16="http://schemas.microsoft.com/office/drawing/2014/main" id="{D1006F03-BE67-4544-9B26-C1874B8F714F}"/>
              </a:ext>
            </a:extLst>
          </p:cNvPr>
          <p:cNvSpPr txBox="1"/>
          <p:nvPr/>
        </p:nvSpPr>
        <p:spPr bwMode="auto">
          <a:xfrm>
            <a:off x="10171379" y="2247642"/>
            <a:ext cx="818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PCI</a:t>
            </a:r>
            <a:b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 PCI</a:t>
            </a:r>
          </a:p>
        </p:txBody>
      </p:sp>
      <p:sp>
        <p:nvSpPr>
          <p:cNvPr id="120" name="TextBox 119">
            <a:extLst>
              <a:ext uri="{FF2B5EF4-FFF2-40B4-BE49-F238E27FC236}">
                <a16:creationId xmlns:a16="http://schemas.microsoft.com/office/drawing/2014/main" id="{348B544A-6C48-4DEA-A214-2DA0C9AF4B84}"/>
              </a:ext>
            </a:extLst>
          </p:cNvPr>
          <p:cNvSpPr txBox="1"/>
          <p:nvPr/>
        </p:nvSpPr>
        <p:spPr bwMode="auto">
          <a:xfrm>
            <a:off x="8963953" y="3023450"/>
            <a:ext cx="28174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1.27 (95% CI: 0.96-1.68;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.094)</a:t>
            </a:r>
          </a:p>
        </p:txBody>
      </p:sp>
      <p:cxnSp>
        <p:nvCxnSpPr>
          <p:cNvPr id="122" name="Straight Connector 121">
            <a:extLst>
              <a:ext uri="{FF2B5EF4-FFF2-40B4-BE49-F238E27FC236}">
                <a16:creationId xmlns:a16="http://schemas.microsoft.com/office/drawing/2014/main" id="{E5EA04D4-48FC-4CE1-8B46-CA028F9E1A05}"/>
              </a:ext>
            </a:extLst>
          </p:cNvPr>
          <p:cNvCxnSpPr/>
          <p:nvPr/>
        </p:nvCxnSpPr>
        <p:spPr bwMode="auto">
          <a:xfrm>
            <a:off x="9983405" y="2432172"/>
            <a:ext cx="192121" cy="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C025389-4FA6-441B-BF99-A636AB6BF43B}"/>
              </a:ext>
            </a:extLst>
          </p:cNvPr>
          <p:cNvCxnSpPr/>
          <p:nvPr/>
        </p:nvCxnSpPr>
        <p:spPr bwMode="auto">
          <a:xfrm>
            <a:off x="9983405" y="2710814"/>
            <a:ext cx="192121" cy="0"/>
          </a:xfrm>
          <a:prstGeom prst="line">
            <a:avLst/>
          </a:prstGeom>
          <a:noFill/>
          <a:ln w="28575" cap="flat" cmpd="sng" algn="ctr">
            <a:solidFill>
              <a:schemeClr val="accent3"/>
            </a:solidFill>
            <a:prstDash val="solid"/>
            <a:round/>
            <a:headEnd type="none" w="med" len="med"/>
            <a:tailEnd type="none" w="med" len="med"/>
          </a:ln>
          <a:effectLst/>
        </p:spPr>
      </p:cxnSp>
      <p:sp>
        <p:nvSpPr>
          <p:cNvPr id="14" name="Freeform: Shape 13">
            <a:extLst>
              <a:ext uri="{FF2B5EF4-FFF2-40B4-BE49-F238E27FC236}">
                <a16:creationId xmlns:a16="http://schemas.microsoft.com/office/drawing/2014/main" id="{31F356B6-9A48-4217-952A-AA25D6E53B14}"/>
              </a:ext>
            </a:extLst>
          </p:cNvPr>
          <p:cNvSpPr/>
          <p:nvPr/>
        </p:nvSpPr>
        <p:spPr bwMode="auto">
          <a:xfrm>
            <a:off x="6328877" y="2162338"/>
            <a:ext cx="5059199" cy="2334695"/>
          </a:xfrm>
          <a:custGeom>
            <a:avLst/>
            <a:gdLst>
              <a:gd name="connsiteX0" fmla="*/ 0 w 4232953"/>
              <a:gd name="connsiteY0" fmla="*/ 0 h 3082247"/>
              <a:gd name="connsiteX1" fmla="*/ 0 w 4232953"/>
              <a:gd name="connsiteY1" fmla="*/ 3082247 h 3082247"/>
              <a:gd name="connsiteX2" fmla="*/ 4232953 w 4232953"/>
              <a:gd name="connsiteY2" fmla="*/ 3082247 h 3082247"/>
            </a:gdLst>
            <a:ahLst/>
            <a:cxnLst>
              <a:cxn ang="0">
                <a:pos x="connsiteX0" y="connsiteY0"/>
              </a:cxn>
              <a:cxn ang="0">
                <a:pos x="connsiteX1" y="connsiteY1"/>
              </a:cxn>
              <a:cxn ang="0">
                <a:pos x="connsiteX2" y="connsiteY2"/>
              </a:cxn>
            </a:cxnLst>
            <a:rect l="l" t="t" r="r" b="b"/>
            <a:pathLst>
              <a:path w="4232953" h="3082247">
                <a:moveTo>
                  <a:pt x="0" y="0"/>
                </a:moveTo>
                <a:lnTo>
                  <a:pt x="0" y="3082247"/>
                </a:lnTo>
                <a:lnTo>
                  <a:pt x="4232953" y="308224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5" name="Group 14">
            <a:extLst>
              <a:ext uri="{FF2B5EF4-FFF2-40B4-BE49-F238E27FC236}">
                <a16:creationId xmlns:a16="http://schemas.microsoft.com/office/drawing/2014/main" id="{B92C56FD-41D2-4770-B3B8-9A5856E8A29D}"/>
              </a:ext>
            </a:extLst>
          </p:cNvPr>
          <p:cNvGrpSpPr/>
          <p:nvPr/>
        </p:nvGrpSpPr>
        <p:grpSpPr>
          <a:xfrm>
            <a:off x="6252515" y="2169058"/>
            <a:ext cx="79729" cy="2328769"/>
            <a:chOff x="1154531" y="1905583"/>
            <a:chExt cx="87548" cy="3077383"/>
          </a:xfrm>
        </p:grpSpPr>
        <p:cxnSp>
          <p:nvCxnSpPr>
            <p:cNvPr id="16" name="Straight Connector 15">
              <a:extLst>
                <a:ext uri="{FF2B5EF4-FFF2-40B4-BE49-F238E27FC236}">
                  <a16:creationId xmlns:a16="http://schemas.microsoft.com/office/drawing/2014/main" id="{ED4BF1C1-E2A8-48C3-8EDF-EC535874A876}"/>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1DB41A7-4C2A-44F8-AFD7-E46A912E0BC9}"/>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712D595-D166-4A03-9C43-3C1B98AFAC0F}"/>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C4DA91C-30E1-4AF6-BAFC-C3A4C7CCD15A}"/>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2FF1E6D-9BD9-419D-B649-40802AE7DD02}"/>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5B497B0-C168-4452-8C42-15498643D62A}"/>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D1E03198-9CA4-4574-9A40-638D4639F161}"/>
              </a:ext>
            </a:extLst>
          </p:cNvPr>
          <p:cNvGrpSpPr/>
          <p:nvPr/>
        </p:nvGrpSpPr>
        <p:grpSpPr>
          <a:xfrm>
            <a:off x="6335739" y="4490887"/>
            <a:ext cx="2512562" cy="103632"/>
            <a:chOff x="1222625" y="4977313"/>
            <a:chExt cx="4219889" cy="90293"/>
          </a:xfrm>
        </p:grpSpPr>
        <p:grpSp>
          <p:nvGrpSpPr>
            <p:cNvPr id="23" name="Group 22">
              <a:extLst>
                <a:ext uri="{FF2B5EF4-FFF2-40B4-BE49-F238E27FC236}">
                  <a16:creationId xmlns:a16="http://schemas.microsoft.com/office/drawing/2014/main" id="{F0BB2B30-2484-41C3-8F36-EE13F211F44F}"/>
                </a:ext>
              </a:extLst>
            </p:cNvPr>
            <p:cNvGrpSpPr/>
            <p:nvPr/>
          </p:nvGrpSpPr>
          <p:grpSpPr>
            <a:xfrm rot="5400000">
              <a:off x="2496852" y="3703086"/>
              <a:ext cx="85938" cy="2634392"/>
              <a:chOff x="1154531" y="1905583"/>
              <a:chExt cx="87548" cy="3077383"/>
            </a:xfrm>
          </p:grpSpPr>
          <p:cxnSp>
            <p:nvCxnSpPr>
              <p:cNvPr id="28" name="Straight Connector 27">
                <a:extLst>
                  <a:ext uri="{FF2B5EF4-FFF2-40B4-BE49-F238E27FC236}">
                    <a16:creationId xmlns:a16="http://schemas.microsoft.com/office/drawing/2014/main" id="{95A19E03-753D-4683-9230-DB3556530D7B}"/>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129329C-E702-4F9D-993B-3025A80D84FD}"/>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09B8953-DFD2-40A6-90E0-9BF3722B20B4}"/>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6D76943-E159-41CB-9CB9-9C44326D70CE}"/>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B65A8F8-AA49-4206-87C2-CEF24E73DA43}"/>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E8EA521-2E6E-466D-A1C1-4D34F43B45FD}"/>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7F7C5128-503B-43AC-8856-9362E052D524}"/>
                </a:ext>
              </a:extLst>
            </p:cNvPr>
            <p:cNvGrpSpPr/>
            <p:nvPr/>
          </p:nvGrpSpPr>
          <p:grpSpPr>
            <a:xfrm rot="5400000">
              <a:off x="4872639" y="4497730"/>
              <a:ext cx="85996" cy="1053755"/>
              <a:chOff x="1169368" y="1905586"/>
              <a:chExt cx="87606" cy="1230952"/>
            </a:xfrm>
          </p:grpSpPr>
          <p:cxnSp>
            <p:nvCxnSpPr>
              <p:cNvPr id="25" name="Straight Connector 24">
                <a:extLst>
                  <a:ext uri="{FF2B5EF4-FFF2-40B4-BE49-F238E27FC236}">
                    <a16:creationId xmlns:a16="http://schemas.microsoft.com/office/drawing/2014/main" id="{766404AB-723F-4109-95D8-A1224159E3BF}"/>
                  </a:ext>
                </a:extLst>
              </p:cNvPr>
              <p:cNvCxnSpPr>
                <a:cxnSpLocks/>
              </p:cNvCxnSpPr>
              <p:nvPr/>
            </p:nvCxnSpPr>
            <p:spPr bwMode="auto">
              <a:xfrm>
                <a:off x="1169368" y="1905586"/>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5919F7C-1E46-43D0-A033-94C73231943B}"/>
                  </a:ext>
                </a:extLst>
              </p:cNvPr>
              <p:cNvCxnSpPr>
                <a:cxnSpLocks/>
              </p:cNvCxnSpPr>
              <p:nvPr/>
            </p:nvCxnSpPr>
            <p:spPr bwMode="auto">
              <a:xfrm>
                <a:off x="1169368" y="252106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1EB77F-BD68-412E-8001-EBFBEC0F0DB2}"/>
                  </a:ext>
                </a:extLst>
              </p:cNvPr>
              <p:cNvCxnSpPr>
                <a:cxnSpLocks/>
              </p:cNvCxnSpPr>
              <p:nvPr/>
            </p:nvCxnSpPr>
            <p:spPr bwMode="auto">
              <a:xfrm>
                <a:off x="1169426" y="3136538"/>
                <a:ext cx="8754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4" name="TextBox 33">
            <a:extLst>
              <a:ext uri="{FF2B5EF4-FFF2-40B4-BE49-F238E27FC236}">
                <a16:creationId xmlns:a16="http://schemas.microsoft.com/office/drawing/2014/main" id="{3A10FA01-467F-4C7F-9699-229B1533B6A9}"/>
              </a:ext>
            </a:extLst>
          </p:cNvPr>
          <p:cNvSpPr txBox="1"/>
          <p:nvPr/>
        </p:nvSpPr>
        <p:spPr bwMode="auto">
          <a:xfrm>
            <a:off x="5707962" y="1945116"/>
            <a:ext cx="611108"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5" name="TextBox 34">
            <a:extLst>
              <a:ext uri="{FF2B5EF4-FFF2-40B4-BE49-F238E27FC236}">
                <a16:creationId xmlns:a16="http://schemas.microsoft.com/office/drawing/2014/main" id="{B4C1872C-0D81-46EB-8180-C1584B7B9122}"/>
              </a:ext>
            </a:extLst>
          </p:cNvPr>
          <p:cNvSpPr txBox="1"/>
          <p:nvPr/>
        </p:nvSpPr>
        <p:spPr bwMode="auto">
          <a:xfrm>
            <a:off x="5838713" y="2410345"/>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6" name="TextBox 35">
            <a:extLst>
              <a:ext uri="{FF2B5EF4-FFF2-40B4-BE49-F238E27FC236}">
                <a16:creationId xmlns:a16="http://schemas.microsoft.com/office/drawing/2014/main" id="{AC1FE620-831D-495E-9D6B-24619B04AF16}"/>
              </a:ext>
            </a:extLst>
          </p:cNvPr>
          <p:cNvSpPr txBox="1"/>
          <p:nvPr/>
        </p:nvSpPr>
        <p:spPr bwMode="auto">
          <a:xfrm>
            <a:off x="5833921" y="2876410"/>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7" name="TextBox 36">
            <a:extLst>
              <a:ext uri="{FF2B5EF4-FFF2-40B4-BE49-F238E27FC236}">
                <a16:creationId xmlns:a16="http://schemas.microsoft.com/office/drawing/2014/main" id="{5FCA955B-8A94-4C8E-AD0E-067B500FFF7E}"/>
              </a:ext>
            </a:extLst>
          </p:cNvPr>
          <p:cNvSpPr txBox="1"/>
          <p:nvPr/>
        </p:nvSpPr>
        <p:spPr bwMode="auto">
          <a:xfrm>
            <a:off x="5832430" y="3351285"/>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8" name="TextBox 37">
            <a:extLst>
              <a:ext uri="{FF2B5EF4-FFF2-40B4-BE49-F238E27FC236}">
                <a16:creationId xmlns:a16="http://schemas.microsoft.com/office/drawing/2014/main" id="{7797562E-B9C9-4B70-8419-126F6C3C381F}"/>
              </a:ext>
            </a:extLst>
          </p:cNvPr>
          <p:cNvSpPr txBox="1"/>
          <p:nvPr/>
        </p:nvSpPr>
        <p:spPr bwMode="auto">
          <a:xfrm>
            <a:off x="5824780" y="3808542"/>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9" name="TextBox 38">
            <a:extLst>
              <a:ext uri="{FF2B5EF4-FFF2-40B4-BE49-F238E27FC236}">
                <a16:creationId xmlns:a16="http://schemas.microsoft.com/office/drawing/2014/main" id="{33623A5D-A464-4CD7-903F-C7E531951AB5}"/>
              </a:ext>
            </a:extLst>
          </p:cNvPr>
          <p:cNvSpPr txBox="1"/>
          <p:nvPr/>
        </p:nvSpPr>
        <p:spPr bwMode="auto">
          <a:xfrm>
            <a:off x="5979072" y="4286653"/>
            <a:ext cx="344137"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183BF5A9-4E64-425B-9ADD-DCDB61015137}"/>
              </a:ext>
            </a:extLst>
          </p:cNvPr>
          <p:cNvSpPr txBox="1"/>
          <p:nvPr/>
        </p:nvSpPr>
        <p:spPr bwMode="auto">
          <a:xfrm rot="16200000">
            <a:off x="5310877" y="3061521"/>
            <a:ext cx="929280"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41" name="TextBox 40">
            <a:extLst>
              <a:ext uri="{FF2B5EF4-FFF2-40B4-BE49-F238E27FC236}">
                <a16:creationId xmlns:a16="http://schemas.microsoft.com/office/drawing/2014/main" id="{63CC229A-F103-48C2-A38C-8BB65DF0BC2E}"/>
              </a:ext>
            </a:extLst>
          </p:cNvPr>
          <p:cNvSpPr txBox="1"/>
          <p:nvPr/>
        </p:nvSpPr>
        <p:spPr bwMode="auto">
          <a:xfrm>
            <a:off x="8394895" y="4811997"/>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2" name="TextBox 41">
            <a:extLst>
              <a:ext uri="{FF2B5EF4-FFF2-40B4-BE49-F238E27FC236}">
                <a16:creationId xmlns:a16="http://schemas.microsoft.com/office/drawing/2014/main" id="{E103384C-75AA-469E-8574-05B2E9876620}"/>
              </a:ext>
            </a:extLst>
          </p:cNvPr>
          <p:cNvSpPr txBox="1"/>
          <p:nvPr/>
        </p:nvSpPr>
        <p:spPr bwMode="auto">
          <a:xfrm>
            <a:off x="6167068" y="4517132"/>
            <a:ext cx="344137"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712850A8-CB3C-4672-9DCE-A99996849F7D}"/>
              </a:ext>
            </a:extLst>
          </p:cNvPr>
          <p:cNvSpPr txBox="1"/>
          <p:nvPr/>
        </p:nvSpPr>
        <p:spPr bwMode="auto">
          <a:xfrm>
            <a:off x="6474481" y="4517132"/>
            <a:ext cx="344137"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44" name="TextBox 43">
            <a:extLst>
              <a:ext uri="{FF2B5EF4-FFF2-40B4-BE49-F238E27FC236}">
                <a16:creationId xmlns:a16="http://schemas.microsoft.com/office/drawing/2014/main" id="{6A349EBA-4D52-4ADD-9C70-553757169A44}"/>
              </a:ext>
            </a:extLst>
          </p:cNvPr>
          <p:cNvSpPr txBox="1"/>
          <p:nvPr/>
        </p:nvSpPr>
        <p:spPr bwMode="auto">
          <a:xfrm>
            <a:off x="6784013" y="4517132"/>
            <a:ext cx="344137"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5" name="TextBox 44">
            <a:extLst>
              <a:ext uri="{FF2B5EF4-FFF2-40B4-BE49-F238E27FC236}">
                <a16:creationId xmlns:a16="http://schemas.microsoft.com/office/drawing/2014/main" id="{F03F391C-4044-446F-A13C-30F9D6258438}"/>
              </a:ext>
            </a:extLst>
          </p:cNvPr>
          <p:cNvSpPr txBox="1"/>
          <p:nvPr/>
        </p:nvSpPr>
        <p:spPr bwMode="auto">
          <a:xfrm>
            <a:off x="7107982" y="4517132"/>
            <a:ext cx="344137"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46" name="TextBox 45">
            <a:extLst>
              <a:ext uri="{FF2B5EF4-FFF2-40B4-BE49-F238E27FC236}">
                <a16:creationId xmlns:a16="http://schemas.microsoft.com/office/drawing/2014/main" id="{0A0591A3-221A-47E9-B524-5D7409E33BF9}"/>
              </a:ext>
            </a:extLst>
          </p:cNvPr>
          <p:cNvSpPr txBox="1"/>
          <p:nvPr/>
        </p:nvSpPr>
        <p:spPr bwMode="auto">
          <a:xfrm>
            <a:off x="7356395" y="4517132"/>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7" name="TextBox 46">
            <a:extLst>
              <a:ext uri="{FF2B5EF4-FFF2-40B4-BE49-F238E27FC236}">
                <a16:creationId xmlns:a16="http://schemas.microsoft.com/office/drawing/2014/main" id="{1D1AA78B-B8E9-4107-8452-C929954E7DF3}"/>
              </a:ext>
            </a:extLst>
          </p:cNvPr>
          <p:cNvSpPr txBox="1"/>
          <p:nvPr/>
        </p:nvSpPr>
        <p:spPr bwMode="auto">
          <a:xfrm>
            <a:off x="7656249" y="4517132"/>
            <a:ext cx="496060"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8" name="TextBox 47">
            <a:extLst>
              <a:ext uri="{FF2B5EF4-FFF2-40B4-BE49-F238E27FC236}">
                <a16:creationId xmlns:a16="http://schemas.microsoft.com/office/drawing/2014/main" id="{A837E6FB-DED6-46AE-BA30-A90A8A42A9C0}"/>
              </a:ext>
            </a:extLst>
          </p:cNvPr>
          <p:cNvSpPr txBox="1"/>
          <p:nvPr/>
        </p:nvSpPr>
        <p:spPr bwMode="auto">
          <a:xfrm>
            <a:off x="7980627" y="4517132"/>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9" name="TextBox 48">
            <a:extLst>
              <a:ext uri="{FF2B5EF4-FFF2-40B4-BE49-F238E27FC236}">
                <a16:creationId xmlns:a16="http://schemas.microsoft.com/office/drawing/2014/main" id="{C64D5893-F466-408A-8470-4A6BBB303BB7}"/>
              </a:ext>
            </a:extLst>
          </p:cNvPr>
          <p:cNvSpPr txBox="1"/>
          <p:nvPr/>
        </p:nvSpPr>
        <p:spPr bwMode="auto">
          <a:xfrm>
            <a:off x="8279817" y="4517132"/>
            <a:ext cx="507741"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50" name="TextBox 49">
            <a:extLst>
              <a:ext uri="{FF2B5EF4-FFF2-40B4-BE49-F238E27FC236}">
                <a16:creationId xmlns:a16="http://schemas.microsoft.com/office/drawing/2014/main" id="{F722F2E6-E061-41E3-B782-60BD526F636D}"/>
              </a:ext>
            </a:extLst>
          </p:cNvPr>
          <p:cNvSpPr txBox="1"/>
          <p:nvPr/>
        </p:nvSpPr>
        <p:spPr bwMode="auto">
          <a:xfrm>
            <a:off x="8577758" y="4517132"/>
            <a:ext cx="525013"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nvGrpSpPr>
          <p:cNvPr id="56" name="Group 55">
            <a:extLst>
              <a:ext uri="{FF2B5EF4-FFF2-40B4-BE49-F238E27FC236}">
                <a16:creationId xmlns:a16="http://schemas.microsoft.com/office/drawing/2014/main" id="{49C40562-01BE-4EA5-9CE8-FC55068362F4}"/>
              </a:ext>
            </a:extLst>
          </p:cNvPr>
          <p:cNvGrpSpPr/>
          <p:nvPr/>
        </p:nvGrpSpPr>
        <p:grpSpPr>
          <a:xfrm>
            <a:off x="9172869" y="4487224"/>
            <a:ext cx="2198853" cy="103632"/>
            <a:chOff x="1222625" y="4977313"/>
            <a:chExt cx="3693009" cy="90293"/>
          </a:xfrm>
        </p:grpSpPr>
        <p:grpSp>
          <p:nvGrpSpPr>
            <p:cNvPr id="57" name="Group 56">
              <a:extLst>
                <a:ext uri="{FF2B5EF4-FFF2-40B4-BE49-F238E27FC236}">
                  <a16:creationId xmlns:a16="http://schemas.microsoft.com/office/drawing/2014/main" id="{02268FC9-9CA6-4227-9F1B-0CB81E5D564D}"/>
                </a:ext>
              </a:extLst>
            </p:cNvPr>
            <p:cNvGrpSpPr/>
            <p:nvPr/>
          </p:nvGrpSpPr>
          <p:grpSpPr>
            <a:xfrm rot="5400000">
              <a:off x="2496852" y="3703086"/>
              <a:ext cx="85938" cy="2634392"/>
              <a:chOff x="1154531" y="1905583"/>
              <a:chExt cx="87548" cy="3077383"/>
            </a:xfrm>
          </p:grpSpPr>
          <p:cxnSp>
            <p:nvCxnSpPr>
              <p:cNvPr id="62" name="Straight Connector 61">
                <a:extLst>
                  <a:ext uri="{FF2B5EF4-FFF2-40B4-BE49-F238E27FC236}">
                    <a16:creationId xmlns:a16="http://schemas.microsoft.com/office/drawing/2014/main" id="{CB362E02-AF6F-46E7-A576-2D14E666AAD0}"/>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7FB14F0-F5F9-4088-86BB-825F13A5FDA9}"/>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87E12D2-E982-48D2-A242-EC3CC04D281C}"/>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9E892E2-B757-4124-91BE-67BC3E13E0FA}"/>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C76B3C6-FFE4-4B52-A86A-0169418B3754}"/>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C03EDDD-F0E0-4F6F-8922-7C4FE3BA3A3C}"/>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00D3645C-63C6-44D6-8877-755673B55566}"/>
                </a:ext>
              </a:extLst>
            </p:cNvPr>
            <p:cNvGrpSpPr/>
            <p:nvPr/>
          </p:nvGrpSpPr>
          <p:grpSpPr>
            <a:xfrm rot="5400000">
              <a:off x="4609198" y="4761169"/>
              <a:ext cx="85996" cy="526877"/>
              <a:chOff x="1169368" y="2521063"/>
              <a:chExt cx="87606" cy="615475"/>
            </a:xfrm>
          </p:grpSpPr>
          <p:cxnSp>
            <p:nvCxnSpPr>
              <p:cNvPr id="60" name="Straight Connector 59">
                <a:extLst>
                  <a:ext uri="{FF2B5EF4-FFF2-40B4-BE49-F238E27FC236}">
                    <a16:creationId xmlns:a16="http://schemas.microsoft.com/office/drawing/2014/main" id="{871AC7DE-062E-4435-A15C-3F158531FABA}"/>
                  </a:ext>
                </a:extLst>
              </p:cNvPr>
              <p:cNvCxnSpPr>
                <a:cxnSpLocks/>
              </p:cNvCxnSpPr>
              <p:nvPr/>
            </p:nvCxnSpPr>
            <p:spPr bwMode="auto">
              <a:xfrm>
                <a:off x="1169368" y="252106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C67D668-452A-40DC-B4E7-97FAB31FB3A7}"/>
                  </a:ext>
                </a:extLst>
              </p:cNvPr>
              <p:cNvCxnSpPr>
                <a:cxnSpLocks/>
              </p:cNvCxnSpPr>
              <p:nvPr/>
            </p:nvCxnSpPr>
            <p:spPr bwMode="auto">
              <a:xfrm>
                <a:off x="1169426" y="3136538"/>
                <a:ext cx="8754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8" name="TextBox 67">
            <a:extLst>
              <a:ext uri="{FF2B5EF4-FFF2-40B4-BE49-F238E27FC236}">
                <a16:creationId xmlns:a16="http://schemas.microsoft.com/office/drawing/2014/main" id="{3AA25A2F-E717-4643-94D9-EE1611328190}"/>
              </a:ext>
            </a:extLst>
          </p:cNvPr>
          <p:cNvSpPr txBox="1"/>
          <p:nvPr/>
        </p:nvSpPr>
        <p:spPr bwMode="auto">
          <a:xfrm>
            <a:off x="8937456" y="4513469"/>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69" name="TextBox 68">
            <a:extLst>
              <a:ext uri="{FF2B5EF4-FFF2-40B4-BE49-F238E27FC236}">
                <a16:creationId xmlns:a16="http://schemas.microsoft.com/office/drawing/2014/main" id="{6830E549-8BB3-4820-80A4-C59792DF5036}"/>
              </a:ext>
            </a:extLst>
          </p:cNvPr>
          <p:cNvSpPr txBox="1"/>
          <p:nvPr/>
        </p:nvSpPr>
        <p:spPr bwMode="auto">
          <a:xfrm>
            <a:off x="9222836" y="4513469"/>
            <a:ext cx="515941"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70" name="TextBox 69">
            <a:extLst>
              <a:ext uri="{FF2B5EF4-FFF2-40B4-BE49-F238E27FC236}">
                <a16:creationId xmlns:a16="http://schemas.microsoft.com/office/drawing/2014/main" id="{762D6908-26B7-4736-B4F7-D1AD74F83515}"/>
              </a:ext>
            </a:extLst>
          </p:cNvPr>
          <p:cNvSpPr txBox="1"/>
          <p:nvPr/>
        </p:nvSpPr>
        <p:spPr bwMode="auto">
          <a:xfrm>
            <a:off x="9554401" y="4513469"/>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71" name="TextBox 70">
            <a:extLst>
              <a:ext uri="{FF2B5EF4-FFF2-40B4-BE49-F238E27FC236}">
                <a16:creationId xmlns:a16="http://schemas.microsoft.com/office/drawing/2014/main" id="{DCC447AF-DEB1-4487-B522-29C5A4C25E32}"/>
              </a:ext>
            </a:extLst>
          </p:cNvPr>
          <p:cNvSpPr txBox="1"/>
          <p:nvPr/>
        </p:nvSpPr>
        <p:spPr bwMode="auto">
          <a:xfrm>
            <a:off x="9867435" y="4513469"/>
            <a:ext cx="485485"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72" name="TextBox 71">
            <a:extLst>
              <a:ext uri="{FF2B5EF4-FFF2-40B4-BE49-F238E27FC236}">
                <a16:creationId xmlns:a16="http://schemas.microsoft.com/office/drawing/2014/main" id="{970D1361-083C-4C40-B2C9-3F8B8526A869}"/>
              </a:ext>
            </a:extLst>
          </p:cNvPr>
          <p:cNvSpPr txBox="1"/>
          <p:nvPr/>
        </p:nvSpPr>
        <p:spPr bwMode="auto">
          <a:xfrm>
            <a:off x="10193525" y="4513469"/>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73" name="TextBox 72">
            <a:extLst>
              <a:ext uri="{FF2B5EF4-FFF2-40B4-BE49-F238E27FC236}">
                <a16:creationId xmlns:a16="http://schemas.microsoft.com/office/drawing/2014/main" id="{BF526F10-E461-41DE-AEDB-5508D34416EB}"/>
              </a:ext>
            </a:extLst>
          </p:cNvPr>
          <p:cNvSpPr txBox="1"/>
          <p:nvPr/>
        </p:nvSpPr>
        <p:spPr bwMode="auto">
          <a:xfrm>
            <a:off x="10493379" y="4513469"/>
            <a:ext cx="496060"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74" name="TextBox 73">
            <a:extLst>
              <a:ext uri="{FF2B5EF4-FFF2-40B4-BE49-F238E27FC236}">
                <a16:creationId xmlns:a16="http://schemas.microsoft.com/office/drawing/2014/main" id="{3CEBA7DB-31F3-4ABC-873B-46557E796E88}"/>
              </a:ext>
            </a:extLst>
          </p:cNvPr>
          <p:cNvSpPr txBox="1"/>
          <p:nvPr/>
        </p:nvSpPr>
        <p:spPr bwMode="auto">
          <a:xfrm>
            <a:off x="10817757" y="4513469"/>
            <a:ext cx="477622"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75" name="TextBox 74">
            <a:extLst>
              <a:ext uri="{FF2B5EF4-FFF2-40B4-BE49-F238E27FC236}">
                <a16:creationId xmlns:a16="http://schemas.microsoft.com/office/drawing/2014/main" id="{3117CAD2-F8B9-4BBA-B8FE-F7D7F5E74FD3}"/>
              </a:ext>
            </a:extLst>
          </p:cNvPr>
          <p:cNvSpPr txBox="1"/>
          <p:nvPr/>
        </p:nvSpPr>
        <p:spPr bwMode="auto">
          <a:xfrm>
            <a:off x="11116947" y="4513469"/>
            <a:ext cx="507741" cy="42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0" name="TextBox 9">
            <a:extLst>
              <a:ext uri="{FF2B5EF4-FFF2-40B4-BE49-F238E27FC236}">
                <a16:creationId xmlns:a16="http://schemas.microsoft.com/office/drawing/2014/main" id="{5B053144-2BE3-47FA-B630-7058236D8C74}"/>
              </a:ext>
            </a:extLst>
          </p:cNvPr>
          <p:cNvSpPr txBox="1"/>
          <p:nvPr/>
        </p:nvSpPr>
        <p:spPr bwMode="auto">
          <a:xfrm>
            <a:off x="6022044" y="5067672"/>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113 (0)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111 (0)</a:t>
            </a:r>
          </a:p>
        </p:txBody>
      </p:sp>
      <p:sp>
        <p:nvSpPr>
          <p:cNvPr id="80" name="TextBox 79">
            <a:extLst>
              <a:ext uri="{FF2B5EF4-FFF2-40B4-BE49-F238E27FC236}">
                <a16:creationId xmlns:a16="http://schemas.microsoft.com/office/drawing/2014/main" id="{5B50B267-3E5A-4F13-B13D-22DFAB5283EC}"/>
              </a:ext>
            </a:extLst>
          </p:cNvPr>
          <p:cNvSpPr txBox="1"/>
          <p:nvPr/>
        </p:nvSpPr>
        <p:spPr bwMode="auto">
          <a:xfrm>
            <a:off x="4758090" y="4611351"/>
            <a:ext cx="1370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(censored)</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PCI</a:t>
            </a:r>
            <a:endPar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82" name="TextBox 81">
            <a:extLst>
              <a:ext uri="{FF2B5EF4-FFF2-40B4-BE49-F238E27FC236}">
                <a16:creationId xmlns:a16="http://schemas.microsoft.com/office/drawing/2014/main" id="{8A9F1F4E-21F1-4723-877E-8A098E0798D4}"/>
              </a:ext>
            </a:extLst>
          </p:cNvPr>
          <p:cNvSpPr txBox="1"/>
          <p:nvPr/>
        </p:nvSpPr>
        <p:spPr bwMode="auto">
          <a:xfrm>
            <a:off x="6370954" y="5067672"/>
            <a:ext cx="5242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103 (0)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4" name="TextBox 83">
            <a:extLst>
              <a:ext uri="{FF2B5EF4-FFF2-40B4-BE49-F238E27FC236}">
                <a16:creationId xmlns:a16="http://schemas.microsoft.com/office/drawing/2014/main" id="{B26B61E2-4C38-4CED-AEA7-9C62A43112B0}"/>
              </a:ext>
            </a:extLst>
          </p:cNvPr>
          <p:cNvSpPr txBox="1"/>
          <p:nvPr/>
        </p:nvSpPr>
        <p:spPr bwMode="auto">
          <a:xfrm>
            <a:off x="6683836" y="5067671"/>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0" name="TextBox 89">
            <a:extLst>
              <a:ext uri="{FF2B5EF4-FFF2-40B4-BE49-F238E27FC236}">
                <a16:creationId xmlns:a16="http://schemas.microsoft.com/office/drawing/2014/main" id="{8C64D952-C80C-4F73-99F6-59077B917531}"/>
              </a:ext>
            </a:extLst>
          </p:cNvPr>
          <p:cNvSpPr txBox="1"/>
          <p:nvPr/>
        </p:nvSpPr>
        <p:spPr bwMode="auto">
          <a:xfrm>
            <a:off x="6986869" y="5072497"/>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92" name="TextBox 91">
            <a:extLst>
              <a:ext uri="{FF2B5EF4-FFF2-40B4-BE49-F238E27FC236}">
                <a16:creationId xmlns:a16="http://schemas.microsoft.com/office/drawing/2014/main" id="{4686DE29-8B3F-454C-8B01-ED3330A79095}"/>
              </a:ext>
            </a:extLst>
          </p:cNvPr>
          <p:cNvSpPr txBox="1"/>
          <p:nvPr/>
        </p:nvSpPr>
        <p:spPr bwMode="auto">
          <a:xfrm>
            <a:off x="7312080" y="5073941"/>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94" name="TextBox 93">
            <a:extLst>
              <a:ext uri="{FF2B5EF4-FFF2-40B4-BE49-F238E27FC236}">
                <a16:creationId xmlns:a16="http://schemas.microsoft.com/office/drawing/2014/main" id="{C4F80C99-21B1-41E1-8108-F5091DC4E32C}"/>
              </a:ext>
            </a:extLst>
          </p:cNvPr>
          <p:cNvSpPr txBox="1"/>
          <p:nvPr/>
        </p:nvSpPr>
        <p:spPr bwMode="auto">
          <a:xfrm>
            <a:off x="7636634" y="5075385"/>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96" name="TextBox 95">
            <a:extLst>
              <a:ext uri="{FF2B5EF4-FFF2-40B4-BE49-F238E27FC236}">
                <a16:creationId xmlns:a16="http://schemas.microsoft.com/office/drawing/2014/main" id="{7790B81D-66F4-427C-955F-BEF3A05E0562}"/>
              </a:ext>
            </a:extLst>
          </p:cNvPr>
          <p:cNvSpPr txBox="1"/>
          <p:nvPr/>
        </p:nvSpPr>
        <p:spPr bwMode="auto">
          <a:xfrm>
            <a:off x="7949102" y="5081235"/>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98" name="TextBox 97">
            <a:extLst>
              <a:ext uri="{FF2B5EF4-FFF2-40B4-BE49-F238E27FC236}">
                <a16:creationId xmlns:a16="http://schemas.microsoft.com/office/drawing/2014/main" id="{0FDEDBA7-C74D-4702-9AB0-98C97120A95F}"/>
              </a:ext>
            </a:extLst>
          </p:cNvPr>
          <p:cNvSpPr txBox="1"/>
          <p:nvPr/>
        </p:nvSpPr>
        <p:spPr bwMode="auto">
          <a:xfrm>
            <a:off x="8263352" y="5090220"/>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00" name="TextBox 99">
            <a:extLst>
              <a:ext uri="{FF2B5EF4-FFF2-40B4-BE49-F238E27FC236}">
                <a16:creationId xmlns:a16="http://schemas.microsoft.com/office/drawing/2014/main" id="{2C6CA04B-9075-4E66-8C7F-C8871EF87008}"/>
              </a:ext>
            </a:extLst>
          </p:cNvPr>
          <p:cNvSpPr txBox="1"/>
          <p:nvPr/>
        </p:nvSpPr>
        <p:spPr bwMode="auto">
          <a:xfrm>
            <a:off x="8570332" y="5081235"/>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02" name="TextBox 101">
            <a:extLst>
              <a:ext uri="{FF2B5EF4-FFF2-40B4-BE49-F238E27FC236}">
                <a16:creationId xmlns:a16="http://schemas.microsoft.com/office/drawing/2014/main" id="{00B41623-2708-43D3-8324-4FE8523B7EFE}"/>
              </a:ext>
            </a:extLst>
          </p:cNvPr>
          <p:cNvSpPr txBox="1"/>
          <p:nvPr/>
        </p:nvSpPr>
        <p:spPr bwMode="auto">
          <a:xfrm>
            <a:off x="8882711" y="5083758"/>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04" name="TextBox 103">
            <a:extLst>
              <a:ext uri="{FF2B5EF4-FFF2-40B4-BE49-F238E27FC236}">
                <a16:creationId xmlns:a16="http://schemas.microsoft.com/office/drawing/2014/main" id="{DA86DB04-9A38-40EB-91A3-BA3213A0EE6D}"/>
              </a:ext>
            </a:extLst>
          </p:cNvPr>
          <p:cNvSpPr txBox="1"/>
          <p:nvPr/>
        </p:nvSpPr>
        <p:spPr bwMode="auto">
          <a:xfrm>
            <a:off x="9211170" y="5081235"/>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06" name="TextBox 105">
            <a:extLst>
              <a:ext uri="{FF2B5EF4-FFF2-40B4-BE49-F238E27FC236}">
                <a16:creationId xmlns:a16="http://schemas.microsoft.com/office/drawing/2014/main" id="{B3886CE5-FF2C-4332-A348-27A92D6E9AF2}"/>
              </a:ext>
            </a:extLst>
          </p:cNvPr>
          <p:cNvSpPr txBox="1"/>
          <p:nvPr/>
        </p:nvSpPr>
        <p:spPr bwMode="auto">
          <a:xfrm>
            <a:off x="9523549" y="5090220"/>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08" name="TextBox 107">
            <a:extLst>
              <a:ext uri="{FF2B5EF4-FFF2-40B4-BE49-F238E27FC236}">
                <a16:creationId xmlns:a16="http://schemas.microsoft.com/office/drawing/2014/main" id="{AB21ACF0-768C-4396-85DC-55FC488832C8}"/>
              </a:ext>
            </a:extLst>
          </p:cNvPr>
          <p:cNvSpPr txBox="1"/>
          <p:nvPr/>
        </p:nvSpPr>
        <p:spPr bwMode="auto">
          <a:xfrm>
            <a:off x="9835501" y="5083758"/>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0" name="TextBox 109">
            <a:extLst>
              <a:ext uri="{FF2B5EF4-FFF2-40B4-BE49-F238E27FC236}">
                <a16:creationId xmlns:a16="http://schemas.microsoft.com/office/drawing/2014/main" id="{EAC3851F-A528-40EB-B351-67AD95590571}"/>
              </a:ext>
            </a:extLst>
          </p:cNvPr>
          <p:cNvSpPr txBox="1"/>
          <p:nvPr/>
        </p:nvSpPr>
        <p:spPr bwMode="auto">
          <a:xfrm>
            <a:off x="10147452" y="5083758"/>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12" name="TextBox 111">
            <a:extLst>
              <a:ext uri="{FF2B5EF4-FFF2-40B4-BE49-F238E27FC236}">
                <a16:creationId xmlns:a16="http://schemas.microsoft.com/office/drawing/2014/main" id="{29049B26-18CE-41C4-AFE3-877BC763E19B}"/>
              </a:ext>
            </a:extLst>
          </p:cNvPr>
          <p:cNvSpPr txBox="1"/>
          <p:nvPr/>
        </p:nvSpPr>
        <p:spPr bwMode="auto">
          <a:xfrm>
            <a:off x="10476024" y="5081235"/>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14" name="TextBox 113">
            <a:extLst>
              <a:ext uri="{FF2B5EF4-FFF2-40B4-BE49-F238E27FC236}">
                <a16:creationId xmlns:a16="http://schemas.microsoft.com/office/drawing/2014/main" id="{8F8D9C14-A1CE-4877-855C-2113F54861CF}"/>
              </a:ext>
            </a:extLst>
          </p:cNvPr>
          <p:cNvSpPr txBox="1"/>
          <p:nvPr/>
        </p:nvSpPr>
        <p:spPr bwMode="auto">
          <a:xfrm>
            <a:off x="10787975" y="5083520"/>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16" name="TextBox 115">
            <a:extLst>
              <a:ext uri="{FF2B5EF4-FFF2-40B4-BE49-F238E27FC236}">
                <a16:creationId xmlns:a16="http://schemas.microsoft.com/office/drawing/2014/main" id="{715C02EB-7932-4782-B8D9-682020E14429}"/>
              </a:ext>
            </a:extLst>
          </p:cNvPr>
          <p:cNvSpPr txBox="1"/>
          <p:nvPr/>
        </p:nvSpPr>
        <p:spPr bwMode="auto">
          <a:xfrm>
            <a:off x="11100482" y="5083576"/>
            <a:ext cx="524206" cy="94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24" name="Freeform: Shape 123">
            <a:extLst>
              <a:ext uri="{FF2B5EF4-FFF2-40B4-BE49-F238E27FC236}">
                <a16:creationId xmlns:a16="http://schemas.microsoft.com/office/drawing/2014/main" id="{575D085A-A553-4B1B-90F6-FF16E90AC02B}"/>
              </a:ext>
            </a:extLst>
          </p:cNvPr>
          <p:cNvSpPr/>
          <p:nvPr/>
        </p:nvSpPr>
        <p:spPr bwMode="auto">
          <a:xfrm>
            <a:off x="6334155" y="2169499"/>
            <a:ext cx="5029085" cy="2175545"/>
          </a:xfrm>
          <a:custGeom>
            <a:avLst/>
            <a:gdLst>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58129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07077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7 w 4408714"/>
              <a:gd name="connsiteY75" fmla="*/ 1237705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597626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07077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7 w 4408714"/>
              <a:gd name="connsiteY75" fmla="*/ 1237705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07077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7 w 4408714"/>
              <a:gd name="connsiteY75" fmla="*/ 1237705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4460 w 4408714"/>
              <a:gd name="connsiteY67" fmla="*/ 1123405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7 w 4408714"/>
              <a:gd name="connsiteY75" fmla="*/ 1237705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26671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7 w 4408714"/>
              <a:gd name="connsiteY75" fmla="*/ 1237705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7 w 4408714"/>
              <a:gd name="connsiteY75" fmla="*/ 1237705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38152 w 4408714"/>
              <a:gd name="connsiteY75" fmla="*/ 1254033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38152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188720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8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201783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8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4966 w 4408714"/>
              <a:gd name="connsiteY110" fmla="*/ 1645920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201783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8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78232 w 4408714"/>
              <a:gd name="connsiteY110" fmla="*/ 1632858 h 1907177"/>
              <a:gd name="connsiteX111" fmla="*/ 2184762 w 4408714"/>
              <a:gd name="connsiteY111" fmla="*/ 1655716 h 1907177"/>
              <a:gd name="connsiteX112" fmla="*/ 2246811 w 4408714"/>
              <a:gd name="connsiteY112" fmla="*/ 1655716 h 1907177"/>
              <a:gd name="connsiteX113" fmla="*/ 2246811 w 4408714"/>
              <a:gd name="connsiteY113" fmla="*/ 1698171 h 1907177"/>
              <a:gd name="connsiteX114" fmla="*/ 2397034 w 4408714"/>
              <a:gd name="connsiteY114" fmla="*/ 1698171 h 1907177"/>
              <a:gd name="connsiteX115" fmla="*/ 2397034 w 4408714"/>
              <a:gd name="connsiteY115" fmla="*/ 1730828 h 1907177"/>
              <a:gd name="connsiteX116" fmla="*/ 2465614 w 4408714"/>
              <a:gd name="connsiteY116" fmla="*/ 1730828 h 1907177"/>
              <a:gd name="connsiteX117" fmla="*/ 2465614 w 4408714"/>
              <a:gd name="connsiteY117" fmla="*/ 1730828 h 1907177"/>
              <a:gd name="connsiteX118" fmla="*/ 2465614 w 4408714"/>
              <a:gd name="connsiteY118" fmla="*/ 1756954 h 1907177"/>
              <a:gd name="connsiteX119" fmla="*/ 2550522 w 4408714"/>
              <a:gd name="connsiteY119" fmla="*/ 1756954 h 1907177"/>
              <a:gd name="connsiteX120" fmla="*/ 2550522 w 4408714"/>
              <a:gd name="connsiteY120" fmla="*/ 1770017 h 1907177"/>
              <a:gd name="connsiteX121" fmla="*/ 2612571 w 4408714"/>
              <a:gd name="connsiteY121" fmla="*/ 1770017 h 1907177"/>
              <a:gd name="connsiteX122" fmla="*/ 2612571 w 4408714"/>
              <a:gd name="connsiteY122" fmla="*/ 1770017 h 1907177"/>
              <a:gd name="connsiteX123" fmla="*/ 2612571 w 4408714"/>
              <a:gd name="connsiteY123" fmla="*/ 1796143 h 1907177"/>
              <a:gd name="connsiteX124" fmla="*/ 3118757 w 4408714"/>
              <a:gd name="connsiteY124" fmla="*/ 1796143 h 1907177"/>
              <a:gd name="connsiteX125" fmla="*/ 3118757 w 4408714"/>
              <a:gd name="connsiteY125" fmla="*/ 1822268 h 1907177"/>
              <a:gd name="connsiteX126" fmla="*/ 3233057 w 4408714"/>
              <a:gd name="connsiteY126" fmla="*/ 1822268 h 1907177"/>
              <a:gd name="connsiteX127" fmla="*/ 3233057 w 4408714"/>
              <a:gd name="connsiteY127" fmla="*/ 1841863 h 1907177"/>
              <a:gd name="connsiteX128" fmla="*/ 3438797 w 4408714"/>
              <a:gd name="connsiteY128" fmla="*/ 1841863 h 1907177"/>
              <a:gd name="connsiteX129" fmla="*/ 3438797 w 4408714"/>
              <a:gd name="connsiteY129" fmla="*/ 1864723 h 1907177"/>
              <a:gd name="connsiteX130" fmla="*/ 3984171 w 4408714"/>
              <a:gd name="connsiteY130" fmla="*/ 1864723 h 1907177"/>
              <a:gd name="connsiteX131" fmla="*/ 3984171 w 4408714"/>
              <a:gd name="connsiteY131" fmla="*/ 1907177 h 1907177"/>
              <a:gd name="connsiteX132" fmla="*/ 4408714 w 4408714"/>
              <a:gd name="connsiteY132"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201783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8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68434 w 4408714"/>
              <a:gd name="connsiteY109" fmla="*/ 1639388 h 1907177"/>
              <a:gd name="connsiteX110" fmla="*/ 2184762 w 4408714"/>
              <a:gd name="connsiteY110" fmla="*/ 1655716 h 1907177"/>
              <a:gd name="connsiteX111" fmla="*/ 2246811 w 4408714"/>
              <a:gd name="connsiteY111" fmla="*/ 1655716 h 1907177"/>
              <a:gd name="connsiteX112" fmla="*/ 2246811 w 4408714"/>
              <a:gd name="connsiteY112" fmla="*/ 1698171 h 1907177"/>
              <a:gd name="connsiteX113" fmla="*/ 2397034 w 4408714"/>
              <a:gd name="connsiteY113" fmla="*/ 1698171 h 1907177"/>
              <a:gd name="connsiteX114" fmla="*/ 2397034 w 4408714"/>
              <a:gd name="connsiteY114" fmla="*/ 1730828 h 1907177"/>
              <a:gd name="connsiteX115" fmla="*/ 2465614 w 4408714"/>
              <a:gd name="connsiteY115" fmla="*/ 1730828 h 1907177"/>
              <a:gd name="connsiteX116" fmla="*/ 2465614 w 4408714"/>
              <a:gd name="connsiteY116" fmla="*/ 1730828 h 1907177"/>
              <a:gd name="connsiteX117" fmla="*/ 2465614 w 4408714"/>
              <a:gd name="connsiteY117" fmla="*/ 1756954 h 1907177"/>
              <a:gd name="connsiteX118" fmla="*/ 2550522 w 4408714"/>
              <a:gd name="connsiteY118" fmla="*/ 1756954 h 1907177"/>
              <a:gd name="connsiteX119" fmla="*/ 2550522 w 4408714"/>
              <a:gd name="connsiteY119" fmla="*/ 1770017 h 1907177"/>
              <a:gd name="connsiteX120" fmla="*/ 2612571 w 4408714"/>
              <a:gd name="connsiteY120" fmla="*/ 1770017 h 1907177"/>
              <a:gd name="connsiteX121" fmla="*/ 2612571 w 4408714"/>
              <a:gd name="connsiteY121" fmla="*/ 1770017 h 1907177"/>
              <a:gd name="connsiteX122" fmla="*/ 2612571 w 4408714"/>
              <a:gd name="connsiteY122" fmla="*/ 1796143 h 1907177"/>
              <a:gd name="connsiteX123" fmla="*/ 3118757 w 4408714"/>
              <a:gd name="connsiteY123" fmla="*/ 1796143 h 1907177"/>
              <a:gd name="connsiteX124" fmla="*/ 3118757 w 4408714"/>
              <a:gd name="connsiteY124" fmla="*/ 1822268 h 1907177"/>
              <a:gd name="connsiteX125" fmla="*/ 3233057 w 4408714"/>
              <a:gd name="connsiteY125" fmla="*/ 1822268 h 1907177"/>
              <a:gd name="connsiteX126" fmla="*/ 3233057 w 4408714"/>
              <a:gd name="connsiteY126" fmla="*/ 1841863 h 1907177"/>
              <a:gd name="connsiteX127" fmla="*/ 3438797 w 4408714"/>
              <a:gd name="connsiteY127" fmla="*/ 1841863 h 1907177"/>
              <a:gd name="connsiteX128" fmla="*/ 3438797 w 4408714"/>
              <a:gd name="connsiteY128" fmla="*/ 1864723 h 1907177"/>
              <a:gd name="connsiteX129" fmla="*/ 3984171 w 4408714"/>
              <a:gd name="connsiteY129" fmla="*/ 1864723 h 1907177"/>
              <a:gd name="connsiteX130" fmla="*/ 3984171 w 4408714"/>
              <a:gd name="connsiteY130" fmla="*/ 1907177 h 1907177"/>
              <a:gd name="connsiteX131" fmla="*/ 4408714 w 4408714"/>
              <a:gd name="connsiteY131"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201783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8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78231 w 4408714"/>
              <a:gd name="connsiteY109" fmla="*/ 1616528 h 1907177"/>
              <a:gd name="connsiteX110" fmla="*/ 2184762 w 4408714"/>
              <a:gd name="connsiteY110" fmla="*/ 1655716 h 1907177"/>
              <a:gd name="connsiteX111" fmla="*/ 2246811 w 4408714"/>
              <a:gd name="connsiteY111" fmla="*/ 1655716 h 1907177"/>
              <a:gd name="connsiteX112" fmla="*/ 2246811 w 4408714"/>
              <a:gd name="connsiteY112" fmla="*/ 1698171 h 1907177"/>
              <a:gd name="connsiteX113" fmla="*/ 2397034 w 4408714"/>
              <a:gd name="connsiteY113" fmla="*/ 1698171 h 1907177"/>
              <a:gd name="connsiteX114" fmla="*/ 2397034 w 4408714"/>
              <a:gd name="connsiteY114" fmla="*/ 1730828 h 1907177"/>
              <a:gd name="connsiteX115" fmla="*/ 2465614 w 4408714"/>
              <a:gd name="connsiteY115" fmla="*/ 1730828 h 1907177"/>
              <a:gd name="connsiteX116" fmla="*/ 2465614 w 4408714"/>
              <a:gd name="connsiteY116" fmla="*/ 1730828 h 1907177"/>
              <a:gd name="connsiteX117" fmla="*/ 2465614 w 4408714"/>
              <a:gd name="connsiteY117" fmla="*/ 1756954 h 1907177"/>
              <a:gd name="connsiteX118" fmla="*/ 2550522 w 4408714"/>
              <a:gd name="connsiteY118" fmla="*/ 1756954 h 1907177"/>
              <a:gd name="connsiteX119" fmla="*/ 2550522 w 4408714"/>
              <a:gd name="connsiteY119" fmla="*/ 1770017 h 1907177"/>
              <a:gd name="connsiteX120" fmla="*/ 2612571 w 4408714"/>
              <a:gd name="connsiteY120" fmla="*/ 1770017 h 1907177"/>
              <a:gd name="connsiteX121" fmla="*/ 2612571 w 4408714"/>
              <a:gd name="connsiteY121" fmla="*/ 1770017 h 1907177"/>
              <a:gd name="connsiteX122" fmla="*/ 2612571 w 4408714"/>
              <a:gd name="connsiteY122" fmla="*/ 1796143 h 1907177"/>
              <a:gd name="connsiteX123" fmla="*/ 3118757 w 4408714"/>
              <a:gd name="connsiteY123" fmla="*/ 1796143 h 1907177"/>
              <a:gd name="connsiteX124" fmla="*/ 3118757 w 4408714"/>
              <a:gd name="connsiteY124" fmla="*/ 1822268 h 1907177"/>
              <a:gd name="connsiteX125" fmla="*/ 3233057 w 4408714"/>
              <a:gd name="connsiteY125" fmla="*/ 1822268 h 1907177"/>
              <a:gd name="connsiteX126" fmla="*/ 3233057 w 4408714"/>
              <a:gd name="connsiteY126" fmla="*/ 1841863 h 1907177"/>
              <a:gd name="connsiteX127" fmla="*/ 3438797 w 4408714"/>
              <a:gd name="connsiteY127" fmla="*/ 1841863 h 1907177"/>
              <a:gd name="connsiteX128" fmla="*/ 3438797 w 4408714"/>
              <a:gd name="connsiteY128" fmla="*/ 1864723 h 1907177"/>
              <a:gd name="connsiteX129" fmla="*/ 3984171 w 4408714"/>
              <a:gd name="connsiteY129" fmla="*/ 1864723 h 1907177"/>
              <a:gd name="connsiteX130" fmla="*/ 3984171 w 4408714"/>
              <a:gd name="connsiteY130" fmla="*/ 1907177 h 1907177"/>
              <a:gd name="connsiteX131" fmla="*/ 4408714 w 4408714"/>
              <a:gd name="connsiteY131" fmla="*/ 1907177 h 1907177"/>
              <a:gd name="connsiteX0" fmla="*/ 0 w 4408714"/>
              <a:gd name="connsiteY0" fmla="*/ 0 h 1907177"/>
              <a:gd name="connsiteX1" fmla="*/ 212271 w 4408714"/>
              <a:gd name="connsiteY1" fmla="*/ 0 h 1907177"/>
              <a:gd name="connsiteX2" fmla="*/ 212271 w 4408714"/>
              <a:gd name="connsiteY2" fmla="*/ 22860 h 1907177"/>
              <a:gd name="connsiteX3" fmla="*/ 248194 w 4408714"/>
              <a:gd name="connsiteY3" fmla="*/ 22860 h 1907177"/>
              <a:gd name="connsiteX4" fmla="*/ 248194 w 4408714"/>
              <a:gd name="connsiteY4" fmla="*/ 71845 h 1907177"/>
              <a:gd name="connsiteX5" fmla="*/ 271054 w 4408714"/>
              <a:gd name="connsiteY5" fmla="*/ 71845 h 1907177"/>
              <a:gd name="connsiteX6" fmla="*/ 271054 w 4408714"/>
              <a:gd name="connsiteY6" fmla="*/ 124097 h 1907177"/>
              <a:gd name="connsiteX7" fmla="*/ 293914 w 4408714"/>
              <a:gd name="connsiteY7" fmla="*/ 124097 h 1907177"/>
              <a:gd name="connsiteX8" fmla="*/ 293914 w 4408714"/>
              <a:gd name="connsiteY8" fmla="*/ 150223 h 1907177"/>
              <a:gd name="connsiteX9" fmla="*/ 342900 w 4408714"/>
              <a:gd name="connsiteY9" fmla="*/ 150223 h 1907177"/>
              <a:gd name="connsiteX10" fmla="*/ 342900 w 4408714"/>
              <a:gd name="connsiteY10" fmla="*/ 173083 h 1907177"/>
              <a:gd name="connsiteX11" fmla="*/ 369025 w 4408714"/>
              <a:gd name="connsiteY11" fmla="*/ 173083 h 1907177"/>
              <a:gd name="connsiteX12" fmla="*/ 369025 w 4408714"/>
              <a:gd name="connsiteY12" fmla="*/ 238397 h 1907177"/>
              <a:gd name="connsiteX13" fmla="*/ 434340 w 4408714"/>
              <a:gd name="connsiteY13" fmla="*/ 238397 h 1907177"/>
              <a:gd name="connsiteX14" fmla="*/ 434340 w 4408714"/>
              <a:gd name="connsiteY14" fmla="*/ 261257 h 1907177"/>
              <a:gd name="connsiteX15" fmla="*/ 463731 w 4408714"/>
              <a:gd name="connsiteY15" fmla="*/ 261257 h 1907177"/>
              <a:gd name="connsiteX16" fmla="*/ 463731 w 4408714"/>
              <a:gd name="connsiteY16" fmla="*/ 280851 h 1907177"/>
              <a:gd name="connsiteX17" fmla="*/ 483325 w 4408714"/>
              <a:gd name="connsiteY17" fmla="*/ 280851 h 1907177"/>
              <a:gd name="connsiteX18" fmla="*/ 483325 w 4408714"/>
              <a:gd name="connsiteY18" fmla="*/ 313508 h 1907177"/>
              <a:gd name="connsiteX19" fmla="*/ 499654 w 4408714"/>
              <a:gd name="connsiteY19" fmla="*/ 313508 h 1907177"/>
              <a:gd name="connsiteX20" fmla="*/ 499654 w 4408714"/>
              <a:gd name="connsiteY20" fmla="*/ 359228 h 1907177"/>
              <a:gd name="connsiteX21" fmla="*/ 512717 w 4408714"/>
              <a:gd name="connsiteY21" fmla="*/ 359228 h 1907177"/>
              <a:gd name="connsiteX22" fmla="*/ 512717 w 4408714"/>
              <a:gd name="connsiteY22" fmla="*/ 391885 h 1907177"/>
              <a:gd name="connsiteX23" fmla="*/ 581297 w 4408714"/>
              <a:gd name="connsiteY23" fmla="*/ 391885 h 1907177"/>
              <a:gd name="connsiteX24" fmla="*/ 581297 w 4408714"/>
              <a:gd name="connsiteY24" fmla="*/ 408214 h 1907177"/>
              <a:gd name="connsiteX25" fmla="*/ 604157 w 4408714"/>
              <a:gd name="connsiteY25" fmla="*/ 408214 h 1907177"/>
              <a:gd name="connsiteX26" fmla="*/ 604157 w 4408714"/>
              <a:gd name="connsiteY26" fmla="*/ 431074 h 1907177"/>
              <a:gd name="connsiteX27" fmla="*/ 656408 w 4408714"/>
              <a:gd name="connsiteY27" fmla="*/ 431074 h 1907177"/>
              <a:gd name="connsiteX28" fmla="*/ 656408 w 4408714"/>
              <a:gd name="connsiteY28" fmla="*/ 457200 h 1907177"/>
              <a:gd name="connsiteX29" fmla="*/ 656408 w 4408714"/>
              <a:gd name="connsiteY29" fmla="*/ 457200 h 1907177"/>
              <a:gd name="connsiteX30" fmla="*/ 695597 w 4408714"/>
              <a:gd name="connsiteY30" fmla="*/ 457200 h 1907177"/>
              <a:gd name="connsiteX31" fmla="*/ 695597 w 4408714"/>
              <a:gd name="connsiteY31" fmla="*/ 558437 h 1907177"/>
              <a:gd name="connsiteX32" fmla="*/ 715191 w 4408714"/>
              <a:gd name="connsiteY32" fmla="*/ 558437 h 1907177"/>
              <a:gd name="connsiteX33" fmla="*/ 715191 w 4408714"/>
              <a:gd name="connsiteY33" fmla="*/ 581297 h 1907177"/>
              <a:gd name="connsiteX34" fmla="*/ 744582 w 4408714"/>
              <a:gd name="connsiteY34" fmla="*/ 581297 h 1907177"/>
              <a:gd name="connsiteX35" fmla="*/ 744582 w 4408714"/>
              <a:gd name="connsiteY35" fmla="*/ 591094 h 1907177"/>
              <a:gd name="connsiteX36" fmla="*/ 809897 w 4408714"/>
              <a:gd name="connsiteY36" fmla="*/ 591094 h 1907177"/>
              <a:gd name="connsiteX37" fmla="*/ 809897 w 4408714"/>
              <a:gd name="connsiteY37" fmla="*/ 627017 h 1907177"/>
              <a:gd name="connsiteX38" fmla="*/ 836022 w 4408714"/>
              <a:gd name="connsiteY38" fmla="*/ 627017 h 1907177"/>
              <a:gd name="connsiteX39" fmla="*/ 836022 w 4408714"/>
              <a:gd name="connsiteY39" fmla="*/ 672737 h 1907177"/>
              <a:gd name="connsiteX40" fmla="*/ 894805 w 4408714"/>
              <a:gd name="connsiteY40" fmla="*/ 672737 h 1907177"/>
              <a:gd name="connsiteX41" fmla="*/ 894805 w 4408714"/>
              <a:gd name="connsiteY41" fmla="*/ 698863 h 1907177"/>
              <a:gd name="connsiteX42" fmla="*/ 911134 w 4408714"/>
              <a:gd name="connsiteY42" fmla="*/ 698863 h 1907177"/>
              <a:gd name="connsiteX43" fmla="*/ 911134 w 4408714"/>
              <a:gd name="connsiteY43" fmla="*/ 777240 h 1907177"/>
              <a:gd name="connsiteX44" fmla="*/ 933994 w 4408714"/>
              <a:gd name="connsiteY44" fmla="*/ 777240 h 1907177"/>
              <a:gd name="connsiteX45" fmla="*/ 933994 w 4408714"/>
              <a:gd name="connsiteY45" fmla="*/ 832757 h 1907177"/>
              <a:gd name="connsiteX46" fmla="*/ 969917 w 4408714"/>
              <a:gd name="connsiteY46" fmla="*/ 832757 h 1907177"/>
              <a:gd name="connsiteX47" fmla="*/ 969917 w 4408714"/>
              <a:gd name="connsiteY47" fmla="*/ 871945 h 1907177"/>
              <a:gd name="connsiteX48" fmla="*/ 1002574 w 4408714"/>
              <a:gd name="connsiteY48" fmla="*/ 871945 h 1907177"/>
              <a:gd name="connsiteX49" fmla="*/ 1002574 w 4408714"/>
              <a:gd name="connsiteY49" fmla="*/ 917665 h 1907177"/>
              <a:gd name="connsiteX50" fmla="*/ 1035231 w 4408714"/>
              <a:gd name="connsiteY50" fmla="*/ 917665 h 1907177"/>
              <a:gd name="connsiteX51" fmla="*/ 1035231 w 4408714"/>
              <a:gd name="connsiteY51" fmla="*/ 937260 h 1907177"/>
              <a:gd name="connsiteX52" fmla="*/ 1077685 w 4408714"/>
              <a:gd name="connsiteY52" fmla="*/ 937260 h 1907177"/>
              <a:gd name="connsiteX53" fmla="*/ 1077685 w 4408714"/>
              <a:gd name="connsiteY53" fmla="*/ 950323 h 1907177"/>
              <a:gd name="connsiteX54" fmla="*/ 1136468 w 4408714"/>
              <a:gd name="connsiteY54" fmla="*/ 950323 h 1907177"/>
              <a:gd name="connsiteX55" fmla="*/ 1136468 w 4408714"/>
              <a:gd name="connsiteY55" fmla="*/ 989511 h 1907177"/>
              <a:gd name="connsiteX56" fmla="*/ 1198517 w 4408714"/>
              <a:gd name="connsiteY56" fmla="*/ 989511 h 1907177"/>
              <a:gd name="connsiteX57" fmla="*/ 1198517 w 4408714"/>
              <a:gd name="connsiteY57" fmla="*/ 1005840 h 1907177"/>
              <a:gd name="connsiteX58" fmla="*/ 1263831 w 4408714"/>
              <a:gd name="connsiteY58" fmla="*/ 1005840 h 1907177"/>
              <a:gd name="connsiteX59" fmla="*/ 1263831 w 4408714"/>
              <a:gd name="connsiteY59" fmla="*/ 1028700 h 1907177"/>
              <a:gd name="connsiteX60" fmla="*/ 1293222 w 4408714"/>
              <a:gd name="connsiteY60" fmla="*/ 1028700 h 1907177"/>
              <a:gd name="connsiteX61" fmla="*/ 1293222 w 4408714"/>
              <a:gd name="connsiteY61" fmla="*/ 1054825 h 1907177"/>
              <a:gd name="connsiteX62" fmla="*/ 1312817 w 4408714"/>
              <a:gd name="connsiteY62" fmla="*/ 1054825 h 1907177"/>
              <a:gd name="connsiteX63" fmla="*/ 1312817 w 4408714"/>
              <a:gd name="connsiteY63" fmla="*/ 1087483 h 1907177"/>
              <a:gd name="connsiteX64" fmla="*/ 1342208 w 4408714"/>
              <a:gd name="connsiteY64" fmla="*/ 1087483 h 1907177"/>
              <a:gd name="connsiteX65" fmla="*/ 1342208 w 4408714"/>
              <a:gd name="connsiteY65" fmla="*/ 1107077 h 1907177"/>
              <a:gd name="connsiteX66" fmla="*/ 1391194 w 4408714"/>
              <a:gd name="connsiteY66" fmla="*/ 1107077 h 1907177"/>
              <a:gd name="connsiteX67" fmla="*/ 1391194 w 4408714"/>
              <a:gd name="connsiteY67" fmla="*/ 1133202 h 1907177"/>
              <a:gd name="connsiteX68" fmla="*/ 1417320 w 4408714"/>
              <a:gd name="connsiteY68" fmla="*/ 1133203 h 1907177"/>
              <a:gd name="connsiteX69" fmla="*/ 1417320 w 4408714"/>
              <a:gd name="connsiteY69" fmla="*/ 1188720 h 1907177"/>
              <a:gd name="connsiteX70" fmla="*/ 1492431 w 4408714"/>
              <a:gd name="connsiteY70" fmla="*/ 1188720 h 1907177"/>
              <a:gd name="connsiteX71" fmla="*/ 1492431 w 4408714"/>
              <a:gd name="connsiteY71" fmla="*/ 1201783 h 1907177"/>
              <a:gd name="connsiteX72" fmla="*/ 1508759 w 4408714"/>
              <a:gd name="connsiteY72" fmla="*/ 1205048 h 1907177"/>
              <a:gd name="connsiteX73" fmla="*/ 1508759 w 4408714"/>
              <a:gd name="connsiteY73" fmla="*/ 1237705 h 1907177"/>
              <a:gd name="connsiteX74" fmla="*/ 1541417 w 4408714"/>
              <a:gd name="connsiteY74" fmla="*/ 1237705 h 1907177"/>
              <a:gd name="connsiteX75" fmla="*/ 1541418 w 4408714"/>
              <a:gd name="connsiteY75" fmla="*/ 1267096 h 1907177"/>
              <a:gd name="connsiteX76" fmla="*/ 1570809 w 4408714"/>
              <a:gd name="connsiteY76" fmla="*/ 1267097 h 1907177"/>
              <a:gd name="connsiteX77" fmla="*/ 1570809 w 4408714"/>
              <a:gd name="connsiteY77" fmla="*/ 1276894 h 1907177"/>
              <a:gd name="connsiteX78" fmla="*/ 1619794 w 4408714"/>
              <a:gd name="connsiteY78" fmla="*/ 1276894 h 1907177"/>
              <a:gd name="connsiteX79" fmla="*/ 1619794 w 4408714"/>
              <a:gd name="connsiteY79" fmla="*/ 1289957 h 1907177"/>
              <a:gd name="connsiteX80" fmla="*/ 1649185 w 4408714"/>
              <a:gd name="connsiteY80" fmla="*/ 1289957 h 1907177"/>
              <a:gd name="connsiteX81" fmla="*/ 1649185 w 4408714"/>
              <a:gd name="connsiteY81" fmla="*/ 1316083 h 1907177"/>
              <a:gd name="connsiteX82" fmla="*/ 1711234 w 4408714"/>
              <a:gd name="connsiteY82" fmla="*/ 1316083 h 1907177"/>
              <a:gd name="connsiteX83" fmla="*/ 1711234 w 4408714"/>
              <a:gd name="connsiteY83" fmla="*/ 1345474 h 1907177"/>
              <a:gd name="connsiteX84" fmla="*/ 1756954 w 4408714"/>
              <a:gd name="connsiteY84" fmla="*/ 1345474 h 1907177"/>
              <a:gd name="connsiteX85" fmla="*/ 1756954 w 4408714"/>
              <a:gd name="connsiteY85" fmla="*/ 1378131 h 1907177"/>
              <a:gd name="connsiteX86" fmla="*/ 1779814 w 4408714"/>
              <a:gd name="connsiteY86" fmla="*/ 1378131 h 1907177"/>
              <a:gd name="connsiteX87" fmla="*/ 1779814 w 4408714"/>
              <a:gd name="connsiteY87" fmla="*/ 1394460 h 1907177"/>
              <a:gd name="connsiteX88" fmla="*/ 1805940 w 4408714"/>
              <a:gd name="connsiteY88" fmla="*/ 1394460 h 1907177"/>
              <a:gd name="connsiteX89" fmla="*/ 1805940 w 4408714"/>
              <a:gd name="connsiteY89" fmla="*/ 1427117 h 1907177"/>
              <a:gd name="connsiteX90" fmla="*/ 1832065 w 4408714"/>
              <a:gd name="connsiteY90" fmla="*/ 1427117 h 1907177"/>
              <a:gd name="connsiteX91" fmla="*/ 1832065 w 4408714"/>
              <a:gd name="connsiteY91" fmla="*/ 1446711 h 1907177"/>
              <a:gd name="connsiteX92" fmla="*/ 1874520 w 4408714"/>
              <a:gd name="connsiteY92" fmla="*/ 1446711 h 1907177"/>
              <a:gd name="connsiteX93" fmla="*/ 1874520 w 4408714"/>
              <a:gd name="connsiteY93" fmla="*/ 1469571 h 1907177"/>
              <a:gd name="connsiteX94" fmla="*/ 1920240 w 4408714"/>
              <a:gd name="connsiteY94" fmla="*/ 1469571 h 1907177"/>
              <a:gd name="connsiteX95" fmla="*/ 1920240 w 4408714"/>
              <a:gd name="connsiteY95" fmla="*/ 1489165 h 1907177"/>
              <a:gd name="connsiteX96" fmla="*/ 1949631 w 4408714"/>
              <a:gd name="connsiteY96" fmla="*/ 1489165 h 1907177"/>
              <a:gd name="connsiteX97" fmla="*/ 1949631 w 4408714"/>
              <a:gd name="connsiteY97" fmla="*/ 1505494 h 1907177"/>
              <a:gd name="connsiteX98" fmla="*/ 2021477 w 4408714"/>
              <a:gd name="connsiteY98" fmla="*/ 1505494 h 1907177"/>
              <a:gd name="connsiteX99" fmla="*/ 2021477 w 4408714"/>
              <a:gd name="connsiteY99" fmla="*/ 1528354 h 1907177"/>
              <a:gd name="connsiteX100" fmla="*/ 2044337 w 4408714"/>
              <a:gd name="connsiteY100" fmla="*/ 1528354 h 1907177"/>
              <a:gd name="connsiteX101" fmla="*/ 2044337 w 4408714"/>
              <a:gd name="connsiteY101" fmla="*/ 1541417 h 1907177"/>
              <a:gd name="connsiteX102" fmla="*/ 2096588 w 4408714"/>
              <a:gd name="connsiteY102" fmla="*/ 1541417 h 1907177"/>
              <a:gd name="connsiteX103" fmla="*/ 2096588 w 4408714"/>
              <a:gd name="connsiteY103" fmla="*/ 1574074 h 1907177"/>
              <a:gd name="connsiteX104" fmla="*/ 2119448 w 4408714"/>
              <a:gd name="connsiteY104" fmla="*/ 1574074 h 1907177"/>
              <a:gd name="connsiteX105" fmla="*/ 2119448 w 4408714"/>
              <a:gd name="connsiteY105" fmla="*/ 1593668 h 1907177"/>
              <a:gd name="connsiteX106" fmla="*/ 2145574 w 4408714"/>
              <a:gd name="connsiteY106" fmla="*/ 1593668 h 1907177"/>
              <a:gd name="connsiteX107" fmla="*/ 2145574 w 4408714"/>
              <a:gd name="connsiteY107" fmla="*/ 1616528 h 1907177"/>
              <a:gd name="connsiteX108" fmla="*/ 2152106 w 4408714"/>
              <a:gd name="connsiteY108" fmla="*/ 1623060 h 1907177"/>
              <a:gd name="connsiteX109" fmla="*/ 2181497 w 4408714"/>
              <a:gd name="connsiteY109" fmla="*/ 1623059 h 1907177"/>
              <a:gd name="connsiteX110" fmla="*/ 2184762 w 4408714"/>
              <a:gd name="connsiteY110" fmla="*/ 1655716 h 1907177"/>
              <a:gd name="connsiteX111" fmla="*/ 2246811 w 4408714"/>
              <a:gd name="connsiteY111" fmla="*/ 1655716 h 1907177"/>
              <a:gd name="connsiteX112" fmla="*/ 2246811 w 4408714"/>
              <a:gd name="connsiteY112" fmla="*/ 1698171 h 1907177"/>
              <a:gd name="connsiteX113" fmla="*/ 2397034 w 4408714"/>
              <a:gd name="connsiteY113" fmla="*/ 1698171 h 1907177"/>
              <a:gd name="connsiteX114" fmla="*/ 2397034 w 4408714"/>
              <a:gd name="connsiteY114" fmla="*/ 1730828 h 1907177"/>
              <a:gd name="connsiteX115" fmla="*/ 2465614 w 4408714"/>
              <a:gd name="connsiteY115" fmla="*/ 1730828 h 1907177"/>
              <a:gd name="connsiteX116" fmla="*/ 2465614 w 4408714"/>
              <a:gd name="connsiteY116" fmla="*/ 1730828 h 1907177"/>
              <a:gd name="connsiteX117" fmla="*/ 2465614 w 4408714"/>
              <a:gd name="connsiteY117" fmla="*/ 1756954 h 1907177"/>
              <a:gd name="connsiteX118" fmla="*/ 2550522 w 4408714"/>
              <a:gd name="connsiteY118" fmla="*/ 1756954 h 1907177"/>
              <a:gd name="connsiteX119" fmla="*/ 2550522 w 4408714"/>
              <a:gd name="connsiteY119" fmla="*/ 1770017 h 1907177"/>
              <a:gd name="connsiteX120" fmla="*/ 2612571 w 4408714"/>
              <a:gd name="connsiteY120" fmla="*/ 1770017 h 1907177"/>
              <a:gd name="connsiteX121" fmla="*/ 2612571 w 4408714"/>
              <a:gd name="connsiteY121" fmla="*/ 1770017 h 1907177"/>
              <a:gd name="connsiteX122" fmla="*/ 2612571 w 4408714"/>
              <a:gd name="connsiteY122" fmla="*/ 1796143 h 1907177"/>
              <a:gd name="connsiteX123" fmla="*/ 3118757 w 4408714"/>
              <a:gd name="connsiteY123" fmla="*/ 1796143 h 1907177"/>
              <a:gd name="connsiteX124" fmla="*/ 3118757 w 4408714"/>
              <a:gd name="connsiteY124" fmla="*/ 1822268 h 1907177"/>
              <a:gd name="connsiteX125" fmla="*/ 3233057 w 4408714"/>
              <a:gd name="connsiteY125" fmla="*/ 1822268 h 1907177"/>
              <a:gd name="connsiteX126" fmla="*/ 3233057 w 4408714"/>
              <a:gd name="connsiteY126" fmla="*/ 1841863 h 1907177"/>
              <a:gd name="connsiteX127" fmla="*/ 3438797 w 4408714"/>
              <a:gd name="connsiteY127" fmla="*/ 1841863 h 1907177"/>
              <a:gd name="connsiteX128" fmla="*/ 3438797 w 4408714"/>
              <a:gd name="connsiteY128" fmla="*/ 1864723 h 1907177"/>
              <a:gd name="connsiteX129" fmla="*/ 3984171 w 4408714"/>
              <a:gd name="connsiteY129" fmla="*/ 1864723 h 1907177"/>
              <a:gd name="connsiteX130" fmla="*/ 3984171 w 4408714"/>
              <a:gd name="connsiteY130" fmla="*/ 1907177 h 1907177"/>
              <a:gd name="connsiteX131" fmla="*/ 4408714 w 4408714"/>
              <a:gd name="connsiteY131" fmla="*/ 1907177 h 190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4408714" h="1907177">
                <a:moveTo>
                  <a:pt x="0" y="0"/>
                </a:moveTo>
                <a:lnTo>
                  <a:pt x="212271" y="0"/>
                </a:lnTo>
                <a:lnTo>
                  <a:pt x="212271" y="22860"/>
                </a:lnTo>
                <a:lnTo>
                  <a:pt x="248194" y="22860"/>
                </a:lnTo>
                <a:lnTo>
                  <a:pt x="248194" y="71845"/>
                </a:lnTo>
                <a:lnTo>
                  <a:pt x="271054" y="71845"/>
                </a:lnTo>
                <a:lnTo>
                  <a:pt x="271054" y="124097"/>
                </a:lnTo>
                <a:lnTo>
                  <a:pt x="293914" y="124097"/>
                </a:lnTo>
                <a:lnTo>
                  <a:pt x="293914" y="150223"/>
                </a:lnTo>
                <a:lnTo>
                  <a:pt x="342900" y="150223"/>
                </a:lnTo>
                <a:lnTo>
                  <a:pt x="342900" y="173083"/>
                </a:lnTo>
                <a:lnTo>
                  <a:pt x="369025" y="173083"/>
                </a:lnTo>
                <a:lnTo>
                  <a:pt x="369025" y="238397"/>
                </a:lnTo>
                <a:lnTo>
                  <a:pt x="434340" y="238397"/>
                </a:lnTo>
                <a:lnTo>
                  <a:pt x="434340" y="261257"/>
                </a:lnTo>
                <a:lnTo>
                  <a:pt x="463731" y="261257"/>
                </a:lnTo>
                <a:lnTo>
                  <a:pt x="463731" y="280851"/>
                </a:lnTo>
                <a:lnTo>
                  <a:pt x="483325" y="280851"/>
                </a:lnTo>
                <a:lnTo>
                  <a:pt x="483325" y="313508"/>
                </a:lnTo>
                <a:lnTo>
                  <a:pt x="499654" y="313508"/>
                </a:lnTo>
                <a:lnTo>
                  <a:pt x="499654" y="359228"/>
                </a:lnTo>
                <a:lnTo>
                  <a:pt x="512717" y="359228"/>
                </a:lnTo>
                <a:lnTo>
                  <a:pt x="512717" y="391885"/>
                </a:lnTo>
                <a:lnTo>
                  <a:pt x="581297" y="391885"/>
                </a:lnTo>
                <a:lnTo>
                  <a:pt x="581297" y="408214"/>
                </a:lnTo>
                <a:lnTo>
                  <a:pt x="604157" y="408214"/>
                </a:lnTo>
                <a:lnTo>
                  <a:pt x="604157" y="431074"/>
                </a:lnTo>
                <a:lnTo>
                  <a:pt x="656408" y="431074"/>
                </a:lnTo>
                <a:lnTo>
                  <a:pt x="656408" y="457200"/>
                </a:lnTo>
                <a:lnTo>
                  <a:pt x="656408" y="457200"/>
                </a:lnTo>
                <a:lnTo>
                  <a:pt x="695597" y="457200"/>
                </a:lnTo>
                <a:lnTo>
                  <a:pt x="695597" y="558437"/>
                </a:lnTo>
                <a:lnTo>
                  <a:pt x="715191" y="558437"/>
                </a:lnTo>
                <a:lnTo>
                  <a:pt x="715191" y="581297"/>
                </a:lnTo>
                <a:lnTo>
                  <a:pt x="744582" y="581297"/>
                </a:lnTo>
                <a:lnTo>
                  <a:pt x="744582" y="591094"/>
                </a:lnTo>
                <a:lnTo>
                  <a:pt x="809897" y="591094"/>
                </a:lnTo>
                <a:lnTo>
                  <a:pt x="809897" y="627017"/>
                </a:lnTo>
                <a:lnTo>
                  <a:pt x="836022" y="627017"/>
                </a:lnTo>
                <a:lnTo>
                  <a:pt x="836022" y="672737"/>
                </a:lnTo>
                <a:lnTo>
                  <a:pt x="894805" y="672737"/>
                </a:lnTo>
                <a:lnTo>
                  <a:pt x="894805" y="698863"/>
                </a:lnTo>
                <a:lnTo>
                  <a:pt x="911134" y="698863"/>
                </a:lnTo>
                <a:lnTo>
                  <a:pt x="911134" y="777240"/>
                </a:lnTo>
                <a:lnTo>
                  <a:pt x="933994" y="777240"/>
                </a:lnTo>
                <a:lnTo>
                  <a:pt x="933994" y="832757"/>
                </a:lnTo>
                <a:lnTo>
                  <a:pt x="969917" y="832757"/>
                </a:lnTo>
                <a:lnTo>
                  <a:pt x="969917" y="871945"/>
                </a:lnTo>
                <a:lnTo>
                  <a:pt x="1002574" y="871945"/>
                </a:lnTo>
                <a:lnTo>
                  <a:pt x="1002574" y="917665"/>
                </a:lnTo>
                <a:lnTo>
                  <a:pt x="1035231" y="917665"/>
                </a:lnTo>
                <a:lnTo>
                  <a:pt x="1035231" y="937260"/>
                </a:lnTo>
                <a:lnTo>
                  <a:pt x="1077685" y="937260"/>
                </a:lnTo>
                <a:lnTo>
                  <a:pt x="1077685" y="950323"/>
                </a:lnTo>
                <a:lnTo>
                  <a:pt x="1136468" y="950323"/>
                </a:lnTo>
                <a:lnTo>
                  <a:pt x="1136468" y="989511"/>
                </a:lnTo>
                <a:lnTo>
                  <a:pt x="1198517" y="989511"/>
                </a:lnTo>
                <a:lnTo>
                  <a:pt x="1198517" y="1005840"/>
                </a:lnTo>
                <a:lnTo>
                  <a:pt x="1263831" y="1005840"/>
                </a:lnTo>
                <a:lnTo>
                  <a:pt x="1263831" y="1028700"/>
                </a:lnTo>
                <a:lnTo>
                  <a:pt x="1293222" y="1028700"/>
                </a:lnTo>
                <a:lnTo>
                  <a:pt x="1293222" y="1054825"/>
                </a:lnTo>
                <a:lnTo>
                  <a:pt x="1312817" y="1054825"/>
                </a:lnTo>
                <a:lnTo>
                  <a:pt x="1312817" y="1087483"/>
                </a:lnTo>
                <a:lnTo>
                  <a:pt x="1342208" y="1087483"/>
                </a:lnTo>
                <a:lnTo>
                  <a:pt x="1342208" y="1107077"/>
                </a:lnTo>
                <a:lnTo>
                  <a:pt x="1391194" y="1107077"/>
                </a:lnTo>
                <a:lnTo>
                  <a:pt x="1391194" y="1133202"/>
                </a:lnTo>
                <a:lnTo>
                  <a:pt x="1417320" y="1133203"/>
                </a:lnTo>
                <a:lnTo>
                  <a:pt x="1417320" y="1188720"/>
                </a:lnTo>
                <a:lnTo>
                  <a:pt x="1492431" y="1188720"/>
                </a:lnTo>
                <a:lnTo>
                  <a:pt x="1492431" y="1201783"/>
                </a:lnTo>
                <a:lnTo>
                  <a:pt x="1508759" y="1205048"/>
                </a:lnTo>
                <a:lnTo>
                  <a:pt x="1508759" y="1237705"/>
                </a:lnTo>
                <a:lnTo>
                  <a:pt x="1541417" y="1237705"/>
                </a:lnTo>
                <a:cubicBezTo>
                  <a:pt x="1541417" y="1247502"/>
                  <a:pt x="1541418" y="1257299"/>
                  <a:pt x="1541418" y="1267096"/>
                </a:cubicBezTo>
                <a:lnTo>
                  <a:pt x="1570809" y="1267097"/>
                </a:lnTo>
                <a:lnTo>
                  <a:pt x="1570809" y="1276894"/>
                </a:lnTo>
                <a:lnTo>
                  <a:pt x="1619794" y="1276894"/>
                </a:lnTo>
                <a:lnTo>
                  <a:pt x="1619794" y="1289957"/>
                </a:lnTo>
                <a:lnTo>
                  <a:pt x="1649185" y="1289957"/>
                </a:lnTo>
                <a:lnTo>
                  <a:pt x="1649185" y="1316083"/>
                </a:lnTo>
                <a:lnTo>
                  <a:pt x="1711234" y="1316083"/>
                </a:lnTo>
                <a:lnTo>
                  <a:pt x="1711234" y="1345474"/>
                </a:lnTo>
                <a:lnTo>
                  <a:pt x="1756954" y="1345474"/>
                </a:lnTo>
                <a:lnTo>
                  <a:pt x="1756954" y="1378131"/>
                </a:lnTo>
                <a:lnTo>
                  <a:pt x="1779814" y="1378131"/>
                </a:lnTo>
                <a:lnTo>
                  <a:pt x="1779814" y="1394460"/>
                </a:lnTo>
                <a:lnTo>
                  <a:pt x="1805940" y="1394460"/>
                </a:lnTo>
                <a:lnTo>
                  <a:pt x="1805940" y="1427117"/>
                </a:lnTo>
                <a:lnTo>
                  <a:pt x="1832065" y="1427117"/>
                </a:lnTo>
                <a:lnTo>
                  <a:pt x="1832065" y="1446711"/>
                </a:lnTo>
                <a:lnTo>
                  <a:pt x="1874520" y="1446711"/>
                </a:lnTo>
                <a:lnTo>
                  <a:pt x="1874520" y="1469571"/>
                </a:lnTo>
                <a:lnTo>
                  <a:pt x="1920240" y="1469571"/>
                </a:lnTo>
                <a:lnTo>
                  <a:pt x="1920240" y="1489165"/>
                </a:lnTo>
                <a:lnTo>
                  <a:pt x="1949631" y="1489165"/>
                </a:lnTo>
                <a:lnTo>
                  <a:pt x="1949631" y="1505494"/>
                </a:lnTo>
                <a:lnTo>
                  <a:pt x="2021477" y="1505494"/>
                </a:lnTo>
                <a:lnTo>
                  <a:pt x="2021477" y="1528354"/>
                </a:lnTo>
                <a:lnTo>
                  <a:pt x="2044337" y="1528354"/>
                </a:lnTo>
                <a:lnTo>
                  <a:pt x="2044337" y="1541417"/>
                </a:lnTo>
                <a:lnTo>
                  <a:pt x="2096588" y="1541417"/>
                </a:lnTo>
                <a:lnTo>
                  <a:pt x="2096588" y="1574074"/>
                </a:lnTo>
                <a:lnTo>
                  <a:pt x="2119448" y="1574074"/>
                </a:lnTo>
                <a:lnTo>
                  <a:pt x="2119448" y="1593668"/>
                </a:lnTo>
                <a:lnTo>
                  <a:pt x="2145574" y="1593668"/>
                </a:lnTo>
                <a:lnTo>
                  <a:pt x="2145574" y="1616528"/>
                </a:lnTo>
                <a:lnTo>
                  <a:pt x="2152106" y="1623060"/>
                </a:lnTo>
                <a:lnTo>
                  <a:pt x="2181497" y="1623059"/>
                </a:lnTo>
                <a:lnTo>
                  <a:pt x="2184762" y="1655716"/>
                </a:lnTo>
                <a:lnTo>
                  <a:pt x="2246811" y="1655716"/>
                </a:lnTo>
                <a:lnTo>
                  <a:pt x="2246811" y="1698171"/>
                </a:lnTo>
                <a:lnTo>
                  <a:pt x="2397034" y="1698171"/>
                </a:lnTo>
                <a:lnTo>
                  <a:pt x="2397034" y="1730828"/>
                </a:lnTo>
                <a:lnTo>
                  <a:pt x="2465614" y="1730828"/>
                </a:lnTo>
                <a:lnTo>
                  <a:pt x="2465614" y="1730828"/>
                </a:lnTo>
                <a:lnTo>
                  <a:pt x="2465614" y="1756954"/>
                </a:lnTo>
                <a:lnTo>
                  <a:pt x="2550522" y="1756954"/>
                </a:lnTo>
                <a:lnTo>
                  <a:pt x="2550522" y="1770017"/>
                </a:lnTo>
                <a:lnTo>
                  <a:pt x="2612571" y="1770017"/>
                </a:lnTo>
                <a:lnTo>
                  <a:pt x="2612571" y="1770017"/>
                </a:lnTo>
                <a:lnTo>
                  <a:pt x="2612571" y="1796143"/>
                </a:lnTo>
                <a:lnTo>
                  <a:pt x="3118757" y="1796143"/>
                </a:lnTo>
                <a:lnTo>
                  <a:pt x="3118757" y="1822268"/>
                </a:lnTo>
                <a:lnTo>
                  <a:pt x="3233057" y="1822268"/>
                </a:lnTo>
                <a:lnTo>
                  <a:pt x="3233057" y="1841863"/>
                </a:lnTo>
                <a:lnTo>
                  <a:pt x="3438797" y="1841863"/>
                </a:lnTo>
                <a:lnTo>
                  <a:pt x="3438797" y="1864723"/>
                </a:lnTo>
                <a:lnTo>
                  <a:pt x="3984171" y="1864723"/>
                </a:lnTo>
                <a:lnTo>
                  <a:pt x="3984171" y="1907177"/>
                </a:lnTo>
                <a:lnTo>
                  <a:pt x="4408714" y="190717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5" name="Freeform: Shape 124">
            <a:extLst>
              <a:ext uri="{FF2B5EF4-FFF2-40B4-BE49-F238E27FC236}">
                <a16:creationId xmlns:a16="http://schemas.microsoft.com/office/drawing/2014/main" id="{0615359E-25B6-4EC0-A376-8C9A4A8B79A6}"/>
              </a:ext>
            </a:extLst>
          </p:cNvPr>
          <p:cNvSpPr/>
          <p:nvPr/>
        </p:nvSpPr>
        <p:spPr bwMode="auto">
          <a:xfrm>
            <a:off x="6330430" y="2169499"/>
            <a:ext cx="5036537" cy="2205347"/>
          </a:xfrm>
          <a:custGeom>
            <a:avLst/>
            <a:gdLst>
              <a:gd name="connsiteX0" fmla="*/ 0 w 4415246"/>
              <a:gd name="connsiteY0" fmla="*/ 0 h 1933303"/>
              <a:gd name="connsiteX1" fmla="*/ 153488 w 4415246"/>
              <a:gd name="connsiteY1" fmla="*/ 0 h 1933303"/>
              <a:gd name="connsiteX2" fmla="*/ 153488 w 4415246"/>
              <a:gd name="connsiteY2" fmla="*/ 29391 h 1933303"/>
              <a:gd name="connsiteX3" fmla="*/ 189411 w 4415246"/>
              <a:gd name="connsiteY3" fmla="*/ 29391 h 1933303"/>
              <a:gd name="connsiteX4" fmla="*/ 189411 w 4415246"/>
              <a:gd name="connsiteY4" fmla="*/ 71845 h 1933303"/>
              <a:gd name="connsiteX5" fmla="*/ 235131 w 4415246"/>
              <a:gd name="connsiteY5" fmla="*/ 71845 h 1933303"/>
              <a:gd name="connsiteX6" fmla="*/ 235131 w 4415246"/>
              <a:gd name="connsiteY6" fmla="*/ 127363 h 1933303"/>
              <a:gd name="connsiteX7" fmla="*/ 235131 w 4415246"/>
              <a:gd name="connsiteY7" fmla="*/ 127363 h 1933303"/>
              <a:gd name="connsiteX8" fmla="*/ 241663 w 4415246"/>
              <a:gd name="connsiteY8" fmla="*/ 120831 h 1933303"/>
              <a:gd name="connsiteX9" fmla="*/ 241663 w 4415246"/>
              <a:gd name="connsiteY9" fmla="*/ 179614 h 1933303"/>
              <a:gd name="connsiteX10" fmla="*/ 303711 w 4415246"/>
              <a:gd name="connsiteY10" fmla="*/ 179614 h 1933303"/>
              <a:gd name="connsiteX11" fmla="*/ 303711 w 4415246"/>
              <a:gd name="connsiteY11" fmla="*/ 205740 h 1933303"/>
              <a:gd name="connsiteX12" fmla="*/ 329837 w 4415246"/>
              <a:gd name="connsiteY12" fmla="*/ 205740 h 1933303"/>
              <a:gd name="connsiteX13" fmla="*/ 329837 w 4415246"/>
              <a:gd name="connsiteY13" fmla="*/ 238397 h 1933303"/>
              <a:gd name="connsiteX14" fmla="*/ 362494 w 4415246"/>
              <a:gd name="connsiteY14" fmla="*/ 238397 h 1933303"/>
              <a:gd name="connsiteX15" fmla="*/ 362494 w 4415246"/>
              <a:gd name="connsiteY15" fmla="*/ 297180 h 1933303"/>
              <a:gd name="connsiteX16" fmla="*/ 411480 w 4415246"/>
              <a:gd name="connsiteY16" fmla="*/ 297180 h 1933303"/>
              <a:gd name="connsiteX17" fmla="*/ 411480 w 4415246"/>
              <a:gd name="connsiteY17" fmla="*/ 342900 h 1933303"/>
              <a:gd name="connsiteX18" fmla="*/ 457200 w 4415246"/>
              <a:gd name="connsiteY18" fmla="*/ 342900 h 1933303"/>
              <a:gd name="connsiteX19" fmla="*/ 457200 w 4415246"/>
              <a:gd name="connsiteY19" fmla="*/ 395151 h 1933303"/>
              <a:gd name="connsiteX20" fmla="*/ 502920 w 4415246"/>
              <a:gd name="connsiteY20" fmla="*/ 395151 h 1933303"/>
              <a:gd name="connsiteX21" fmla="*/ 502920 w 4415246"/>
              <a:gd name="connsiteY21" fmla="*/ 437605 h 1933303"/>
              <a:gd name="connsiteX22" fmla="*/ 535577 w 4415246"/>
              <a:gd name="connsiteY22" fmla="*/ 437605 h 1933303"/>
              <a:gd name="connsiteX23" fmla="*/ 535577 w 4415246"/>
              <a:gd name="connsiteY23" fmla="*/ 463731 h 1933303"/>
              <a:gd name="connsiteX24" fmla="*/ 568234 w 4415246"/>
              <a:gd name="connsiteY24" fmla="*/ 463731 h 1933303"/>
              <a:gd name="connsiteX25" fmla="*/ 568234 w 4415246"/>
              <a:gd name="connsiteY25" fmla="*/ 499654 h 1933303"/>
              <a:gd name="connsiteX26" fmla="*/ 597626 w 4415246"/>
              <a:gd name="connsiteY26" fmla="*/ 499654 h 1933303"/>
              <a:gd name="connsiteX27" fmla="*/ 597626 w 4415246"/>
              <a:gd name="connsiteY27" fmla="*/ 538843 h 1933303"/>
              <a:gd name="connsiteX28" fmla="*/ 627017 w 4415246"/>
              <a:gd name="connsiteY28" fmla="*/ 538843 h 1933303"/>
              <a:gd name="connsiteX29" fmla="*/ 627017 w 4415246"/>
              <a:gd name="connsiteY29" fmla="*/ 581297 h 1933303"/>
              <a:gd name="connsiteX30" fmla="*/ 676003 w 4415246"/>
              <a:gd name="connsiteY30" fmla="*/ 581297 h 1933303"/>
              <a:gd name="connsiteX31" fmla="*/ 676003 w 4415246"/>
              <a:gd name="connsiteY31" fmla="*/ 630283 h 1933303"/>
              <a:gd name="connsiteX32" fmla="*/ 676003 w 4415246"/>
              <a:gd name="connsiteY32" fmla="*/ 630283 h 1933303"/>
              <a:gd name="connsiteX33" fmla="*/ 708660 w 4415246"/>
              <a:gd name="connsiteY33" fmla="*/ 630283 h 1933303"/>
              <a:gd name="connsiteX34" fmla="*/ 708660 w 4415246"/>
              <a:gd name="connsiteY34" fmla="*/ 676003 h 1933303"/>
              <a:gd name="connsiteX35" fmla="*/ 760911 w 4415246"/>
              <a:gd name="connsiteY35" fmla="*/ 676003 h 1933303"/>
              <a:gd name="connsiteX36" fmla="*/ 760911 w 4415246"/>
              <a:gd name="connsiteY36" fmla="*/ 757645 h 1933303"/>
              <a:gd name="connsiteX37" fmla="*/ 793568 w 4415246"/>
              <a:gd name="connsiteY37" fmla="*/ 757645 h 1933303"/>
              <a:gd name="connsiteX38" fmla="*/ 793568 w 4415246"/>
              <a:gd name="connsiteY38" fmla="*/ 790303 h 1933303"/>
              <a:gd name="connsiteX39" fmla="*/ 865414 w 4415246"/>
              <a:gd name="connsiteY39" fmla="*/ 790303 h 1933303"/>
              <a:gd name="connsiteX40" fmla="*/ 865414 w 4415246"/>
              <a:gd name="connsiteY40" fmla="*/ 858883 h 1933303"/>
              <a:gd name="connsiteX41" fmla="*/ 904603 w 4415246"/>
              <a:gd name="connsiteY41" fmla="*/ 858883 h 1933303"/>
              <a:gd name="connsiteX42" fmla="*/ 904603 w 4415246"/>
              <a:gd name="connsiteY42" fmla="*/ 901337 h 1933303"/>
              <a:gd name="connsiteX43" fmla="*/ 940526 w 4415246"/>
              <a:gd name="connsiteY43" fmla="*/ 901337 h 1933303"/>
              <a:gd name="connsiteX44" fmla="*/ 940526 w 4415246"/>
              <a:gd name="connsiteY44" fmla="*/ 940525 h 1933303"/>
              <a:gd name="connsiteX45" fmla="*/ 976448 w 4415246"/>
              <a:gd name="connsiteY45" fmla="*/ 940525 h 1933303"/>
              <a:gd name="connsiteX46" fmla="*/ 976448 w 4415246"/>
              <a:gd name="connsiteY46" fmla="*/ 982980 h 1933303"/>
              <a:gd name="connsiteX47" fmla="*/ 1028700 w 4415246"/>
              <a:gd name="connsiteY47" fmla="*/ 982980 h 1933303"/>
              <a:gd name="connsiteX48" fmla="*/ 1028700 w 4415246"/>
              <a:gd name="connsiteY48" fmla="*/ 1022168 h 1933303"/>
              <a:gd name="connsiteX49" fmla="*/ 1077686 w 4415246"/>
              <a:gd name="connsiteY49" fmla="*/ 1022168 h 1933303"/>
              <a:gd name="connsiteX50" fmla="*/ 1077686 w 4415246"/>
              <a:gd name="connsiteY50" fmla="*/ 1058091 h 1933303"/>
              <a:gd name="connsiteX51" fmla="*/ 1113608 w 4415246"/>
              <a:gd name="connsiteY51" fmla="*/ 1058091 h 1933303"/>
              <a:gd name="connsiteX52" fmla="*/ 1113608 w 4415246"/>
              <a:gd name="connsiteY52" fmla="*/ 1100545 h 1933303"/>
              <a:gd name="connsiteX53" fmla="*/ 1143000 w 4415246"/>
              <a:gd name="connsiteY53" fmla="*/ 1100545 h 1933303"/>
              <a:gd name="connsiteX54" fmla="*/ 1143000 w 4415246"/>
              <a:gd name="connsiteY54" fmla="*/ 1129937 h 1933303"/>
              <a:gd name="connsiteX55" fmla="*/ 1169126 w 4415246"/>
              <a:gd name="connsiteY55" fmla="*/ 1129937 h 1933303"/>
              <a:gd name="connsiteX56" fmla="*/ 1169126 w 4415246"/>
              <a:gd name="connsiteY56" fmla="*/ 1178923 h 1933303"/>
              <a:gd name="connsiteX57" fmla="*/ 1224643 w 4415246"/>
              <a:gd name="connsiteY57" fmla="*/ 1178923 h 1933303"/>
              <a:gd name="connsiteX58" fmla="*/ 1224643 w 4415246"/>
              <a:gd name="connsiteY58" fmla="*/ 1244237 h 1933303"/>
              <a:gd name="connsiteX59" fmla="*/ 1224643 w 4415246"/>
              <a:gd name="connsiteY59" fmla="*/ 1244237 h 1933303"/>
              <a:gd name="connsiteX60" fmla="*/ 1254034 w 4415246"/>
              <a:gd name="connsiteY60" fmla="*/ 1273628 h 1933303"/>
              <a:gd name="connsiteX61" fmla="*/ 1254034 w 4415246"/>
              <a:gd name="connsiteY61" fmla="*/ 1289957 h 1933303"/>
              <a:gd name="connsiteX62" fmla="*/ 1332411 w 4415246"/>
              <a:gd name="connsiteY62" fmla="*/ 1289957 h 1933303"/>
              <a:gd name="connsiteX63" fmla="*/ 1332411 w 4415246"/>
              <a:gd name="connsiteY63" fmla="*/ 1325880 h 1933303"/>
              <a:gd name="connsiteX64" fmla="*/ 1361803 w 4415246"/>
              <a:gd name="connsiteY64" fmla="*/ 1325880 h 1933303"/>
              <a:gd name="connsiteX65" fmla="*/ 1361803 w 4415246"/>
              <a:gd name="connsiteY65" fmla="*/ 1352005 h 1933303"/>
              <a:gd name="connsiteX66" fmla="*/ 1397726 w 4415246"/>
              <a:gd name="connsiteY66" fmla="*/ 1352005 h 1933303"/>
              <a:gd name="connsiteX67" fmla="*/ 1397726 w 4415246"/>
              <a:gd name="connsiteY67" fmla="*/ 1368334 h 1933303"/>
              <a:gd name="connsiteX68" fmla="*/ 1430383 w 4415246"/>
              <a:gd name="connsiteY68" fmla="*/ 1368334 h 1933303"/>
              <a:gd name="connsiteX69" fmla="*/ 1430383 w 4415246"/>
              <a:gd name="connsiteY69" fmla="*/ 1368334 h 1933303"/>
              <a:gd name="connsiteX70" fmla="*/ 1456509 w 4415246"/>
              <a:gd name="connsiteY70" fmla="*/ 1394460 h 1933303"/>
              <a:gd name="connsiteX71" fmla="*/ 1456509 w 4415246"/>
              <a:gd name="connsiteY71" fmla="*/ 1433648 h 1933303"/>
              <a:gd name="connsiteX72" fmla="*/ 1521823 w 4415246"/>
              <a:gd name="connsiteY72" fmla="*/ 1433648 h 1933303"/>
              <a:gd name="connsiteX73" fmla="*/ 1521823 w 4415246"/>
              <a:gd name="connsiteY73" fmla="*/ 1469571 h 1933303"/>
              <a:gd name="connsiteX74" fmla="*/ 1521823 w 4415246"/>
              <a:gd name="connsiteY74" fmla="*/ 1469571 h 1933303"/>
              <a:gd name="connsiteX75" fmla="*/ 1541417 w 4415246"/>
              <a:gd name="connsiteY75" fmla="*/ 1469571 h 1933303"/>
              <a:gd name="connsiteX76" fmla="*/ 1541417 w 4415246"/>
              <a:gd name="connsiteY76" fmla="*/ 1512025 h 1933303"/>
              <a:gd name="connsiteX77" fmla="*/ 1616528 w 4415246"/>
              <a:gd name="connsiteY77" fmla="*/ 1512025 h 1933303"/>
              <a:gd name="connsiteX78" fmla="*/ 1616528 w 4415246"/>
              <a:gd name="connsiteY78" fmla="*/ 1525088 h 1933303"/>
              <a:gd name="connsiteX79" fmla="*/ 1694906 w 4415246"/>
              <a:gd name="connsiteY79" fmla="*/ 1525088 h 1933303"/>
              <a:gd name="connsiteX80" fmla="*/ 1694906 w 4415246"/>
              <a:gd name="connsiteY80" fmla="*/ 1554480 h 1933303"/>
              <a:gd name="connsiteX81" fmla="*/ 1724297 w 4415246"/>
              <a:gd name="connsiteY81" fmla="*/ 1554480 h 1933303"/>
              <a:gd name="connsiteX82" fmla="*/ 1724297 w 4415246"/>
              <a:gd name="connsiteY82" fmla="*/ 1554480 h 1933303"/>
              <a:gd name="connsiteX83" fmla="*/ 1724297 w 4415246"/>
              <a:gd name="connsiteY83" fmla="*/ 1580605 h 1933303"/>
              <a:gd name="connsiteX84" fmla="*/ 1841863 w 4415246"/>
              <a:gd name="connsiteY84" fmla="*/ 1580605 h 1933303"/>
              <a:gd name="connsiteX85" fmla="*/ 1841863 w 4415246"/>
              <a:gd name="connsiteY85" fmla="*/ 1600200 h 1933303"/>
              <a:gd name="connsiteX86" fmla="*/ 1894114 w 4415246"/>
              <a:gd name="connsiteY86" fmla="*/ 1600200 h 1933303"/>
              <a:gd name="connsiteX87" fmla="*/ 1894114 w 4415246"/>
              <a:gd name="connsiteY87" fmla="*/ 1600200 h 1933303"/>
              <a:gd name="connsiteX88" fmla="*/ 1946366 w 4415246"/>
              <a:gd name="connsiteY88" fmla="*/ 1600200 h 1933303"/>
              <a:gd name="connsiteX89" fmla="*/ 1946366 w 4415246"/>
              <a:gd name="connsiteY89" fmla="*/ 1649185 h 1933303"/>
              <a:gd name="connsiteX90" fmla="*/ 2122714 w 4415246"/>
              <a:gd name="connsiteY90" fmla="*/ 1649185 h 1933303"/>
              <a:gd name="connsiteX91" fmla="*/ 2122714 w 4415246"/>
              <a:gd name="connsiteY91" fmla="*/ 1681843 h 1933303"/>
              <a:gd name="connsiteX92" fmla="*/ 2158637 w 4415246"/>
              <a:gd name="connsiteY92" fmla="*/ 1681843 h 1933303"/>
              <a:gd name="connsiteX93" fmla="*/ 2158637 w 4415246"/>
              <a:gd name="connsiteY93" fmla="*/ 1707968 h 1933303"/>
              <a:gd name="connsiteX94" fmla="*/ 2158637 w 4415246"/>
              <a:gd name="connsiteY94" fmla="*/ 1717765 h 1933303"/>
              <a:gd name="connsiteX95" fmla="*/ 2207623 w 4415246"/>
              <a:gd name="connsiteY95" fmla="*/ 1717765 h 1933303"/>
              <a:gd name="connsiteX96" fmla="*/ 2207623 w 4415246"/>
              <a:gd name="connsiteY96" fmla="*/ 1730828 h 1933303"/>
              <a:gd name="connsiteX97" fmla="*/ 2276203 w 4415246"/>
              <a:gd name="connsiteY97" fmla="*/ 1730828 h 1933303"/>
              <a:gd name="connsiteX98" fmla="*/ 2276203 w 4415246"/>
              <a:gd name="connsiteY98" fmla="*/ 1756954 h 1933303"/>
              <a:gd name="connsiteX99" fmla="*/ 2393768 w 4415246"/>
              <a:gd name="connsiteY99" fmla="*/ 1756954 h 1933303"/>
              <a:gd name="connsiteX100" fmla="*/ 2393768 w 4415246"/>
              <a:gd name="connsiteY100" fmla="*/ 1773283 h 1933303"/>
              <a:gd name="connsiteX101" fmla="*/ 2439488 w 4415246"/>
              <a:gd name="connsiteY101" fmla="*/ 1773283 h 1933303"/>
              <a:gd name="connsiteX102" fmla="*/ 2439488 w 4415246"/>
              <a:gd name="connsiteY102" fmla="*/ 1799408 h 1933303"/>
              <a:gd name="connsiteX103" fmla="*/ 2501537 w 4415246"/>
              <a:gd name="connsiteY103" fmla="*/ 1799408 h 1933303"/>
              <a:gd name="connsiteX104" fmla="*/ 2501537 w 4415246"/>
              <a:gd name="connsiteY104" fmla="*/ 1828800 h 1933303"/>
              <a:gd name="connsiteX105" fmla="*/ 2586446 w 4415246"/>
              <a:gd name="connsiteY105" fmla="*/ 1828800 h 1933303"/>
              <a:gd name="connsiteX106" fmla="*/ 2586446 w 4415246"/>
              <a:gd name="connsiteY106" fmla="*/ 1854925 h 1933303"/>
              <a:gd name="connsiteX107" fmla="*/ 2606040 w 4415246"/>
              <a:gd name="connsiteY107" fmla="*/ 1854925 h 1933303"/>
              <a:gd name="connsiteX108" fmla="*/ 2606040 w 4415246"/>
              <a:gd name="connsiteY108" fmla="*/ 1871254 h 1933303"/>
              <a:gd name="connsiteX109" fmla="*/ 2759528 w 4415246"/>
              <a:gd name="connsiteY109" fmla="*/ 1871254 h 1933303"/>
              <a:gd name="connsiteX110" fmla="*/ 2759528 w 4415246"/>
              <a:gd name="connsiteY110" fmla="*/ 1897380 h 1933303"/>
              <a:gd name="connsiteX111" fmla="*/ 2831374 w 4415246"/>
              <a:gd name="connsiteY111" fmla="*/ 1897380 h 1933303"/>
              <a:gd name="connsiteX112" fmla="*/ 2831374 w 4415246"/>
              <a:gd name="connsiteY112" fmla="*/ 1897380 h 1933303"/>
              <a:gd name="connsiteX113" fmla="*/ 2831374 w 4415246"/>
              <a:gd name="connsiteY113" fmla="*/ 1913708 h 1933303"/>
              <a:gd name="connsiteX114" fmla="*/ 2945674 w 4415246"/>
              <a:gd name="connsiteY114" fmla="*/ 1913708 h 1933303"/>
              <a:gd name="connsiteX115" fmla="*/ 2945674 w 4415246"/>
              <a:gd name="connsiteY115" fmla="*/ 1933303 h 1933303"/>
              <a:gd name="connsiteX116" fmla="*/ 4415246 w 4415246"/>
              <a:gd name="connsiteY116" fmla="*/ 1933303 h 1933303"/>
              <a:gd name="connsiteX0" fmla="*/ 0 w 4415246"/>
              <a:gd name="connsiteY0" fmla="*/ 0 h 1933303"/>
              <a:gd name="connsiteX1" fmla="*/ 153488 w 4415246"/>
              <a:gd name="connsiteY1" fmla="*/ 0 h 1933303"/>
              <a:gd name="connsiteX2" fmla="*/ 153488 w 4415246"/>
              <a:gd name="connsiteY2" fmla="*/ 29391 h 1933303"/>
              <a:gd name="connsiteX3" fmla="*/ 189411 w 4415246"/>
              <a:gd name="connsiteY3" fmla="*/ 29391 h 1933303"/>
              <a:gd name="connsiteX4" fmla="*/ 189411 w 4415246"/>
              <a:gd name="connsiteY4" fmla="*/ 71845 h 1933303"/>
              <a:gd name="connsiteX5" fmla="*/ 235131 w 4415246"/>
              <a:gd name="connsiteY5" fmla="*/ 71845 h 1933303"/>
              <a:gd name="connsiteX6" fmla="*/ 235131 w 4415246"/>
              <a:gd name="connsiteY6" fmla="*/ 127363 h 1933303"/>
              <a:gd name="connsiteX7" fmla="*/ 235131 w 4415246"/>
              <a:gd name="connsiteY7" fmla="*/ 127363 h 1933303"/>
              <a:gd name="connsiteX8" fmla="*/ 241663 w 4415246"/>
              <a:gd name="connsiteY8" fmla="*/ 120831 h 1933303"/>
              <a:gd name="connsiteX9" fmla="*/ 241663 w 4415246"/>
              <a:gd name="connsiteY9" fmla="*/ 179614 h 1933303"/>
              <a:gd name="connsiteX10" fmla="*/ 303711 w 4415246"/>
              <a:gd name="connsiteY10" fmla="*/ 179614 h 1933303"/>
              <a:gd name="connsiteX11" fmla="*/ 303711 w 4415246"/>
              <a:gd name="connsiteY11" fmla="*/ 205740 h 1933303"/>
              <a:gd name="connsiteX12" fmla="*/ 329837 w 4415246"/>
              <a:gd name="connsiteY12" fmla="*/ 205740 h 1933303"/>
              <a:gd name="connsiteX13" fmla="*/ 329837 w 4415246"/>
              <a:gd name="connsiteY13" fmla="*/ 238397 h 1933303"/>
              <a:gd name="connsiteX14" fmla="*/ 362494 w 4415246"/>
              <a:gd name="connsiteY14" fmla="*/ 238397 h 1933303"/>
              <a:gd name="connsiteX15" fmla="*/ 362494 w 4415246"/>
              <a:gd name="connsiteY15" fmla="*/ 297180 h 1933303"/>
              <a:gd name="connsiteX16" fmla="*/ 411480 w 4415246"/>
              <a:gd name="connsiteY16" fmla="*/ 297180 h 1933303"/>
              <a:gd name="connsiteX17" fmla="*/ 411480 w 4415246"/>
              <a:gd name="connsiteY17" fmla="*/ 342900 h 1933303"/>
              <a:gd name="connsiteX18" fmla="*/ 457200 w 4415246"/>
              <a:gd name="connsiteY18" fmla="*/ 342900 h 1933303"/>
              <a:gd name="connsiteX19" fmla="*/ 457200 w 4415246"/>
              <a:gd name="connsiteY19" fmla="*/ 395151 h 1933303"/>
              <a:gd name="connsiteX20" fmla="*/ 502920 w 4415246"/>
              <a:gd name="connsiteY20" fmla="*/ 395151 h 1933303"/>
              <a:gd name="connsiteX21" fmla="*/ 502920 w 4415246"/>
              <a:gd name="connsiteY21" fmla="*/ 437605 h 1933303"/>
              <a:gd name="connsiteX22" fmla="*/ 535577 w 4415246"/>
              <a:gd name="connsiteY22" fmla="*/ 437605 h 1933303"/>
              <a:gd name="connsiteX23" fmla="*/ 535577 w 4415246"/>
              <a:gd name="connsiteY23" fmla="*/ 463731 h 1933303"/>
              <a:gd name="connsiteX24" fmla="*/ 568234 w 4415246"/>
              <a:gd name="connsiteY24" fmla="*/ 463731 h 1933303"/>
              <a:gd name="connsiteX25" fmla="*/ 568234 w 4415246"/>
              <a:gd name="connsiteY25" fmla="*/ 499654 h 1933303"/>
              <a:gd name="connsiteX26" fmla="*/ 597626 w 4415246"/>
              <a:gd name="connsiteY26" fmla="*/ 499654 h 1933303"/>
              <a:gd name="connsiteX27" fmla="*/ 597626 w 4415246"/>
              <a:gd name="connsiteY27" fmla="*/ 538843 h 1933303"/>
              <a:gd name="connsiteX28" fmla="*/ 627017 w 4415246"/>
              <a:gd name="connsiteY28" fmla="*/ 538843 h 1933303"/>
              <a:gd name="connsiteX29" fmla="*/ 627017 w 4415246"/>
              <a:gd name="connsiteY29" fmla="*/ 581297 h 1933303"/>
              <a:gd name="connsiteX30" fmla="*/ 676003 w 4415246"/>
              <a:gd name="connsiteY30" fmla="*/ 581297 h 1933303"/>
              <a:gd name="connsiteX31" fmla="*/ 676003 w 4415246"/>
              <a:gd name="connsiteY31" fmla="*/ 630283 h 1933303"/>
              <a:gd name="connsiteX32" fmla="*/ 676003 w 4415246"/>
              <a:gd name="connsiteY32" fmla="*/ 630283 h 1933303"/>
              <a:gd name="connsiteX33" fmla="*/ 708660 w 4415246"/>
              <a:gd name="connsiteY33" fmla="*/ 630283 h 1933303"/>
              <a:gd name="connsiteX34" fmla="*/ 708660 w 4415246"/>
              <a:gd name="connsiteY34" fmla="*/ 676003 h 1933303"/>
              <a:gd name="connsiteX35" fmla="*/ 760911 w 4415246"/>
              <a:gd name="connsiteY35" fmla="*/ 676003 h 1933303"/>
              <a:gd name="connsiteX36" fmla="*/ 760911 w 4415246"/>
              <a:gd name="connsiteY36" fmla="*/ 757645 h 1933303"/>
              <a:gd name="connsiteX37" fmla="*/ 793568 w 4415246"/>
              <a:gd name="connsiteY37" fmla="*/ 757645 h 1933303"/>
              <a:gd name="connsiteX38" fmla="*/ 793568 w 4415246"/>
              <a:gd name="connsiteY38" fmla="*/ 790303 h 1933303"/>
              <a:gd name="connsiteX39" fmla="*/ 865414 w 4415246"/>
              <a:gd name="connsiteY39" fmla="*/ 790303 h 1933303"/>
              <a:gd name="connsiteX40" fmla="*/ 865414 w 4415246"/>
              <a:gd name="connsiteY40" fmla="*/ 858883 h 1933303"/>
              <a:gd name="connsiteX41" fmla="*/ 904603 w 4415246"/>
              <a:gd name="connsiteY41" fmla="*/ 858883 h 1933303"/>
              <a:gd name="connsiteX42" fmla="*/ 904603 w 4415246"/>
              <a:gd name="connsiteY42" fmla="*/ 901337 h 1933303"/>
              <a:gd name="connsiteX43" fmla="*/ 940526 w 4415246"/>
              <a:gd name="connsiteY43" fmla="*/ 901337 h 1933303"/>
              <a:gd name="connsiteX44" fmla="*/ 940526 w 4415246"/>
              <a:gd name="connsiteY44" fmla="*/ 940525 h 1933303"/>
              <a:gd name="connsiteX45" fmla="*/ 976448 w 4415246"/>
              <a:gd name="connsiteY45" fmla="*/ 940525 h 1933303"/>
              <a:gd name="connsiteX46" fmla="*/ 976448 w 4415246"/>
              <a:gd name="connsiteY46" fmla="*/ 982980 h 1933303"/>
              <a:gd name="connsiteX47" fmla="*/ 1028700 w 4415246"/>
              <a:gd name="connsiteY47" fmla="*/ 982980 h 1933303"/>
              <a:gd name="connsiteX48" fmla="*/ 1028700 w 4415246"/>
              <a:gd name="connsiteY48" fmla="*/ 1022168 h 1933303"/>
              <a:gd name="connsiteX49" fmla="*/ 1077686 w 4415246"/>
              <a:gd name="connsiteY49" fmla="*/ 1022168 h 1933303"/>
              <a:gd name="connsiteX50" fmla="*/ 1077686 w 4415246"/>
              <a:gd name="connsiteY50" fmla="*/ 1058091 h 1933303"/>
              <a:gd name="connsiteX51" fmla="*/ 1113608 w 4415246"/>
              <a:gd name="connsiteY51" fmla="*/ 1058091 h 1933303"/>
              <a:gd name="connsiteX52" fmla="*/ 1113608 w 4415246"/>
              <a:gd name="connsiteY52" fmla="*/ 1100545 h 1933303"/>
              <a:gd name="connsiteX53" fmla="*/ 1143000 w 4415246"/>
              <a:gd name="connsiteY53" fmla="*/ 1100545 h 1933303"/>
              <a:gd name="connsiteX54" fmla="*/ 1143000 w 4415246"/>
              <a:gd name="connsiteY54" fmla="*/ 1129937 h 1933303"/>
              <a:gd name="connsiteX55" fmla="*/ 1169126 w 4415246"/>
              <a:gd name="connsiteY55" fmla="*/ 1129937 h 1933303"/>
              <a:gd name="connsiteX56" fmla="*/ 1169126 w 4415246"/>
              <a:gd name="connsiteY56" fmla="*/ 1178923 h 1933303"/>
              <a:gd name="connsiteX57" fmla="*/ 1224643 w 4415246"/>
              <a:gd name="connsiteY57" fmla="*/ 1178923 h 1933303"/>
              <a:gd name="connsiteX58" fmla="*/ 1224643 w 4415246"/>
              <a:gd name="connsiteY58" fmla="*/ 1244237 h 1933303"/>
              <a:gd name="connsiteX59" fmla="*/ 1240972 w 4415246"/>
              <a:gd name="connsiteY59" fmla="*/ 1250769 h 1933303"/>
              <a:gd name="connsiteX60" fmla="*/ 1254034 w 4415246"/>
              <a:gd name="connsiteY60" fmla="*/ 1273628 h 1933303"/>
              <a:gd name="connsiteX61" fmla="*/ 1254034 w 4415246"/>
              <a:gd name="connsiteY61" fmla="*/ 1289957 h 1933303"/>
              <a:gd name="connsiteX62" fmla="*/ 1332411 w 4415246"/>
              <a:gd name="connsiteY62" fmla="*/ 1289957 h 1933303"/>
              <a:gd name="connsiteX63" fmla="*/ 1332411 w 4415246"/>
              <a:gd name="connsiteY63" fmla="*/ 1325880 h 1933303"/>
              <a:gd name="connsiteX64" fmla="*/ 1361803 w 4415246"/>
              <a:gd name="connsiteY64" fmla="*/ 1325880 h 1933303"/>
              <a:gd name="connsiteX65" fmla="*/ 1361803 w 4415246"/>
              <a:gd name="connsiteY65" fmla="*/ 1352005 h 1933303"/>
              <a:gd name="connsiteX66" fmla="*/ 1397726 w 4415246"/>
              <a:gd name="connsiteY66" fmla="*/ 1352005 h 1933303"/>
              <a:gd name="connsiteX67" fmla="*/ 1397726 w 4415246"/>
              <a:gd name="connsiteY67" fmla="*/ 1368334 h 1933303"/>
              <a:gd name="connsiteX68" fmla="*/ 1430383 w 4415246"/>
              <a:gd name="connsiteY68" fmla="*/ 1368334 h 1933303"/>
              <a:gd name="connsiteX69" fmla="*/ 1430383 w 4415246"/>
              <a:gd name="connsiteY69" fmla="*/ 1368334 h 1933303"/>
              <a:gd name="connsiteX70" fmla="*/ 1456509 w 4415246"/>
              <a:gd name="connsiteY70" fmla="*/ 1394460 h 1933303"/>
              <a:gd name="connsiteX71" fmla="*/ 1456509 w 4415246"/>
              <a:gd name="connsiteY71" fmla="*/ 1433648 h 1933303"/>
              <a:gd name="connsiteX72" fmla="*/ 1521823 w 4415246"/>
              <a:gd name="connsiteY72" fmla="*/ 1433648 h 1933303"/>
              <a:gd name="connsiteX73" fmla="*/ 1521823 w 4415246"/>
              <a:gd name="connsiteY73" fmla="*/ 1469571 h 1933303"/>
              <a:gd name="connsiteX74" fmla="*/ 1521823 w 4415246"/>
              <a:gd name="connsiteY74" fmla="*/ 1469571 h 1933303"/>
              <a:gd name="connsiteX75" fmla="*/ 1541417 w 4415246"/>
              <a:gd name="connsiteY75" fmla="*/ 1469571 h 1933303"/>
              <a:gd name="connsiteX76" fmla="*/ 1541417 w 4415246"/>
              <a:gd name="connsiteY76" fmla="*/ 1512025 h 1933303"/>
              <a:gd name="connsiteX77" fmla="*/ 1616528 w 4415246"/>
              <a:gd name="connsiteY77" fmla="*/ 1512025 h 1933303"/>
              <a:gd name="connsiteX78" fmla="*/ 1616528 w 4415246"/>
              <a:gd name="connsiteY78" fmla="*/ 1525088 h 1933303"/>
              <a:gd name="connsiteX79" fmla="*/ 1694906 w 4415246"/>
              <a:gd name="connsiteY79" fmla="*/ 1525088 h 1933303"/>
              <a:gd name="connsiteX80" fmla="*/ 1694906 w 4415246"/>
              <a:gd name="connsiteY80" fmla="*/ 1554480 h 1933303"/>
              <a:gd name="connsiteX81" fmla="*/ 1724297 w 4415246"/>
              <a:gd name="connsiteY81" fmla="*/ 1554480 h 1933303"/>
              <a:gd name="connsiteX82" fmla="*/ 1724297 w 4415246"/>
              <a:gd name="connsiteY82" fmla="*/ 1554480 h 1933303"/>
              <a:gd name="connsiteX83" fmla="*/ 1724297 w 4415246"/>
              <a:gd name="connsiteY83" fmla="*/ 1580605 h 1933303"/>
              <a:gd name="connsiteX84" fmla="*/ 1841863 w 4415246"/>
              <a:gd name="connsiteY84" fmla="*/ 1580605 h 1933303"/>
              <a:gd name="connsiteX85" fmla="*/ 1841863 w 4415246"/>
              <a:gd name="connsiteY85" fmla="*/ 1600200 h 1933303"/>
              <a:gd name="connsiteX86" fmla="*/ 1894114 w 4415246"/>
              <a:gd name="connsiteY86" fmla="*/ 1600200 h 1933303"/>
              <a:gd name="connsiteX87" fmla="*/ 1894114 w 4415246"/>
              <a:gd name="connsiteY87" fmla="*/ 1600200 h 1933303"/>
              <a:gd name="connsiteX88" fmla="*/ 1946366 w 4415246"/>
              <a:gd name="connsiteY88" fmla="*/ 1600200 h 1933303"/>
              <a:gd name="connsiteX89" fmla="*/ 1946366 w 4415246"/>
              <a:gd name="connsiteY89" fmla="*/ 1649185 h 1933303"/>
              <a:gd name="connsiteX90" fmla="*/ 2122714 w 4415246"/>
              <a:gd name="connsiteY90" fmla="*/ 1649185 h 1933303"/>
              <a:gd name="connsiteX91" fmla="*/ 2122714 w 4415246"/>
              <a:gd name="connsiteY91" fmla="*/ 1681843 h 1933303"/>
              <a:gd name="connsiteX92" fmla="*/ 2158637 w 4415246"/>
              <a:gd name="connsiteY92" fmla="*/ 1681843 h 1933303"/>
              <a:gd name="connsiteX93" fmla="*/ 2158637 w 4415246"/>
              <a:gd name="connsiteY93" fmla="*/ 1707968 h 1933303"/>
              <a:gd name="connsiteX94" fmla="*/ 2158637 w 4415246"/>
              <a:gd name="connsiteY94" fmla="*/ 1717765 h 1933303"/>
              <a:gd name="connsiteX95" fmla="*/ 2207623 w 4415246"/>
              <a:gd name="connsiteY95" fmla="*/ 1717765 h 1933303"/>
              <a:gd name="connsiteX96" fmla="*/ 2207623 w 4415246"/>
              <a:gd name="connsiteY96" fmla="*/ 1730828 h 1933303"/>
              <a:gd name="connsiteX97" fmla="*/ 2276203 w 4415246"/>
              <a:gd name="connsiteY97" fmla="*/ 1730828 h 1933303"/>
              <a:gd name="connsiteX98" fmla="*/ 2276203 w 4415246"/>
              <a:gd name="connsiteY98" fmla="*/ 1756954 h 1933303"/>
              <a:gd name="connsiteX99" fmla="*/ 2393768 w 4415246"/>
              <a:gd name="connsiteY99" fmla="*/ 1756954 h 1933303"/>
              <a:gd name="connsiteX100" fmla="*/ 2393768 w 4415246"/>
              <a:gd name="connsiteY100" fmla="*/ 1773283 h 1933303"/>
              <a:gd name="connsiteX101" fmla="*/ 2439488 w 4415246"/>
              <a:gd name="connsiteY101" fmla="*/ 1773283 h 1933303"/>
              <a:gd name="connsiteX102" fmla="*/ 2439488 w 4415246"/>
              <a:gd name="connsiteY102" fmla="*/ 1799408 h 1933303"/>
              <a:gd name="connsiteX103" fmla="*/ 2501537 w 4415246"/>
              <a:gd name="connsiteY103" fmla="*/ 1799408 h 1933303"/>
              <a:gd name="connsiteX104" fmla="*/ 2501537 w 4415246"/>
              <a:gd name="connsiteY104" fmla="*/ 1828800 h 1933303"/>
              <a:gd name="connsiteX105" fmla="*/ 2586446 w 4415246"/>
              <a:gd name="connsiteY105" fmla="*/ 1828800 h 1933303"/>
              <a:gd name="connsiteX106" fmla="*/ 2586446 w 4415246"/>
              <a:gd name="connsiteY106" fmla="*/ 1854925 h 1933303"/>
              <a:gd name="connsiteX107" fmla="*/ 2606040 w 4415246"/>
              <a:gd name="connsiteY107" fmla="*/ 1854925 h 1933303"/>
              <a:gd name="connsiteX108" fmla="*/ 2606040 w 4415246"/>
              <a:gd name="connsiteY108" fmla="*/ 1871254 h 1933303"/>
              <a:gd name="connsiteX109" fmla="*/ 2759528 w 4415246"/>
              <a:gd name="connsiteY109" fmla="*/ 1871254 h 1933303"/>
              <a:gd name="connsiteX110" fmla="*/ 2759528 w 4415246"/>
              <a:gd name="connsiteY110" fmla="*/ 1897380 h 1933303"/>
              <a:gd name="connsiteX111" fmla="*/ 2831374 w 4415246"/>
              <a:gd name="connsiteY111" fmla="*/ 1897380 h 1933303"/>
              <a:gd name="connsiteX112" fmla="*/ 2831374 w 4415246"/>
              <a:gd name="connsiteY112" fmla="*/ 1897380 h 1933303"/>
              <a:gd name="connsiteX113" fmla="*/ 2831374 w 4415246"/>
              <a:gd name="connsiteY113" fmla="*/ 1913708 h 1933303"/>
              <a:gd name="connsiteX114" fmla="*/ 2945674 w 4415246"/>
              <a:gd name="connsiteY114" fmla="*/ 1913708 h 1933303"/>
              <a:gd name="connsiteX115" fmla="*/ 2945674 w 4415246"/>
              <a:gd name="connsiteY115" fmla="*/ 1933303 h 1933303"/>
              <a:gd name="connsiteX116" fmla="*/ 4415246 w 4415246"/>
              <a:gd name="connsiteY116" fmla="*/ 1933303 h 1933303"/>
              <a:gd name="connsiteX0" fmla="*/ 0 w 4415246"/>
              <a:gd name="connsiteY0" fmla="*/ 0 h 1933303"/>
              <a:gd name="connsiteX1" fmla="*/ 153488 w 4415246"/>
              <a:gd name="connsiteY1" fmla="*/ 0 h 1933303"/>
              <a:gd name="connsiteX2" fmla="*/ 153488 w 4415246"/>
              <a:gd name="connsiteY2" fmla="*/ 29391 h 1933303"/>
              <a:gd name="connsiteX3" fmla="*/ 189411 w 4415246"/>
              <a:gd name="connsiteY3" fmla="*/ 29391 h 1933303"/>
              <a:gd name="connsiteX4" fmla="*/ 189411 w 4415246"/>
              <a:gd name="connsiteY4" fmla="*/ 71845 h 1933303"/>
              <a:gd name="connsiteX5" fmla="*/ 235131 w 4415246"/>
              <a:gd name="connsiteY5" fmla="*/ 71845 h 1933303"/>
              <a:gd name="connsiteX6" fmla="*/ 235131 w 4415246"/>
              <a:gd name="connsiteY6" fmla="*/ 127363 h 1933303"/>
              <a:gd name="connsiteX7" fmla="*/ 235131 w 4415246"/>
              <a:gd name="connsiteY7" fmla="*/ 127363 h 1933303"/>
              <a:gd name="connsiteX8" fmla="*/ 241663 w 4415246"/>
              <a:gd name="connsiteY8" fmla="*/ 120831 h 1933303"/>
              <a:gd name="connsiteX9" fmla="*/ 241663 w 4415246"/>
              <a:gd name="connsiteY9" fmla="*/ 179614 h 1933303"/>
              <a:gd name="connsiteX10" fmla="*/ 303711 w 4415246"/>
              <a:gd name="connsiteY10" fmla="*/ 179614 h 1933303"/>
              <a:gd name="connsiteX11" fmla="*/ 303711 w 4415246"/>
              <a:gd name="connsiteY11" fmla="*/ 205740 h 1933303"/>
              <a:gd name="connsiteX12" fmla="*/ 329837 w 4415246"/>
              <a:gd name="connsiteY12" fmla="*/ 205740 h 1933303"/>
              <a:gd name="connsiteX13" fmla="*/ 329837 w 4415246"/>
              <a:gd name="connsiteY13" fmla="*/ 238397 h 1933303"/>
              <a:gd name="connsiteX14" fmla="*/ 362494 w 4415246"/>
              <a:gd name="connsiteY14" fmla="*/ 238397 h 1933303"/>
              <a:gd name="connsiteX15" fmla="*/ 362494 w 4415246"/>
              <a:gd name="connsiteY15" fmla="*/ 297180 h 1933303"/>
              <a:gd name="connsiteX16" fmla="*/ 411480 w 4415246"/>
              <a:gd name="connsiteY16" fmla="*/ 297180 h 1933303"/>
              <a:gd name="connsiteX17" fmla="*/ 411480 w 4415246"/>
              <a:gd name="connsiteY17" fmla="*/ 342900 h 1933303"/>
              <a:gd name="connsiteX18" fmla="*/ 457200 w 4415246"/>
              <a:gd name="connsiteY18" fmla="*/ 342900 h 1933303"/>
              <a:gd name="connsiteX19" fmla="*/ 457200 w 4415246"/>
              <a:gd name="connsiteY19" fmla="*/ 395151 h 1933303"/>
              <a:gd name="connsiteX20" fmla="*/ 502920 w 4415246"/>
              <a:gd name="connsiteY20" fmla="*/ 395151 h 1933303"/>
              <a:gd name="connsiteX21" fmla="*/ 502920 w 4415246"/>
              <a:gd name="connsiteY21" fmla="*/ 437605 h 1933303"/>
              <a:gd name="connsiteX22" fmla="*/ 535577 w 4415246"/>
              <a:gd name="connsiteY22" fmla="*/ 437605 h 1933303"/>
              <a:gd name="connsiteX23" fmla="*/ 535577 w 4415246"/>
              <a:gd name="connsiteY23" fmla="*/ 463731 h 1933303"/>
              <a:gd name="connsiteX24" fmla="*/ 568234 w 4415246"/>
              <a:gd name="connsiteY24" fmla="*/ 463731 h 1933303"/>
              <a:gd name="connsiteX25" fmla="*/ 568234 w 4415246"/>
              <a:gd name="connsiteY25" fmla="*/ 499654 h 1933303"/>
              <a:gd name="connsiteX26" fmla="*/ 597626 w 4415246"/>
              <a:gd name="connsiteY26" fmla="*/ 499654 h 1933303"/>
              <a:gd name="connsiteX27" fmla="*/ 597626 w 4415246"/>
              <a:gd name="connsiteY27" fmla="*/ 538843 h 1933303"/>
              <a:gd name="connsiteX28" fmla="*/ 627017 w 4415246"/>
              <a:gd name="connsiteY28" fmla="*/ 538843 h 1933303"/>
              <a:gd name="connsiteX29" fmla="*/ 627017 w 4415246"/>
              <a:gd name="connsiteY29" fmla="*/ 581297 h 1933303"/>
              <a:gd name="connsiteX30" fmla="*/ 676003 w 4415246"/>
              <a:gd name="connsiteY30" fmla="*/ 581297 h 1933303"/>
              <a:gd name="connsiteX31" fmla="*/ 676003 w 4415246"/>
              <a:gd name="connsiteY31" fmla="*/ 630283 h 1933303"/>
              <a:gd name="connsiteX32" fmla="*/ 676003 w 4415246"/>
              <a:gd name="connsiteY32" fmla="*/ 630283 h 1933303"/>
              <a:gd name="connsiteX33" fmla="*/ 708660 w 4415246"/>
              <a:gd name="connsiteY33" fmla="*/ 630283 h 1933303"/>
              <a:gd name="connsiteX34" fmla="*/ 708660 w 4415246"/>
              <a:gd name="connsiteY34" fmla="*/ 676003 h 1933303"/>
              <a:gd name="connsiteX35" fmla="*/ 760911 w 4415246"/>
              <a:gd name="connsiteY35" fmla="*/ 676003 h 1933303"/>
              <a:gd name="connsiteX36" fmla="*/ 760911 w 4415246"/>
              <a:gd name="connsiteY36" fmla="*/ 757645 h 1933303"/>
              <a:gd name="connsiteX37" fmla="*/ 793568 w 4415246"/>
              <a:gd name="connsiteY37" fmla="*/ 757645 h 1933303"/>
              <a:gd name="connsiteX38" fmla="*/ 793568 w 4415246"/>
              <a:gd name="connsiteY38" fmla="*/ 790303 h 1933303"/>
              <a:gd name="connsiteX39" fmla="*/ 865414 w 4415246"/>
              <a:gd name="connsiteY39" fmla="*/ 790303 h 1933303"/>
              <a:gd name="connsiteX40" fmla="*/ 865414 w 4415246"/>
              <a:gd name="connsiteY40" fmla="*/ 858883 h 1933303"/>
              <a:gd name="connsiteX41" fmla="*/ 904603 w 4415246"/>
              <a:gd name="connsiteY41" fmla="*/ 858883 h 1933303"/>
              <a:gd name="connsiteX42" fmla="*/ 904603 w 4415246"/>
              <a:gd name="connsiteY42" fmla="*/ 901337 h 1933303"/>
              <a:gd name="connsiteX43" fmla="*/ 940526 w 4415246"/>
              <a:gd name="connsiteY43" fmla="*/ 901337 h 1933303"/>
              <a:gd name="connsiteX44" fmla="*/ 940526 w 4415246"/>
              <a:gd name="connsiteY44" fmla="*/ 940525 h 1933303"/>
              <a:gd name="connsiteX45" fmla="*/ 976448 w 4415246"/>
              <a:gd name="connsiteY45" fmla="*/ 940525 h 1933303"/>
              <a:gd name="connsiteX46" fmla="*/ 976448 w 4415246"/>
              <a:gd name="connsiteY46" fmla="*/ 982980 h 1933303"/>
              <a:gd name="connsiteX47" fmla="*/ 1028700 w 4415246"/>
              <a:gd name="connsiteY47" fmla="*/ 982980 h 1933303"/>
              <a:gd name="connsiteX48" fmla="*/ 1028700 w 4415246"/>
              <a:gd name="connsiteY48" fmla="*/ 1022168 h 1933303"/>
              <a:gd name="connsiteX49" fmla="*/ 1077686 w 4415246"/>
              <a:gd name="connsiteY49" fmla="*/ 1022168 h 1933303"/>
              <a:gd name="connsiteX50" fmla="*/ 1077686 w 4415246"/>
              <a:gd name="connsiteY50" fmla="*/ 1058091 h 1933303"/>
              <a:gd name="connsiteX51" fmla="*/ 1113608 w 4415246"/>
              <a:gd name="connsiteY51" fmla="*/ 1058091 h 1933303"/>
              <a:gd name="connsiteX52" fmla="*/ 1113608 w 4415246"/>
              <a:gd name="connsiteY52" fmla="*/ 1100545 h 1933303"/>
              <a:gd name="connsiteX53" fmla="*/ 1143000 w 4415246"/>
              <a:gd name="connsiteY53" fmla="*/ 1100545 h 1933303"/>
              <a:gd name="connsiteX54" fmla="*/ 1143000 w 4415246"/>
              <a:gd name="connsiteY54" fmla="*/ 1129937 h 1933303"/>
              <a:gd name="connsiteX55" fmla="*/ 1169126 w 4415246"/>
              <a:gd name="connsiteY55" fmla="*/ 1129937 h 1933303"/>
              <a:gd name="connsiteX56" fmla="*/ 1169126 w 4415246"/>
              <a:gd name="connsiteY56" fmla="*/ 1178923 h 1933303"/>
              <a:gd name="connsiteX57" fmla="*/ 1224643 w 4415246"/>
              <a:gd name="connsiteY57" fmla="*/ 1178923 h 1933303"/>
              <a:gd name="connsiteX58" fmla="*/ 1224643 w 4415246"/>
              <a:gd name="connsiteY58" fmla="*/ 1244237 h 1933303"/>
              <a:gd name="connsiteX59" fmla="*/ 1257301 w 4415246"/>
              <a:gd name="connsiteY59" fmla="*/ 1250769 h 1933303"/>
              <a:gd name="connsiteX60" fmla="*/ 1254034 w 4415246"/>
              <a:gd name="connsiteY60" fmla="*/ 1273628 h 1933303"/>
              <a:gd name="connsiteX61" fmla="*/ 1254034 w 4415246"/>
              <a:gd name="connsiteY61" fmla="*/ 1289957 h 1933303"/>
              <a:gd name="connsiteX62" fmla="*/ 1332411 w 4415246"/>
              <a:gd name="connsiteY62" fmla="*/ 1289957 h 1933303"/>
              <a:gd name="connsiteX63" fmla="*/ 1332411 w 4415246"/>
              <a:gd name="connsiteY63" fmla="*/ 1325880 h 1933303"/>
              <a:gd name="connsiteX64" fmla="*/ 1361803 w 4415246"/>
              <a:gd name="connsiteY64" fmla="*/ 1325880 h 1933303"/>
              <a:gd name="connsiteX65" fmla="*/ 1361803 w 4415246"/>
              <a:gd name="connsiteY65" fmla="*/ 1352005 h 1933303"/>
              <a:gd name="connsiteX66" fmla="*/ 1397726 w 4415246"/>
              <a:gd name="connsiteY66" fmla="*/ 1352005 h 1933303"/>
              <a:gd name="connsiteX67" fmla="*/ 1397726 w 4415246"/>
              <a:gd name="connsiteY67" fmla="*/ 1368334 h 1933303"/>
              <a:gd name="connsiteX68" fmla="*/ 1430383 w 4415246"/>
              <a:gd name="connsiteY68" fmla="*/ 1368334 h 1933303"/>
              <a:gd name="connsiteX69" fmla="*/ 1430383 w 4415246"/>
              <a:gd name="connsiteY69" fmla="*/ 1368334 h 1933303"/>
              <a:gd name="connsiteX70" fmla="*/ 1456509 w 4415246"/>
              <a:gd name="connsiteY70" fmla="*/ 1394460 h 1933303"/>
              <a:gd name="connsiteX71" fmla="*/ 1456509 w 4415246"/>
              <a:gd name="connsiteY71" fmla="*/ 1433648 h 1933303"/>
              <a:gd name="connsiteX72" fmla="*/ 1521823 w 4415246"/>
              <a:gd name="connsiteY72" fmla="*/ 1433648 h 1933303"/>
              <a:gd name="connsiteX73" fmla="*/ 1521823 w 4415246"/>
              <a:gd name="connsiteY73" fmla="*/ 1469571 h 1933303"/>
              <a:gd name="connsiteX74" fmla="*/ 1521823 w 4415246"/>
              <a:gd name="connsiteY74" fmla="*/ 1469571 h 1933303"/>
              <a:gd name="connsiteX75" fmla="*/ 1541417 w 4415246"/>
              <a:gd name="connsiteY75" fmla="*/ 1469571 h 1933303"/>
              <a:gd name="connsiteX76" fmla="*/ 1541417 w 4415246"/>
              <a:gd name="connsiteY76" fmla="*/ 1512025 h 1933303"/>
              <a:gd name="connsiteX77" fmla="*/ 1616528 w 4415246"/>
              <a:gd name="connsiteY77" fmla="*/ 1512025 h 1933303"/>
              <a:gd name="connsiteX78" fmla="*/ 1616528 w 4415246"/>
              <a:gd name="connsiteY78" fmla="*/ 1525088 h 1933303"/>
              <a:gd name="connsiteX79" fmla="*/ 1694906 w 4415246"/>
              <a:gd name="connsiteY79" fmla="*/ 1525088 h 1933303"/>
              <a:gd name="connsiteX80" fmla="*/ 1694906 w 4415246"/>
              <a:gd name="connsiteY80" fmla="*/ 1554480 h 1933303"/>
              <a:gd name="connsiteX81" fmla="*/ 1724297 w 4415246"/>
              <a:gd name="connsiteY81" fmla="*/ 1554480 h 1933303"/>
              <a:gd name="connsiteX82" fmla="*/ 1724297 w 4415246"/>
              <a:gd name="connsiteY82" fmla="*/ 1554480 h 1933303"/>
              <a:gd name="connsiteX83" fmla="*/ 1724297 w 4415246"/>
              <a:gd name="connsiteY83" fmla="*/ 1580605 h 1933303"/>
              <a:gd name="connsiteX84" fmla="*/ 1841863 w 4415246"/>
              <a:gd name="connsiteY84" fmla="*/ 1580605 h 1933303"/>
              <a:gd name="connsiteX85" fmla="*/ 1841863 w 4415246"/>
              <a:gd name="connsiteY85" fmla="*/ 1600200 h 1933303"/>
              <a:gd name="connsiteX86" fmla="*/ 1894114 w 4415246"/>
              <a:gd name="connsiteY86" fmla="*/ 1600200 h 1933303"/>
              <a:gd name="connsiteX87" fmla="*/ 1894114 w 4415246"/>
              <a:gd name="connsiteY87" fmla="*/ 1600200 h 1933303"/>
              <a:gd name="connsiteX88" fmla="*/ 1946366 w 4415246"/>
              <a:gd name="connsiteY88" fmla="*/ 1600200 h 1933303"/>
              <a:gd name="connsiteX89" fmla="*/ 1946366 w 4415246"/>
              <a:gd name="connsiteY89" fmla="*/ 1649185 h 1933303"/>
              <a:gd name="connsiteX90" fmla="*/ 2122714 w 4415246"/>
              <a:gd name="connsiteY90" fmla="*/ 1649185 h 1933303"/>
              <a:gd name="connsiteX91" fmla="*/ 2122714 w 4415246"/>
              <a:gd name="connsiteY91" fmla="*/ 1681843 h 1933303"/>
              <a:gd name="connsiteX92" fmla="*/ 2158637 w 4415246"/>
              <a:gd name="connsiteY92" fmla="*/ 1681843 h 1933303"/>
              <a:gd name="connsiteX93" fmla="*/ 2158637 w 4415246"/>
              <a:gd name="connsiteY93" fmla="*/ 1707968 h 1933303"/>
              <a:gd name="connsiteX94" fmla="*/ 2158637 w 4415246"/>
              <a:gd name="connsiteY94" fmla="*/ 1717765 h 1933303"/>
              <a:gd name="connsiteX95" fmla="*/ 2207623 w 4415246"/>
              <a:gd name="connsiteY95" fmla="*/ 1717765 h 1933303"/>
              <a:gd name="connsiteX96" fmla="*/ 2207623 w 4415246"/>
              <a:gd name="connsiteY96" fmla="*/ 1730828 h 1933303"/>
              <a:gd name="connsiteX97" fmla="*/ 2276203 w 4415246"/>
              <a:gd name="connsiteY97" fmla="*/ 1730828 h 1933303"/>
              <a:gd name="connsiteX98" fmla="*/ 2276203 w 4415246"/>
              <a:gd name="connsiteY98" fmla="*/ 1756954 h 1933303"/>
              <a:gd name="connsiteX99" fmla="*/ 2393768 w 4415246"/>
              <a:gd name="connsiteY99" fmla="*/ 1756954 h 1933303"/>
              <a:gd name="connsiteX100" fmla="*/ 2393768 w 4415246"/>
              <a:gd name="connsiteY100" fmla="*/ 1773283 h 1933303"/>
              <a:gd name="connsiteX101" fmla="*/ 2439488 w 4415246"/>
              <a:gd name="connsiteY101" fmla="*/ 1773283 h 1933303"/>
              <a:gd name="connsiteX102" fmla="*/ 2439488 w 4415246"/>
              <a:gd name="connsiteY102" fmla="*/ 1799408 h 1933303"/>
              <a:gd name="connsiteX103" fmla="*/ 2501537 w 4415246"/>
              <a:gd name="connsiteY103" fmla="*/ 1799408 h 1933303"/>
              <a:gd name="connsiteX104" fmla="*/ 2501537 w 4415246"/>
              <a:gd name="connsiteY104" fmla="*/ 1828800 h 1933303"/>
              <a:gd name="connsiteX105" fmla="*/ 2586446 w 4415246"/>
              <a:gd name="connsiteY105" fmla="*/ 1828800 h 1933303"/>
              <a:gd name="connsiteX106" fmla="*/ 2586446 w 4415246"/>
              <a:gd name="connsiteY106" fmla="*/ 1854925 h 1933303"/>
              <a:gd name="connsiteX107" fmla="*/ 2606040 w 4415246"/>
              <a:gd name="connsiteY107" fmla="*/ 1854925 h 1933303"/>
              <a:gd name="connsiteX108" fmla="*/ 2606040 w 4415246"/>
              <a:gd name="connsiteY108" fmla="*/ 1871254 h 1933303"/>
              <a:gd name="connsiteX109" fmla="*/ 2759528 w 4415246"/>
              <a:gd name="connsiteY109" fmla="*/ 1871254 h 1933303"/>
              <a:gd name="connsiteX110" fmla="*/ 2759528 w 4415246"/>
              <a:gd name="connsiteY110" fmla="*/ 1897380 h 1933303"/>
              <a:gd name="connsiteX111" fmla="*/ 2831374 w 4415246"/>
              <a:gd name="connsiteY111" fmla="*/ 1897380 h 1933303"/>
              <a:gd name="connsiteX112" fmla="*/ 2831374 w 4415246"/>
              <a:gd name="connsiteY112" fmla="*/ 1897380 h 1933303"/>
              <a:gd name="connsiteX113" fmla="*/ 2831374 w 4415246"/>
              <a:gd name="connsiteY113" fmla="*/ 1913708 h 1933303"/>
              <a:gd name="connsiteX114" fmla="*/ 2945674 w 4415246"/>
              <a:gd name="connsiteY114" fmla="*/ 1913708 h 1933303"/>
              <a:gd name="connsiteX115" fmla="*/ 2945674 w 4415246"/>
              <a:gd name="connsiteY115" fmla="*/ 1933303 h 1933303"/>
              <a:gd name="connsiteX116" fmla="*/ 4415246 w 4415246"/>
              <a:gd name="connsiteY116" fmla="*/ 1933303 h 1933303"/>
              <a:gd name="connsiteX0" fmla="*/ 0 w 4415246"/>
              <a:gd name="connsiteY0" fmla="*/ 0 h 1933303"/>
              <a:gd name="connsiteX1" fmla="*/ 153488 w 4415246"/>
              <a:gd name="connsiteY1" fmla="*/ 0 h 1933303"/>
              <a:gd name="connsiteX2" fmla="*/ 153488 w 4415246"/>
              <a:gd name="connsiteY2" fmla="*/ 29391 h 1933303"/>
              <a:gd name="connsiteX3" fmla="*/ 189411 w 4415246"/>
              <a:gd name="connsiteY3" fmla="*/ 29391 h 1933303"/>
              <a:gd name="connsiteX4" fmla="*/ 189411 w 4415246"/>
              <a:gd name="connsiteY4" fmla="*/ 71845 h 1933303"/>
              <a:gd name="connsiteX5" fmla="*/ 235131 w 4415246"/>
              <a:gd name="connsiteY5" fmla="*/ 71845 h 1933303"/>
              <a:gd name="connsiteX6" fmla="*/ 235131 w 4415246"/>
              <a:gd name="connsiteY6" fmla="*/ 127363 h 1933303"/>
              <a:gd name="connsiteX7" fmla="*/ 235131 w 4415246"/>
              <a:gd name="connsiteY7" fmla="*/ 127363 h 1933303"/>
              <a:gd name="connsiteX8" fmla="*/ 241663 w 4415246"/>
              <a:gd name="connsiteY8" fmla="*/ 120831 h 1933303"/>
              <a:gd name="connsiteX9" fmla="*/ 241663 w 4415246"/>
              <a:gd name="connsiteY9" fmla="*/ 179614 h 1933303"/>
              <a:gd name="connsiteX10" fmla="*/ 303711 w 4415246"/>
              <a:gd name="connsiteY10" fmla="*/ 179614 h 1933303"/>
              <a:gd name="connsiteX11" fmla="*/ 303711 w 4415246"/>
              <a:gd name="connsiteY11" fmla="*/ 205740 h 1933303"/>
              <a:gd name="connsiteX12" fmla="*/ 329837 w 4415246"/>
              <a:gd name="connsiteY12" fmla="*/ 205740 h 1933303"/>
              <a:gd name="connsiteX13" fmla="*/ 329837 w 4415246"/>
              <a:gd name="connsiteY13" fmla="*/ 238397 h 1933303"/>
              <a:gd name="connsiteX14" fmla="*/ 362494 w 4415246"/>
              <a:gd name="connsiteY14" fmla="*/ 238397 h 1933303"/>
              <a:gd name="connsiteX15" fmla="*/ 362494 w 4415246"/>
              <a:gd name="connsiteY15" fmla="*/ 297180 h 1933303"/>
              <a:gd name="connsiteX16" fmla="*/ 411480 w 4415246"/>
              <a:gd name="connsiteY16" fmla="*/ 297180 h 1933303"/>
              <a:gd name="connsiteX17" fmla="*/ 411480 w 4415246"/>
              <a:gd name="connsiteY17" fmla="*/ 342900 h 1933303"/>
              <a:gd name="connsiteX18" fmla="*/ 457200 w 4415246"/>
              <a:gd name="connsiteY18" fmla="*/ 342900 h 1933303"/>
              <a:gd name="connsiteX19" fmla="*/ 457200 w 4415246"/>
              <a:gd name="connsiteY19" fmla="*/ 395151 h 1933303"/>
              <a:gd name="connsiteX20" fmla="*/ 502920 w 4415246"/>
              <a:gd name="connsiteY20" fmla="*/ 395151 h 1933303"/>
              <a:gd name="connsiteX21" fmla="*/ 502920 w 4415246"/>
              <a:gd name="connsiteY21" fmla="*/ 437605 h 1933303"/>
              <a:gd name="connsiteX22" fmla="*/ 535577 w 4415246"/>
              <a:gd name="connsiteY22" fmla="*/ 437605 h 1933303"/>
              <a:gd name="connsiteX23" fmla="*/ 535577 w 4415246"/>
              <a:gd name="connsiteY23" fmla="*/ 463731 h 1933303"/>
              <a:gd name="connsiteX24" fmla="*/ 568234 w 4415246"/>
              <a:gd name="connsiteY24" fmla="*/ 463731 h 1933303"/>
              <a:gd name="connsiteX25" fmla="*/ 568234 w 4415246"/>
              <a:gd name="connsiteY25" fmla="*/ 499654 h 1933303"/>
              <a:gd name="connsiteX26" fmla="*/ 597626 w 4415246"/>
              <a:gd name="connsiteY26" fmla="*/ 499654 h 1933303"/>
              <a:gd name="connsiteX27" fmla="*/ 597626 w 4415246"/>
              <a:gd name="connsiteY27" fmla="*/ 538843 h 1933303"/>
              <a:gd name="connsiteX28" fmla="*/ 627017 w 4415246"/>
              <a:gd name="connsiteY28" fmla="*/ 538843 h 1933303"/>
              <a:gd name="connsiteX29" fmla="*/ 627017 w 4415246"/>
              <a:gd name="connsiteY29" fmla="*/ 581297 h 1933303"/>
              <a:gd name="connsiteX30" fmla="*/ 676003 w 4415246"/>
              <a:gd name="connsiteY30" fmla="*/ 581297 h 1933303"/>
              <a:gd name="connsiteX31" fmla="*/ 676003 w 4415246"/>
              <a:gd name="connsiteY31" fmla="*/ 630283 h 1933303"/>
              <a:gd name="connsiteX32" fmla="*/ 676003 w 4415246"/>
              <a:gd name="connsiteY32" fmla="*/ 630283 h 1933303"/>
              <a:gd name="connsiteX33" fmla="*/ 708660 w 4415246"/>
              <a:gd name="connsiteY33" fmla="*/ 630283 h 1933303"/>
              <a:gd name="connsiteX34" fmla="*/ 708660 w 4415246"/>
              <a:gd name="connsiteY34" fmla="*/ 676003 h 1933303"/>
              <a:gd name="connsiteX35" fmla="*/ 760911 w 4415246"/>
              <a:gd name="connsiteY35" fmla="*/ 676003 h 1933303"/>
              <a:gd name="connsiteX36" fmla="*/ 760911 w 4415246"/>
              <a:gd name="connsiteY36" fmla="*/ 757645 h 1933303"/>
              <a:gd name="connsiteX37" fmla="*/ 793568 w 4415246"/>
              <a:gd name="connsiteY37" fmla="*/ 757645 h 1933303"/>
              <a:gd name="connsiteX38" fmla="*/ 793568 w 4415246"/>
              <a:gd name="connsiteY38" fmla="*/ 790303 h 1933303"/>
              <a:gd name="connsiteX39" fmla="*/ 865414 w 4415246"/>
              <a:gd name="connsiteY39" fmla="*/ 790303 h 1933303"/>
              <a:gd name="connsiteX40" fmla="*/ 865414 w 4415246"/>
              <a:gd name="connsiteY40" fmla="*/ 858883 h 1933303"/>
              <a:gd name="connsiteX41" fmla="*/ 904603 w 4415246"/>
              <a:gd name="connsiteY41" fmla="*/ 858883 h 1933303"/>
              <a:gd name="connsiteX42" fmla="*/ 904603 w 4415246"/>
              <a:gd name="connsiteY42" fmla="*/ 901337 h 1933303"/>
              <a:gd name="connsiteX43" fmla="*/ 940526 w 4415246"/>
              <a:gd name="connsiteY43" fmla="*/ 901337 h 1933303"/>
              <a:gd name="connsiteX44" fmla="*/ 940526 w 4415246"/>
              <a:gd name="connsiteY44" fmla="*/ 940525 h 1933303"/>
              <a:gd name="connsiteX45" fmla="*/ 976448 w 4415246"/>
              <a:gd name="connsiteY45" fmla="*/ 940525 h 1933303"/>
              <a:gd name="connsiteX46" fmla="*/ 976448 w 4415246"/>
              <a:gd name="connsiteY46" fmla="*/ 982980 h 1933303"/>
              <a:gd name="connsiteX47" fmla="*/ 1028700 w 4415246"/>
              <a:gd name="connsiteY47" fmla="*/ 982980 h 1933303"/>
              <a:gd name="connsiteX48" fmla="*/ 1028700 w 4415246"/>
              <a:gd name="connsiteY48" fmla="*/ 1022168 h 1933303"/>
              <a:gd name="connsiteX49" fmla="*/ 1077686 w 4415246"/>
              <a:gd name="connsiteY49" fmla="*/ 1022168 h 1933303"/>
              <a:gd name="connsiteX50" fmla="*/ 1077686 w 4415246"/>
              <a:gd name="connsiteY50" fmla="*/ 1058091 h 1933303"/>
              <a:gd name="connsiteX51" fmla="*/ 1113608 w 4415246"/>
              <a:gd name="connsiteY51" fmla="*/ 1058091 h 1933303"/>
              <a:gd name="connsiteX52" fmla="*/ 1113608 w 4415246"/>
              <a:gd name="connsiteY52" fmla="*/ 1100545 h 1933303"/>
              <a:gd name="connsiteX53" fmla="*/ 1143000 w 4415246"/>
              <a:gd name="connsiteY53" fmla="*/ 1100545 h 1933303"/>
              <a:gd name="connsiteX54" fmla="*/ 1143000 w 4415246"/>
              <a:gd name="connsiteY54" fmla="*/ 1129937 h 1933303"/>
              <a:gd name="connsiteX55" fmla="*/ 1169126 w 4415246"/>
              <a:gd name="connsiteY55" fmla="*/ 1129937 h 1933303"/>
              <a:gd name="connsiteX56" fmla="*/ 1169126 w 4415246"/>
              <a:gd name="connsiteY56" fmla="*/ 1178923 h 1933303"/>
              <a:gd name="connsiteX57" fmla="*/ 1224643 w 4415246"/>
              <a:gd name="connsiteY57" fmla="*/ 1178923 h 1933303"/>
              <a:gd name="connsiteX58" fmla="*/ 1224643 w 4415246"/>
              <a:gd name="connsiteY58" fmla="*/ 1244237 h 1933303"/>
              <a:gd name="connsiteX59" fmla="*/ 1254035 w 4415246"/>
              <a:gd name="connsiteY59" fmla="*/ 1244237 h 1933303"/>
              <a:gd name="connsiteX60" fmla="*/ 1254034 w 4415246"/>
              <a:gd name="connsiteY60" fmla="*/ 1273628 h 1933303"/>
              <a:gd name="connsiteX61" fmla="*/ 1254034 w 4415246"/>
              <a:gd name="connsiteY61" fmla="*/ 1289957 h 1933303"/>
              <a:gd name="connsiteX62" fmla="*/ 1332411 w 4415246"/>
              <a:gd name="connsiteY62" fmla="*/ 1289957 h 1933303"/>
              <a:gd name="connsiteX63" fmla="*/ 1332411 w 4415246"/>
              <a:gd name="connsiteY63" fmla="*/ 1325880 h 1933303"/>
              <a:gd name="connsiteX64" fmla="*/ 1361803 w 4415246"/>
              <a:gd name="connsiteY64" fmla="*/ 1325880 h 1933303"/>
              <a:gd name="connsiteX65" fmla="*/ 1361803 w 4415246"/>
              <a:gd name="connsiteY65" fmla="*/ 1352005 h 1933303"/>
              <a:gd name="connsiteX66" fmla="*/ 1397726 w 4415246"/>
              <a:gd name="connsiteY66" fmla="*/ 1352005 h 1933303"/>
              <a:gd name="connsiteX67" fmla="*/ 1397726 w 4415246"/>
              <a:gd name="connsiteY67" fmla="*/ 1368334 h 1933303"/>
              <a:gd name="connsiteX68" fmla="*/ 1430383 w 4415246"/>
              <a:gd name="connsiteY68" fmla="*/ 1368334 h 1933303"/>
              <a:gd name="connsiteX69" fmla="*/ 1430383 w 4415246"/>
              <a:gd name="connsiteY69" fmla="*/ 1368334 h 1933303"/>
              <a:gd name="connsiteX70" fmla="*/ 1456509 w 4415246"/>
              <a:gd name="connsiteY70" fmla="*/ 1394460 h 1933303"/>
              <a:gd name="connsiteX71" fmla="*/ 1456509 w 4415246"/>
              <a:gd name="connsiteY71" fmla="*/ 1433648 h 1933303"/>
              <a:gd name="connsiteX72" fmla="*/ 1521823 w 4415246"/>
              <a:gd name="connsiteY72" fmla="*/ 1433648 h 1933303"/>
              <a:gd name="connsiteX73" fmla="*/ 1521823 w 4415246"/>
              <a:gd name="connsiteY73" fmla="*/ 1469571 h 1933303"/>
              <a:gd name="connsiteX74" fmla="*/ 1521823 w 4415246"/>
              <a:gd name="connsiteY74" fmla="*/ 1469571 h 1933303"/>
              <a:gd name="connsiteX75" fmla="*/ 1541417 w 4415246"/>
              <a:gd name="connsiteY75" fmla="*/ 1469571 h 1933303"/>
              <a:gd name="connsiteX76" fmla="*/ 1541417 w 4415246"/>
              <a:gd name="connsiteY76" fmla="*/ 1512025 h 1933303"/>
              <a:gd name="connsiteX77" fmla="*/ 1616528 w 4415246"/>
              <a:gd name="connsiteY77" fmla="*/ 1512025 h 1933303"/>
              <a:gd name="connsiteX78" fmla="*/ 1616528 w 4415246"/>
              <a:gd name="connsiteY78" fmla="*/ 1525088 h 1933303"/>
              <a:gd name="connsiteX79" fmla="*/ 1694906 w 4415246"/>
              <a:gd name="connsiteY79" fmla="*/ 1525088 h 1933303"/>
              <a:gd name="connsiteX80" fmla="*/ 1694906 w 4415246"/>
              <a:gd name="connsiteY80" fmla="*/ 1554480 h 1933303"/>
              <a:gd name="connsiteX81" fmla="*/ 1724297 w 4415246"/>
              <a:gd name="connsiteY81" fmla="*/ 1554480 h 1933303"/>
              <a:gd name="connsiteX82" fmla="*/ 1724297 w 4415246"/>
              <a:gd name="connsiteY82" fmla="*/ 1554480 h 1933303"/>
              <a:gd name="connsiteX83" fmla="*/ 1724297 w 4415246"/>
              <a:gd name="connsiteY83" fmla="*/ 1580605 h 1933303"/>
              <a:gd name="connsiteX84" fmla="*/ 1841863 w 4415246"/>
              <a:gd name="connsiteY84" fmla="*/ 1580605 h 1933303"/>
              <a:gd name="connsiteX85" fmla="*/ 1841863 w 4415246"/>
              <a:gd name="connsiteY85" fmla="*/ 1600200 h 1933303"/>
              <a:gd name="connsiteX86" fmla="*/ 1894114 w 4415246"/>
              <a:gd name="connsiteY86" fmla="*/ 1600200 h 1933303"/>
              <a:gd name="connsiteX87" fmla="*/ 1894114 w 4415246"/>
              <a:gd name="connsiteY87" fmla="*/ 1600200 h 1933303"/>
              <a:gd name="connsiteX88" fmla="*/ 1946366 w 4415246"/>
              <a:gd name="connsiteY88" fmla="*/ 1600200 h 1933303"/>
              <a:gd name="connsiteX89" fmla="*/ 1946366 w 4415246"/>
              <a:gd name="connsiteY89" fmla="*/ 1649185 h 1933303"/>
              <a:gd name="connsiteX90" fmla="*/ 2122714 w 4415246"/>
              <a:gd name="connsiteY90" fmla="*/ 1649185 h 1933303"/>
              <a:gd name="connsiteX91" fmla="*/ 2122714 w 4415246"/>
              <a:gd name="connsiteY91" fmla="*/ 1681843 h 1933303"/>
              <a:gd name="connsiteX92" fmla="*/ 2158637 w 4415246"/>
              <a:gd name="connsiteY92" fmla="*/ 1681843 h 1933303"/>
              <a:gd name="connsiteX93" fmla="*/ 2158637 w 4415246"/>
              <a:gd name="connsiteY93" fmla="*/ 1707968 h 1933303"/>
              <a:gd name="connsiteX94" fmla="*/ 2158637 w 4415246"/>
              <a:gd name="connsiteY94" fmla="*/ 1717765 h 1933303"/>
              <a:gd name="connsiteX95" fmla="*/ 2207623 w 4415246"/>
              <a:gd name="connsiteY95" fmla="*/ 1717765 h 1933303"/>
              <a:gd name="connsiteX96" fmla="*/ 2207623 w 4415246"/>
              <a:gd name="connsiteY96" fmla="*/ 1730828 h 1933303"/>
              <a:gd name="connsiteX97" fmla="*/ 2276203 w 4415246"/>
              <a:gd name="connsiteY97" fmla="*/ 1730828 h 1933303"/>
              <a:gd name="connsiteX98" fmla="*/ 2276203 w 4415246"/>
              <a:gd name="connsiteY98" fmla="*/ 1756954 h 1933303"/>
              <a:gd name="connsiteX99" fmla="*/ 2393768 w 4415246"/>
              <a:gd name="connsiteY99" fmla="*/ 1756954 h 1933303"/>
              <a:gd name="connsiteX100" fmla="*/ 2393768 w 4415246"/>
              <a:gd name="connsiteY100" fmla="*/ 1773283 h 1933303"/>
              <a:gd name="connsiteX101" fmla="*/ 2439488 w 4415246"/>
              <a:gd name="connsiteY101" fmla="*/ 1773283 h 1933303"/>
              <a:gd name="connsiteX102" fmla="*/ 2439488 w 4415246"/>
              <a:gd name="connsiteY102" fmla="*/ 1799408 h 1933303"/>
              <a:gd name="connsiteX103" fmla="*/ 2501537 w 4415246"/>
              <a:gd name="connsiteY103" fmla="*/ 1799408 h 1933303"/>
              <a:gd name="connsiteX104" fmla="*/ 2501537 w 4415246"/>
              <a:gd name="connsiteY104" fmla="*/ 1828800 h 1933303"/>
              <a:gd name="connsiteX105" fmla="*/ 2586446 w 4415246"/>
              <a:gd name="connsiteY105" fmla="*/ 1828800 h 1933303"/>
              <a:gd name="connsiteX106" fmla="*/ 2586446 w 4415246"/>
              <a:gd name="connsiteY106" fmla="*/ 1854925 h 1933303"/>
              <a:gd name="connsiteX107" fmla="*/ 2606040 w 4415246"/>
              <a:gd name="connsiteY107" fmla="*/ 1854925 h 1933303"/>
              <a:gd name="connsiteX108" fmla="*/ 2606040 w 4415246"/>
              <a:gd name="connsiteY108" fmla="*/ 1871254 h 1933303"/>
              <a:gd name="connsiteX109" fmla="*/ 2759528 w 4415246"/>
              <a:gd name="connsiteY109" fmla="*/ 1871254 h 1933303"/>
              <a:gd name="connsiteX110" fmla="*/ 2759528 w 4415246"/>
              <a:gd name="connsiteY110" fmla="*/ 1897380 h 1933303"/>
              <a:gd name="connsiteX111" fmla="*/ 2831374 w 4415246"/>
              <a:gd name="connsiteY111" fmla="*/ 1897380 h 1933303"/>
              <a:gd name="connsiteX112" fmla="*/ 2831374 w 4415246"/>
              <a:gd name="connsiteY112" fmla="*/ 1897380 h 1933303"/>
              <a:gd name="connsiteX113" fmla="*/ 2831374 w 4415246"/>
              <a:gd name="connsiteY113" fmla="*/ 1913708 h 1933303"/>
              <a:gd name="connsiteX114" fmla="*/ 2945674 w 4415246"/>
              <a:gd name="connsiteY114" fmla="*/ 1913708 h 1933303"/>
              <a:gd name="connsiteX115" fmla="*/ 2945674 w 4415246"/>
              <a:gd name="connsiteY115" fmla="*/ 1933303 h 1933303"/>
              <a:gd name="connsiteX116" fmla="*/ 4415246 w 4415246"/>
              <a:gd name="connsiteY116" fmla="*/ 1933303 h 1933303"/>
              <a:gd name="connsiteX0" fmla="*/ 0 w 4415246"/>
              <a:gd name="connsiteY0" fmla="*/ 0 h 1933303"/>
              <a:gd name="connsiteX1" fmla="*/ 153488 w 4415246"/>
              <a:gd name="connsiteY1" fmla="*/ 0 h 1933303"/>
              <a:gd name="connsiteX2" fmla="*/ 153488 w 4415246"/>
              <a:gd name="connsiteY2" fmla="*/ 29391 h 1933303"/>
              <a:gd name="connsiteX3" fmla="*/ 189411 w 4415246"/>
              <a:gd name="connsiteY3" fmla="*/ 29391 h 1933303"/>
              <a:gd name="connsiteX4" fmla="*/ 189411 w 4415246"/>
              <a:gd name="connsiteY4" fmla="*/ 71845 h 1933303"/>
              <a:gd name="connsiteX5" fmla="*/ 235131 w 4415246"/>
              <a:gd name="connsiteY5" fmla="*/ 71845 h 1933303"/>
              <a:gd name="connsiteX6" fmla="*/ 235131 w 4415246"/>
              <a:gd name="connsiteY6" fmla="*/ 127363 h 1933303"/>
              <a:gd name="connsiteX7" fmla="*/ 235131 w 4415246"/>
              <a:gd name="connsiteY7" fmla="*/ 127363 h 1933303"/>
              <a:gd name="connsiteX8" fmla="*/ 241663 w 4415246"/>
              <a:gd name="connsiteY8" fmla="*/ 120831 h 1933303"/>
              <a:gd name="connsiteX9" fmla="*/ 241663 w 4415246"/>
              <a:gd name="connsiteY9" fmla="*/ 179614 h 1933303"/>
              <a:gd name="connsiteX10" fmla="*/ 303711 w 4415246"/>
              <a:gd name="connsiteY10" fmla="*/ 179614 h 1933303"/>
              <a:gd name="connsiteX11" fmla="*/ 303711 w 4415246"/>
              <a:gd name="connsiteY11" fmla="*/ 205740 h 1933303"/>
              <a:gd name="connsiteX12" fmla="*/ 329837 w 4415246"/>
              <a:gd name="connsiteY12" fmla="*/ 205740 h 1933303"/>
              <a:gd name="connsiteX13" fmla="*/ 329837 w 4415246"/>
              <a:gd name="connsiteY13" fmla="*/ 238397 h 1933303"/>
              <a:gd name="connsiteX14" fmla="*/ 362494 w 4415246"/>
              <a:gd name="connsiteY14" fmla="*/ 238397 h 1933303"/>
              <a:gd name="connsiteX15" fmla="*/ 362494 w 4415246"/>
              <a:gd name="connsiteY15" fmla="*/ 297180 h 1933303"/>
              <a:gd name="connsiteX16" fmla="*/ 411480 w 4415246"/>
              <a:gd name="connsiteY16" fmla="*/ 297180 h 1933303"/>
              <a:gd name="connsiteX17" fmla="*/ 411480 w 4415246"/>
              <a:gd name="connsiteY17" fmla="*/ 342900 h 1933303"/>
              <a:gd name="connsiteX18" fmla="*/ 457200 w 4415246"/>
              <a:gd name="connsiteY18" fmla="*/ 342900 h 1933303"/>
              <a:gd name="connsiteX19" fmla="*/ 457200 w 4415246"/>
              <a:gd name="connsiteY19" fmla="*/ 395151 h 1933303"/>
              <a:gd name="connsiteX20" fmla="*/ 502920 w 4415246"/>
              <a:gd name="connsiteY20" fmla="*/ 395151 h 1933303"/>
              <a:gd name="connsiteX21" fmla="*/ 502920 w 4415246"/>
              <a:gd name="connsiteY21" fmla="*/ 437605 h 1933303"/>
              <a:gd name="connsiteX22" fmla="*/ 535577 w 4415246"/>
              <a:gd name="connsiteY22" fmla="*/ 437605 h 1933303"/>
              <a:gd name="connsiteX23" fmla="*/ 535577 w 4415246"/>
              <a:gd name="connsiteY23" fmla="*/ 463731 h 1933303"/>
              <a:gd name="connsiteX24" fmla="*/ 568234 w 4415246"/>
              <a:gd name="connsiteY24" fmla="*/ 463731 h 1933303"/>
              <a:gd name="connsiteX25" fmla="*/ 568234 w 4415246"/>
              <a:gd name="connsiteY25" fmla="*/ 499654 h 1933303"/>
              <a:gd name="connsiteX26" fmla="*/ 597626 w 4415246"/>
              <a:gd name="connsiteY26" fmla="*/ 499654 h 1933303"/>
              <a:gd name="connsiteX27" fmla="*/ 597626 w 4415246"/>
              <a:gd name="connsiteY27" fmla="*/ 538843 h 1933303"/>
              <a:gd name="connsiteX28" fmla="*/ 627017 w 4415246"/>
              <a:gd name="connsiteY28" fmla="*/ 538843 h 1933303"/>
              <a:gd name="connsiteX29" fmla="*/ 627017 w 4415246"/>
              <a:gd name="connsiteY29" fmla="*/ 581297 h 1933303"/>
              <a:gd name="connsiteX30" fmla="*/ 676003 w 4415246"/>
              <a:gd name="connsiteY30" fmla="*/ 581297 h 1933303"/>
              <a:gd name="connsiteX31" fmla="*/ 676003 w 4415246"/>
              <a:gd name="connsiteY31" fmla="*/ 630283 h 1933303"/>
              <a:gd name="connsiteX32" fmla="*/ 676003 w 4415246"/>
              <a:gd name="connsiteY32" fmla="*/ 630283 h 1933303"/>
              <a:gd name="connsiteX33" fmla="*/ 708660 w 4415246"/>
              <a:gd name="connsiteY33" fmla="*/ 630283 h 1933303"/>
              <a:gd name="connsiteX34" fmla="*/ 708660 w 4415246"/>
              <a:gd name="connsiteY34" fmla="*/ 676003 h 1933303"/>
              <a:gd name="connsiteX35" fmla="*/ 760911 w 4415246"/>
              <a:gd name="connsiteY35" fmla="*/ 676003 h 1933303"/>
              <a:gd name="connsiteX36" fmla="*/ 760911 w 4415246"/>
              <a:gd name="connsiteY36" fmla="*/ 757645 h 1933303"/>
              <a:gd name="connsiteX37" fmla="*/ 793568 w 4415246"/>
              <a:gd name="connsiteY37" fmla="*/ 757645 h 1933303"/>
              <a:gd name="connsiteX38" fmla="*/ 793568 w 4415246"/>
              <a:gd name="connsiteY38" fmla="*/ 790303 h 1933303"/>
              <a:gd name="connsiteX39" fmla="*/ 865414 w 4415246"/>
              <a:gd name="connsiteY39" fmla="*/ 790303 h 1933303"/>
              <a:gd name="connsiteX40" fmla="*/ 865414 w 4415246"/>
              <a:gd name="connsiteY40" fmla="*/ 858883 h 1933303"/>
              <a:gd name="connsiteX41" fmla="*/ 904603 w 4415246"/>
              <a:gd name="connsiteY41" fmla="*/ 858883 h 1933303"/>
              <a:gd name="connsiteX42" fmla="*/ 904603 w 4415246"/>
              <a:gd name="connsiteY42" fmla="*/ 901337 h 1933303"/>
              <a:gd name="connsiteX43" fmla="*/ 940526 w 4415246"/>
              <a:gd name="connsiteY43" fmla="*/ 901337 h 1933303"/>
              <a:gd name="connsiteX44" fmla="*/ 940526 w 4415246"/>
              <a:gd name="connsiteY44" fmla="*/ 940525 h 1933303"/>
              <a:gd name="connsiteX45" fmla="*/ 976448 w 4415246"/>
              <a:gd name="connsiteY45" fmla="*/ 940525 h 1933303"/>
              <a:gd name="connsiteX46" fmla="*/ 976448 w 4415246"/>
              <a:gd name="connsiteY46" fmla="*/ 982980 h 1933303"/>
              <a:gd name="connsiteX47" fmla="*/ 1028700 w 4415246"/>
              <a:gd name="connsiteY47" fmla="*/ 982980 h 1933303"/>
              <a:gd name="connsiteX48" fmla="*/ 1028700 w 4415246"/>
              <a:gd name="connsiteY48" fmla="*/ 1022168 h 1933303"/>
              <a:gd name="connsiteX49" fmla="*/ 1077686 w 4415246"/>
              <a:gd name="connsiteY49" fmla="*/ 1022168 h 1933303"/>
              <a:gd name="connsiteX50" fmla="*/ 1077686 w 4415246"/>
              <a:gd name="connsiteY50" fmla="*/ 1058091 h 1933303"/>
              <a:gd name="connsiteX51" fmla="*/ 1113608 w 4415246"/>
              <a:gd name="connsiteY51" fmla="*/ 1058091 h 1933303"/>
              <a:gd name="connsiteX52" fmla="*/ 1113608 w 4415246"/>
              <a:gd name="connsiteY52" fmla="*/ 1100545 h 1933303"/>
              <a:gd name="connsiteX53" fmla="*/ 1143000 w 4415246"/>
              <a:gd name="connsiteY53" fmla="*/ 1100545 h 1933303"/>
              <a:gd name="connsiteX54" fmla="*/ 1143000 w 4415246"/>
              <a:gd name="connsiteY54" fmla="*/ 1129937 h 1933303"/>
              <a:gd name="connsiteX55" fmla="*/ 1169126 w 4415246"/>
              <a:gd name="connsiteY55" fmla="*/ 1129937 h 1933303"/>
              <a:gd name="connsiteX56" fmla="*/ 1169126 w 4415246"/>
              <a:gd name="connsiteY56" fmla="*/ 1178923 h 1933303"/>
              <a:gd name="connsiteX57" fmla="*/ 1224643 w 4415246"/>
              <a:gd name="connsiteY57" fmla="*/ 1178923 h 1933303"/>
              <a:gd name="connsiteX58" fmla="*/ 1224643 w 4415246"/>
              <a:gd name="connsiteY58" fmla="*/ 1244237 h 1933303"/>
              <a:gd name="connsiteX59" fmla="*/ 1254035 w 4415246"/>
              <a:gd name="connsiteY59" fmla="*/ 1244237 h 1933303"/>
              <a:gd name="connsiteX60" fmla="*/ 1254034 w 4415246"/>
              <a:gd name="connsiteY60" fmla="*/ 1273628 h 1933303"/>
              <a:gd name="connsiteX61" fmla="*/ 1254034 w 4415246"/>
              <a:gd name="connsiteY61" fmla="*/ 1289957 h 1933303"/>
              <a:gd name="connsiteX62" fmla="*/ 1332411 w 4415246"/>
              <a:gd name="connsiteY62" fmla="*/ 1289957 h 1933303"/>
              <a:gd name="connsiteX63" fmla="*/ 1332411 w 4415246"/>
              <a:gd name="connsiteY63" fmla="*/ 1325880 h 1933303"/>
              <a:gd name="connsiteX64" fmla="*/ 1361803 w 4415246"/>
              <a:gd name="connsiteY64" fmla="*/ 1325880 h 1933303"/>
              <a:gd name="connsiteX65" fmla="*/ 1361803 w 4415246"/>
              <a:gd name="connsiteY65" fmla="*/ 1352005 h 1933303"/>
              <a:gd name="connsiteX66" fmla="*/ 1397726 w 4415246"/>
              <a:gd name="connsiteY66" fmla="*/ 1352005 h 1933303"/>
              <a:gd name="connsiteX67" fmla="*/ 1397726 w 4415246"/>
              <a:gd name="connsiteY67" fmla="*/ 1368334 h 1933303"/>
              <a:gd name="connsiteX68" fmla="*/ 1430383 w 4415246"/>
              <a:gd name="connsiteY68" fmla="*/ 1368334 h 1933303"/>
              <a:gd name="connsiteX69" fmla="*/ 1430383 w 4415246"/>
              <a:gd name="connsiteY69" fmla="*/ 1387929 h 1933303"/>
              <a:gd name="connsiteX70" fmla="*/ 1456509 w 4415246"/>
              <a:gd name="connsiteY70" fmla="*/ 1394460 h 1933303"/>
              <a:gd name="connsiteX71" fmla="*/ 1456509 w 4415246"/>
              <a:gd name="connsiteY71" fmla="*/ 1433648 h 1933303"/>
              <a:gd name="connsiteX72" fmla="*/ 1521823 w 4415246"/>
              <a:gd name="connsiteY72" fmla="*/ 1433648 h 1933303"/>
              <a:gd name="connsiteX73" fmla="*/ 1521823 w 4415246"/>
              <a:gd name="connsiteY73" fmla="*/ 1469571 h 1933303"/>
              <a:gd name="connsiteX74" fmla="*/ 1521823 w 4415246"/>
              <a:gd name="connsiteY74" fmla="*/ 1469571 h 1933303"/>
              <a:gd name="connsiteX75" fmla="*/ 1541417 w 4415246"/>
              <a:gd name="connsiteY75" fmla="*/ 1469571 h 1933303"/>
              <a:gd name="connsiteX76" fmla="*/ 1541417 w 4415246"/>
              <a:gd name="connsiteY76" fmla="*/ 1512025 h 1933303"/>
              <a:gd name="connsiteX77" fmla="*/ 1616528 w 4415246"/>
              <a:gd name="connsiteY77" fmla="*/ 1512025 h 1933303"/>
              <a:gd name="connsiteX78" fmla="*/ 1616528 w 4415246"/>
              <a:gd name="connsiteY78" fmla="*/ 1525088 h 1933303"/>
              <a:gd name="connsiteX79" fmla="*/ 1694906 w 4415246"/>
              <a:gd name="connsiteY79" fmla="*/ 1525088 h 1933303"/>
              <a:gd name="connsiteX80" fmla="*/ 1694906 w 4415246"/>
              <a:gd name="connsiteY80" fmla="*/ 1554480 h 1933303"/>
              <a:gd name="connsiteX81" fmla="*/ 1724297 w 4415246"/>
              <a:gd name="connsiteY81" fmla="*/ 1554480 h 1933303"/>
              <a:gd name="connsiteX82" fmla="*/ 1724297 w 4415246"/>
              <a:gd name="connsiteY82" fmla="*/ 1554480 h 1933303"/>
              <a:gd name="connsiteX83" fmla="*/ 1724297 w 4415246"/>
              <a:gd name="connsiteY83" fmla="*/ 1580605 h 1933303"/>
              <a:gd name="connsiteX84" fmla="*/ 1841863 w 4415246"/>
              <a:gd name="connsiteY84" fmla="*/ 1580605 h 1933303"/>
              <a:gd name="connsiteX85" fmla="*/ 1841863 w 4415246"/>
              <a:gd name="connsiteY85" fmla="*/ 1600200 h 1933303"/>
              <a:gd name="connsiteX86" fmla="*/ 1894114 w 4415246"/>
              <a:gd name="connsiteY86" fmla="*/ 1600200 h 1933303"/>
              <a:gd name="connsiteX87" fmla="*/ 1894114 w 4415246"/>
              <a:gd name="connsiteY87" fmla="*/ 1600200 h 1933303"/>
              <a:gd name="connsiteX88" fmla="*/ 1946366 w 4415246"/>
              <a:gd name="connsiteY88" fmla="*/ 1600200 h 1933303"/>
              <a:gd name="connsiteX89" fmla="*/ 1946366 w 4415246"/>
              <a:gd name="connsiteY89" fmla="*/ 1649185 h 1933303"/>
              <a:gd name="connsiteX90" fmla="*/ 2122714 w 4415246"/>
              <a:gd name="connsiteY90" fmla="*/ 1649185 h 1933303"/>
              <a:gd name="connsiteX91" fmla="*/ 2122714 w 4415246"/>
              <a:gd name="connsiteY91" fmla="*/ 1681843 h 1933303"/>
              <a:gd name="connsiteX92" fmla="*/ 2158637 w 4415246"/>
              <a:gd name="connsiteY92" fmla="*/ 1681843 h 1933303"/>
              <a:gd name="connsiteX93" fmla="*/ 2158637 w 4415246"/>
              <a:gd name="connsiteY93" fmla="*/ 1707968 h 1933303"/>
              <a:gd name="connsiteX94" fmla="*/ 2158637 w 4415246"/>
              <a:gd name="connsiteY94" fmla="*/ 1717765 h 1933303"/>
              <a:gd name="connsiteX95" fmla="*/ 2207623 w 4415246"/>
              <a:gd name="connsiteY95" fmla="*/ 1717765 h 1933303"/>
              <a:gd name="connsiteX96" fmla="*/ 2207623 w 4415246"/>
              <a:gd name="connsiteY96" fmla="*/ 1730828 h 1933303"/>
              <a:gd name="connsiteX97" fmla="*/ 2276203 w 4415246"/>
              <a:gd name="connsiteY97" fmla="*/ 1730828 h 1933303"/>
              <a:gd name="connsiteX98" fmla="*/ 2276203 w 4415246"/>
              <a:gd name="connsiteY98" fmla="*/ 1756954 h 1933303"/>
              <a:gd name="connsiteX99" fmla="*/ 2393768 w 4415246"/>
              <a:gd name="connsiteY99" fmla="*/ 1756954 h 1933303"/>
              <a:gd name="connsiteX100" fmla="*/ 2393768 w 4415246"/>
              <a:gd name="connsiteY100" fmla="*/ 1773283 h 1933303"/>
              <a:gd name="connsiteX101" fmla="*/ 2439488 w 4415246"/>
              <a:gd name="connsiteY101" fmla="*/ 1773283 h 1933303"/>
              <a:gd name="connsiteX102" fmla="*/ 2439488 w 4415246"/>
              <a:gd name="connsiteY102" fmla="*/ 1799408 h 1933303"/>
              <a:gd name="connsiteX103" fmla="*/ 2501537 w 4415246"/>
              <a:gd name="connsiteY103" fmla="*/ 1799408 h 1933303"/>
              <a:gd name="connsiteX104" fmla="*/ 2501537 w 4415246"/>
              <a:gd name="connsiteY104" fmla="*/ 1828800 h 1933303"/>
              <a:gd name="connsiteX105" fmla="*/ 2586446 w 4415246"/>
              <a:gd name="connsiteY105" fmla="*/ 1828800 h 1933303"/>
              <a:gd name="connsiteX106" fmla="*/ 2586446 w 4415246"/>
              <a:gd name="connsiteY106" fmla="*/ 1854925 h 1933303"/>
              <a:gd name="connsiteX107" fmla="*/ 2606040 w 4415246"/>
              <a:gd name="connsiteY107" fmla="*/ 1854925 h 1933303"/>
              <a:gd name="connsiteX108" fmla="*/ 2606040 w 4415246"/>
              <a:gd name="connsiteY108" fmla="*/ 1871254 h 1933303"/>
              <a:gd name="connsiteX109" fmla="*/ 2759528 w 4415246"/>
              <a:gd name="connsiteY109" fmla="*/ 1871254 h 1933303"/>
              <a:gd name="connsiteX110" fmla="*/ 2759528 w 4415246"/>
              <a:gd name="connsiteY110" fmla="*/ 1897380 h 1933303"/>
              <a:gd name="connsiteX111" fmla="*/ 2831374 w 4415246"/>
              <a:gd name="connsiteY111" fmla="*/ 1897380 h 1933303"/>
              <a:gd name="connsiteX112" fmla="*/ 2831374 w 4415246"/>
              <a:gd name="connsiteY112" fmla="*/ 1897380 h 1933303"/>
              <a:gd name="connsiteX113" fmla="*/ 2831374 w 4415246"/>
              <a:gd name="connsiteY113" fmla="*/ 1913708 h 1933303"/>
              <a:gd name="connsiteX114" fmla="*/ 2945674 w 4415246"/>
              <a:gd name="connsiteY114" fmla="*/ 1913708 h 1933303"/>
              <a:gd name="connsiteX115" fmla="*/ 2945674 w 4415246"/>
              <a:gd name="connsiteY115" fmla="*/ 1933303 h 1933303"/>
              <a:gd name="connsiteX116" fmla="*/ 4415246 w 4415246"/>
              <a:gd name="connsiteY116" fmla="*/ 1933303 h 1933303"/>
              <a:gd name="connsiteX0" fmla="*/ 0 w 4415246"/>
              <a:gd name="connsiteY0" fmla="*/ 0 h 1933303"/>
              <a:gd name="connsiteX1" fmla="*/ 153488 w 4415246"/>
              <a:gd name="connsiteY1" fmla="*/ 0 h 1933303"/>
              <a:gd name="connsiteX2" fmla="*/ 153488 w 4415246"/>
              <a:gd name="connsiteY2" fmla="*/ 29391 h 1933303"/>
              <a:gd name="connsiteX3" fmla="*/ 189411 w 4415246"/>
              <a:gd name="connsiteY3" fmla="*/ 29391 h 1933303"/>
              <a:gd name="connsiteX4" fmla="*/ 189411 w 4415246"/>
              <a:gd name="connsiteY4" fmla="*/ 71845 h 1933303"/>
              <a:gd name="connsiteX5" fmla="*/ 235131 w 4415246"/>
              <a:gd name="connsiteY5" fmla="*/ 71845 h 1933303"/>
              <a:gd name="connsiteX6" fmla="*/ 235131 w 4415246"/>
              <a:gd name="connsiteY6" fmla="*/ 127363 h 1933303"/>
              <a:gd name="connsiteX7" fmla="*/ 235131 w 4415246"/>
              <a:gd name="connsiteY7" fmla="*/ 127363 h 1933303"/>
              <a:gd name="connsiteX8" fmla="*/ 241663 w 4415246"/>
              <a:gd name="connsiteY8" fmla="*/ 120831 h 1933303"/>
              <a:gd name="connsiteX9" fmla="*/ 241663 w 4415246"/>
              <a:gd name="connsiteY9" fmla="*/ 179614 h 1933303"/>
              <a:gd name="connsiteX10" fmla="*/ 303711 w 4415246"/>
              <a:gd name="connsiteY10" fmla="*/ 179614 h 1933303"/>
              <a:gd name="connsiteX11" fmla="*/ 303711 w 4415246"/>
              <a:gd name="connsiteY11" fmla="*/ 205740 h 1933303"/>
              <a:gd name="connsiteX12" fmla="*/ 329837 w 4415246"/>
              <a:gd name="connsiteY12" fmla="*/ 205740 h 1933303"/>
              <a:gd name="connsiteX13" fmla="*/ 329837 w 4415246"/>
              <a:gd name="connsiteY13" fmla="*/ 238397 h 1933303"/>
              <a:gd name="connsiteX14" fmla="*/ 362494 w 4415246"/>
              <a:gd name="connsiteY14" fmla="*/ 238397 h 1933303"/>
              <a:gd name="connsiteX15" fmla="*/ 362494 w 4415246"/>
              <a:gd name="connsiteY15" fmla="*/ 297180 h 1933303"/>
              <a:gd name="connsiteX16" fmla="*/ 411480 w 4415246"/>
              <a:gd name="connsiteY16" fmla="*/ 297180 h 1933303"/>
              <a:gd name="connsiteX17" fmla="*/ 411480 w 4415246"/>
              <a:gd name="connsiteY17" fmla="*/ 342900 h 1933303"/>
              <a:gd name="connsiteX18" fmla="*/ 457200 w 4415246"/>
              <a:gd name="connsiteY18" fmla="*/ 342900 h 1933303"/>
              <a:gd name="connsiteX19" fmla="*/ 457200 w 4415246"/>
              <a:gd name="connsiteY19" fmla="*/ 395151 h 1933303"/>
              <a:gd name="connsiteX20" fmla="*/ 502920 w 4415246"/>
              <a:gd name="connsiteY20" fmla="*/ 395151 h 1933303"/>
              <a:gd name="connsiteX21" fmla="*/ 502920 w 4415246"/>
              <a:gd name="connsiteY21" fmla="*/ 437605 h 1933303"/>
              <a:gd name="connsiteX22" fmla="*/ 535577 w 4415246"/>
              <a:gd name="connsiteY22" fmla="*/ 437605 h 1933303"/>
              <a:gd name="connsiteX23" fmla="*/ 535577 w 4415246"/>
              <a:gd name="connsiteY23" fmla="*/ 463731 h 1933303"/>
              <a:gd name="connsiteX24" fmla="*/ 568234 w 4415246"/>
              <a:gd name="connsiteY24" fmla="*/ 463731 h 1933303"/>
              <a:gd name="connsiteX25" fmla="*/ 568234 w 4415246"/>
              <a:gd name="connsiteY25" fmla="*/ 499654 h 1933303"/>
              <a:gd name="connsiteX26" fmla="*/ 597626 w 4415246"/>
              <a:gd name="connsiteY26" fmla="*/ 499654 h 1933303"/>
              <a:gd name="connsiteX27" fmla="*/ 597626 w 4415246"/>
              <a:gd name="connsiteY27" fmla="*/ 538843 h 1933303"/>
              <a:gd name="connsiteX28" fmla="*/ 627017 w 4415246"/>
              <a:gd name="connsiteY28" fmla="*/ 538843 h 1933303"/>
              <a:gd name="connsiteX29" fmla="*/ 627017 w 4415246"/>
              <a:gd name="connsiteY29" fmla="*/ 581297 h 1933303"/>
              <a:gd name="connsiteX30" fmla="*/ 676003 w 4415246"/>
              <a:gd name="connsiteY30" fmla="*/ 581297 h 1933303"/>
              <a:gd name="connsiteX31" fmla="*/ 676003 w 4415246"/>
              <a:gd name="connsiteY31" fmla="*/ 630283 h 1933303"/>
              <a:gd name="connsiteX32" fmla="*/ 676003 w 4415246"/>
              <a:gd name="connsiteY32" fmla="*/ 630283 h 1933303"/>
              <a:gd name="connsiteX33" fmla="*/ 708660 w 4415246"/>
              <a:gd name="connsiteY33" fmla="*/ 630283 h 1933303"/>
              <a:gd name="connsiteX34" fmla="*/ 708660 w 4415246"/>
              <a:gd name="connsiteY34" fmla="*/ 676003 h 1933303"/>
              <a:gd name="connsiteX35" fmla="*/ 760911 w 4415246"/>
              <a:gd name="connsiteY35" fmla="*/ 676003 h 1933303"/>
              <a:gd name="connsiteX36" fmla="*/ 760911 w 4415246"/>
              <a:gd name="connsiteY36" fmla="*/ 757645 h 1933303"/>
              <a:gd name="connsiteX37" fmla="*/ 793568 w 4415246"/>
              <a:gd name="connsiteY37" fmla="*/ 757645 h 1933303"/>
              <a:gd name="connsiteX38" fmla="*/ 793568 w 4415246"/>
              <a:gd name="connsiteY38" fmla="*/ 790303 h 1933303"/>
              <a:gd name="connsiteX39" fmla="*/ 865414 w 4415246"/>
              <a:gd name="connsiteY39" fmla="*/ 790303 h 1933303"/>
              <a:gd name="connsiteX40" fmla="*/ 865414 w 4415246"/>
              <a:gd name="connsiteY40" fmla="*/ 858883 h 1933303"/>
              <a:gd name="connsiteX41" fmla="*/ 904603 w 4415246"/>
              <a:gd name="connsiteY41" fmla="*/ 858883 h 1933303"/>
              <a:gd name="connsiteX42" fmla="*/ 904603 w 4415246"/>
              <a:gd name="connsiteY42" fmla="*/ 901337 h 1933303"/>
              <a:gd name="connsiteX43" fmla="*/ 940526 w 4415246"/>
              <a:gd name="connsiteY43" fmla="*/ 901337 h 1933303"/>
              <a:gd name="connsiteX44" fmla="*/ 940526 w 4415246"/>
              <a:gd name="connsiteY44" fmla="*/ 940525 h 1933303"/>
              <a:gd name="connsiteX45" fmla="*/ 976448 w 4415246"/>
              <a:gd name="connsiteY45" fmla="*/ 940525 h 1933303"/>
              <a:gd name="connsiteX46" fmla="*/ 976448 w 4415246"/>
              <a:gd name="connsiteY46" fmla="*/ 982980 h 1933303"/>
              <a:gd name="connsiteX47" fmla="*/ 1028700 w 4415246"/>
              <a:gd name="connsiteY47" fmla="*/ 982980 h 1933303"/>
              <a:gd name="connsiteX48" fmla="*/ 1028700 w 4415246"/>
              <a:gd name="connsiteY48" fmla="*/ 1022168 h 1933303"/>
              <a:gd name="connsiteX49" fmla="*/ 1077686 w 4415246"/>
              <a:gd name="connsiteY49" fmla="*/ 1022168 h 1933303"/>
              <a:gd name="connsiteX50" fmla="*/ 1077686 w 4415246"/>
              <a:gd name="connsiteY50" fmla="*/ 1058091 h 1933303"/>
              <a:gd name="connsiteX51" fmla="*/ 1113608 w 4415246"/>
              <a:gd name="connsiteY51" fmla="*/ 1058091 h 1933303"/>
              <a:gd name="connsiteX52" fmla="*/ 1113608 w 4415246"/>
              <a:gd name="connsiteY52" fmla="*/ 1100545 h 1933303"/>
              <a:gd name="connsiteX53" fmla="*/ 1143000 w 4415246"/>
              <a:gd name="connsiteY53" fmla="*/ 1100545 h 1933303"/>
              <a:gd name="connsiteX54" fmla="*/ 1143000 w 4415246"/>
              <a:gd name="connsiteY54" fmla="*/ 1129937 h 1933303"/>
              <a:gd name="connsiteX55" fmla="*/ 1169126 w 4415246"/>
              <a:gd name="connsiteY55" fmla="*/ 1129937 h 1933303"/>
              <a:gd name="connsiteX56" fmla="*/ 1169126 w 4415246"/>
              <a:gd name="connsiteY56" fmla="*/ 1178923 h 1933303"/>
              <a:gd name="connsiteX57" fmla="*/ 1224643 w 4415246"/>
              <a:gd name="connsiteY57" fmla="*/ 1178923 h 1933303"/>
              <a:gd name="connsiteX58" fmla="*/ 1224643 w 4415246"/>
              <a:gd name="connsiteY58" fmla="*/ 1244237 h 1933303"/>
              <a:gd name="connsiteX59" fmla="*/ 1254035 w 4415246"/>
              <a:gd name="connsiteY59" fmla="*/ 1244237 h 1933303"/>
              <a:gd name="connsiteX60" fmla="*/ 1254034 w 4415246"/>
              <a:gd name="connsiteY60" fmla="*/ 1273628 h 1933303"/>
              <a:gd name="connsiteX61" fmla="*/ 1254034 w 4415246"/>
              <a:gd name="connsiteY61" fmla="*/ 1289957 h 1933303"/>
              <a:gd name="connsiteX62" fmla="*/ 1332411 w 4415246"/>
              <a:gd name="connsiteY62" fmla="*/ 1289957 h 1933303"/>
              <a:gd name="connsiteX63" fmla="*/ 1332411 w 4415246"/>
              <a:gd name="connsiteY63" fmla="*/ 1325880 h 1933303"/>
              <a:gd name="connsiteX64" fmla="*/ 1361803 w 4415246"/>
              <a:gd name="connsiteY64" fmla="*/ 1325880 h 1933303"/>
              <a:gd name="connsiteX65" fmla="*/ 1361803 w 4415246"/>
              <a:gd name="connsiteY65" fmla="*/ 1352005 h 1933303"/>
              <a:gd name="connsiteX66" fmla="*/ 1397726 w 4415246"/>
              <a:gd name="connsiteY66" fmla="*/ 1352005 h 1933303"/>
              <a:gd name="connsiteX67" fmla="*/ 1397726 w 4415246"/>
              <a:gd name="connsiteY67" fmla="*/ 1368334 h 1933303"/>
              <a:gd name="connsiteX68" fmla="*/ 1430383 w 4415246"/>
              <a:gd name="connsiteY68" fmla="*/ 1368334 h 1933303"/>
              <a:gd name="connsiteX69" fmla="*/ 1430383 w 4415246"/>
              <a:gd name="connsiteY69" fmla="*/ 1394461 h 1933303"/>
              <a:gd name="connsiteX70" fmla="*/ 1456509 w 4415246"/>
              <a:gd name="connsiteY70" fmla="*/ 1394460 h 1933303"/>
              <a:gd name="connsiteX71" fmla="*/ 1456509 w 4415246"/>
              <a:gd name="connsiteY71" fmla="*/ 1433648 h 1933303"/>
              <a:gd name="connsiteX72" fmla="*/ 1521823 w 4415246"/>
              <a:gd name="connsiteY72" fmla="*/ 1433648 h 1933303"/>
              <a:gd name="connsiteX73" fmla="*/ 1521823 w 4415246"/>
              <a:gd name="connsiteY73" fmla="*/ 1469571 h 1933303"/>
              <a:gd name="connsiteX74" fmla="*/ 1521823 w 4415246"/>
              <a:gd name="connsiteY74" fmla="*/ 1469571 h 1933303"/>
              <a:gd name="connsiteX75" fmla="*/ 1541417 w 4415246"/>
              <a:gd name="connsiteY75" fmla="*/ 1469571 h 1933303"/>
              <a:gd name="connsiteX76" fmla="*/ 1541417 w 4415246"/>
              <a:gd name="connsiteY76" fmla="*/ 1512025 h 1933303"/>
              <a:gd name="connsiteX77" fmla="*/ 1616528 w 4415246"/>
              <a:gd name="connsiteY77" fmla="*/ 1512025 h 1933303"/>
              <a:gd name="connsiteX78" fmla="*/ 1616528 w 4415246"/>
              <a:gd name="connsiteY78" fmla="*/ 1525088 h 1933303"/>
              <a:gd name="connsiteX79" fmla="*/ 1694906 w 4415246"/>
              <a:gd name="connsiteY79" fmla="*/ 1525088 h 1933303"/>
              <a:gd name="connsiteX80" fmla="*/ 1694906 w 4415246"/>
              <a:gd name="connsiteY80" fmla="*/ 1554480 h 1933303"/>
              <a:gd name="connsiteX81" fmla="*/ 1724297 w 4415246"/>
              <a:gd name="connsiteY81" fmla="*/ 1554480 h 1933303"/>
              <a:gd name="connsiteX82" fmla="*/ 1724297 w 4415246"/>
              <a:gd name="connsiteY82" fmla="*/ 1554480 h 1933303"/>
              <a:gd name="connsiteX83" fmla="*/ 1724297 w 4415246"/>
              <a:gd name="connsiteY83" fmla="*/ 1580605 h 1933303"/>
              <a:gd name="connsiteX84" fmla="*/ 1841863 w 4415246"/>
              <a:gd name="connsiteY84" fmla="*/ 1580605 h 1933303"/>
              <a:gd name="connsiteX85" fmla="*/ 1841863 w 4415246"/>
              <a:gd name="connsiteY85" fmla="*/ 1600200 h 1933303"/>
              <a:gd name="connsiteX86" fmla="*/ 1894114 w 4415246"/>
              <a:gd name="connsiteY86" fmla="*/ 1600200 h 1933303"/>
              <a:gd name="connsiteX87" fmla="*/ 1894114 w 4415246"/>
              <a:gd name="connsiteY87" fmla="*/ 1600200 h 1933303"/>
              <a:gd name="connsiteX88" fmla="*/ 1946366 w 4415246"/>
              <a:gd name="connsiteY88" fmla="*/ 1600200 h 1933303"/>
              <a:gd name="connsiteX89" fmla="*/ 1946366 w 4415246"/>
              <a:gd name="connsiteY89" fmla="*/ 1649185 h 1933303"/>
              <a:gd name="connsiteX90" fmla="*/ 2122714 w 4415246"/>
              <a:gd name="connsiteY90" fmla="*/ 1649185 h 1933303"/>
              <a:gd name="connsiteX91" fmla="*/ 2122714 w 4415246"/>
              <a:gd name="connsiteY91" fmla="*/ 1681843 h 1933303"/>
              <a:gd name="connsiteX92" fmla="*/ 2158637 w 4415246"/>
              <a:gd name="connsiteY92" fmla="*/ 1681843 h 1933303"/>
              <a:gd name="connsiteX93" fmla="*/ 2158637 w 4415246"/>
              <a:gd name="connsiteY93" fmla="*/ 1707968 h 1933303"/>
              <a:gd name="connsiteX94" fmla="*/ 2158637 w 4415246"/>
              <a:gd name="connsiteY94" fmla="*/ 1717765 h 1933303"/>
              <a:gd name="connsiteX95" fmla="*/ 2207623 w 4415246"/>
              <a:gd name="connsiteY95" fmla="*/ 1717765 h 1933303"/>
              <a:gd name="connsiteX96" fmla="*/ 2207623 w 4415246"/>
              <a:gd name="connsiteY96" fmla="*/ 1730828 h 1933303"/>
              <a:gd name="connsiteX97" fmla="*/ 2276203 w 4415246"/>
              <a:gd name="connsiteY97" fmla="*/ 1730828 h 1933303"/>
              <a:gd name="connsiteX98" fmla="*/ 2276203 w 4415246"/>
              <a:gd name="connsiteY98" fmla="*/ 1756954 h 1933303"/>
              <a:gd name="connsiteX99" fmla="*/ 2393768 w 4415246"/>
              <a:gd name="connsiteY99" fmla="*/ 1756954 h 1933303"/>
              <a:gd name="connsiteX100" fmla="*/ 2393768 w 4415246"/>
              <a:gd name="connsiteY100" fmla="*/ 1773283 h 1933303"/>
              <a:gd name="connsiteX101" fmla="*/ 2439488 w 4415246"/>
              <a:gd name="connsiteY101" fmla="*/ 1773283 h 1933303"/>
              <a:gd name="connsiteX102" fmla="*/ 2439488 w 4415246"/>
              <a:gd name="connsiteY102" fmla="*/ 1799408 h 1933303"/>
              <a:gd name="connsiteX103" fmla="*/ 2501537 w 4415246"/>
              <a:gd name="connsiteY103" fmla="*/ 1799408 h 1933303"/>
              <a:gd name="connsiteX104" fmla="*/ 2501537 w 4415246"/>
              <a:gd name="connsiteY104" fmla="*/ 1828800 h 1933303"/>
              <a:gd name="connsiteX105" fmla="*/ 2586446 w 4415246"/>
              <a:gd name="connsiteY105" fmla="*/ 1828800 h 1933303"/>
              <a:gd name="connsiteX106" fmla="*/ 2586446 w 4415246"/>
              <a:gd name="connsiteY106" fmla="*/ 1854925 h 1933303"/>
              <a:gd name="connsiteX107" fmla="*/ 2606040 w 4415246"/>
              <a:gd name="connsiteY107" fmla="*/ 1854925 h 1933303"/>
              <a:gd name="connsiteX108" fmla="*/ 2606040 w 4415246"/>
              <a:gd name="connsiteY108" fmla="*/ 1871254 h 1933303"/>
              <a:gd name="connsiteX109" fmla="*/ 2759528 w 4415246"/>
              <a:gd name="connsiteY109" fmla="*/ 1871254 h 1933303"/>
              <a:gd name="connsiteX110" fmla="*/ 2759528 w 4415246"/>
              <a:gd name="connsiteY110" fmla="*/ 1897380 h 1933303"/>
              <a:gd name="connsiteX111" fmla="*/ 2831374 w 4415246"/>
              <a:gd name="connsiteY111" fmla="*/ 1897380 h 1933303"/>
              <a:gd name="connsiteX112" fmla="*/ 2831374 w 4415246"/>
              <a:gd name="connsiteY112" fmla="*/ 1897380 h 1933303"/>
              <a:gd name="connsiteX113" fmla="*/ 2831374 w 4415246"/>
              <a:gd name="connsiteY113" fmla="*/ 1913708 h 1933303"/>
              <a:gd name="connsiteX114" fmla="*/ 2945674 w 4415246"/>
              <a:gd name="connsiteY114" fmla="*/ 1913708 h 1933303"/>
              <a:gd name="connsiteX115" fmla="*/ 2945674 w 4415246"/>
              <a:gd name="connsiteY115" fmla="*/ 1933303 h 1933303"/>
              <a:gd name="connsiteX116" fmla="*/ 4415246 w 4415246"/>
              <a:gd name="connsiteY116" fmla="*/ 1933303 h 193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415246" h="1933303">
                <a:moveTo>
                  <a:pt x="0" y="0"/>
                </a:moveTo>
                <a:lnTo>
                  <a:pt x="153488" y="0"/>
                </a:lnTo>
                <a:lnTo>
                  <a:pt x="153488" y="29391"/>
                </a:lnTo>
                <a:lnTo>
                  <a:pt x="189411" y="29391"/>
                </a:lnTo>
                <a:lnTo>
                  <a:pt x="189411" y="71845"/>
                </a:lnTo>
                <a:lnTo>
                  <a:pt x="235131" y="71845"/>
                </a:lnTo>
                <a:lnTo>
                  <a:pt x="235131" y="127363"/>
                </a:lnTo>
                <a:lnTo>
                  <a:pt x="235131" y="127363"/>
                </a:lnTo>
                <a:lnTo>
                  <a:pt x="241663" y="120831"/>
                </a:lnTo>
                <a:lnTo>
                  <a:pt x="241663" y="179614"/>
                </a:lnTo>
                <a:lnTo>
                  <a:pt x="303711" y="179614"/>
                </a:lnTo>
                <a:lnTo>
                  <a:pt x="303711" y="205740"/>
                </a:lnTo>
                <a:lnTo>
                  <a:pt x="329837" y="205740"/>
                </a:lnTo>
                <a:lnTo>
                  <a:pt x="329837" y="238397"/>
                </a:lnTo>
                <a:lnTo>
                  <a:pt x="362494" y="238397"/>
                </a:lnTo>
                <a:lnTo>
                  <a:pt x="362494" y="297180"/>
                </a:lnTo>
                <a:lnTo>
                  <a:pt x="411480" y="297180"/>
                </a:lnTo>
                <a:lnTo>
                  <a:pt x="411480" y="342900"/>
                </a:lnTo>
                <a:lnTo>
                  <a:pt x="457200" y="342900"/>
                </a:lnTo>
                <a:lnTo>
                  <a:pt x="457200" y="395151"/>
                </a:lnTo>
                <a:lnTo>
                  <a:pt x="502920" y="395151"/>
                </a:lnTo>
                <a:lnTo>
                  <a:pt x="502920" y="437605"/>
                </a:lnTo>
                <a:lnTo>
                  <a:pt x="535577" y="437605"/>
                </a:lnTo>
                <a:lnTo>
                  <a:pt x="535577" y="463731"/>
                </a:lnTo>
                <a:lnTo>
                  <a:pt x="568234" y="463731"/>
                </a:lnTo>
                <a:lnTo>
                  <a:pt x="568234" y="499654"/>
                </a:lnTo>
                <a:lnTo>
                  <a:pt x="597626" y="499654"/>
                </a:lnTo>
                <a:lnTo>
                  <a:pt x="597626" y="538843"/>
                </a:lnTo>
                <a:lnTo>
                  <a:pt x="627017" y="538843"/>
                </a:lnTo>
                <a:lnTo>
                  <a:pt x="627017" y="581297"/>
                </a:lnTo>
                <a:lnTo>
                  <a:pt x="676003" y="581297"/>
                </a:lnTo>
                <a:lnTo>
                  <a:pt x="676003" y="630283"/>
                </a:lnTo>
                <a:lnTo>
                  <a:pt x="676003" y="630283"/>
                </a:lnTo>
                <a:lnTo>
                  <a:pt x="708660" y="630283"/>
                </a:lnTo>
                <a:lnTo>
                  <a:pt x="708660" y="676003"/>
                </a:lnTo>
                <a:lnTo>
                  <a:pt x="760911" y="676003"/>
                </a:lnTo>
                <a:lnTo>
                  <a:pt x="760911" y="757645"/>
                </a:lnTo>
                <a:lnTo>
                  <a:pt x="793568" y="757645"/>
                </a:lnTo>
                <a:lnTo>
                  <a:pt x="793568" y="790303"/>
                </a:lnTo>
                <a:lnTo>
                  <a:pt x="865414" y="790303"/>
                </a:lnTo>
                <a:lnTo>
                  <a:pt x="865414" y="858883"/>
                </a:lnTo>
                <a:lnTo>
                  <a:pt x="904603" y="858883"/>
                </a:lnTo>
                <a:lnTo>
                  <a:pt x="904603" y="901337"/>
                </a:lnTo>
                <a:lnTo>
                  <a:pt x="940526" y="901337"/>
                </a:lnTo>
                <a:lnTo>
                  <a:pt x="940526" y="940525"/>
                </a:lnTo>
                <a:lnTo>
                  <a:pt x="976448" y="940525"/>
                </a:lnTo>
                <a:lnTo>
                  <a:pt x="976448" y="982980"/>
                </a:lnTo>
                <a:lnTo>
                  <a:pt x="1028700" y="982980"/>
                </a:lnTo>
                <a:lnTo>
                  <a:pt x="1028700" y="1022168"/>
                </a:lnTo>
                <a:lnTo>
                  <a:pt x="1077686" y="1022168"/>
                </a:lnTo>
                <a:lnTo>
                  <a:pt x="1077686" y="1058091"/>
                </a:lnTo>
                <a:lnTo>
                  <a:pt x="1113608" y="1058091"/>
                </a:lnTo>
                <a:lnTo>
                  <a:pt x="1113608" y="1100545"/>
                </a:lnTo>
                <a:lnTo>
                  <a:pt x="1143000" y="1100545"/>
                </a:lnTo>
                <a:lnTo>
                  <a:pt x="1143000" y="1129937"/>
                </a:lnTo>
                <a:lnTo>
                  <a:pt x="1169126" y="1129937"/>
                </a:lnTo>
                <a:lnTo>
                  <a:pt x="1169126" y="1178923"/>
                </a:lnTo>
                <a:lnTo>
                  <a:pt x="1224643" y="1178923"/>
                </a:lnTo>
                <a:lnTo>
                  <a:pt x="1224643" y="1244237"/>
                </a:lnTo>
                <a:lnTo>
                  <a:pt x="1254035" y="1244237"/>
                </a:lnTo>
                <a:cubicBezTo>
                  <a:pt x="1254035" y="1254034"/>
                  <a:pt x="1254034" y="1263831"/>
                  <a:pt x="1254034" y="1273628"/>
                </a:cubicBezTo>
                <a:lnTo>
                  <a:pt x="1254034" y="1289957"/>
                </a:lnTo>
                <a:lnTo>
                  <a:pt x="1332411" y="1289957"/>
                </a:lnTo>
                <a:lnTo>
                  <a:pt x="1332411" y="1325880"/>
                </a:lnTo>
                <a:lnTo>
                  <a:pt x="1361803" y="1325880"/>
                </a:lnTo>
                <a:lnTo>
                  <a:pt x="1361803" y="1352005"/>
                </a:lnTo>
                <a:lnTo>
                  <a:pt x="1397726" y="1352005"/>
                </a:lnTo>
                <a:lnTo>
                  <a:pt x="1397726" y="1368334"/>
                </a:lnTo>
                <a:lnTo>
                  <a:pt x="1430383" y="1368334"/>
                </a:lnTo>
                <a:lnTo>
                  <a:pt x="1430383" y="1394461"/>
                </a:lnTo>
                <a:lnTo>
                  <a:pt x="1456509" y="1394460"/>
                </a:lnTo>
                <a:lnTo>
                  <a:pt x="1456509" y="1433648"/>
                </a:lnTo>
                <a:lnTo>
                  <a:pt x="1521823" y="1433648"/>
                </a:lnTo>
                <a:lnTo>
                  <a:pt x="1521823" y="1469571"/>
                </a:lnTo>
                <a:lnTo>
                  <a:pt x="1521823" y="1469571"/>
                </a:lnTo>
                <a:lnTo>
                  <a:pt x="1541417" y="1469571"/>
                </a:lnTo>
                <a:lnTo>
                  <a:pt x="1541417" y="1512025"/>
                </a:lnTo>
                <a:lnTo>
                  <a:pt x="1616528" y="1512025"/>
                </a:lnTo>
                <a:lnTo>
                  <a:pt x="1616528" y="1525088"/>
                </a:lnTo>
                <a:lnTo>
                  <a:pt x="1694906" y="1525088"/>
                </a:lnTo>
                <a:lnTo>
                  <a:pt x="1694906" y="1554480"/>
                </a:lnTo>
                <a:lnTo>
                  <a:pt x="1724297" y="1554480"/>
                </a:lnTo>
                <a:lnTo>
                  <a:pt x="1724297" y="1554480"/>
                </a:lnTo>
                <a:lnTo>
                  <a:pt x="1724297" y="1580605"/>
                </a:lnTo>
                <a:lnTo>
                  <a:pt x="1841863" y="1580605"/>
                </a:lnTo>
                <a:lnTo>
                  <a:pt x="1841863" y="1600200"/>
                </a:lnTo>
                <a:lnTo>
                  <a:pt x="1894114" y="1600200"/>
                </a:lnTo>
                <a:lnTo>
                  <a:pt x="1894114" y="1600200"/>
                </a:lnTo>
                <a:lnTo>
                  <a:pt x="1946366" y="1600200"/>
                </a:lnTo>
                <a:lnTo>
                  <a:pt x="1946366" y="1649185"/>
                </a:lnTo>
                <a:lnTo>
                  <a:pt x="2122714" y="1649185"/>
                </a:lnTo>
                <a:lnTo>
                  <a:pt x="2122714" y="1681843"/>
                </a:lnTo>
                <a:lnTo>
                  <a:pt x="2158637" y="1681843"/>
                </a:lnTo>
                <a:lnTo>
                  <a:pt x="2158637" y="1707968"/>
                </a:lnTo>
                <a:lnTo>
                  <a:pt x="2158637" y="1717765"/>
                </a:lnTo>
                <a:lnTo>
                  <a:pt x="2207623" y="1717765"/>
                </a:lnTo>
                <a:lnTo>
                  <a:pt x="2207623" y="1730828"/>
                </a:lnTo>
                <a:lnTo>
                  <a:pt x="2276203" y="1730828"/>
                </a:lnTo>
                <a:lnTo>
                  <a:pt x="2276203" y="1756954"/>
                </a:lnTo>
                <a:lnTo>
                  <a:pt x="2393768" y="1756954"/>
                </a:lnTo>
                <a:lnTo>
                  <a:pt x="2393768" y="1773283"/>
                </a:lnTo>
                <a:lnTo>
                  <a:pt x="2439488" y="1773283"/>
                </a:lnTo>
                <a:lnTo>
                  <a:pt x="2439488" y="1799408"/>
                </a:lnTo>
                <a:lnTo>
                  <a:pt x="2501537" y="1799408"/>
                </a:lnTo>
                <a:lnTo>
                  <a:pt x="2501537" y="1828800"/>
                </a:lnTo>
                <a:lnTo>
                  <a:pt x="2586446" y="1828800"/>
                </a:lnTo>
                <a:lnTo>
                  <a:pt x="2586446" y="1854925"/>
                </a:lnTo>
                <a:lnTo>
                  <a:pt x="2606040" y="1854925"/>
                </a:lnTo>
                <a:lnTo>
                  <a:pt x="2606040" y="1871254"/>
                </a:lnTo>
                <a:lnTo>
                  <a:pt x="2759528" y="1871254"/>
                </a:lnTo>
                <a:lnTo>
                  <a:pt x="2759528" y="1897380"/>
                </a:lnTo>
                <a:lnTo>
                  <a:pt x="2831374" y="1897380"/>
                </a:lnTo>
                <a:lnTo>
                  <a:pt x="2831374" y="1897380"/>
                </a:lnTo>
                <a:lnTo>
                  <a:pt x="2831374" y="1913708"/>
                </a:lnTo>
                <a:lnTo>
                  <a:pt x="2945674" y="1913708"/>
                </a:lnTo>
                <a:lnTo>
                  <a:pt x="2945674" y="1933303"/>
                </a:lnTo>
                <a:lnTo>
                  <a:pt x="4415246" y="193330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17" name="Straight Connector 216">
            <a:extLst>
              <a:ext uri="{FF2B5EF4-FFF2-40B4-BE49-F238E27FC236}">
                <a16:creationId xmlns:a16="http://schemas.microsoft.com/office/drawing/2014/main" id="{CA58FE22-4048-4618-A274-947C1BCFC46D}"/>
              </a:ext>
            </a:extLst>
          </p:cNvPr>
          <p:cNvCxnSpPr/>
          <p:nvPr/>
        </p:nvCxnSpPr>
        <p:spPr bwMode="auto">
          <a:xfrm>
            <a:off x="10358846" y="4302194"/>
            <a:ext cx="0" cy="74833"/>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50FD9AA-A0D0-44BD-8E27-4518FB022607}"/>
              </a:ext>
            </a:extLst>
          </p:cNvPr>
          <p:cNvCxnSpPr/>
          <p:nvPr/>
        </p:nvCxnSpPr>
        <p:spPr bwMode="auto">
          <a:xfrm>
            <a:off x="10663067" y="4307621"/>
            <a:ext cx="0" cy="74833"/>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8AB32BF-13A3-4BB3-95B9-669F2D7719F8}"/>
              </a:ext>
            </a:extLst>
          </p:cNvPr>
          <p:cNvCxnSpPr/>
          <p:nvPr/>
        </p:nvCxnSpPr>
        <p:spPr bwMode="auto">
          <a:xfrm>
            <a:off x="11222697" y="4294580"/>
            <a:ext cx="0" cy="74833"/>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B6AC062-598B-4BFE-9E23-D9981FD8D736}"/>
              </a:ext>
            </a:extLst>
          </p:cNvPr>
          <p:cNvCxnSpPr/>
          <p:nvPr/>
        </p:nvCxnSpPr>
        <p:spPr bwMode="auto">
          <a:xfrm>
            <a:off x="9228901" y="4184654"/>
            <a:ext cx="0" cy="74833"/>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84F9B27-4496-4CEA-825B-75E4D7F6DB02}"/>
              </a:ext>
            </a:extLst>
          </p:cNvPr>
          <p:cNvCxnSpPr/>
          <p:nvPr/>
        </p:nvCxnSpPr>
        <p:spPr bwMode="auto">
          <a:xfrm>
            <a:off x="7166918" y="2860111"/>
            <a:ext cx="0" cy="74833"/>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4A1CDB55-42CA-4FE4-A8D5-1E0255AD1BED}"/>
              </a:ext>
            </a:extLst>
          </p:cNvPr>
          <p:cNvCxnSpPr/>
          <p:nvPr/>
        </p:nvCxnSpPr>
        <p:spPr bwMode="auto">
          <a:xfrm>
            <a:off x="11301315" y="4262597"/>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06E60A9-C53E-4D95-9D20-A04280F4E07D}"/>
              </a:ext>
            </a:extLst>
          </p:cNvPr>
          <p:cNvCxnSpPr/>
          <p:nvPr/>
        </p:nvCxnSpPr>
        <p:spPr bwMode="auto">
          <a:xfrm>
            <a:off x="10921020" y="4260103"/>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F0A53CAD-DDEE-414D-B61E-C41714D0D641}"/>
              </a:ext>
            </a:extLst>
          </p:cNvPr>
          <p:cNvCxnSpPr/>
          <p:nvPr/>
        </p:nvCxnSpPr>
        <p:spPr bwMode="auto">
          <a:xfrm>
            <a:off x="10798841" y="4229844"/>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06BE3A83-B348-4057-8575-25AD1BD0888D}"/>
              </a:ext>
            </a:extLst>
          </p:cNvPr>
          <p:cNvCxnSpPr/>
          <p:nvPr/>
        </p:nvCxnSpPr>
        <p:spPr bwMode="auto">
          <a:xfrm>
            <a:off x="9868888" y="4147237"/>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068E957-C7D3-4CA6-9C2F-BAED74EB3B59}"/>
              </a:ext>
            </a:extLst>
          </p:cNvPr>
          <p:cNvCxnSpPr/>
          <p:nvPr/>
        </p:nvCxnSpPr>
        <p:spPr bwMode="auto">
          <a:xfrm>
            <a:off x="9587764" y="4147237"/>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DB426E4-388B-4A09-9694-D03C2E74380A}"/>
              </a:ext>
            </a:extLst>
          </p:cNvPr>
          <p:cNvCxnSpPr/>
          <p:nvPr/>
        </p:nvCxnSpPr>
        <p:spPr bwMode="auto">
          <a:xfrm>
            <a:off x="10387294" y="4224411"/>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E5F8776-E293-4F73-A8E1-AF0E00F8909E}"/>
              </a:ext>
            </a:extLst>
          </p:cNvPr>
          <p:cNvCxnSpPr/>
          <p:nvPr/>
        </p:nvCxnSpPr>
        <p:spPr bwMode="auto">
          <a:xfrm>
            <a:off x="7674134" y="3219854"/>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2D798EA-DBC1-4F4E-A928-737BD3E8CFFF}"/>
              </a:ext>
            </a:extLst>
          </p:cNvPr>
          <p:cNvCxnSpPr/>
          <p:nvPr/>
        </p:nvCxnSpPr>
        <p:spPr bwMode="auto">
          <a:xfrm>
            <a:off x="6997735" y="2540730"/>
            <a:ext cx="0" cy="74833"/>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EC37E2B-65DA-44C9-9327-756B6D0108DA}"/>
              </a:ext>
            </a:extLst>
          </p:cNvPr>
          <p:cNvCxnSpPr/>
          <p:nvPr/>
        </p:nvCxnSpPr>
        <p:spPr bwMode="auto">
          <a:xfrm>
            <a:off x="7346353" y="2861775"/>
            <a:ext cx="0" cy="74833"/>
          </a:xfrm>
          <a:prstGeom prst="line">
            <a:avLst/>
          </a:prstGeom>
          <a:noFill/>
          <a:ln w="28575" cap="flat" cmpd="sng" algn="ctr">
            <a:solidFill>
              <a:schemeClr val="accent3"/>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D0328679-4A5B-A560-21C7-8164AC9D576E}"/>
              </a:ext>
            </a:extLst>
          </p:cNvPr>
          <p:cNvSpPr txBox="1"/>
          <p:nvPr/>
        </p:nvSpPr>
        <p:spPr bwMode="auto">
          <a:xfrm>
            <a:off x="5450074" y="5406469"/>
            <a:ext cx="6783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 PCI</a:t>
            </a:r>
          </a:p>
        </p:txBody>
      </p:sp>
    </p:spTree>
    <p:extLst>
      <p:ext uri="{BB962C8B-B14F-4D97-AF65-F5344CB8AC3E}">
        <p14:creationId xmlns:p14="http://schemas.microsoft.com/office/powerpoint/2010/main" val="1470889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PCI: Summary of Current Practice in SCLC</a:t>
            </a:r>
          </a:p>
        </p:txBody>
      </p:sp>
      <p:sp>
        <p:nvSpPr>
          <p:cNvPr id="5" name="Content Placeholder 2">
            <a:extLst>
              <a:ext uri="{FF2B5EF4-FFF2-40B4-BE49-F238E27FC236}">
                <a16:creationId xmlns:a16="http://schemas.microsoft.com/office/drawing/2014/main" id="{8C4102EA-2CCA-E88D-E1C2-0D2264794E52}"/>
              </a:ext>
            </a:extLst>
          </p:cNvPr>
          <p:cNvSpPr>
            <a:spLocks noGrp="1" noChangeArrowheads="1"/>
          </p:cNvSpPr>
          <p:nvPr>
            <p:ph idx="1"/>
          </p:nvPr>
        </p:nvSpPr>
        <p:spPr>
          <a:xfrm>
            <a:off x="604675" y="1513047"/>
            <a:ext cx="10877529" cy="4650686"/>
          </a:xfrm>
        </p:spPr>
        <p:txBody>
          <a:bodyPr>
            <a:noAutofit/>
          </a:bodyPr>
          <a:lstStyle/>
          <a:p>
            <a:r>
              <a:rPr lang="en-US" altLang="en-US" sz="2600" dirty="0"/>
              <a:t>Patients with SCLC at high risk of developing brain metastases</a:t>
            </a:r>
          </a:p>
          <a:p>
            <a:pPr lvl="1"/>
            <a:r>
              <a:rPr lang="en-US" altLang="en-US" sz="2400" dirty="0"/>
              <a:t>60%-80% within 2 yr after start of treatment</a:t>
            </a:r>
          </a:p>
          <a:p>
            <a:r>
              <a:rPr lang="en-US" altLang="en-US" sz="2600" dirty="0"/>
              <a:t>PCI has demonstrated brain metastases reduction and OS advantage in </a:t>
            </a:r>
            <a:br>
              <a:rPr lang="en-US" altLang="en-US" sz="2600" dirty="0"/>
            </a:br>
            <a:r>
              <a:rPr lang="en-US" altLang="en-US" sz="2600" dirty="0"/>
              <a:t>LS-SCLC </a:t>
            </a:r>
          </a:p>
          <a:p>
            <a:r>
              <a:rPr lang="en-US" altLang="en-US" sz="2600" dirty="0"/>
              <a:t>Initial study suggested similar outcomes in ES-SCLC, but with design flaws</a:t>
            </a:r>
            <a:r>
              <a:rPr lang="en-US" altLang="en-US" sz="2600" baseline="30000" dirty="0"/>
              <a:t>1</a:t>
            </a:r>
            <a:endParaRPr lang="en-US" altLang="en-US" sz="2600" dirty="0"/>
          </a:p>
          <a:p>
            <a:pPr lvl="1"/>
            <a:r>
              <a:rPr lang="en-US" altLang="en-US" dirty="0"/>
              <a:t>No baseline MRI, heterogeneity in radiation dose and systemic therapies</a:t>
            </a:r>
          </a:p>
          <a:p>
            <a:r>
              <a:rPr lang="en-US" altLang="en-US" sz="2600" dirty="0"/>
              <a:t>Subsequent study found no evidence of OS benefit</a:t>
            </a:r>
            <a:r>
              <a:rPr lang="en-US" altLang="en-US" sz="2600" baseline="30000" dirty="0"/>
              <a:t>2</a:t>
            </a:r>
          </a:p>
          <a:p>
            <a:r>
              <a:rPr lang="en-US" altLang="en-US" sz="2600" dirty="0"/>
              <a:t>In ES-SCLC, standard of care is MRI surveillance (~Q3M) rather than PCI  </a:t>
            </a:r>
          </a:p>
        </p:txBody>
      </p:sp>
      <p:sp>
        <p:nvSpPr>
          <p:cNvPr id="6" name="Text Box 11">
            <a:extLst>
              <a:ext uri="{FF2B5EF4-FFF2-40B4-BE49-F238E27FC236}">
                <a16:creationId xmlns:a16="http://schemas.microsoft.com/office/drawing/2014/main" id="{858C1FB9-F1F9-9D78-E82D-898B5B5950B1}"/>
              </a:ext>
            </a:extLst>
          </p:cNvPr>
          <p:cNvSpPr txBox="1">
            <a:spLocks noChangeArrowheads="1"/>
          </p:cNvSpPr>
          <p:nvPr/>
        </p:nvSpPr>
        <p:spPr bwMode="auto">
          <a:xfrm>
            <a:off x="412491" y="63785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eaLnBrk="0" fontAlgn="base" hangingPunct="0">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1. Slotman. NEJM. 2007;357:664.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Takahashi. Lancet Oncol. 2017;18:663.</a:t>
            </a:r>
          </a:p>
        </p:txBody>
      </p:sp>
    </p:spTree>
    <p:extLst>
      <p:ext uri="{BB962C8B-B14F-4D97-AF65-F5344CB8AC3E}">
        <p14:creationId xmlns:p14="http://schemas.microsoft.com/office/powerpoint/2010/main" val="3933619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38AF06AA-0443-7EA1-0E15-3B01BF1D7EF2}"/>
              </a:ext>
            </a:extLst>
          </p:cNvPr>
          <p:cNvSpPr>
            <a:spLocks noGrp="1"/>
          </p:cNvSpPr>
          <p:nvPr>
            <p:ph type="title"/>
          </p:nvPr>
        </p:nvSpPr>
        <p:spPr/>
        <p:txBody>
          <a:bodyPr/>
          <a:lstStyle/>
          <a:p>
            <a:r>
              <a:rPr lang="en-US" dirty="0"/>
              <a:t>MAVERICK (SWOG 1827): MRI Brain Surveillance Alone vs Brain MRI With Prophylactic Cranial Irradiation</a:t>
            </a:r>
          </a:p>
        </p:txBody>
      </p:sp>
      <p:sp>
        <p:nvSpPr>
          <p:cNvPr id="20" name="Content Placeholder 19">
            <a:extLst>
              <a:ext uri="{FF2B5EF4-FFF2-40B4-BE49-F238E27FC236}">
                <a16:creationId xmlns:a16="http://schemas.microsoft.com/office/drawing/2014/main" id="{1E5FC51C-8F4E-04A0-8B01-743A2D4612B5}"/>
              </a:ext>
            </a:extLst>
          </p:cNvPr>
          <p:cNvSpPr>
            <a:spLocks noGrp="1"/>
          </p:cNvSpPr>
          <p:nvPr>
            <p:ph idx="1"/>
          </p:nvPr>
        </p:nvSpPr>
        <p:spPr/>
        <p:txBody>
          <a:bodyPr/>
          <a:lstStyle/>
          <a:p>
            <a:r>
              <a:rPr lang="en-US" sz="2200" dirty="0"/>
              <a:t>Randomized phase III trial</a:t>
            </a:r>
          </a:p>
        </p:txBody>
      </p:sp>
      <p:sp>
        <p:nvSpPr>
          <p:cNvPr id="2" name="Text Box 45">
            <a:extLst>
              <a:ext uri="{FF2B5EF4-FFF2-40B4-BE49-F238E27FC236}">
                <a16:creationId xmlns:a16="http://schemas.microsoft.com/office/drawing/2014/main" id="{9DE401FA-8FF5-01A8-437A-071C8C71CC96}"/>
              </a:ext>
            </a:extLst>
          </p:cNvPr>
          <p:cNvSpPr txBox="1">
            <a:spLocks noChangeArrowheads="1"/>
          </p:cNvSpPr>
          <p:nvPr/>
        </p:nvSpPr>
        <p:spPr bwMode="auto">
          <a:xfrm>
            <a:off x="664994" y="2309852"/>
            <a:ext cx="323878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limited- or extensive-stage SCLC treated with 1L tx per NCCN guidelines; no prior brain mets or no brain mets on MRI after 1L tx</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(planned N = 668)</a:t>
            </a:r>
          </a:p>
        </p:txBody>
      </p:sp>
      <p:sp>
        <p:nvSpPr>
          <p:cNvPr id="3" name="Line 53">
            <a:extLst>
              <a:ext uri="{FF2B5EF4-FFF2-40B4-BE49-F238E27FC236}">
                <a16:creationId xmlns:a16="http://schemas.microsoft.com/office/drawing/2014/main" id="{F0FED1EA-C86E-D959-1F23-2CA400BB0156}"/>
              </a:ext>
            </a:extLst>
          </p:cNvPr>
          <p:cNvSpPr>
            <a:spLocks noChangeShapeType="1"/>
          </p:cNvSpPr>
          <p:nvPr/>
        </p:nvSpPr>
        <p:spPr bwMode="auto">
          <a:xfrm>
            <a:off x="4001050" y="3401601"/>
            <a:ext cx="452469" cy="25183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Line 54">
            <a:extLst>
              <a:ext uri="{FF2B5EF4-FFF2-40B4-BE49-F238E27FC236}">
                <a16:creationId xmlns:a16="http://schemas.microsoft.com/office/drawing/2014/main" id="{A1FA54DD-7425-9442-9F7B-5052A9B092C4}"/>
              </a:ext>
            </a:extLst>
          </p:cNvPr>
          <p:cNvSpPr>
            <a:spLocks noChangeShapeType="1"/>
          </p:cNvSpPr>
          <p:nvPr/>
        </p:nvSpPr>
        <p:spPr bwMode="auto">
          <a:xfrm flipV="1">
            <a:off x="4030233" y="2702469"/>
            <a:ext cx="457200" cy="2194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5" name="Straight Arrow Connector 4">
            <a:extLst>
              <a:ext uri="{FF2B5EF4-FFF2-40B4-BE49-F238E27FC236}">
                <a16:creationId xmlns:a16="http://schemas.microsoft.com/office/drawing/2014/main" id="{184AAC88-D3B0-14AD-9C55-D511CBB22D83}"/>
              </a:ext>
            </a:extLst>
          </p:cNvPr>
          <p:cNvCxnSpPr>
            <a:cxnSpLocks/>
          </p:cNvCxnSpPr>
          <p:nvPr/>
        </p:nvCxnSpPr>
        <p:spPr bwMode="auto">
          <a:xfrm>
            <a:off x="4220055" y="2168379"/>
            <a:ext cx="0" cy="457200"/>
          </a:xfrm>
          <a:prstGeom prst="straightConnector1">
            <a:avLst/>
          </a:prstGeom>
          <a:noFill/>
          <a:ln w="28575" cap="flat" cmpd="sng" algn="ctr">
            <a:solidFill>
              <a:schemeClr val="bg1"/>
            </a:solidFill>
            <a:prstDash val="sysDot"/>
            <a:round/>
            <a:headEnd type="none" w="med" len="med"/>
            <a:tailEnd type="triangle"/>
          </a:ln>
          <a:effectLst/>
        </p:spPr>
      </p:cxnSp>
      <p:sp>
        <p:nvSpPr>
          <p:cNvPr id="6" name="Line 52">
            <a:extLst>
              <a:ext uri="{FF2B5EF4-FFF2-40B4-BE49-F238E27FC236}">
                <a16:creationId xmlns:a16="http://schemas.microsoft.com/office/drawing/2014/main" id="{93BD42EC-A666-7D31-8421-84C69DB1901A}"/>
              </a:ext>
            </a:extLst>
          </p:cNvPr>
          <p:cNvSpPr>
            <a:spLocks noChangeShapeType="1"/>
          </p:cNvSpPr>
          <p:nvPr/>
        </p:nvSpPr>
        <p:spPr bwMode="auto">
          <a:xfrm>
            <a:off x="7242263" y="2713091"/>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Line 52">
            <a:extLst>
              <a:ext uri="{FF2B5EF4-FFF2-40B4-BE49-F238E27FC236}">
                <a16:creationId xmlns:a16="http://schemas.microsoft.com/office/drawing/2014/main" id="{CD4DC6A8-D6F0-B7CC-87A3-9380A0E9FD2E}"/>
              </a:ext>
            </a:extLst>
          </p:cNvPr>
          <p:cNvSpPr>
            <a:spLocks noChangeShapeType="1"/>
          </p:cNvSpPr>
          <p:nvPr/>
        </p:nvSpPr>
        <p:spPr bwMode="auto">
          <a:xfrm>
            <a:off x="7242263" y="3776202"/>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49">
            <a:extLst>
              <a:ext uri="{FF2B5EF4-FFF2-40B4-BE49-F238E27FC236}">
                <a16:creationId xmlns:a16="http://schemas.microsoft.com/office/drawing/2014/main" id="{C564F247-FDA8-58CE-49CC-C98C9BF2BE04}"/>
              </a:ext>
            </a:extLst>
          </p:cNvPr>
          <p:cNvSpPr>
            <a:spLocks noChangeArrowheads="1"/>
          </p:cNvSpPr>
          <p:nvPr/>
        </p:nvSpPr>
        <p:spPr bwMode="auto">
          <a:xfrm>
            <a:off x="7867612" y="2255891"/>
            <a:ext cx="246888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MRI Brain</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Surveillance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9" name="Rectangle 50">
            <a:extLst>
              <a:ext uri="{FF2B5EF4-FFF2-40B4-BE49-F238E27FC236}">
                <a16:creationId xmlns:a16="http://schemas.microsoft.com/office/drawing/2014/main" id="{A3DD4669-1D46-39F8-C109-9180921EF086}"/>
              </a:ext>
            </a:extLst>
          </p:cNvPr>
          <p:cNvSpPr>
            <a:spLocks noChangeArrowheads="1"/>
          </p:cNvSpPr>
          <p:nvPr/>
        </p:nvSpPr>
        <p:spPr bwMode="auto">
          <a:xfrm>
            <a:off x="7870374" y="3319002"/>
            <a:ext cx="246888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MRI </a:t>
            </a:r>
            <a:r>
              <a:rPr lang="en-US" altLang="en-US" sz="1800" b="1" dirty="0">
                <a:solidFill>
                  <a:srgbClr val="FFFFFF"/>
                </a:solidFill>
                <a:latin typeface="Calibri" panose="020F0502020204030204" pitchFamily="34" charset="0"/>
                <a:cs typeface="Arial" panose="020B0604020202020204" pitchFamily="34" charset="0"/>
              </a:rPr>
              <a:t>Brain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Surveillance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10" name="Rectangle 24">
            <a:extLst>
              <a:ext uri="{FF2B5EF4-FFF2-40B4-BE49-F238E27FC236}">
                <a16:creationId xmlns:a16="http://schemas.microsoft.com/office/drawing/2014/main" id="{A8DC775A-B35B-B179-B814-EA678D6D2ECD}"/>
              </a:ext>
            </a:extLst>
          </p:cNvPr>
          <p:cNvSpPr>
            <a:spLocks noChangeArrowheads="1"/>
          </p:cNvSpPr>
          <p:nvPr/>
        </p:nvSpPr>
        <p:spPr bwMode="auto">
          <a:xfrm>
            <a:off x="4647001" y="2255891"/>
            <a:ext cx="2468880" cy="9144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Prophylactic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Cranial Irradiation</a:t>
            </a: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 name="Rectangle 24">
            <a:extLst>
              <a:ext uri="{FF2B5EF4-FFF2-40B4-BE49-F238E27FC236}">
                <a16:creationId xmlns:a16="http://schemas.microsoft.com/office/drawing/2014/main" id="{6E8AB635-0C0F-92B5-BD70-EA49533F3EB8}"/>
              </a:ext>
            </a:extLst>
          </p:cNvPr>
          <p:cNvSpPr>
            <a:spLocks noChangeArrowheads="1"/>
          </p:cNvSpPr>
          <p:nvPr/>
        </p:nvSpPr>
        <p:spPr bwMode="auto">
          <a:xfrm>
            <a:off x="4647003" y="3319002"/>
            <a:ext cx="2468880" cy="9144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Prophylactic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Cranial Irradiation</a:t>
            </a: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Rectangle 46">
            <a:extLst>
              <a:ext uri="{FF2B5EF4-FFF2-40B4-BE49-F238E27FC236}">
                <a16:creationId xmlns:a16="http://schemas.microsoft.com/office/drawing/2014/main" id="{56D06072-E2E5-4554-1B81-27939078E203}"/>
              </a:ext>
            </a:extLst>
          </p:cNvPr>
          <p:cNvSpPr>
            <a:spLocks noChangeArrowheads="1"/>
          </p:cNvSpPr>
          <p:nvPr/>
        </p:nvSpPr>
        <p:spPr bwMode="auto">
          <a:xfrm>
            <a:off x="2318163" y="1855170"/>
            <a:ext cx="6265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stage (limited vs extensive), IO (yes vs no), ECOG PS (0-1 vs 2)</a:t>
            </a:r>
          </a:p>
        </p:txBody>
      </p:sp>
      <p:sp>
        <p:nvSpPr>
          <p:cNvPr id="23" name="Text Box 11">
            <a:extLst>
              <a:ext uri="{FF2B5EF4-FFF2-40B4-BE49-F238E27FC236}">
                <a16:creationId xmlns:a16="http://schemas.microsoft.com/office/drawing/2014/main" id="{B3E312D1-06CA-25A2-7426-26D67D504A47}"/>
              </a:ext>
            </a:extLst>
          </p:cNvPr>
          <p:cNvSpPr txBox="1">
            <a:spLocks noChangeArrowheads="1"/>
          </p:cNvSpPr>
          <p:nvPr/>
        </p:nvSpPr>
        <p:spPr bwMode="auto">
          <a:xfrm>
            <a:off x="414339" y="6373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NCT04155034.</a:t>
            </a:r>
          </a:p>
        </p:txBody>
      </p:sp>
      <p:sp>
        <p:nvSpPr>
          <p:cNvPr id="11" name="Content Placeholder 19">
            <a:extLst>
              <a:ext uri="{FF2B5EF4-FFF2-40B4-BE49-F238E27FC236}">
                <a16:creationId xmlns:a16="http://schemas.microsoft.com/office/drawing/2014/main" id="{27153074-B1A4-B9DF-E9AB-FA15920FC915}"/>
              </a:ext>
            </a:extLst>
          </p:cNvPr>
          <p:cNvSpPr txBox="1">
            <a:spLocks/>
          </p:cNvSpPr>
          <p:nvPr/>
        </p:nvSpPr>
        <p:spPr bwMode="auto">
          <a:xfrm>
            <a:off x="601432" y="4805918"/>
            <a:ext cx="10877529" cy="157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914400">
              <a:spcAft>
                <a:spcPts val="0"/>
              </a:spcAft>
            </a:pPr>
            <a:r>
              <a:rPr lang="en-US" sz="2200" b="1" kern="0" dirty="0"/>
              <a:t>Primary endpoint: </a:t>
            </a:r>
            <a:r>
              <a:rPr lang="en-US" sz="2200" kern="0" dirty="0"/>
              <a:t>OS (noninferiority)</a:t>
            </a:r>
          </a:p>
          <a:p>
            <a:pPr defTabSz="914400">
              <a:spcAft>
                <a:spcPts val="0"/>
              </a:spcAft>
            </a:pPr>
            <a:r>
              <a:rPr lang="en-US" sz="2200" b="1" kern="0" dirty="0"/>
              <a:t>Secondary endpoints: </a:t>
            </a:r>
            <a:r>
              <a:rPr lang="en-US" sz="2200" kern="0" dirty="0"/>
              <a:t>OS by stage, brain metastases–free survival, safety, QoL, </a:t>
            </a:r>
            <a:br>
              <a:rPr lang="en-US" sz="2200" kern="0" dirty="0"/>
            </a:br>
            <a:r>
              <a:rPr lang="en-US" sz="2200" kern="0" dirty="0"/>
              <a:t>cognitive function</a:t>
            </a:r>
          </a:p>
          <a:p>
            <a:pPr defTabSz="914400">
              <a:spcAft>
                <a:spcPts val="0"/>
              </a:spcAft>
            </a:pPr>
            <a:r>
              <a:rPr lang="en-US" sz="2200" b="1" kern="0" dirty="0"/>
              <a:t>Translational endpoints: </a:t>
            </a:r>
            <a:r>
              <a:rPr lang="en-US" sz="2200" kern="0" dirty="0"/>
              <a:t>Longitudinal brain MRI changes, ctDNA correlation to survival</a:t>
            </a:r>
          </a:p>
        </p:txBody>
      </p:sp>
      <p:sp>
        <p:nvSpPr>
          <p:cNvPr id="13" name="TextBox 12">
            <a:extLst>
              <a:ext uri="{FF2B5EF4-FFF2-40B4-BE49-F238E27FC236}">
                <a16:creationId xmlns:a16="http://schemas.microsoft.com/office/drawing/2014/main" id="{CB532622-E077-E2F9-1749-7DDBF39F68DB}"/>
              </a:ext>
            </a:extLst>
          </p:cNvPr>
          <p:cNvSpPr txBox="1"/>
          <p:nvPr/>
        </p:nvSpPr>
        <p:spPr bwMode="auto">
          <a:xfrm>
            <a:off x="4426949" y="4243108"/>
            <a:ext cx="6601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400" dirty="0">
                <a:solidFill>
                  <a:schemeClr val="bg1"/>
                </a:solidFill>
                <a:latin typeface="Calibri" panose="020F0502020204030204" pitchFamily="34" charset="0"/>
              </a:rPr>
              <a:t>MRI brain surveillance at 3, 6, 9, 12, 18, 24 mo. RT recommended at time of brain mets (WBRT and SRS allowed). Hippocampal‐avoidance PCI and WBRT allowed. </a:t>
            </a:r>
          </a:p>
        </p:txBody>
      </p:sp>
    </p:spTree>
    <p:extLst>
      <p:ext uri="{BB962C8B-B14F-4D97-AF65-F5344CB8AC3E}">
        <p14:creationId xmlns:p14="http://schemas.microsoft.com/office/powerpoint/2010/main" val="3178209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a:extLst>
              <a:ext uri="{FF2B5EF4-FFF2-40B4-BE49-F238E27FC236}">
                <a16:creationId xmlns:a16="http://schemas.microsoft.com/office/drawing/2014/main" id="{93937873-0D7E-B9EC-0716-50C6FB58EBA2}"/>
              </a:ext>
            </a:extLst>
          </p:cNvPr>
          <p:cNvCxnSpPr>
            <a:cxnSpLocks/>
          </p:cNvCxnSpPr>
          <p:nvPr/>
        </p:nvCxnSpPr>
        <p:spPr bwMode="auto">
          <a:xfrm flipV="1">
            <a:off x="4814891" y="4013200"/>
            <a:ext cx="0" cy="57893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56" name="Straight Connector 55">
            <a:extLst>
              <a:ext uri="{FF2B5EF4-FFF2-40B4-BE49-F238E27FC236}">
                <a16:creationId xmlns:a16="http://schemas.microsoft.com/office/drawing/2014/main" id="{0DDC77E5-86E3-68A7-A5DC-F596A56EE6C1}"/>
              </a:ext>
            </a:extLst>
          </p:cNvPr>
          <p:cNvCxnSpPr>
            <a:cxnSpLocks/>
          </p:cNvCxnSpPr>
          <p:nvPr/>
        </p:nvCxnSpPr>
        <p:spPr bwMode="auto">
          <a:xfrm flipV="1">
            <a:off x="9850360" y="3763819"/>
            <a:ext cx="0" cy="812098"/>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57" name="Straight Connector 56">
            <a:extLst>
              <a:ext uri="{FF2B5EF4-FFF2-40B4-BE49-F238E27FC236}">
                <a16:creationId xmlns:a16="http://schemas.microsoft.com/office/drawing/2014/main" id="{1762DE9D-7A54-C7DF-0AE7-1D5F47C26A1C}"/>
              </a:ext>
            </a:extLst>
          </p:cNvPr>
          <p:cNvCxnSpPr>
            <a:cxnSpLocks/>
            <a:endCxn id="3" idx="136"/>
          </p:cNvCxnSpPr>
          <p:nvPr/>
        </p:nvCxnSpPr>
        <p:spPr bwMode="auto">
          <a:xfrm flipV="1">
            <a:off x="11106533" y="4280996"/>
            <a:ext cx="0" cy="282221"/>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5" name="Title 3">
            <a:extLst>
              <a:ext uri="{FF2B5EF4-FFF2-40B4-BE49-F238E27FC236}">
                <a16:creationId xmlns:a16="http://schemas.microsoft.com/office/drawing/2014/main" id="{F4817EF3-4DF6-4327-B3CF-3F22B835D0B1}"/>
              </a:ext>
            </a:extLst>
          </p:cNvPr>
          <p:cNvSpPr>
            <a:spLocks noGrp="1"/>
          </p:cNvSpPr>
          <p:nvPr>
            <p:ph type="title"/>
          </p:nvPr>
        </p:nvSpPr>
        <p:spPr/>
        <p:txBody>
          <a:bodyPr/>
          <a:lstStyle/>
          <a:p>
            <a:r>
              <a:rPr lang="en-US" dirty="0"/>
              <a:t>CREST: Consolidative Thoracic Radiotherapy vs Observation for ES-SCLC</a:t>
            </a:r>
          </a:p>
        </p:txBody>
      </p:sp>
      <p:sp>
        <p:nvSpPr>
          <p:cNvPr id="11" name="Content Placeholder 10">
            <a:extLst>
              <a:ext uri="{FF2B5EF4-FFF2-40B4-BE49-F238E27FC236}">
                <a16:creationId xmlns:a16="http://schemas.microsoft.com/office/drawing/2014/main" id="{B87A5108-1BE8-13CE-8BFC-057F03D19B2C}"/>
              </a:ext>
            </a:extLst>
          </p:cNvPr>
          <p:cNvSpPr>
            <a:spLocks noGrp="1"/>
          </p:cNvSpPr>
          <p:nvPr>
            <p:ph idx="1"/>
          </p:nvPr>
        </p:nvSpPr>
        <p:spPr>
          <a:xfrm>
            <a:off x="406987" y="1513047"/>
            <a:ext cx="2389559" cy="4650686"/>
          </a:xfrm>
        </p:spPr>
        <p:txBody>
          <a:bodyPr/>
          <a:lstStyle/>
          <a:p>
            <a:r>
              <a:rPr lang="en-US" sz="2000" dirty="0"/>
              <a:t>Randomized phase III trial </a:t>
            </a:r>
            <a:br>
              <a:rPr lang="en-US" sz="2000" dirty="0"/>
            </a:br>
            <a:r>
              <a:rPr lang="en-US" sz="2000" dirty="0"/>
              <a:t>(N = 498)</a:t>
            </a:r>
          </a:p>
          <a:p>
            <a:r>
              <a:rPr lang="en-US" sz="2000" dirty="0"/>
              <a:t>Thoracic RT:</a:t>
            </a:r>
            <a:br>
              <a:rPr lang="en-US" sz="2000" dirty="0"/>
            </a:br>
            <a:r>
              <a:rPr lang="en-US" sz="2000" dirty="0"/>
              <a:t>30 Gy over 10 fx</a:t>
            </a:r>
          </a:p>
          <a:p>
            <a:r>
              <a:rPr lang="en-US" sz="2000" dirty="0"/>
              <a:t>Decrease in intrathoracic recurrence</a:t>
            </a:r>
          </a:p>
          <a:p>
            <a:r>
              <a:rPr lang="en-US" sz="2000" dirty="0"/>
              <a:t>HR (death) </a:t>
            </a:r>
            <a:br>
              <a:rPr lang="en-US" sz="2000" dirty="0"/>
            </a:br>
            <a:r>
              <a:rPr lang="en-US" sz="2000" dirty="0"/>
              <a:t>for residual intrathoracic disease vs none: 0.80 vs 1.09 </a:t>
            </a:r>
            <a:br>
              <a:rPr lang="en-US" sz="2000" dirty="0"/>
            </a:br>
            <a:r>
              <a:rPr lang="en-US" sz="2000" dirty="0"/>
              <a:t>(</a:t>
            </a:r>
            <a:r>
              <a:rPr lang="en-US" sz="2000" i="1" dirty="0"/>
              <a:t>P </a:t>
            </a:r>
            <a:r>
              <a:rPr lang="en-US" sz="2000" dirty="0"/>
              <a:t>= .35)</a:t>
            </a:r>
          </a:p>
          <a:p>
            <a:endParaRPr lang="en-US" sz="2000" dirty="0"/>
          </a:p>
        </p:txBody>
      </p:sp>
      <p:sp>
        <p:nvSpPr>
          <p:cNvPr id="2" name="Text Box 11">
            <a:extLst>
              <a:ext uri="{FF2B5EF4-FFF2-40B4-BE49-F238E27FC236}">
                <a16:creationId xmlns:a16="http://schemas.microsoft.com/office/drawing/2014/main" id="{7545D273-51A7-48A1-AB16-296395088661}"/>
              </a:ext>
            </a:extLst>
          </p:cNvPr>
          <p:cNvSpPr txBox="1">
            <a:spLocks noChangeArrowheads="1"/>
          </p:cNvSpPr>
          <p:nvPr/>
        </p:nvSpPr>
        <p:spPr bwMode="auto">
          <a:xfrm>
            <a:off x="414339" y="6373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Slotman. Lancet. 2015;385:36.</a:t>
            </a:r>
          </a:p>
        </p:txBody>
      </p:sp>
      <p:sp>
        <p:nvSpPr>
          <p:cNvPr id="17" name="TextBox 16">
            <a:extLst>
              <a:ext uri="{FF2B5EF4-FFF2-40B4-BE49-F238E27FC236}">
                <a16:creationId xmlns:a16="http://schemas.microsoft.com/office/drawing/2014/main" id="{97203EDC-2DE8-715B-D32B-6B63488868E2}"/>
              </a:ext>
            </a:extLst>
          </p:cNvPr>
          <p:cNvSpPr txBox="1"/>
          <p:nvPr/>
        </p:nvSpPr>
        <p:spPr bwMode="auto">
          <a:xfrm>
            <a:off x="4027250" y="1686883"/>
            <a:ext cx="32393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a:t>
            </a:r>
          </a:p>
        </p:txBody>
      </p:sp>
      <p:grpSp>
        <p:nvGrpSpPr>
          <p:cNvPr id="102" name="Group 101">
            <a:extLst>
              <a:ext uri="{FF2B5EF4-FFF2-40B4-BE49-F238E27FC236}">
                <a16:creationId xmlns:a16="http://schemas.microsoft.com/office/drawing/2014/main" id="{D2BFA830-0298-988D-688E-488459F6E454}"/>
              </a:ext>
            </a:extLst>
          </p:cNvPr>
          <p:cNvGrpSpPr/>
          <p:nvPr/>
        </p:nvGrpSpPr>
        <p:grpSpPr>
          <a:xfrm>
            <a:off x="4490189" y="2151978"/>
            <a:ext cx="3120715" cy="1573506"/>
            <a:chOff x="4797150" y="-1940340"/>
            <a:chExt cx="3120715" cy="1573506"/>
          </a:xfrm>
        </p:grpSpPr>
        <p:sp>
          <p:nvSpPr>
            <p:cNvPr id="24" name="Text Box 45">
              <a:extLst>
                <a:ext uri="{FF2B5EF4-FFF2-40B4-BE49-F238E27FC236}">
                  <a16:creationId xmlns:a16="http://schemas.microsoft.com/office/drawing/2014/main" id="{9256AB5C-8978-BCDA-F9D4-E128C55BAA60}"/>
                </a:ext>
              </a:extLst>
            </p:cNvPr>
            <p:cNvSpPr txBox="1">
              <a:spLocks noChangeArrowheads="1"/>
            </p:cNvSpPr>
            <p:nvPr/>
          </p:nvSpPr>
          <p:spPr bwMode="auto">
            <a:xfrm>
              <a:off x="5802930" y="-1936494"/>
              <a:ext cx="1234739" cy="1569660"/>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mPFS, </a:t>
              </a:r>
            </a:p>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Mo</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4</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3</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0.73</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.001</a:t>
              </a:r>
              <a:endParaRPr lang="en-GB" altLang="en-US" sz="1600" b="0" dirty="0">
                <a:solidFill>
                  <a:schemeClr val="bg1"/>
                </a:solidFill>
                <a:latin typeface="Calibri" panose="020F0502020204030204" pitchFamily="34" charset="0"/>
                <a:cs typeface="Calibri" panose="020F0502020204030204" pitchFamily="34" charset="0"/>
              </a:endParaRPr>
            </a:p>
          </p:txBody>
        </p:sp>
        <p:sp>
          <p:nvSpPr>
            <p:cNvPr id="25" name="Text Box 45">
              <a:extLst>
                <a:ext uri="{FF2B5EF4-FFF2-40B4-BE49-F238E27FC236}">
                  <a16:creationId xmlns:a16="http://schemas.microsoft.com/office/drawing/2014/main" id="{1F10CD31-C3FE-37D1-6E36-AB00D73F1B70}"/>
                </a:ext>
              </a:extLst>
            </p:cNvPr>
            <p:cNvSpPr txBox="1">
              <a:spLocks noChangeArrowheads="1"/>
            </p:cNvSpPr>
            <p:nvPr/>
          </p:nvSpPr>
          <p:spPr bwMode="auto">
            <a:xfrm>
              <a:off x="4797150" y="-1694119"/>
              <a:ext cx="1375520" cy="1323439"/>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endParaRPr lang="en-GB" altLang="en-US" sz="1600" b="1" dirty="0">
                <a:solidFill>
                  <a:schemeClr val="accent1"/>
                </a:solidFill>
                <a:latin typeface="Calibri" panose="020F0502020204030204" pitchFamily="34" charset="0"/>
                <a:cs typeface="Calibri" panose="020F0502020204030204" pitchFamily="34" charset="0"/>
              </a:endParaRPr>
            </a:p>
            <a:p>
              <a:pPr algn="r">
                <a:lnSpc>
                  <a:spcPct val="100000"/>
                </a:lnSpc>
                <a:spcBef>
                  <a:spcPct val="0"/>
                </a:spcBef>
                <a:spcAft>
                  <a:spcPct val="0"/>
                </a:spcAft>
                <a:buClrTx/>
                <a:buNone/>
              </a:pPr>
              <a:r>
                <a:rPr lang="en-GB" altLang="en-US" sz="1600" b="1" dirty="0">
                  <a:solidFill>
                    <a:schemeClr val="accent1"/>
                  </a:solidFill>
                  <a:latin typeface="Calibri" panose="020F0502020204030204" pitchFamily="34" charset="0"/>
                  <a:cs typeface="Calibri" panose="020F0502020204030204" pitchFamily="34" charset="0"/>
                </a:rPr>
                <a:t>Thoracic RT</a:t>
              </a:r>
            </a:p>
            <a:p>
              <a:pPr algn="r">
                <a:lnSpc>
                  <a:spcPct val="100000"/>
                </a:lnSpc>
                <a:spcBef>
                  <a:spcPct val="0"/>
                </a:spcBef>
                <a:spcAft>
                  <a:spcPct val="0"/>
                </a:spcAft>
                <a:buClrTx/>
                <a:buNone/>
              </a:pPr>
              <a:r>
                <a:rPr lang="en-GB" altLang="en-US" sz="1600" b="1" dirty="0">
                  <a:solidFill>
                    <a:schemeClr val="accent3"/>
                  </a:solidFill>
                  <a:latin typeface="Calibri" panose="020F0502020204030204" pitchFamily="34" charset="0"/>
                  <a:cs typeface="Calibri" panose="020F0502020204030204" pitchFamily="34" charset="0"/>
                </a:rPr>
                <a:t>Observation</a:t>
              </a:r>
            </a:p>
            <a:p>
              <a:pPr algn="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HR</a:t>
              </a:r>
            </a:p>
            <a:p>
              <a:pPr algn="r">
                <a:lnSpc>
                  <a:spcPct val="100000"/>
                </a:lnSpc>
                <a:spcBef>
                  <a:spcPct val="0"/>
                </a:spcBef>
                <a:spcAft>
                  <a:spcPct val="0"/>
                </a:spcAft>
                <a:buClrTx/>
                <a:buNone/>
              </a:pPr>
              <a:r>
                <a:rPr lang="en-GB" altLang="en-US" sz="1600" i="1" dirty="0">
                  <a:solidFill>
                    <a:schemeClr val="bg1"/>
                  </a:solidFill>
                  <a:latin typeface="Calibri" panose="020F0502020204030204" pitchFamily="34" charset="0"/>
                  <a:cs typeface="Calibri" panose="020F0502020204030204" pitchFamily="34" charset="0"/>
                </a:rPr>
                <a:t>P</a:t>
              </a:r>
              <a:r>
                <a:rPr lang="en-GB" altLang="en-US" sz="1600" dirty="0">
                  <a:solidFill>
                    <a:schemeClr val="bg1"/>
                  </a:solidFill>
                  <a:latin typeface="Calibri" panose="020F0502020204030204" pitchFamily="34" charset="0"/>
                  <a:cs typeface="Calibri" panose="020F0502020204030204" pitchFamily="34" charset="0"/>
                </a:rPr>
                <a:t> value</a:t>
              </a:r>
            </a:p>
          </p:txBody>
        </p:sp>
        <p:sp>
          <p:nvSpPr>
            <p:cNvPr id="32" name="Text Box 45">
              <a:extLst>
                <a:ext uri="{FF2B5EF4-FFF2-40B4-BE49-F238E27FC236}">
                  <a16:creationId xmlns:a16="http://schemas.microsoft.com/office/drawing/2014/main" id="{D4FCE6FC-A273-E115-467E-2044B7DD27B0}"/>
                </a:ext>
              </a:extLst>
            </p:cNvPr>
            <p:cNvSpPr txBox="1">
              <a:spLocks noChangeArrowheads="1"/>
            </p:cNvSpPr>
            <p:nvPr/>
          </p:nvSpPr>
          <p:spPr bwMode="auto">
            <a:xfrm>
              <a:off x="6683126" y="-1940340"/>
              <a:ext cx="1234739" cy="1569660"/>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6-Mo </a:t>
              </a:r>
              <a:br>
                <a:rPr lang="en-GB" altLang="en-US" sz="1600" b="1" dirty="0">
                  <a:solidFill>
                    <a:schemeClr val="bg1"/>
                  </a:solidFill>
                  <a:latin typeface="Calibri" panose="020F0502020204030204" pitchFamily="34" charset="0"/>
                  <a:cs typeface="Calibri" panose="020F0502020204030204" pitchFamily="34" charset="0"/>
                </a:rPr>
              </a:br>
              <a:r>
                <a:rPr lang="en-GB" altLang="en-US" sz="1600" b="1" dirty="0" err="1">
                  <a:solidFill>
                    <a:schemeClr val="bg1"/>
                  </a:solidFill>
                  <a:latin typeface="Calibri" panose="020F0502020204030204" pitchFamily="34" charset="0"/>
                  <a:cs typeface="Calibri" panose="020F0502020204030204" pitchFamily="34" charset="0"/>
                </a:rPr>
                <a:t>PFS</a:t>
              </a:r>
              <a:r>
                <a:rPr lang="en-GB" altLang="en-US" sz="1600" b="1" dirty="0">
                  <a:solidFill>
                    <a:schemeClr val="bg1"/>
                  </a:solidFill>
                  <a:latin typeface="Calibri" panose="020F0502020204030204" pitchFamily="34" charset="0"/>
                  <a:cs typeface="Calibri" panose="020F0502020204030204" pitchFamily="34" charset="0"/>
                </a:rPr>
                <a:t>, %</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24</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20</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.001</a:t>
              </a:r>
            </a:p>
          </p:txBody>
        </p:sp>
      </p:grpSp>
      <p:sp>
        <p:nvSpPr>
          <p:cNvPr id="3" name="Freeform: Shape 94">
            <a:extLst>
              <a:ext uri="{FF2B5EF4-FFF2-40B4-BE49-F238E27FC236}">
                <a16:creationId xmlns:a16="http://schemas.microsoft.com/office/drawing/2014/main" id="{817C89FA-104E-B1AD-4298-D83359F8014C}"/>
              </a:ext>
            </a:extLst>
          </p:cNvPr>
          <p:cNvSpPr/>
          <p:nvPr/>
        </p:nvSpPr>
        <p:spPr bwMode="auto">
          <a:xfrm>
            <a:off x="8583154" y="2090598"/>
            <a:ext cx="3151353" cy="2214060"/>
          </a:xfrm>
          <a:custGeom>
            <a:avLst/>
            <a:gdLst>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33567 w 3903259"/>
              <a:gd name="connsiteY43" fmla="*/ 866633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771098 w 3903259"/>
              <a:gd name="connsiteY48" fmla="*/ 955343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05720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00200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771098 w 3903259"/>
              <a:gd name="connsiteY48" fmla="*/ 955343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05720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00200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771098 w 3903259"/>
              <a:gd name="connsiteY48" fmla="*/ 955343 h 2234821"/>
              <a:gd name="connsiteX49" fmla="*/ 798394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05720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00200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8394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05720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00200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05720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00200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00200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794681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05970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16205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36676 w 3903259"/>
              <a:gd name="connsiteY100" fmla="*/ 1763973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26440 w 3903259"/>
              <a:gd name="connsiteY100" fmla="*/ 1774209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26440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06221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13095 w 3903259"/>
              <a:gd name="connsiteY43" fmla="*/ 870045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26440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16457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09683 w 3903259"/>
              <a:gd name="connsiteY43" fmla="*/ 876869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26440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16457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09683 w 3903259"/>
              <a:gd name="connsiteY43" fmla="*/ 876869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805218 w 3903259"/>
              <a:gd name="connsiteY48" fmla="*/ 958755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26440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16457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 name="connsiteX0" fmla="*/ 0 w 3903259"/>
              <a:gd name="connsiteY0" fmla="*/ 0 h 2234821"/>
              <a:gd name="connsiteX1" fmla="*/ 105770 w 3903259"/>
              <a:gd name="connsiteY1" fmla="*/ 0 h 2234821"/>
              <a:gd name="connsiteX2" fmla="*/ 105770 w 3903259"/>
              <a:gd name="connsiteY2" fmla="*/ 47767 h 2234821"/>
              <a:gd name="connsiteX3" fmla="*/ 167185 w 3903259"/>
              <a:gd name="connsiteY3" fmla="*/ 47767 h 2234821"/>
              <a:gd name="connsiteX4" fmla="*/ 167185 w 3903259"/>
              <a:gd name="connsiteY4" fmla="*/ 64827 h 2234821"/>
              <a:gd name="connsiteX5" fmla="*/ 208128 w 3903259"/>
              <a:gd name="connsiteY5" fmla="*/ 64827 h 2234821"/>
              <a:gd name="connsiteX6" fmla="*/ 208128 w 3903259"/>
              <a:gd name="connsiteY6" fmla="*/ 85299 h 2234821"/>
              <a:gd name="connsiteX7" fmla="*/ 252483 w 3903259"/>
              <a:gd name="connsiteY7" fmla="*/ 85299 h 2234821"/>
              <a:gd name="connsiteX8" fmla="*/ 252483 w 3903259"/>
              <a:gd name="connsiteY8" fmla="*/ 150126 h 2234821"/>
              <a:gd name="connsiteX9" fmla="*/ 283191 w 3903259"/>
              <a:gd name="connsiteY9" fmla="*/ 150126 h 2234821"/>
              <a:gd name="connsiteX10" fmla="*/ 283191 w 3903259"/>
              <a:gd name="connsiteY10" fmla="*/ 180833 h 2234821"/>
              <a:gd name="connsiteX11" fmla="*/ 310486 w 3903259"/>
              <a:gd name="connsiteY11" fmla="*/ 180833 h 2234821"/>
              <a:gd name="connsiteX12" fmla="*/ 310486 w 3903259"/>
              <a:gd name="connsiteY12" fmla="*/ 238836 h 2234821"/>
              <a:gd name="connsiteX13" fmla="*/ 327546 w 3903259"/>
              <a:gd name="connsiteY13" fmla="*/ 238836 h 2234821"/>
              <a:gd name="connsiteX14" fmla="*/ 327546 w 3903259"/>
              <a:gd name="connsiteY14" fmla="*/ 272955 h 2234821"/>
              <a:gd name="connsiteX15" fmla="*/ 358253 w 3903259"/>
              <a:gd name="connsiteY15" fmla="*/ 272955 h 2234821"/>
              <a:gd name="connsiteX16" fmla="*/ 358253 w 3903259"/>
              <a:gd name="connsiteY16" fmla="*/ 310487 h 2234821"/>
              <a:gd name="connsiteX17" fmla="*/ 399197 w 3903259"/>
              <a:gd name="connsiteY17" fmla="*/ 310487 h 2234821"/>
              <a:gd name="connsiteX18" fmla="*/ 399197 w 3903259"/>
              <a:gd name="connsiteY18" fmla="*/ 334370 h 2234821"/>
              <a:gd name="connsiteX19" fmla="*/ 416256 w 3903259"/>
              <a:gd name="connsiteY19" fmla="*/ 334370 h 2234821"/>
              <a:gd name="connsiteX20" fmla="*/ 416256 w 3903259"/>
              <a:gd name="connsiteY20" fmla="*/ 368490 h 2234821"/>
              <a:gd name="connsiteX21" fmla="*/ 440140 w 3903259"/>
              <a:gd name="connsiteY21" fmla="*/ 368490 h 2234821"/>
              <a:gd name="connsiteX22" fmla="*/ 440140 w 3903259"/>
              <a:gd name="connsiteY22" fmla="*/ 406021 h 2234821"/>
              <a:gd name="connsiteX23" fmla="*/ 464024 w 3903259"/>
              <a:gd name="connsiteY23" fmla="*/ 406021 h 2234821"/>
              <a:gd name="connsiteX24" fmla="*/ 464024 w 3903259"/>
              <a:gd name="connsiteY24" fmla="*/ 443552 h 2234821"/>
              <a:gd name="connsiteX25" fmla="*/ 491319 w 3903259"/>
              <a:gd name="connsiteY25" fmla="*/ 443552 h 2234821"/>
              <a:gd name="connsiteX26" fmla="*/ 491319 w 3903259"/>
              <a:gd name="connsiteY26" fmla="*/ 477672 h 2234821"/>
              <a:gd name="connsiteX27" fmla="*/ 528850 w 3903259"/>
              <a:gd name="connsiteY27" fmla="*/ 477672 h 2234821"/>
              <a:gd name="connsiteX28" fmla="*/ 528850 w 3903259"/>
              <a:gd name="connsiteY28" fmla="*/ 532263 h 2234821"/>
              <a:gd name="connsiteX29" fmla="*/ 573206 w 3903259"/>
              <a:gd name="connsiteY29" fmla="*/ 532263 h 2234821"/>
              <a:gd name="connsiteX30" fmla="*/ 573206 w 3903259"/>
              <a:gd name="connsiteY30" fmla="*/ 580030 h 2234821"/>
              <a:gd name="connsiteX31" fmla="*/ 603913 w 3903259"/>
              <a:gd name="connsiteY31" fmla="*/ 580030 h 2234821"/>
              <a:gd name="connsiteX32" fmla="*/ 603913 w 3903259"/>
              <a:gd name="connsiteY32" fmla="*/ 610737 h 2234821"/>
              <a:gd name="connsiteX33" fmla="*/ 634621 w 3903259"/>
              <a:gd name="connsiteY33" fmla="*/ 610737 h 2234821"/>
              <a:gd name="connsiteX34" fmla="*/ 634621 w 3903259"/>
              <a:gd name="connsiteY34" fmla="*/ 638033 h 2234821"/>
              <a:gd name="connsiteX35" fmla="*/ 658504 w 3903259"/>
              <a:gd name="connsiteY35" fmla="*/ 638033 h 2234821"/>
              <a:gd name="connsiteX36" fmla="*/ 658504 w 3903259"/>
              <a:gd name="connsiteY36" fmla="*/ 733567 h 2234821"/>
              <a:gd name="connsiteX37" fmla="*/ 678976 w 3903259"/>
              <a:gd name="connsiteY37" fmla="*/ 733567 h 2234821"/>
              <a:gd name="connsiteX38" fmla="*/ 678976 w 3903259"/>
              <a:gd name="connsiteY38" fmla="*/ 798394 h 2234821"/>
              <a:gd name="connsiteX39" fmla="*/ 678976 w 3903259"/>
              <a:gd name="connsiteY39" fmla="*/ 798394 h 2234821"/>
              <a:gd name="connsiteX40" fmla="*/ 709683 w 3903259"/>
              <a:gd name="connsiteY40" fmla="*/ 798394 h 2234821"/>
              <a:gd name="connsiteX41" fmla="*/ 709683 w 3903259"/>
              <a:gd name="connsiteY41" fmla="*/ 842749 h 2234821"/>
              <a:gd name="connsiteX42" fmla="*/ 709683 w 3903259"/>
              <a:gd name="connsiteY42" fmla="*/ 842749 h 2234821"/>
              <a:gd name="connsiteX43" fmla="*/ 709683 w 3903259"/>
              <a:gd name="connsiteY43" fmla="*/ 876869 h 2234821"/>
              <a:gd name="connsiteX44" fmla="*/ 750627 w 3903259"/>
              <a:gd name="connsiteY44" fmla="*/ 883693 h 2234821"/>
              <a:gd name="connsiteX45" fmla="*/ 750627 w 3903259"/>
              <a:gd name="connsiteY45" fmla="*/ 910988 h 2234821"/>
              <a:gd name="connsiteX46" fmla="*/ 771098 w 3903259"/>
              <a:gd name="connsiteY46" fmla="*/ 910988 h 2234821"/>
              <a:gd name="connsiteX47" fmla="*/ 771098 w 3903259"/>
              <a:gd name="connsiteY47" fmla="*/ 955343 h 2234821"/>
              <a:gd name="connsiteX48" fmla="*/ 798395 w 3903259"/>
              <a:gd name="connsiteY48" fmla="*/ 955343 h 2234821"/>
              <a:gd name="connsiteX49" fmla="*/ 794982 w 3903259"/>
              <a:gd name="connsiteY49" fmla="*/ 979227 h 2234821"/>
              <a:gd name="connsiteX50" fmla="*/ 808630 w 3903259"/>
              <a:gd name="connsiteY50" fmla="*/ 992875 h 2234821"/>
              <a:gd name="connsiteX51" fmla="*/ 808630 w 3903259"/>
              <a:gd name="connsiteY51" fmla="*/ 1023582 h 2234821"/>
              <a:gd name="connsiteX52" fmla="*/ 839337 w 3903259"/>
              <a:gd name="connsiteY52" fmla="*/ 1023582 h 2234821"/>
              <a:gd name="connsiteX53" fmla="*/ 839337 w 3903259"/>
              <a:gd name="connsiteY53" fmla="*/ 1057702 h 2234821"/>
              <a:gd name="connsiteX54" fmla="*/ 839337 w 3903259"/>
              <a:gd name="connsiteY54" fmla="*/ 1057702 h 2234821"/>
              <a:gd name="connsiteX55" fmla="*/ 849572 w 3903259"/>
              <a:gd name="connsiteY55" fmla="*/ 1067937 h 2234821"/>
              <a:gd name="connsiteX56" fmla="*/ 849572 w 3903259"/>
              <a:gd name="connsiteY56" fmla="*/ 1105469 h 2234821"/>
              <a:gd name="connsiteX57" fmla="*/ 849572 w 3903259"/>
              <a:gd name="connsiteY57" fmla="*/ 1105469 h 2234821"/>
              <a:gd name="connsiteX58" fmla="*/ 887104 w 3903259"/>
              <a:gd name="connsiteY58" fmla="*/ 1105469 h 2234821"/>
              <a:gd name="connsiteX59" fmla="*/ 887104 w 3903259"/>
              <a:gd name="connsiteY59" fmla="*/ 1160060 h 2234821"/>
              <a:gd name="connsiteX60" fmla="*/ 931459 w 3903259"/>
              <a:gd name="connsiteY60" fmla="*/ 1160060 h 2234821"/>
              <a:gd name="connsiteX61" fmla="*/ 931459 w 3903259"/>
              <a:gd name="connsiteY61" fmla="*/ 1194179 h 2234821"/>
              <a:gd name="connsiteX62" fmla="*/ 951931 w 3903259"/>
              <a:gd name="connsiteY62" fmla="*/ 1194179 h 2234821"/>
              <a:gd name="connsiteX63" fmla="*/ 951931 w 3903259"/>
              <a:gd name="connsiteY63" fmla="*/ 1214651 h 2234821"/>
              <a:gd name="connsiteX64" fmla="*/ 996286 w 3903259"/>
              <a:gd name="connsiteY64" fmla="*/ 1214651 h 2234821"/>
              <a:gd name="connsiteX65" fmla="*/ 996286 w 3903259"/>
              <a:gd name="connsiteY65" fmla="*/ 1248770 h 2234821"/>
              <a:gd name="connsiteX66" fmla="*/ 1047465 w 3903259"/>
              <a:gd name="connsiteY66" fmla="*/ 1248770 h 2234821"/>
              <a:gd name="connsiteX67" fmla="*/ 1047465 w 3903259"/>
              <a:gd name="connsiteY67" fmla="*/ 1286302 h 2234821"/>
              <a:gd name="connsiteX68" fmla="*/ 1071349 w 3903259"/>
              <a:gd name="connsiteY68" fmla="*/ 1286302 h 2234821"/>
              <a:gd name="connsiteX69" fmla="*/ 1071349 w 3903259"/>
              <a:gd name="connsiteY69" fmla="*/ 1334069 h 2234821"/>
              <a:gd name="connsiteX70" fmla="*/ 1102056 w 3903259"/>
              <a:gd name="connsiteY70" fmla="*/ 1334069 h 2234821"/>
              <a:gd name="connsiteX71" fmla="*/ 1102056 w 3903259"/>
              <a:gd name="connsiteY71" fmla="*/ 1351129 h 2234821"/>
              <a:gd name="connsiteX72" fmla="*/ 1129352 w 3903259"/>
              <a:gd name="connsiteY72" fmla="*/ 1351129 h 2234821"/>
              <a:gd name="connsiteX73" fmla="*/ 1129352 w 3903259"/>
              <a:gd name="connsiteY73" fmla="*/ 1381836 h 2234821"/>
              <a:gd name="connsiteX74" fmla="*/ 1173707 w 3903259"/>
              <a:gd name="connsiteY74" fmla="*/ 1381836 h 2234821"/>
              <a:gd name="connsiteX75" fmla="*/ 1173707 w 3903259"/>
              <a:gd name="connsiteY75" fmla="*/ 1405720 h 2234821"/>
              <a:gd name="connsiteX76" fmla="*/ 1235122 w 3903259"/>
              <a:gd name="connsiteY76" fmla="*/ 1405720 h 2234821"/>
              <a:gd name="connsiteX77" fmla="*/ 1235122 w 3903259"/>
              <a:gd name="connsiteY77" fmla="*/ 1433015 h 2234821"/>
              <a:gd name="connsiteX78" fmla="*/ 1262417 w 3903259"/>
              <a:gd name="connsiteY78" fmla="*/ 1433015 h 2234821"/>
              <a:gd name="connsiteX79" fmla="*/ 1262417 w 3903259"/>
              <a:gd name="connsiteY79" fmla="*/ 1501254 h 2234821"/>
              <a:gd name="connsiteX80" fmla="*/ 1334068 w 3903259"/>
              <a:gd name="connsiteY80" fmla="*/ 1501254 h 2234821"/>
              <a:gd name="connsiteX81" fmla="*/ 1334068 w 3903259"/>
              <a:gd name="connsiteY81" fmla="*/ 1538785 h 2234821"/>
              <a:gd name="connsiteX82" fmla="*/ 1344304 w 3903259"/>
              <a:gd name="connsiteY82" fmla="*/ 1538785 h 2234821"/>
              <a:gd name="connsiteX83" fmla="*/ 1344304 w 3903259"/>
              <a:gd name="connsiteY83" fmla="*/ 1559257 h 2234821"/>
              <a:gd name="connsiteX84" fmla="*/ 1415955 w 3903259"/>
              <a:gd name="connsiteY84" fmla="*/ 1559257 h 2234821"/>
              <a:gd name="connsiteX85" fmla="*/ 1415955 w 3903259"/>
              <a:gd name="connsiteY85" fmla="*/ 1600200 h 2234821"/>
              <a:gd name="connsiteX86" fmla="*/ 1456898 w 3903259"/>
              <a:gd name="connsiteY86" fmla="*/ 1600200 h 2234821"/>
              <a:gd name="connsiteX87" fmla="*/ 1456898 w 3903259"/>
              <a:gd name="connsiteY87" fmla="*/ 1600200 h 2234821"/>
              <a:gd name="connsiteX88" fmla="*/ 1456898 w 3903259"/>
              <a:gd name="connsiteY88" fmla="*/ 1630908 h 2234821"/>
              <a:gd name="connsiteX89" fmla="*/ 1491018 w 3903259"/>
              <a:gd name="connsiteY89" fmla="*/ 1634320 h 2234821"/>
              <a:gd name="connsiteX90" fmla="*/ 1491018 w 3903259"/>
              <a:gd name="connsiteY90" fmla="*/ 1665027 h 2234821"/>
              <a:gd name="connsiteX91" fmla="*/ 1531961 w 3903259"/>
              <a:gd name="connsiteY91" fmla="*/ 1665027 h 2234821"/>
              <a:gd name="connsiteX92" fmla="*/ 1531961 w 3903259"/>
              <a:gd name="connsiteY92" fmla="*/ 1688911 h 2234821"/>
              <a:gd name="connsiteX93" fmla="*/ 1589964 w 3903259"/>
              <a:gd name="connsiteY93" fmla="*/ 1688911 h 2234821"/>
              <a:gd name="connsiteX94" fmla="*/ 1589964 w 3903259"/>
              <a:gd name="connsiteY94" fmla="*/ 1705970 h 2234821"/>
              <a:gd name="connsiteX95" fmla="*/ 1627495 w 3903259"/>
              <a:gd name="connsiteY95" fmla="*/ 1705970 h 2234821"/>
              <a:gd name="connsiteX96" fmla="*/ 1627495 w 3903259"/>
              <a:gd name="connsiteY96" fmla="*/ 1740090 h 2234821"/>
              <a:gd name="connsiteX97" fmla="*/ 1658203 w 3903259"/>
              <a:gd name="connsiteY97" fmla="*/ 1740090 h 2234821"/>
              <a:gd name="connsiteX98" fmla="*/ 1658203 w 3903259"/>
              <a:gd name="connsiteY98" fmla="*/ 1770797 h 2234821"/>
              <a:gd name="connsiteX99" fmla="*/ 1705970 w 3903259"/>
              <a:gd name="connsiteY99" fmla="*/ 1770797 h 2234821"/>
              <a:gd name="connsiteX100" fmla="*/ 1726440 w 3903259"/>
              <a:gd name="connsiteY100" fmla="*/ 1770797 h 2234821"/>
              <a:gd name="connsiteX101" fmla="*/ 1729854 w 3903259"/>
              <a:gd name="connsiteY101" fmla="*/ 1815153 h 2234821"/>
              <a:gd name="connsiteX102" fmla="*/ 1750325 w 3903259"/>
              <a:gd name="connsiteY102" fmla="*/ 1815152 h 2234821"/>
              <a:gd name="connsiteX103" fmla="*/ 1791268 w 3903259"/>
              <a:gd name="connsiteY103" fmla="*/ 1815152 h 2234821"/>
              <a:gd name="connsiteX104" fmla="*/ 1791268 w 3903259"/>
              <a:gd name="connsiteY104" fmla="*/ 1862920 h 2234821"/>
              <a:gd name="connsiteX105" fmla="*/ 1811740 w 3903259"/>
              <a:gd name="connsiteY105" fmla="*/ 1862920 h 2234821"/>
              <a:gd name="connsiteX106" fmla="*/ 1811740 w 3903259"/>
              <a:gd name="connsiteY106" fmla="*/ 1893627 h 2234821"/>
              <a:gd name="connsiteX107" fmla="*/ 1835624 w 3903259"/>
              <a:gd name="connsiteY107" fmla="*/ 1893627 h 2234821"/>
              <a:gd name="connsiteX108" fmla="*/ 1835624 w 3903259"/>
              <a:gd name="connsiteY108" fmla="*/ 1944806 h 2234821"/>
              <a:gd name="connsiteX109" fmla="*/ 1900450 w 3903259"/>
              <a:gd name="connsiteY109" fmla="*/ 1944806 h 2234821"/>
              <a:gd name="connsiteX110" fmla="*/ 1900450 w 3903259"/>
              <a:gd name="connsiteY110" fmla="*/ 1955042 h 2234821"/>
              <a:gd name="connsiteX111" fmla="*/ 1941394 w 3903259"/>
              <a:gd name="connsiteY111" fmla="*/ 1955042 h 2234821"/>
              <a:gd name="connsiteX112" fmla="*/ 1941394 w 3903259"/>
              <a:gd name="connsiteY112" fmla="*/ 1968690 h 2234821"/>
              <a:gd name="connsiteX113" fmla="*/ 1992573 w 3903259"/>
              <a:gd name="connsiteY113" fmla="*/ 1968690 h 2234821"/>
              <a:gd name="connsiteX114" fmla="*/ 1992573 w 3903259"/>
              <a:gd name="connsiteY114" fmla="*/ 2006221 h 2234821"/>
              <a:gd name="connsiteX115" fmla="*/ 2101755 w 3903259"/>
              <a:gd name="connsiteY115" fmla="*/ 2006221 h 2234821"/>
              <a:gd name="connsiteX116" fmla="*/ 2101755 w 3903259"/>
              <a:gd name="connsiteY116" fmla="*/ 2016457 h 2234821"/>
              <a:gd name="connsiteX117" fmla="*/ 2118815 w 3903259"/>
              <a:gd name="connsiteY117" fmla="*/ 2023281 h 2234821"/>
              <a:gd name="connsiteX118" fmla="*/ 2118815 w 3903259"/>
              <a:gd name="connsiteY118" fmla="*/ 2074460 h 2234821"/>
              <a:gd name="connsiteX119" fmla="*/ 2163170 w 3903259"/>
              <a:gd name="connsiteY119" fmla="*/ 2074460 h 2234821"/>
              <a:gd name="connsiteX120" fmla="*/ 2163170 w 3903259"/>
              <a:gd name="connsiteY120" fmla="*/ 2088108 h 2234821"/>
              <a:gd name="connsiteX121" fmla="*/ 2255292 w 3903259"/>
              <a:gd name="connsiteY121" fmla="*/ 2088108 h 2234821"/>
              <a:gd name="connsiteX122" fmla="*/ 2262116 w 3903259"/>
              <a:gd name="connsiteY122" fmla="*/ 2094932 h 2234821"/>
              <a:gd name="connsiteX123" fmla="*/ 2337179 w 3903259"/>
              <a:gd name="connsiteY123" fmla="*/ 2094932 h 2234821"/>
              <a:gd name="connsiteX124" fmla="*/ 2337179 w 3903259"/>
              <a:gd name="connsiteY124" fmla="*/ 2118815 h 2234821"/>
              <a:gd name="connsiteX125" fmla="*/ 2402006 w 3903259"/>
              <a:gd name="connsiteY125" fmla="*/ 2118815 h 2234821"/>
              <a:gd name="connsiteX126" fmla="*/ 2402006 w 3903259"/>
              <a:gd name="connsiteY126" fmla="*/ 2135875 h 2234821"/>
              <a:gd name="connsiteX127" fmla="*/ 2576015 w 3903259"/>
              <a:gd name="connsiteY127" fmla="*/ 2135875 h 2234821"/>
              <a:gd name="connsiteX128" fmla="*/ 2576015 w 3903259"/>
              <a:gd name="connsiteY128" fmla="*/ 2152934 h 2234821"/>
              <a:gd name="connsiteX129" fmla="*/ 2743200 w 3903259"/>
              <a:gd name="connsiteY129" fmla="*/ 2152934 h 2234821"/>
              <a:gd name="connsiteX130" fmla="*/ 2743200 w 3903259"/>
              <a:gd name="connsiteY130" fmla="*/ 2173406 h 2234821"/>
              <a:gd name="connsiteX131" fmla="*/ 2784143 w 3903259"/>
              <a:gd name="connsiteY131" fmla="*/ 2173406 h 2234821"/>
              <a:gd name="connsiteX132" fmla="*/ 3046862 w 3903259"/>
              <a:gd name="connsiteY132" fmla="*/ 2173406 h 2234821"/>
              <a:gd name="connsiteX133" fmla="*/ 3046862 w 3903259"/>
              <a:gd name="connsiteY133" fmla="*/ 2193878 h 2234821"/>
              <a:gd name="connsiteX134" fmla="*/ 3135573 w 3903259"/>
              <a:gd name="connsiteY134" fmla="*/ 2193878 h 2234821"/>
              <a:gd name="connsiteX135" fmla="*/ 3135573 w 3903259"/>
              <a:gd name="connsiteY135" fmla="*/ 2210937 h 2234821"/>
              <a:gd name="connsiteX136" fmla="*/ 3169692 w 3903259"/>
              <a:gd name="connsiteY136" fmla="*/ 2210937 h 2234821"/>
              <a:gd name="connsiteX137" fmla="*/ 3169692 w 3903259"/>
              <a:gd name="connsiteY137" fmla="*/ 2234821 h 2234821"/>
              <a:gd name="connsiteX138" fmla="*/ 3244755 w 3903259"/>
              <a:gd name="connsiteY138" fmla="*/ 2231409 h 2234821"/>
              <a:gd name="connsiteX139" fmla="*/ 3903259 w 3903259"/>
              <a:gd name="connsiteY139" fmla="*/ 2231409 h 2234821"/>
              <a:gd name="connsiteX140" fmla="*/ 3903259 w 3903259"/>
              <a:gd name="connsiteY140" fmla="*/ 2231409 h 2234821"/>
              <a:gd name="connsiteX141" fmla="*/ 3903259 w 3903259"/>
              <a:gd name="connsiteY141" fmla="*/ 2231409 h 2234821"/>
              <a:gd name="connsiteX142" fmla="*/ 3879376 w 3903259"/>
              <a:gd name="connsiteY142" fmla="*/ 2234821 h 223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3903259" h="2234821">
                <a:moveTo>
                  <a:pt x="0" y="0"/>
                </a:moveTo>
                <a:lnTo>
                  <a:pt x="105770" y="0"/>
                </a:lnTo>
                <a:lnTo>
                  <a:pt x="105770" y="47767"/>
                </a:lnTo>
                <a:lnTo>
                  <a:pt x="167185" y="47767"/>
                </a:lnTo>
                <a:lnTo>
                  <a:pt x="167185" y="64827"/>
                </a:lnTo>
                <a:lnTo>
                  <a:pt x="208128" y="64827"/>
                </a:lnTo>
                <a:lnTo>
                  <a:pt x="208128" y="85299"/>
                </a:lnTo>
                <a:lnTo>
                  <a:pt x="252483" y="85299"/>
                </a:lnTo>
                <a:lnTo>
                  <a:pt x="252483" y="150126"/>
                </a:lnTo>
                <a:lnTo>
                  <a:pt x="283191" y="150126"/>
                </a:lnTo>
                <a:lnTo>
                  <a:pt x="283191" y="180833"/>
                </a:lnTo>
                <a:lnTo>
                  <a:pt x="310486" y="180833"/>
                </a:lnTo>
                <a:lnTo>
                  <a:pt x="310486" y="238836"/>
                </a:lnTo>
                <a:lnTo>
                  <a:pt x="327546" y="238836"/>
                </a:lnTo>
                <a:lnTo>
                  <a:pt x="327546" y="272955"/>
                </a:lnTo>
                <a:lnTo>
                  <a:pt x="358253" y="272955"/>
                </a:lnTo>
                <a:lnTo>
                  <a:pt x="358253" y="310487"/>
                </a:lnTo>
                <a:lnTo>
                  <a:pt x="399197" y="310487"/>
                </a:lnTo>
                <a:lnTo>
                  <a:pt x="399197" y="334370"/>
                </a:lnTo>
                <a:lnTo>
                  <a:pt x="416256" y="334370"/>
                </a:lnTo>
                <a:lnTo>
                  <a:pt x="416256" y="368490"/>
                </a:lnTo>
                <a:lnTo>
                  <a:pt x="440140" y="368490"/>
                </a:lnTo>
                <a:lnTo>
                  <a:pt x="440140" y="406021"/>
                </a:lnTo>
                <a:lnTo>
                  <a:pt x="464024" y="406021"/>
                </a:lnTo>
                <a:lnTo>
                  <a:pt x="464024" y="443552"/>
                </a:lnTo>
                <a:lnTo>
                  <a:pt x="491319" y="443552"/>
                </a:lnTo>
                <a:lnTo>
                  <a:pt x="491319" y="477672"/>
                </a:lnTo>
                <a:lnTo>
                  <a:pt x="528850" y="477672"/>
                </a:lnTo>
                <a:lnTo>
                  <a:pt x="528850" y="532263"/>
                </a:lnTo>
                <a:lnTo>
                  <a:pt x="573206" y="532263"/>
                </a:lnTo>
                <a:lnTo>
                  <a:pt x="573206" y="580030"/>
                </a:lnTo>
                <a:lnTo>
                  <a:pt x="603913" y="580030"/>
                </a:lnTo>
                <a:lnTo>
                  <a:pt x="603913" y="610737"/>
                </a:lnTo>
                <a:lnTo>
                  <a:pt x="634621" y="610737"/>
                </a:lnTo>
                <a:lnTo>
                  <a:pt x="634621" y="638033"/>
                </a:lnTo>
                <a:lnTo>
                  <a:pt x="658504" y="638033"/>
                </a:lnTo>
                <a:lnTo>
                  <a:pt x="658504" y="733567"/>
                </a:lnTo>
                <a:lnTo>
                  <a:pt x="678976" y="733567"/>
                </a:lnTo>
                <a:lnTo>
                  <a:pt x="678976" y="798394"/>
                </a:lnTo>
                <a:lnTo>
                  <a:pt x="678976" y="798394"/>
                </a:lnTo>
                <a:lnTo>
                  <a:pt x="709683" y="798394"/>
                </a:lnTo>
                <a:lnTo>
                  <a:pt x="709683" y="842749"/>
                </a:lnTo>
                <a:lnTo>
                  <a:pt x="709683" y="842749"/>
                </a:lnTo>
                <a:lnTo>
                  <a:pt x="709683" y="876869"/>
                </a:lnTo>
                <a:lnTo>
                  <a:pt x="750627" y="883693"/>
                </a:lnTo>
                <a:lnTo>
                  <a:pt x="750627" y="910988"/>
                </a:lnTo>
                <a:lnTo>
                  <a:pt x="771098" y="910988"/>
                </a:lnTo>
                <a:lnTo>
                  <a:pt x="771098" y="955343"/>
                </a:lnTo>
                <a:lnTo>
                  <a:pt x="798395" y="955343"/>
                </a:lnTo>
                <a:lnTo>
                  <a:pt x="794982" y="979227"/>
                </a:lnTo>
                <a:lnTo>
                  <a:pt x="808630" y="992875"/>
                </a:lnTo>
                <a:lnTo>
                  <a:pt x="808630" y="1023582"/>
                </a:lnTo>
                <a:lnTo>
                  <a:pt x="839337" y="1023582"/>
                </a:lnTo>
                <a:lnTo>
                  <a:pt x="839337" y="1057702"/>
                </a:lnTo>
                <a:lnTo>
                  <a:pt x="839337" y="1057702"/>
                </a:lnTo>
                <a:lnTo>
                  <a:pt x="849572" y="1067937"/>
                </a:lnTo>
                <a:lnTo>
                  <a:pt x="849572" y="1105469"/>
                </a:lnTo>
                <a:lnTo>
                  <a:pt x="849572" y="1105469"/>
                </a:lnTo>
                <a:lnTo>
                  <a:pt x="887104" y="1105469"/>
                </a:lnTo>
                <a:lnTo>
                  <a:pt x="887104" y="1160060"/>
                </a:lnTo>
                <a:lnTo>
                  <a:pt x="931459" y="1160060"/>
                </a:lnTo>
                <a:lnTo>
                  <a:pt x="931459" y="1194179"/>
                </a:lnTo>
                <a:lnTo>
                  <a:pt x="951931" y="1194179"/>
                </a:lnTo>
                <a:lnTo>
                  <a:pt x="951931" y="1214651"/>
                </a:lnTo>
                <a:lnTo>
                  <a:pt x="996286" y="1214651"/>
                </a:lnTo>
                <a:lnTo>
                  <a:pt x="996286" y="1248770"/>
                </a:lnTo>
                <a:lnTo>
                  <a:pt x="1047465" y="1248770"/>
                </a:lnTo>
                <a:lnTo>
                  <a:pt x="1047465" y="1286302"/>
                </a:lnTo>
                <a:lnTo>
                  <a:pt x="1071349" y="1286302"/>
                </a:lnTo>
                <a:lnTo>
                  <a:pt x="1071349" y="1334069"/>
                </a:lnTo>
                <a:lnTo>
                  <a:pt x="1102056" y="1334069"/>
                </a:lnTo>
                <a:lnTo>
                  <a:pt x="1102056" y="1351129"/>
                </a:lnTo>
                <a:lnTo>
                  <a:pt x="1129352" y="1351129"/>
                </a:lnTo>
                <a:lnTo>
                  <a:pt x="1129352" y="1381836"/>
                </a:lnTo>
                <a:lnTo>
                  <a:pt x="1173707" y="1381836"/>
                </a:lnTo>
                <a:lnTo>
                  <a:pt x="1173707" y="1405720"/>
                </a:lnTo>
                <a:lnTo>
                  <a:pt x="1235122" y="1405720"/>
                </a:lnTo>
                <a:lnTo>
                  <a:pt x="1235122" y="1433015"/>
                </a:lnTo>
                <a:lnTo>
                  <a:pt x="1262417" y="1433015"/>
                </a:lnTo>
                <a:lnTo>
                  <a:pt x="1262417" y="1501254"/>
                </a:lnTo>
                <a:lnTo>
                  <a:pt x="1334068" y="1501254"/>
                </a:lnTo>
                <a:lnTo>
                  <a:pt x="1334068" y="1538785"/>
                </a:lnTo>
                <a:lnTo>
                  <a:pt x="1344304" y="1538785"/>
                </a:lnTo>
                <a:lnTo>
                  <a:pt x="1344304" y="1559257"/>
                </a:lnTo>
                <a:lnTo>
                  <a:pt x="1415955" y="1559257"/>
                </a:lnTo>
                <a:lnTo>
                  <a:pt x="1415955" y="1600200"/>
                </a:lnTo>
                <a:lnTo>
                  <a:pt x="1456898" y="1600200"/>
                </a:lnTo>
                <a:lnTo>
                  <a:pt x="1456898" y="1600200"/>
                </a:lnTo>
                <a:lnTo>
                  <a:pt x="1456898" y="1630908"/>
                </a:lnTo>
                <a:lnTo>
                  <a:pt x="1491018" y="1634320"/>
                </a:lnTo>
                <a:lnTo>
                  <a:pt x="1491018" y="1665027"/>
                </a:lnTo>
                <a:lnTo>
                  <a:pt x="1531961" y="1665027"/>
                </a:lnTo>
                <a:lnTo>
                  <a:pt x="1531961" y="1688911"/>
                </a:lnTo>
                <a:lnTo>
                  <a:pt x="1589964" y="1688911"/>
                </a:lnTo>
                <a:lnTo>
                  <a:pt x="1589964" y="1705970"/>
                </a:lnTo>
                <a:lnTo>
                  <a:pt x="1627495" y="1705970"/>
                </a:lnTo>
                <a:lnTo>
                  <a:pt x="1627495" y="1740090"/>
                </a:lnTo>
                <a:lnTo>
                  <a:pt x="1658203" y="1740090"/>
                </a:lnTo>
                <a:lnTo>
                  <a:pt x="1658203" y="1770797"/>
                </a:lnTo>
                <a:lnTo>
                  <a:pt x="1705970" y="1770797"/>
                </a:lnTo>
                <a:lnTo>
                  <a:pt x="1726440" y="1770797"/>
                </a:lnTo>
                <a:lnTo>
                  <a:pt x="1729854" y="1815153"/>
                </a:lnTo>
                <a:lnTo>
                  <a:pt x="1750325" y="1815152"/>
                </a:lnTo>
                <a:lnTo>
                  <a:pt x="1791268" y="1815152"/>
                </a:lnTo>
                <a:lnTo>
                  <a:pt x="1791268" y="1862920"/>
                </a:lnTo>
                <a:lnTo>
                  <a:pt x="1811740" y="1862920"/>
                </a:lnTo>
                <a:lnTo>
                  <a:pt x="1811740" y="1893627"/>
                </a:lnTo>
                <a:lnTo>
                  <a:pt x="1835624" y="1893627"/>
                </a:lnTo>
                <a:lnTo>
                  <a:pt x="1835624" y="1944806"/>
                </a:lnTo>
                <a:lnTo>
                  <a:pt x="1900450" y="1944806"/>
                </a:lnTo>
                <a:lnTo>
                  <a:pt x="1900450" y="1955042"/>
                </a:lnTo>
                <a:lnTo>
                  <a:pt x="1941394" y="1955042"/>
                </a:lnTo>
                <a:lnTo>
                  <a:pt x="1941394" y="1968690"/>
                </a:lnTo>
                <a:lnTo>
                  <a:pt x="1992573" y="1968690"/>
                </a:lnTo>
                <a:lnTo>
                  <a:pt x="1992573" y="2006221"/>
                </a:lnTo>
                <a:lnTo>
                  <a:pt x="2101755" y="2006221"/>
                </a:lnTo>
                <a:lnTo>
                  <a:pt x="2101755" y="2016457"/>
                </a:lnTo>
                <a:lnTo>
                  <a:pt x="2118815" y="2023281"/>
                </a:lnTo>
                <a:lnTo>
                  <a:pt x="2118815" y="2074460"/>
                </a:lnTo>
                <a:lnTo>
                  <a:pt x="2163170" y="2074460"/>
                </a:lnTo>
                <a:lnTo>
                  <a:pt x="2163170" y="2088108"/>
                </a:lnTo>
                <a:lnTo>
                  <a:pt x="2255292" y="2088108"/>
                </a:lnTo>
                <a:lnTo>
                  <a:pt x="2262116" y="2094932"/>
                </a:lnTo>
                <a:lnTo>
                  <a:pt x="2337179" y="2094932"/>
                </a:lnTo>
                <a:lnTo>
                  <a:pt x="2337179" y="2118815"/>
                </a:lnTo>
                <a:lnTo>
                  <a:pt x="2402006" y="2118815"/>
                </a:lnTo>
                <a:lnTo>
                  <a:pt x="2402006" y="2135875"/>
                </a:lnTo>
                <a:lnTo>
                  <a:pt x="2576015" y="2135875"/>
                </a:lnTo>
                <a:lnTo>
                  <a:pt x="2576015" y="2152934"/>
                </a:lnTo>
                <a:lnTo>
                  <a:pt x="2743200" y="2152934"/>
                </a:lnTo>
                <a:lnTo>
                  <a:pt x="2743200" y="2173406"/>
                </a:lnTo>
                <a:lnTo>
                  <a:pt x="2784143" y="2173406"/>
                </a:lnTo>
                <a:lnTo>
                  <a:pt x="3046862" y="2173406"/>
                </a:lnTo>
                <a:lnTo>
                  <a:pt x="3046862" y="2193878"/>
                </a:lnTo>
                <a:lnTo>
                  <a:pt x="3135573" y="2193878"/>
                </a:lnTo>
                <a:lnTo>
                  <a:pt x="3135573" y="2210937"/>
                </a:lnTo>
                <a:lnTo>
                  <a:pt x="3169692" y="2210937"/>
                </a:lnTo>
                <a:lnTo>
                  <a:pt x="3169692" y="2234821"/>
                </a:lnTo>
                <a:lnTo>
                  <a:pt x="3244755" y="2231409"/>
                </a:lnTo>
                <a:lnTo>
                  <a:pt x="3903259" y="2231409"/>
                </a:lnTo>
                <a:lnTo>
                  <a:pt x="3903259" y="2231409"/>
                </a:lnTo>
                <a:lnTo>
                  <a:pt x="3903259" y="2231409"/>
                </a:lnTo>
                <a:lnTo>
                  <a:pt x="3879376" y="2234821"/>
                </a:lnTo>
              </a:path>
            </a:pathLst>
          </a:custGeom>
          <a:noFill/>
          <a:ln w="28575">
            <a:solidFill>
              <a:schemeClr val="accent1"/>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176E90AE-958C-1BAD-91FD-F259CB6ACA0B}"/>
              </a:ext>
            </a:extLst>
          </p:cNvPr>
          <p:cNvSpPr txBox="1"/>
          <p:nvPr/>
        </p:nvSpPr>
        <p:spPr bwMode="auto">
          <a:xfrm>
            <a:off x="8610042" y="1683695"/>
            <a:ext cx="3178594" cy="39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a:t>
            </a:r>
          </a:p>
        </p:txBody>
      </p:sp>
      <p:sp>
        <p:nvSpPr>
          <p:cNvPr id="6" name="Freeform: Shape 39">
            <a:extLst>
              <a:ext uri="{FF2B5EF4-FFF2-40B4-BE49-F238E27FC236}">
                <a16:creationId xmlns:a16="http://schemas.microsoft.com/office/drawing/2014/main" id="{023B81A6-89F9-D31B-7ECA-8C7ED3E6F5BD}"/>
              </a:ext>
            </a:extLst>
          </p:cNvPr>
          <p:cNvSpPr/>
          <p:nvPr/>
        </p:nvSpPr>
        <p:spPr bwMode="auto">
          <a:xfrm>
            <a:off x="8591235" y="2104889"/>
            <a:ext cx="3145923" cy="2460331"/>
          </a:xfrm>
          <a:custGeom>
            <a:avLst/>
            <a:gdLst>
              <a:gd name="connsiteX0" fmla="*/ 0 w 4232953"/>
              <a:gd name="connsiteY0" fmla="*/ 0 h 3082247"/>
              <a:gd name="connsiteX1" fmla="*/ 0 w 4232953"/>
              <a:gd name="connsiteY1" fmla="*/ 3082247 h 3082247"/>
              <a:gd name="connsiteX2" fmla="*/ 4232953 w 4232953"/>
              <a:gd name="connsiteY2" fmla="*/ 3082247 h 3082247"/>
            </a:gdLst>
            <a:ahLst/>
            <a:cxnLst>
              <a:cxn ang="0">
                <a:pos x="connsiteX0" y="connsiteY0"/>
              </a:cxn>
              <a:cxn ang="0">
                <a:pos x="connsiteX1" y="connsiteY1"/>
              </a:cxn>
              <a:cxn ang="0">
                <a:pos x="connsiteX2" y="connsiteY2"/>
              </a:cxn>
            </a:cxnLst>
            <a:rect l="l" t="t" r="r" b="b"/>
            <a:pathLst>
              <a:path w="4232953" h="3082247">
                <a:moveTo>
                  <a:pt x="0" y="0"/>
                </a:moveTo>
                <a:lnTo>
                  <a:pt x="0" y="3082247"/>
                </a:lnTo>
                <a:lnTo>
                  <a:pt x="4232953" y="3082247"/>
                </a:lnTo>
              </a:path>
            </a:pathLst>
          </a:custGeom>
          <a:noFill/>
          <a:ln w="28575">
            <a:solidFill>
              <a:schemeClr val="bg1"/>
            </a:solidFill>
            <a:miter lim="800000"/>
            <a:headEnd/>
            <a:tailEnd/>
          </a:ln>
        </p:spPr>
        <p:txBody>
          <a:bodyPr rtlCol="0" anchor="ctr"/>
          <a:lstStyle/>
          <a:p>
            <a:pPr algn="ctr"/>
            <a:endParaRPr lang="en-US" dirty="0"/>
          </a:p>
        </p:txBody>
      </p:sp>
      <p:grpSp>
        <p:nvGrpSpPr>
          <p:cNvPr id="7" name="Group 6">
            <a:extLst>
              <a:ext uri="{FF2B5EF4-FFF2-40B4-BE49-F238E27FC236}">
                <a16:creationId xmlns:a16="http://schemas.microsoft.com/office/drawing/2014/main" id="{82B984A1-B0D7-FD10-F35E-E02C880A194C}"/>
              </a:ext>
            </a:extLst>
          </p:cNvPr>
          <p:cNvGrpSpPr/>
          <p:nvPr/>
        </p:nvGrpSpPr>
        <p:grpSpPr>
          <a:xfrm>
            <a:off x="8521701" y="2104888"/>
            <a:ext cx="80810" cy="2460331"/>
            <a:chOff x="1154531" y="1905583"/>
            <a:chExt cx="87548" cy="3077383"/>
          </a:xfrm>
        </p:grpSpPr>
        <p:cxnSp>
          <p:nvCxnSpPr>
            <p:cNvPr id="10" name="Straight Connector 9">
              <a:extLst>
                <a:ext uri="{FF2B5EF4-FFF2-40B4-BE49-F238E27FC236}">
                  <a16:creationId xmlns:a16="http://schemas.microsoft.com/office/drawing/2014/main" id="{4B3A9E73-65B4-6CCF-C6E9-25D3E97680FB}"/>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D2BBFE9-C773-70B2-A525-7C3FAE2D2091}"/>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CB482D8-4FF0-3820-1DEF-334A51BB3733}"/>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B190764-3DAB-284C-0BB8-E2882C77838B}"/>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E030BC2-ACA5-5D80-8561-1EEE61B5DA8C}"/>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F7E1279-026F-98AF-6319-8E06A2417EA5}"/>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ACF4E669-00F8-0E1C-A5B9-3FFE559FDDF2}"/>
              </a:ext>
            </a:extLst>
          </p:cNvPr>
          <p:cNvGrpSpPr/>
          <p:nvPr/>
        </p:nvGrpSpPr>
        <p:grpSpPr>
          <a:xfrm rot="5400000">
            <a:off x="10126236" y="3027399"/>
            <a:ext cx="75915" cy="3145922"/>
            <a:chOff x="1154531" y="1905583"/>
            <a:chExt cx="87548" cy="3077383"/>
          </a:xfrm>
        </p:grpSpPr>
        <p:cxnSp>
          <p:nvCxnSpPr>
            <p:cNvPr id="20" name="Straight Connector 19">
              <a:extLst>
                <a:ext uri="{FF2B5EF4-FFF2-40B4-BE49-F238E27FC236}">
                  <a16:creationId xmlns:a16="http://schemas.microsoft.com/office/drawing/2014/main" id="{5F263EBE-725D-9176-C210-71FC28A0EC98}"/>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4A0710D-49EF-E348-6559-EABB23FAA74B}"/>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81EEEF2-065F-8B95-F54F-B628AD0823FB}"/>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278EFEF-6877-DA4E-1A18-552CF050AB39}"/>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07FE6AC-F929-7478-341A-DBC67EEC63DA}"/>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42BF111-7BFD-CB53-C725-178ABBB2FD17}"/>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0F537E52-6471-FBC1-6A53-43EB73C25C03}"/>
              </a:ext>
            </a:extLst>
          </p:cNvPr>
          <p:cNvSpPr txBox="1"/>
          <p:nvPr/>
        </p:nvSpPr>
        <p:spPr bwMode="auto">
          <a:xfrm>
            <a:off x="8210055" y="1908787"/>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9" name="TextBox 28">
            <a:extLst>
              <a:ext uri="{FF2B5EF4-FFF2-40B4-BE49-F238E27FC236}">
                <a16:creationId xmlns:a16="http://schemas.microsoft.com/office/drawing/2014/main" id="{FF3C941E-0B98-9ED5-205E-34BEB83332CA}"/>
              </a:ext>
            </a:extLst>
          </p:cNvPr>
          <p:cNvSpPr txBox="1"/>
          <p:nvPr/>
        </p:nvSpPr>
        <p:spPr bwMode="auto">
          <a:xfrm>
            <a:off x="8223610" y="2415381"/>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0" name="TextBox 29">
            <a:extLst>
              <a:ext uri="{FF2B5EF4-FFF2-40B4-BE49-F238E27FC236}">
                <a16:creationId xmlns:a16="http://schemas.microsoft.com/office/drawing/2014/main" id="{2D241F07-B44C-79D4-E95F-0E5252FF6424}"/>
              </a:ext>
            </a:extLst>
          </p:cNvPr>
          <p:cNvSpPr txBox="1"/>
          <p:nvPr/>
        </p:nvSpPr>
        <p:spPr bwMode="auto">
          <a:xfrm>
            <a:off x="8221333" y="2903080"/>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 name="TextBox 30">
            <a:extLst>
              <a:ext uri="{FF2B5EF4-FFF2-40B4-BE49-F238E27FC236}">
                <a16:creationId xmlns:a16="http://schemas.microsoft.com/office/drawing/2014/main" id="{7345E03D-6451-775D-A923-898075904A7F}"/>
              </a:ext>
            </a:extLst>
          </p:cNvPr>
          <p:cNvSpPr txBox="1"/>
          <p:nvPr/>
        </p:nvSpPr>
        <p:spPr bwMode="auto">
          <a:xfrm>
            <a:off x="8234890" y="3390779"/>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3" name="TextBox 32">
            <a:extLst>
              <a:ext uri="{FF2B5EF4-FFF2-40B4-BE49-F238E27FC236}">
                <a16:creationId xmlns:a16="http://schemas.microsoft.com/office/drawing/2014/main" id="{81A56CD2-4F74-8452-D786-B9B2D10D408C}"/>
              </a:ext>
            </a:extLst>
          </p:cNvPr>
          <p:cNvSpPr txBox="1"/>
          <p:nvPr/>
        </p:nvSpPr>
        <p:spPr bwMode="auto">
          <a:xfrm>
            <a:off x="8215446" y="3879581"/>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4" name="TextBox 33">
            <a:extLst>
              <a:ext uri="{FF2B5EF4-FFF2-40B4-BE49-F238E27FC236}">
                <a16:creationId xmlns:a16="http://schemas.microsoft.com/office/drawing/2014/main" id="{52C993D9-618B-F088-027D-1CAC85335A92}"/>
              </a:ext>
            </a:extLst>
          </p:cNvPr>
          <p:cNvSpPr txBox="1"/>
          <p:nvPr/>
        </p:nvSpPr>
        <p:spPr bwMode="auto">
          <a:xfrm>
            <a:off x="8358860" y="4391655"/>
            <a:ext cx="224212"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4BD43FA4-4FCA-732C-0D2F-FDAC27992DD8}"/>
              </a:ext>
            </a:extLst>
          </p:cNvPr>
          <p:cNvSpPr txBox="1"/>
          <p:nvPr/>
        </p:nvSpPr>
        <p:spPr bwMode="auto">
          <a:xfrm rot="16200000">
            <a:off x="6706484" y="3200828"/>
            <a:ext cx="254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OS</a:t>
            </a:r>
          </a:p>
        </p:txBody>
      </p:sp>
      <p:sp>
        <p:nvSpPr>
          <p:cNvPr id="36" name="TextBox 35">
            <a:extLst>
              <a:ext uri="{FF2B5EF4-FFF2-40B4-BE49-F238E27FC236}">
                <a16:creationId xmlns:a16="http://schemas.microsoft.com/office/drawing/2014/main" id="{68F489D1-3918-165C-3714-A5883A9D150E}"/>
              </a:ext>
            </a:extLst>
          </p:cNvPr>
          <p:cNvSpPr txBox="1"/>
          <p:nvPr/>
        </p:nvSpPr>
        <p:spPr bwMode="auto">
          <a:xfrm>
            <a:off x="8585200" y="4817357"/>
            <a:ext cx="3187700"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37" name="TextBox 36">
            <a:extLst>
              <a:ext uri="{FF2B5EF4-FFF2-40B4-BE49-F238E27FC236}">
                <a16:creationId xmlns:a16="http://schemas.microsoft.com/office/drawing/2014/main" id="{2384BAA7-CD5F-903B-E527-7B2EEA7E92E1}"/>
              </a:ext>
            </a:extLst>
          </p:cNvPr>
          <p:cNvSpPr txBox="1"/>
          <p:nvPr/>
        </p:nvSpPr>
        <p:spPr bwMode="auto">
          <a:xfrm>
            <a:off x="8481343" y="4575917"/>
            <a:ext cx="224212"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7C3544C7-09B8-7307-43AE-FA2CD8047405}"/>
              </a:ext>
            </a:extLst>
          </p:cNvPr>
          <p:cNvSpPr txBox="1"/>
          <p:nvPr/>
        </p:nvSpPr>
        <p:spPr bwMode="auto">
          <a:xfrm>
            <a:off x="9104384" y="4575917"/>
            <a:ext cx="243571"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AC59C12C-EC0E-F3C3-5AEB-0D08307A3AE6}"/>
              </a:ext>
            </a:extLst>
          </p:cNvPr>
          <p:cNvSpPr txBox="1"/>
          <p:nvPr/>
        </p:nvSpPr>
        <p:spPr bwMode="auto">
          <a:xfrm>
            <a:off x="9629620" y="4575917"/>
            <a:ext cx="466879"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7B51B8D5-5AF9-4F9F-7816-06AFDAD19FD5}"/>
              </a:ext>
            </a:extLst>
          </p:cNvPr>
          <p:cNvSpPr txBox="1"/>
          <p:nvPr/>
        </p:nvSpPr>
        <p:spPr bwMode="auto">
          <a:xfrm>
            <a:off x="10267221" y="4575917"/>
            <a:ext cx="447156"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1" name="TextBox 40">
            <a:extLst>
              <a:ext uri="{FF2B5EF4-FFF2-40B4-BE49-F238E27FC236}">
                <a16:creationId xmlns:a16="http://schemas.microsoft.com/office/drawing/2014/main" id="{3D25A66A-B9E8-5906-2B59-BAFF31D66B96}"/>
              </a:ext>
            </a:extLst>
          </p:cNvPr>
          <p:cNvSpPr txBox="1"/>
          <p:nvPr/>
        </p:nvSpPr>
        <p:spPr bwMode="auto">
          <a:xfrm>
            <a:off x="10883225" y="4575917"/>
            <a:ext cx="465184"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2" name="TextBox 41">
            <a:extLst>
              <a:ext uri="{FF2B5EF4-FFF2-40B4-BE49-F238E27FC236}">
                <a16:creationId xmlns:a16="http://schemas.microsoft.com/office/drawing/2014/main" id="{2C067644-13E1-79B0-6A67-CE7E598C0AC1}"/>
              </a:ext>
            </a:extLst>
          </p:cNvPr>
          <p:cNvSpPr txBox="1"/>
          <p:nvPr/>
        </p:nvSpPr>
        <p:spPr bwMode="auto">
          <a:xfrm>
            <a:off x="11496556" y="4575917"/>
            <a:ext cx="504944"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3" name="TextBox 42">
            <a:extLst>
              <a:ext uri="{FF2B5EF4-FFF2-40B4-BE49-F238E27FC236}">
                <a16:creationId xmlns:a16="http://schemas.microsoft.com/office/drawing/2014/main" id="{4C92BC2B-1B8D-9DBE-53DC-B9BF627051E3}"/>
              </a:ext>
            </a:extLst>
          </p:cNvPr>
          <p:cNvSpPr txBox="1"/>
          <p:nvPr/>
        </p:nvSpPr>
        <p:spPr bwMode="auto">
          <a:xfrm>
            <a:off x="8364059" y="5200102"/>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247</a:t>
            </a:r>
          </a:p>
          <a:p>
            <a:pPr algn="ctr">
              <a:lnSpc>
                <a:spcPct val="100000"/>
              </a:lnSpc>
              <a:spcAft>
                <a:spcPct val="0"/>
              </a:spcAft>
              <a:buClrTx/>
              <a:buFontTx/>
              <a:buNone/>
            </a:pPr>
            <a:r>
              <a:rPr lang="en-US" sz="1400" dirty="0">
                <a:solidFill>
                  <a:schemeClr val="bg1"/>
                </a:solidFill>
                <a:latin typeface="Calibri" panose="020F0502020204030204" pitchFamily="34" charset="0"/>
              </a:rPr>
              <a:t>248</a:t>
            </a:r>
            <a:endParaRPr lang="en-US" sz="1400" b="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DC81B398-2E59-7F0D-EC3A-D867F76BF0D9}"/>
              </a:ext>
            </a:extLst>
          </p:cNvPr>
          <p:cNvSpPr txBox="1"/>
          <p:nvPr/>
        </p:nvSpPr>
        <p:spPr bwMode="auto">
          <a:xfrm>
            <a:off x="8996780" y="5200102"/>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147</a:t>
            </a:r>
          </a:p>
          <a:p>
            <a:pPr algn="ctr">
              <a:lnSpc>
                <a:spcPct val="100000"/>
              </a:lnSpc>
              <a:spcAft>
                <a:spcPct val="0"/>
              </a:spcAft>
              <a:buClrTx/>
              <a:buFontTx/>
              <a:buNone/>
            </a:pPr>
            <a:r>
              <a:rPr lang="en-US" sz="1400" dirty="0">
                <a:solidFill>
                  <a:schemeClr val="bg1"/>
                </a:solidFill>
                <a:latin typeface="Calibri" panose="020F0502020204030204" pitchFamily="34" charset="0"/>
              </a:rPr>
              <a:t>160</a:t>
            </a:r>
            <a:endParaRPr lang="en-US" sz="1400" b="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7B4A1668-0AE9-4B12-36E8-B04B5EC8ACA6}"/>
              </a:ext>
            </a:extLst>
          </p:cNvPr>
          <p:cNvSpPr txBox="1"/>
          <p:nvPr/>
        </p:nvSpPr>
        <p:spPr bwMode="auto">
          <a:xfrm>
            <a:off x="9642320" y="5200102"/>
            <a:ext cx="4795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67</a:t>
            </a:r>
          </a:p>
          <a:p>
            <a:pPr algn="ctr">
              <a:lnSpc>
                <a:spcPct val="100000"/>
              </a:lnSpc>
              <a:spcAft>
                <a:spcPct val="0"/>
              </a:spcAft>
              <a:buClrTx/>
              <a:buFontTx/>
              <a:buNone/>
            </a:pPr>
            <a:r>
              <a:rPr lang="en-US" sz="1400" dirty="0">
                <a:solidFill>
                  <a:schemeClr val="bg1"/>
                </a:solidFill>
                <a:latin typeface="Calibri" panose="020F0502020204030204" pitchFamily="34" charset="0"/>
              </a:rPr>
              <a:t>61</a:t>
            </a:r>
            <a:endParaRPr lang="en-US" sz="1400" b="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01541BFC-0162-0CF8-C4CA-FBA6CF39DEE9}"/>
              </a:ext>
            </a:extLst>
          </p:cNvPr>
          <p:cNvSpPr txBox="1"/>
          <p:nvPr/>
        </p:nvSpPr>
        <p:spPr bwMode="auto">
          <a:xfrm>
            <a:off x="10267221" y="5200102"/>
            <a:ext cx="4471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26</a:t>
            </a:r>
          </a:p>
          <a:p>
            <a:pPr algn="ctr">
              <a:lnSpc>
                <a:spcPct val="100000"/>
              </a:lnSpc>
              <a:spcAft>
                <a:spcPct val="0"/>
              </a:spcAft>
              <a:buClrTx/>
              <a:buFontTx/>
              <a:buNone/>
            </a:pPr>
            <a:r>
              <a:rPr lang="en-US" sz="1400" dirty="0">
                <a:solidFill>
                  <a:schemeClr val="bg1"/>
                </a:solidFill>
                <a:latin typeface="Calibri" panose="020F0502020204030204" pitchFamily="34" charset="0"/>
              </a:rPr>
              <a:t>17</a:t>
            </a:r>
            <a:endParaRPr lang="en-US" sz="1400" b="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CD2D2EF7-3D78-B8C8-0B19-2622577F4975}"/>
              </a:ext>
            </a:extLst>
          </p:cNvPr>
          <p:cNvSpPr txBox="1"/>
          <p:nvPr/>
        </p:nvSpPr>
        <p:spPr bwMode="auto">
          <a:xfrm>
            <a:off x="10883225" y="5200102"/>
            <a:ext cx="465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a:t>
            </a:r>
          </a:p>
          <a:p>
            <a:pPr algn="ctr">
              <a:lnSpc>
                <a:spcPct val="100000"/>
              </a:lnSpc>
              <a:spcAft>
                <a:spcPct val="0"/>
              </a:spcAft>
              <a:buClrTx/>
              <a:buFontTx/>
              <a:buNone/>
            </a:pPr>
            <a:r>
              <a:rPr lang="en-US" sz="1400" dirty="0">
                <a:solidFill>
                  <a:schemeClr val="bg1"/>
                </a:solidFill>
                <a:latin typeface="Calibri" panose="020F0502020204030204" pitchFamily="34" charset="0"/>
              </a:rPr>
              <a:t>5</a:t>
            </a:r>
            <a:endParaRPr lang="en-US" sz="1400" b="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C4A520E3-170B-F4EC-D918-0F3BA5053C25}"/>
              </a:ext>
            </a:extLst>
          </p:cNvPr>
          <p:cNvSpPr txBox="1"/>
          <p:nvPr/>
        </p:nvSpPr>
        <p:spPr bwMode="auto">
          <a:xfrm>
            <a:off x="11560056" y="5200102"/>
            <a:ext cx="3779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a:t>
            </a:r>
          </a:p>
          <a:p>
            <a:pPr algn="ctr">
              <a:lnSpc>
                <a:spcPct val="100000"/>
              </a:lnSpc>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C421E47B-5777-C6E5-0C55-7F24C4B61693}"/>
              </a:ext>
            </a:extLst>
          </p:cNvPr>
          <p:cNvSpPr txBox="1"/>
          <p:nvPr/>
        </p:nvSpPr>
        <p:spPr bwMode="auto">
          <a:xfrm>
            <a:off x="7131456" y="4795948"/>
            <a:ext cx="131725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Patients at Risk, n</a:t>
            </a:r>
            <a:br>
              <a:rPr lang="en-US" sz="1400" b="0"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Thoracic RT</a:t>
            </a:r>
          </a:p>
          <a:p>
            <a:pPr algn="r">
              <a:lnSpc>
                <a:spcPct val="100000"/>
              </a:lnSpc>
              <a:spcAft>
                <a:spcPct val="0"/>
              </a:spcAft>
              <a:buClrTx/>
              <a:buFontTx/>
              <a:buNone/>
            </a:pPr>
            <a:r>
              <a:rPr lang="en-US" sz="1400" b="1" dirty="0">
                <a:solidFill>
                  <a:schemeClr val="accent3"/>
                </a:solidFill>
                <a:latin typeface="Calibri" panose="020F0502020204030204" pitchFamily="34" charset="0"/>
              </a:rPr>
              <a:t>Observation</a:t>
            </a:r>
          </a:p>
        </p:txBody>
      </p:sp>
      <p:grpSp>
        <p:nvGrpSpPr>
          <p:cNvPr id="50" name="Group 49">
            <a:extLst>
              <a:ext uri="{FF2B5EF4-FFF2-40B4-BE49-F238E27FC236}">
                <a16:creationId xmlns:a16="http://schemas.microsoft.com/office/drawing/2014/main" id="{58F2722E-AFEB-14F3-4432-CDD16F1D3A47}"/>
              </a:ext>
            </a:extLst>
          </p:cNvPr>
          <p:cNvGrpSpPr/>
          <p:nvPr/>
        </p:nvGrpSpPr>
        <p:grpSpPr>
          <a:xfrm>
            <a:off x="8596927" y="2100739"/>
            <a:ext cx="3140335" cy="2437156"/>
            <a:chOff x="7352731" y="2115403"/>
            <a:chExt cx="3889612" cy="2460009"/>
          </a:xfrm>
        </p:grpSpPr>
        <p:sp>
          <p:nvSpPr>
            <p:cNvPr id="51" name="Freeform: Shape 95">
              <a:extLst>
                <a:ext uri="{FF2B5EF4-FFF2-40B4-BE49-F238E27FC236}">
                  <a16:creationId xmlns:a16="http://schemas.microsoft.com/office/drawing/2014/main" id="{151E3F52-E7EB-6D4F-1005-063D851C0087}"/>
                </a:ext>
              </a:extLst>
            </p:cNvPr>
            <p:cNvSpPr/>
            <p:nvPr/>
          </p:nvSpPr>
          <p:spPr bwMode="auto">
            <a:xfrm>
              <a:off x="7352731" y="2115403"/>
              <a:ext cx="3360762" cy="2412242"/>
            </a:xfrm>
            <a:custGeom>
              <a:avLst/>
              <a:gdLst>
                <a:gd name="connsiteX0" fmla="*/ 0 w 3360762"/>
                <a:gd name="connsiteY0" fmla="*/ 0 h 2412242"/>
                <a:gd name="connsiteX1" fmla="*/ 112594 w 3360762"/>
                <a:gd name="connsiteY1" fmla="*/ 0 h 2412242"/>
                <a:gd name="connsiteX2" fmla="*/ 98947 w 3360762"/>
                <a:gd name="connsiteY2" fmla="*/ 13647 h 2412242"/>
                <a:gd name="connsiteX3" fmla="*/ 194481 w 3360762"/>
                <a:gd name="connsiteY3" fmla="*/ 13647 h 2412242"/>
                <a:gd name="connsiteX4" fmla="*/ 194481 w 3360762"/>
                <a:gd name="connsiteY4" fmla="*/ 37531 h 2412242"/>
                <a:gd name="connsiteX5" fmla="*/ 249072 w 3360762"/>
                <a:gd name="connsiteY5" fmla="*/ 37531 h 2412242"/>
                <a:gd name="connsiteX6" fmla="*/ 249072 w 3360762"/>
                <a:gd name="connsiteY6" fmla="*/ 116006 h 2412242"/>
                <a:gd name="connsiteX7" fmla="*/ 269544 w 3360762"/>
                <a:gd name="connsiteY7" fmla="*/ 116006 h 2412242"/>
                <a:gd name="connsiteX8" fmla="*/ 269544 w 3360762"/>
                <a:gd name="connsiteY8" fmla="*/ 153537 h 2412242"/>
                <a:gd name="connsiteX9" fmla="*/ 300251 w 3360762"/>
                <a:gd name="connsiteY9" fmla="*/ 153537 h 2412242"/>
                <a:gd name="connsiteX10" fmla="*/ 300251 w 3360762"/>
                <a:gd name="connsiteY10" fmla="*/ 191069 h 2412242"/>
                <a:gd name="connsiteX11" fmla="*/ 324135 w 3360762"/>
                <a:gd name="connsiteY11" fmla="*/ 191069 h 2412242"/>
                <a:gd name="connsiteX12" fmla="*/ 324135 w 3360762"/>
                <a:gd name="connsiteY12" fmla="*/ 228600 h 2412242"/>
                <a:gd name="connsiteX13" fmla="*/ 351430 w 3360762"/>
                <a:gd name="connsiteY13" fmla="*/ 228600 h 2412242"/>
                <a:gd name="connsiteX14" fmla="*/ 351430 w 3360762"/>
                <a:gd name="connsiteY14" fmla="*/ 276367 h 2412242"/>
                <a:gd name="connsiteX15" fmla="*/ 382138 w 3360762"/>
                <a:gd name="connsiteY15" fmla="*/ 276367 h 2412242"/>
                <a:gd name="connsiteX16" fmla="*/ 382138 w 3360762"/>
                <a:gd name="connsiteY16" fmla="*/ 320722 h 2412242"/>
                <a:gd name="connsiteX17" fmla="*/ 402609 w 3360762"/>
                <a:gd name="connsiteY17" fmla="*/ 320722 h 2412242"/>
                <a:gd name="connsiteX18" fmla="*/ 402609 w 3360762"/>
                <a:gd name="connsiteY18" fmla="*/ 375313 h 2412242"/>
                <a:gd name="connsiteX19" fmla="*/ 426493 w 3360762"/>
                <a:gd name="connsiteY19" fmla="*/ 375313 h 2412242"/>
                <a:gd name="connsiteX20" fmla="*/ 426493 w 3360762"/>
                <a:gd name="connsiteY20" fmla="*/ 409433 h 2412242"/>
                <a:gd name="connsiteX21" fmla="*/ 474260 w 3360762"/>
                <a:gd name="connsiteY21" fmla="*/ 409433 h 2412242"/>
                <a:gd name="connsiteX22" fmla="*/ 474260 w 3360762"/>
                <a:gd name="connsiteY22" fmla="*/ 443552 h 2412242"/>
                <a:gd name="connsiteX23" fmla="*/ 504968 w 3360762"/>
                <a:gd name="connsiteY23" fmla="*/ 443552 h 2412242"/>
                <a:gd name="connsiteX24" fmla="*/ 504968 w 3360762"/>
                <a:gd name="connsiteY24" fmla="*/ 535675 h 2412242"/>
                <a:gd name="connsiteX25" fmla="*/ 535675 w 3360762"/>
                <a:gd name="connsiteY25" fmla="*/ 535675 h 2412242"/>
                <a:gd name="connsiteX26" fmla="*/ 535675 w 3360762"/>
                <a:gd name="connsiteY26" fmla="*/ 569794 h 2412242"/>
                <a:gd name="connsiteX27" fmla="*/ 556147 w 3360762"/>
                <a:gd name="connsiteY27" fmla="*/ 569794 h 2412242"/>
                <a:gd name="connsiteX28" fmla="*/ 556147 w 3360762"/>
                <a:gd name="connsiteY28" fmla="*/ 597090 h 2412242"/>
                <a:gd name="connsiteX29" fmla="*/ 586854 w 3360762"/>
                <a:gd name="connsiteY29" fmla="*/ 597090 h 2412242"/>
                <a:gd name="connsiteX30" fmla="*/ 586854 w 3360762"/>
                <a:gd name="connsiteY30" fmla="*/ 624385 h 2412242"/>
                <a:gd name="connsiteX31" fmla="*/ 620973 w 3360762"/>
                <a:gd name="connsiteY31" fmla="*/ 624385 h 2412242"/>
                <a:gd name="connsiteX32" fmla="*/ 620973 w 3360762"/>
                <a:gd name="connsiteY32" fmla="*/ 675564 h 2412242"/>
                <a:gd name="connsiteX33" fmla="*/ 648269 w 3360762"/>
                <a:gd name="connsiteY33" fmla="*/ 675564 h 2412242"/>
                <a:gd name="connsiteX34" fmla="*/ 648269 w 3360762"/>
                <a:gd name="connsiteY34" fmla="*/ 719919 h 2412242"/>
                <a:gd name="connsiteX35" fmla="*/ 682388 w 3360762"/>
                <a:gd name="connsiteY35" fmla="*/ 719919 h 2412242"/>
                <a:gd name="connsiteX36" fmla="*/ 682388 w 3360762"/>
                <a:gd name="connsiteY36" fmla="*/ 754039 h 2412242"/>
                <a:gd name="connsiteX37" fmla="*/ 702860 w 3360762"/>
                <a:gd name="connsiteY37" fmla="*/ 754039 h 2412242"/>
                <a:gd name="connsiteX38" fmla="*/ 702860 w 3360762"/>
                <a:gd name="connsiteY38" fmla="*/ 808630 h 2412242"/>
                <a:gd name="connsiteX39" fmla="*/ 757451 w 3360762"/>
                <a:gd name="connsiteY39" fmla="*/ 808630 h 2412242"/>
                <a:gd name="connsiteX40" fmla="*/ 757451 w 3360762"/>
                <a:gd name="connsiteY40" fmla="*/ 842749 h 2412242"/>
                <a:gd name="connsiteX41" fmla="*/ 771099 w 3360762"/>
                <a:gd name="connsiteY41" fmla="*/ 842749 h 2412242"/>
                <a:gd name="connsiteX42" fmla="*/ 771099 w 3360762"/>
                <a:gd name="connsiteY42" fmla="*/ 893928 h 2412242"/>
                <a:gd name="connsiteX43" fmla="*/ 805218 w 3360762"/>
                <a:gd name="connsiteY43" fmla="*/ 893928 h 2412242"/>
                <a:gd name="connsiteX44" fmla="*/ 805218 w 3360762"/>
                <a:gd name="connsiteY44" fmla="*/ 955343 h 2412242"/>
                <a:gd name="connsiteX45" fmla="*/ 829102 w 3360762"/>
                <a:gd name="connsiteY45" fmla="*/ 955343 h 2412242"/>
                <a:gd name="connsiteX46" fmla="*/ 829102 w 3360762"/>
                <a:gd name="connsiteY46" fmla="*/ 996287 h 2412242"/>
                <a:gd name="connsiteX47" fmla="*/ 866633 w 3360762"/>
                <a:gd name="connsiteY47" fmla="*/ 996287 h 2412242"/>
                <a:gd name="connsiteX48" fmla="*/ 866633 w 3360762"/>
                <a:gd name="connsiteY48" fmla="*/ 1033818 h 2412242"/>
                <a:gd name="connsiteX49" fmla="*/ 890517 w 3360762"/>
                <a:gd name="connsiteY49" fmla="*/ 1033818 h 2412242"/>
                <a:gd name="connsiteX50" fmla="*/ 890517 w 3360762"/>
                <a:gd name="connsiteY50" fmla="*/ 1105469 h 2412242"/>
                <a:gd name="connsiteX51" fmla="*/ 928048 w 3360762"/>
                <a:gd name="connsiteY51" fmla="*/ 1105469 h 2412242"/>
                <a:gd name="connsiteX52" fmla="*/ 928048 w 3360762"/>
                <a:gd name="connsiteY52" fmla="*/ 1139588 h 2412242"/>
                <a:gd name="connsiteX53" fmla="*/ 948520 w 3360762"/>
                <a:gd name="connsiteY53" fmla="*/ 1139588 h 2412242"/>
                <a:gd name="connsiteX54" fmla="*/ 948520 w 3360762"/>
                <a:gd name="connsiteY54" fmla="*/ 1173707 h 2412242"/>
                <a:gd name="connsiteX55" fmla="*/ 968991 w 3360762"/>
                <a:gd name="connsiteY55" fmla="*/ 1173707 h 2412242"/>
                <a:gd name="connsiteX56" fmla="*/ 968991 w 3360762"/>
                <a:gd name="connsiteY56" fmla="*/ 1231710 h 2412242"/>
                <a:gd name="connsiteX57" fmla="*/ 1016759 w 3360762"/>
                <a:gd name="connsiteY57" fmla="*/ 1231710 h 2412242"/>
                <a:gd name="connsiteX58" fmla="*/ 1016759 w 3360762"/>
                <a:gd name="connsiteY58" fmla="*/ 1269242 h 2412242"/>
                <a:gd name="connsiteX59" fmla="*/ 1064526 w 3360762"/>
                <a:gd name="connsiteY59" fmla="*/ 1269242 h 2412242"/>
                <a:gd name="connsiteX60" fmla="*/ 1064526 w 3360762"/>
                <a:gd name="connsiteY60" fmla="*/ 1317009 h 2412242"/>
                <a:gd name="connsiteX61" fmla="*/ 1098645 w 3360762"/>
                <a:gd name="connsiteY61" fmla="*/ 1317009 h 2412242"/>
                <a:gd name="connsiteX62" fmla="*/ 1098645 w 3360762"/>
                <a:gd name="connsiteY62" fmla="*/ 1357952 h 2412242"/>
                <a:gd name="connsiteX63" fmla="*/ 1122529 w 3360762"/>
                <a:gd name="connsiteY63" fmla="*/ 1357952 h 2412242"/>
                <a:gd name="connsiteX64" fmla="*/ 1122529 w 3360762"/>
                <a:gd name="connsiteY64" fmla="*/ 1402307 h 2412242"/>
                <a:gd name="connsiteX65" fmla="*/ 1153236 w 3360762"/>
                <a:gd name="connsiteY65" fmla="*/ 1402307 h 2412242"/>
                <a:gd name="connsiteX66" fmla="*/ 1153236 w 3360762"/>
                <a:gd name="connsiteY66" fmla="*/ 1463722 h 2412242"/>
                <a:gd name="connsiteX67" fmla="*/ 1153236 w 3360762"/>
                <a:gd name="connsiteY67" fmla="*/ 1463722 h 2412242"/>
                <a:gd name="connsiteX68" fmla="*/ 1173708 w 3360762"/>
                <a:gd name="connsiteY68" fmla="*/ 1463722 h 2412242"/>
                <a:gd name="connsiteX69" fmla="*/ 1173708 w 3360762"/>
                <a:gd name="connsiteY69" fmla="*/ 1491018 h 2412242"/>
                <a:gd name="connsiteX70" fmla="*/ 1218063 w 3360762"/>
                <a:gd name="connsiteY70" fmla="*/ 1491018 h 2412242"/>
                <a:gd name="connsiteX71" fmla="*/ 1218063 w 3360762"/>
                <a:gd name="connsiteY71" fmla="*/ 1525137 h 2412242"/>
                <a:gd name="connsiteX72" fmla="*/ 1248770 w 3360762"/>
                <a:gd name="connsiteY72" fmla="*/ 1525137 h 2412242"/>
                <a:gd name="connsiteX73" fmla="*/ 1248770 w 3360762"/>
                <a:gd name="connsiteY73" fmla="*/ 1593376 h 2412242"/>
                <a:gd name="connsiteX74" fmla="*/ 1286302 w 3360762"/>
                <a:gd name="connsiteY74" fmla="*/ 1593376 h 2412242"/>
                <a:gd name="connsiteX75" fmla="*/ 1286302 w 3360762"/>
                <a:gd name="connsiteY75" fmla="*/ 1613848 h 2412242"/>
                <a:gd name="connsiteX76" fmla="*/ 1313597 w 3360762"/>
                <a:gd name="connsiteY76" fmla="*/ 1613848 h 2412242"/>
                <a:gd name="connsiteX77" fmla="*/ 1313597 w 3360762"/>
                <a:gd name="connsiteY77" fmla="*/ 1637731 h 2412242"/>
                <a:gd name="connsiteX78" fmla="*/ 1368188 w 3360762"/>
                <a:gd name="connsiteY78" fmla="*/ 1637731 h 2412242"/>
                <a:gd name="connsiteX79" fmla="*/ 1368188 w 3360762"/>
                <a:gd name="connsiteY79" fmla="*/ 1661615 h 2412242"/>
                <a:gd name="connsiteX80" fmla="*/ 1398896 w 3360762"/>
                <a:gd name="connsiteY80" fmla="*/ 1661615 h 2412242"/>
                <a:gd name="connsiteX81" fmla="*/ 1398896 w 3360762"/>
                <a:gd name="connsiteY81" fmla="*/ 1692322 h 2412242"/>
                <a:gd name="connsiteX82" fmla="*/ 1436427 w 3360762"/>
                <a:gd name="connsiteY82" fmla="*/ 1692322 h 2412242"/>
                <a:gd name="connsiteX83" fmla="*/ 1436427 w 3360762"/>
                <a:gd name="connsiteY83" fmla="*/ 1723030 h 2412242"/>
                <a:gd name="connsiteX84" fmla="*/ 1463723 w 3360762"/>
                <a:gd name="connsiteY84" fmla="*/ 1723030 h 2412242"/>
                <a:gd name="connsiteX85" fmla="*/ 1463723 w 3360762"/>
                <a:gd name="connsiteY85" fmla="*/ 1723030 h 2412242"/>
                <a:gd name="connsiteX86" fmla="*/ 1494430 w 3360762"/>
                <a:gd name="connsiteY86" fmla="*/ 1753737 h 2412242"/>
                <a:gd name="connsiteX87" fmla="*/ 1494430 w 3360762"/>
                <a:gd name="connsiteY87" fmla="*/ 1791269 h 2412242"/>
                <a:gd name="connsiteX88" fmla="*/ 1535373 w 3360762"/>
                <a:gd name="connsiteY88" fmla="*/ 1791269 h 2412242"/>
                <a:gd name="connsiteX89" fmla="*/ 1535373 w 3360762"/>
                <a:gd name="connsiteY89" fmla="*/ 1825388 h 2412242"/>
                <a:gd name="connsiteX90" fmla="*/ 1566081 w 3360762"/>
                <a:gd name="connsiteY90" fmla="*/ 1825388 h 2412242"/>
                <a:gd name="connsiteX91" fmla="*/ 1566081 w 3360762"/>
                <a:gd name="connsiteY91" fmla="*/ 1856096 h 2412242"/>
                <a:gd name="connsiteX92" fmla="*/ 1613848 w 3360762"/>
                <a:gd name="connsiteY92" fmla="*/ 1856096 h 2412242"/>
                <a:gd name="connsiteX93" fmla="*/ 1613848 w 3360762"/>
                <a:gd name="connsiteY93" fmla="*/ 1893627 h 2412242"/>
                <a:gd name="connsiteX94" fmla="*/ 1702559 w 3360762"/>
                <a:gd name="connsiteY94" fmla="*/ 1893627 h 2412242"/>
                <a:gd name="connsiteX95" fmla="*/ 1702559 w 3360762"/>
                <a:gd name="connsiteY95" fmla="*/ 1914098 h 2412242"/>
                <a:gd name="connsiteX96" fmla="*/ 1729854 w 3360762"/>
                <a:gd name="connsiteY96" fmla="*/ 1914098 h 2412242"/>
                <a:gd name="connsiteX97" fmla="*/ 1729854 w 3360762"/>
                <a:gd name="connsiteY97" fmla="*/ 1951630 h 2412242"/>
                <a:gd name="connsiteX98" fmla="*/ 1781033 w 3360762"/>
                <a:gd name="connsiteY98" fmla="*/ 1951630 h 2412242"/>
                <a:gd name="connsiteX99" fmla="*/ 1781033 w 3360762"/>
                <a:gd name="connsiteY99" fmla="*/ 1951630 h 2412242"/>
                <a:gd name="connsiteX100" fmla="*/ 1808328 w 3360762"/>
                <a:gd name="connsiteY100" fmla="*/ 1978925 h 2412242"/>
                <a:gd name="connsiteX101" fmla="*/ 1808328 w 3360762"/>
                <a:gd name="connsiteY101" fmla="*/ 2023281 h 2412242"/>
                <a:gd name="connsiteX102" fmla="*/ 1873156 w 3360762"/>
                <a:gd name="connsiteY102" fmla="*/ 2023281 h 2412242"/>
                <a:gd name="connsiteX103" fmla="*/ 1873156 w 3360762"/>
                <a:gd name="connsiteY103" fmla="*/ 2050576 h 2412242"/>
                <a:gd name="connsiteX104" fmla="*/ 1927747 w 3360762"/>
                <a:gd name="connsiteY104" fmla="*/ 2050576 h 2412242"/>
                <a:gd name="connsiteX105" fmla="*/ 1927747 w 3360762"/>
                <a:gd name="connsiteY105" fmla="*/ 2115403 h 2412242"/>
                <a:gd name="connsiteX106" fmla="*/ 2009633 w 3360762"/>
                <a:gd name="connsiteY106" fmla="*/ 2115403 h 2412242"/>
                <a:gd name="connsiteX107" fmla="*/ 2009633 w 3360762"/>
                <a:gd name="connsiteY107" fmla="*/ 2146110 h 2412242"/>
                <a:gd name="connsiteX108" fmla="*/ 2067636 w 3360762"/>
                <a:gd name="connsiteY108" fmla="*/ 2146110 h 2412242"/>
                <a:gd name="connsiteX109" fmla="*/ 2067636 w 3360762"/>
                <a:gd name="connsiteY109" fmla="*/ 2187054 h 2412242"/>
                <a:gd name="connsiteX110" fmla="*/ 2122227 w 3360762"/>
                <a:gd name="connsiteY110" fmla="*/ 2187054 h 2412242"/>
                <a:gd name="connsiteX111" fmla="*/ 2122227 w 3360762"/>
                <a:gd name="connsiteY111" fmla="*/ 2227997 h 2412242"/>
                <a:gd name="connsiteX112" fmla="*/ 2279176 w 3360762"/>
                <a:gd name="connsiteY112" fmla="*/ 2227997 h 2412242"/>
                <a:gd name="connsiteX113" fmla="*/ 2279176 w 3360762"/>
                <a:gd name="connsiteY113" fmla="*/ 2258704 h 2412242"/>
                <a:gd name="connsiteX114" fmla="*/ 2320120 w 3360762"/>
                <a:gd name="connsiteY114" fmla="*/ 2258704 h 2412242"/>
                <a:gd name="connsiteX115" fmla="*/ 2320120 w 3360762"/>
                <a:gd name="connsiteY115" fmla="*/ 2292824 h 2412242"/>
                <a:gd name="connsiteX116" fmla="*/ 2395182 w 3360762"/>
                <a:gd name="connsiteY116" fmla="*/ 2292824 h 2412242"/>
                <a:gd name="connsiteX117" fmla="*/ 2395182 w 3360762"/>
                <a:gd name="connsiteY117" fmla="*/ 2326943 h 2412242"/>
                <a:gd name="connsiteX118" fmla="*/ 2456597 w 3360762"/>
                <a:gd name="connsiteY118" fmla="*/ 2326943 h 2412242"/>
                <a:gd name="connsiteX119" fmla="*/ 2456597 w 3360762"/>
                <a:gd name="connsiteY119" fmla="*/ 2347415 h 2412242"/>
                <a:gd name="connsiteX120" fmla="*/ 2535072 w 3360762"/>
                <a:gd name="connsiteY120" fmla="*/ 2347415 h 2412242"/>
                <a:gd name="connsiteX121" fmla="*/ 2535072 w 3360762"/>
                <a:gd name="connsiteY121" fmla="*/ 2367887 h 2412242"/>
                <a:gd name="connsiteX122" fmla="*/ 2623782 w 3360762"/>
                <a:gd name="connsiteY122" fmla="*/ 2367887 h 2412242"/>
                <a:gd name="connsiteX123" fmla="*/ 2637430 w 3360762"/>
                <a:gd name="connsiteY123" fmla="*/ 2381535 h 2412242"/>
                <a:gd name="connsiteX124" fmla="*/ 2705669 w 3360762"/>
                <a:gd name="connsiteY124" fmla="*/ 2381535 h 2412242"/>
                <a:gd name="connsiteX125" fmla="*/ 2705669 w 3360762"/>
                <a:gd name="connsiteY125" fmla="*/ 2381535 h 2412242"/>
                <a:gd name="connsiteX126" fmla="*/ 2705669 w 3360762"/>
                <a:gd name="connsiteY126" fmla="*/ 2402006 h 2412242"/>
                <a:gd name="connsiteX127" fmla="*/ 2872854 w 3360762"/>
                <a:gd name="connsiteY127" fmla="*/ 2402006 h 2412242"/>
                <a:gd name="connsiteX128" fmla="*/ 2872854 w 3360762"/>
                <a:gd name="connsiteY128" fmla="*/ 2412242 h 2412242"/>
                <a:gd name="connsiteX129" fmla="*/ 3360762 w 3360762"/>
                <a:gd name="connsiteY129" fmla="*/ 2412242 h 241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360762" h="2412242">
                  <a:moveTo>
                    <a:pt x="0" y="0"/>
                  </a:moveTo>
                  <a:lnTo>
                    <a:pt x="112594" y="0"/>
                  </a:lnTo>
                  <a:lnTo>
                    <a:pt x="98947" y="13647"/>
                  </a:lnTo>
                  <a:lnTo>
                    <a:pt x="194481" y="13647"/>
                  </a:lnTo>
                  <a:lnTo>
                    <a:pt x="194481" y="37531"/>
                  </a:lnTo>
                  <a:lnTo>
                    <a:pt x="249072" y="37531"/>
                  </a:lnTo>
                  <a:lnTo>
                    <a:pt x="249072" y="116006"/>
                  </a:lnTo>
                  <a:lnTo>
                    <a:pt x="269544" y="116006"/>
                  </a:lnTo>
                  <a:lnTo>
                    <a:pt x="269544" y="153537"/>
                  </a:lnTo>
                  <a:lnTo>
                    <a:pt x="300251" y="153537"/>
                  </a:lnTo>
                  <a:lnTo>
                    <a:pt x="300251" y="191069"/>
                  </a:lnTo>
                  <a:lnTo>
                    <a:pt x="324135" y="191069"/>
                  </a:lnTo>
                  <a:lnTo>
                    <a:pt x="324135" y="228600"/>
                  </a:lnTo>
                  <a:lnTo>
                    <a:pt x="351430" y="228600"/>
                  </a:lnTo>
                  <a:lnTo>
                    <a:pt x="351430" y="276367"/>
                  </a:lnTo>
                  <a:lnTo>
                    <a:pt x="382138" y="276367"/>
                  </a:lnTo>
                  <a:lnTo>
                    <a:pt x="382138" y="320722"/>
                  </a:lnTo>
                  <a:lnTo>
                    <a:pt x="402609" y="320722"/>
                  </a:lnTo>
                  <a:lnTo>
                    <a:pt x="402609" y="375313"/>
                  </a:lnTo>
                  <a:lnTo>
                    <a:pt x="426493" y="375313"/>
                  </a:lnTo>
                  <a:lnTo>
                    <a:pt x="426493" y="409433"/>
                  </a:lnTo>
                  <a:lnTo>
                    <a:pt x="474260" y="409433"/>
                  </a:lnTo>
                  <a:lnTo>
                    <a:pt x="474260" y="443552"/>
                  </a:lnTo>
                  <a:lnTo>
                    <a:pt x="504968" y="443552"/>
                  </a:lnTo>
                  <a:lnTo>
                    <a:pt x="504968" y="535675"/>
                  </a:lnTo>
                  <a:lnTo>
                    <a:pt x="535675" y="535675"/>
                  </a:lnTo>
                  <a:lnTo>
                    <a:pt x="535675" y="569794"/>
                  </a:lnTo>
                  <a:lnTo>
                    <a:pt x="556147" y="569794"/>
                  </a:lnTo>
                  <a:lnTo>
                    <a:pt x="556147" y="597090"/>
                  </a:lnTo>
                  <a:lnTo>
                    <a:pt x="586854" y="597090"/>
                  </a:lnTo>
                  <a:lnTo>
                    <a:pt x="586854" y="624385"/>
                  </a:lnTo>
                  <a:lnTo>
                    <a:pt x="620973" y="624385"/>
                  </a:lnTo>
                  <a:lnTo>
                    <a:pt x="620973" y="675564"/>
                  </a:lnTo>
                  <a:lnTo>
                    <a:pt x="648269" y="675564"/>
                  </a:lnTo>
                  <a:lnTo>
                    <a:pt x="648269" y="719919"/>
                  </a:lnTo>
                  <a:lnTo>
                    <a:pt x="682388" y="719919"/>
                  </a:lnTo>
                  <a:lnTo>
                    <a:pt x="682388" y="754039"/>
                  </a:lnTo>
                  <a:lnTo>
                    <a:pt x="702860" y="754039"/>
                  </a:lnTo>
                  <a:lnTo>
                    <a:pt x="702860" y="808630"/>
                  </a:lnTo>
                  <a:lnTo>
                    <a:pt x="757451" y="808630"/>
                  </a:lnTo>
                  <a:lnTo>
                    <a:pt x="757451" y="842749"/>
                  </a:lnTo>
                  <a:lnTo>
                    <a:pt x="771099" y="842749"/>
                  </a:lnTo>
                  <a:lnTo>
                    <a:pt x="771099" y="893928"/>
                  </a:lnTo>
                  <a:lnTo>
                    <a:pt x="805218" y="893928"/>
                  </a:lnTo>
                  <a:lnTo>
                    <a:pt x="805218" y="955343"/>
                  </a:lnTo>
                  <a:lnTo>
                    <a:pt x="829102" y="955343"/>
                  </a:lnTo>
                  <a:lnTo>
                    <a:pt x="829102" y="996287"/>
                  </a:lnTo>
                  <a:lnTo>
                    <a:pt x="866633" y="996287"/>
                  </a:lnTo>
                  <a:lnTo>
                    <a:pt x="866633" y="1033818"/>
                  </a:lnTo>
                  <a:lnTo>
                    <a:pt x="890517" y="1033818"/>
                  </a:lnTo>
                  <a:lnTo>
                    <a:pt x="890517" y="1105469"/>
                  </a:lnTo>
                  <a:lnTo>
                    <a:pt x="928048" y="1105469"/>
                  </a:lnTo>
                  <a:lnTo>
                    <a:pt x="928048" y="1139588"/>
                  </a:lnTo>
                  <a:lnTo>
                    <a:pt x="948520" y="1139588"/>
                  </a:lnTo>
                  <a:lnTo>
                    <a:pt x="948520" y="1173707"/>
                  </a:lnTo>
                  <a:lnTo>
                    <a:pt x="968991" y="1173707"/>
                  </a:lnTo>
                  <a:lnTo>
                    <a:pt x="968991" y="1231710"/>
                  </a:lnTo>
                  <a:lnTo>
                    <a:pt x="1016759" y="1231710"/>
                  </a:lnTo>
                  <a:lnTo>
                    <a:pt x="1016759" y="1269242"/>
                  </a:lnTo>
                  <a:lnTo>
                    <a:pt x="1064526" y="1269242"/>
                  </a:lnTo>
                  <a:lnTo>
                    <a:pt x="1064526" y="1317009"/>
                  </a:lnTo>
                  <a:lnTo>
                    <a:pt x="1098645" y="1317009"/>
                  </a:lnTo>
                  <a:lnTo>
                    <a:pt x="1098645" y="1357952"/>
                  </a:lnTo>
                  <a:lnTo>
                    <a:pt x="1122529" y="1357952"/>
                  </a:lnTo>
                  <a:lnTo>
                    <a:pt x="1122529" y="1402307"/>
                  </a:lnTo>
                  <a:lnTo>
                    <a:pt x="1153236" y="1402307"/>
                  </a:lnTo>
                  <a:lnTo>
                    <a:pt x="1153236" y="1463722"/>
                  </a:lnTo>
                  <a:lnTo>
                    <a:pt x="1153236" y="1463722"/>
                  </a:lnTo>
                  <a:lnTo>
                    <a:pt x="1173708" y="1463722"/>
                  </a:lnTo>
                  <a:lnTo>
                    <a:pt x="1173708" y="1491018"/>
                  </a:lnTo>
                  <a:lnTo>
                    <a:pt x="1218063" y="1491018"/>
                  </a:lnTo>
                  <a:lnTo>
                    <a:pt x="1218063" y="1525137"/>
                  </a:lnTo>
                  <a:lnTo>
                    <a:pt x="1248770" y="1525137"/>
                  </a:lnTo>
                  <a:lnTo>
                    <a:pt x="1248770" y="1593376"/>
                  </a:lnTo>
                  <a:lnTo>
                    <a:pt x="1286302" y="1593376"/>
                  </a:lnTo>
                  <a:lnTo>
                    <a:pt x="1286302" y="1613848"/>
                  </a:lnTo>
                  <a:lnTo>
                    <a:pt x="1313597" y="1613848"/>
                  </a:lnTo>
                  <a:lnTo>
                    <a:pt x="1313597" y="1637731"/>
                  </a:lnTo>
                  <a:lnTo>
                    <a:pt x="1368188" y="1637731"/>
                  </a:lnTo>
                  <a:lnTo>
                    <a:pt x="1368188" y="1661615"/>
                  </a:lnTo>
                  <a:lnTo>
                    <a:pt x="1398896" y="1661615"/>
                  </a:lnTo>
                  <a:lnTo>
                    <a:pt x="1398896" y="1692322"/>
                  </a:lnTo>
                  <a:lnTo>
                    <a:pt x="1436427" y="1692322"/>
                  </a:lnTo>
                  <a:lnTo>
                    <a:pt x="1436427" y="1723030"/>
                  </a:lnTo>
                  <a:lnTo>
                    <a:pt x="1463723" y="1723030"/>
                  </a:lnTo>
                  <a:lnTo>
                    <a:pt x="1463723" y="1723030"/>
                  </a:lnTo>
                  <a:lnTo>
                    <a:pt x="1494430" y="1753737"/>
                  </a:lnTo>
                  <a:lnTo>
                    <a:pt x="1494430" y="1791269"/>
                  </a:lnTo>
                  <a:lnTo>
                    <a:pt x="1535373" y="1791269"/>
                  </a:lnTo>
                  <a:lnTo>
                    <a:pt x="1535373" y="1825388"/>
                  </a:lnTo>
                  <a:lnTo>
                    <a:pt x="1566081" y="1825388"/>
                  </a:lnTo>
                  <a:lnTo>
                    <a:pt x="1566081" y="1856096"/>
                  </a:lnTo>
                  <a:lnTo>
                    <a:pt x="1613848" y="1856096"/>
                  </a:lnTo>
                  <a:lnTo>
                    <a:pt x="1613848" y="1893627"/>
                  </a:lnTo>
                  <a:lnTo>
                    <a:pt x="1702559" y="1893627"/>
                  </a:lnTo>
                  <a:lnTo>
                    <a:pt x="1702559" y="1914098"/>
                  </a:lnTo>
                  <a:lnTo>
                    <a:pt x="1729854" y="1914098"/>
                  </a:lnTo>
                  <a:lnTo>
                    <a:pt x="1729854" y="1951630"/>
                  </a:lnTo>
                  <a:lnTo>
                    <a:pt x="1781033" y="1951630"/>
                  </a:lnTo>
                  <a:lnTo>
                    <a:pt x="1781033" y="1951630"/>
                  </a:lnTo>
                  <a:lnTo>
                    <a:pt x="1808328" y="1978925"/>
                  </a:lnTo>
                  <a:lnTo>
                    <a:pt x="1808328" y="2023281"/>
                  </a:lnTo>
                  <a:lnTo>
                    <a:pt x="1873156" y="2023281"/>
                  </a:lnTo>
                  <a:lnTo>
                    <a:pt x="1873156" y="2050576"/>
                  </a:lnTo>
                  <a:lnTo>
                    <a:pt x="1927747" y="2050576"/>
                  </a:lnTo>
                  <a:lnTo>
                    <a:pt x="1927747" y="2115403"/>
                  </a:lnTo>
                  <a:lnTo>
                    <a:pt x="2009633" y="2115403"/>
                  </a:lnTo>
                  <a:lnTo>
                    <a:pt x="2009633" y="2146110"/>
                  </a:lnTo>
                  <a:lnTo>
                    <a:pt x="2067636" y="2146110"/>
                  </a:lnTo>
                  <a:lnTo>
                    <a:pt x="2067636" y="2187054"/>
                  </a:lnTo>
                  <a:lnTo>
                    <a:pt x="2122227" y="2187054"/>
                  </a:lnTo>
                  <a:lnTo>
                    <a:pt x="2122227" y="2227997"/>
                  </a:lnTo>
                  <a:lnTo>
                    <a:pt x="2279176" y="2227997"/>
                  </a:lnTo>
                  <a:lnTo>
                    <a:pt x="2279176" y="2258704"/>
                  </a:lnTo>
                  <a:lnTo>
                    <a:pt x="2320120" y="2258704"/>
                  </a:lnTo>
                  <a:lnTo>
                    <a:pt x="2320120" y="2292824"/>
                  </a:lnTo>
                  <a:lnTo>
                    <a:pt x="2395182" y="2292824"/>
                  </a:lnTo>
                  <a:lnTo>
                    <a:pt x="2395182" y="2326943"/>
                  </a:lnTo>
                  <a:lnTo>
                    <a:pt x="2456597" y="2326943"/>
                  </a:lnTo>
                  <a:lnTo>
                    <a:pt x="2456597" y="2347415"/>
                  </a:lnTo>
                  <a:lnTo>
                    <a:pt x="2535072" y="2347415"/>
                  </a:lnTo>
                  <a:lnTo>
                    <a:pt x="2535072" y="2367887"/>
                  </a:lnTo>
                  <a:lnTo>
                    <a:pt x="2623782" y="2367887"/>
                  </a:lnTo>
                  <a:lnTo>
                    <a:pt x="2637430" y="2381535"/>
                  </a:lnTo>
                  <a:lnTo>
                    <a:pt x="2705669" y="2381535"/>
                  </a:lnTo>
                  <a:lnTo>
                    <a:pt x="2705669" y="2381535"/>
                  </a:lnTo>
                  <a:lnTo>
                    <a:pt x="2705669" y="2402006"/>
                  </a:lnTo>
                  <a:lnTo>
                    <a:pt x="2872854" y="2402006"/>
                  </a:lnTo>
                  <a:lnTo>
                    <a:pt x="2872854" y="2412242"/>
                  </a:lnTo>
                  <a:lnTo>
                    <a:pt x="3360762" y="2412242"/>
                  </a:lnTo>
                </a:path>
              </a:pathLst>
            </a:custGeom>
            <a:noFill/>
            <a:ln w="28575">
              <a:solidFill>
                <a:schemeClr val="accent3"/>
              </a:solidFill>
              <a:miter lim="800000"/>
              <a:headEnd/>
              <a:tailEnd/>
            </a:ln>
          </p:spPr>
          <p:txBody>
            <a:bodyPr rtlCol="0" anchor="ctr"/>
            <a:lstStyle/>
            <a:p>
              <a:pPr algn="ctr"/>
              <a:endParaRPr lang="en-US" dirty="0"/>
            </a:p>
          </p:txBody>
        </p:sp>
        <p:sp>
          <p:nvSpPr>
            <p:cNvPr id="52" name="Freeform: Shape 96">
              <a:extLst>
                <a:ext uri="{FF2B5EF4-FFF2-40B4-BE49-F238E27FC236}">
                  <a16:creationId xmlns:a16="http://schemas.microsoft.com/office/drawing/2014/main" id="{55430578-F8F8-28F7-449E-696360AB87C4}"/>
                </a:ext>
              </a:extLst>
            </p:cNvPr>
            <p:cNvSpPr/>
            <p:nvPr/>
          </p:nvSpPr>
          <p:spPr bwMode="auto">
            <a:xfrm>
              <a:off x="10693021" y="4541292"/>
              <a:ext cx="549322" cy="34120"/>
            </a:xfrm>
            <a:custGeom>
              <a:avLst/>
              <a:gdLst>
                <a:gd name="connsiteX0" fmla="*/ 0 w 549322"/>
                <a:gd name="connsiteY0" fmla="*/ 0 h 34120"/>
                <a:gd name="connsiteX1" fmla="*/ 71651 w 549322"/>
                <a:gd name="connsiteY1" fmla="*/ 0 h 34120"/>
                <a:gd name="connsiteX2" fmla="*/ 71651 w 549322"/>
                <a:gd name="connsiteY2" fmla="*/ 0 h 34120"/>
                <a:gd name="connsiteX3" fmla="*/ 71651 w 549322"/>
                <a:gd name="connsiteY3" fmla="*/ 34120 h 34120"/>
                <a:gd name="connsiteX4" fmla="*/ 549322 w 549322"/>
                <a:gd name="connsiteY4" fmla="*/ 34120 h 34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322" h="34120">
                  <a:moveTo>
                    <a:pt x="0" y="0"/>
                  </a:moveTo>
                  <a:lnTo>
                    <a:pt x="71651" y="0"/>
                  </a:lnTo>
                  <a:lnTo>
                    <a:pt x="71651" y="0"/>
                  </a:lnTo>
                  <a:lnTo>
                    <a:pt x="71651" y="34120"/>
                  </a:lnTo>
                  <a:lnTo>
                    <a:pt x="549322" y="34120"/>
                  </a:lnTo>
                </a:path>
              </a:pathLst>
            </a:custGeom>
            <a:noFill/>
            <a:ln w="28575">
              <a:solidFill>
                <a:schemeClr val="accent3"/>
              </a:solidFill>
              <a:miter lim="800000"/>
              <a:headEnd/>
              <a:tailEnd/>
            </a:ln>
          </p:spPr>
          <p:txBody>
            <a:bodyPr rtlCol="0" anchor="ctr"/>
            <a:lstStyle/>
            <a:p>
              <a:pPr algn="ctr"/>
              <a:endParaRPr lang="en-US" dirty="0"/>
            </a:p>
          </p:txBody>
        </p:sp>
      </p:grpSp>
      <p:sp>
        <p:nvSpPr>
          <p:cNvPr id="63" name="Freeform: Shape 39">
            <a:extLst>
              <a:ext uri="{FF2B5EF4-FFF2-40B4-BE49-F238E27FC236}">
                <a16:creationId xmlns:a16="http://schemas.microsoft.com/office/drawing/2014/main" id="{306C1565-23DC-DBB2-5777-998A8E328966}"/>
              </a:ext>
            </a:extLst>
          </p:cNvPr>
          <p:cNvSpPr/>
          <p:nvPr/>
        </p:nvSpPr>
        <p:spPr bwMode="auto">
          <a:xfrm>
            <a:off x="4025720" y="2121102"/>
            <a:ext cx="3145923" cy="2460331"/>
          </a:xfrm>
          <a:custGeom>
            <a:avLst/>
            <a:gdLst>
              <a:gd name="connsiteX0" fmla="*/ 0 w 4232953"/>
              <a:gd name="connsiteY0" fmla="*/ 0 h 3082247"/>
              <a:gd name="connsiteX1" fmla="*/ 0 w 4232953"/>
              <a:gd name="connsiteY1" fmla="*/ 3082247 h 3082247"/>
              <a:gd name="connsiteX2" fmla="*/ 4232953 w 4232953"/>
              <a:gd name="connsiteY2" fmla="*/ 3082247 h 3082247"/>
            </a:gdLst>
            <a:ahLst/>
            <a:cxnLst>
              <a:cxn ang="0">
                <a:pos x="connsiteX0" y="connsiteY0"/>
              </a:cxn>
              <a:cxn ang="0">
                <a:pos x="connsiteX1" y="connsiteY1"/>
              </a:cxn>
              <a:cxn ang="0">
                <a:pos x="connsiteX2" y="connsiteY2"/>
              </a:cxn>
            </a:cxnLst>
            <a:rect l="l" t="t" r="r" b="b"/>
            <a:pathLst>
              <a:path w="4232953" h="3082247">
                <a:moveTo>
                  <a:pt x="0" y="0"/>
                </a:moveTo>
                <a:lnTo>
                  <a:pt x="0" y="3082247"/>
                </a:lnTo>
                <a:lnTo>
                  <a:pt x="4232953" y="3082247"/>
                </a:lnTo>
              </a:path>
            </a:pathLst>
          </a:custGeom>
          <a:noFill/>
          <a:ln w="28575">
            <a:solidFill>
              <a:schemeClr val="bg1"/>
            </a:solidFill>
            <a:miter lim="800000"/>
            <a:headEnd/>
            <a:tailEnd/>
          </a:ln>
        </p:spPr>
        <p:txBody>
          <a:bodyPr rtlCol="0" anchor="ctr"/>
          <a:lstStyle/>
          <a:p>
            <a:pPr algn="ctr"/>
            <a:endParaRPr lang="en-US" dirty="0"/>
          </a:p>
        </p:txBody>
      </p:sp>
      <p:grpSp>
        <p:nvGrpSpPr>
          <p:cNvPr id="64" name="Group 63">
            <a:extLst>
              <a:ext uri="{FF2B5EF4-FFF2-40B4-BE49-F238E27FC236}">
                <a16:creationId xmlns:a16="http://schemas.microsoft.com/office/drawing/2014/main" id="{A7DD2EA5-BDAC-73E4-B18B-738CE261DA59}"/>
              </a:ext>
            </a:extLst>
          </p:cNvPr>
          <p:cNvGrpSpPr/>
          <p:nvPr/>
        </p:nvGrpSpPr>
        <p:grpSpPr>
          <a:xfrm>
            <a:off x="3956186" y="2121101"/>
            <a:ext cx="80810" cy="2460331"/>
            <a:chOff x="1154531" y="1905583"/>
            <a:chExt cx="87548" cy="3077383"/>
          </a:xfrm>
        </p:grpSpPr>
        <p:cxnSp>
          <p:nvCxnSpPr>
            <p:cNvPr id="65" name="Straight Connector 64">
              <a:extLst>
                <a:ext uri="{FF2B5EF4-FFF2-40B4-BE49-F238E27FC236}">
                  <a16:creationId xmlns:a16="http://schemas.microsoft.com/office/drawing/2014/main" id="{83EFE160-FC39-E3E4-0C8D-2FA538D8BDD7}"/>
                </a:ext>
              </a:extLst>
            </p:cNvPr>
            <p:cNvCxnSpPr>
              <a:cxnSpLocks/>
            </p:cNvCxnSpPr>
            <p:nvPr/>
          </p:nvCxnSpPr>
          <p:spPr bwMode="auto">
            <a:xfrm>
              <a:off x="1154531" y="1905583"/>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49E8DF4-2BCA-DA85-D094-60889168DEAA}"/>
                </a:ext>
              </a:extLst>
            </p:cNvPr>
            <p:cNvCxnSpPr>
              <a:cxnSpLocks/>
            </p:cNvCxnSpPr>
            <p:nvPr/>
          </p:nvCxnSpPr>
          <p:spPr bwMode="auto">
            <a:xfrm>
              <a:off x="1154531" y="2521060"/>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674C230-8248-2211-45B7-E4714A6142EF}"/>
                </a:ext>
              </a:extLst>
            </p:cNvPr>
            <p:cNvCxnSpPr>
              <a:cxnSpLocks/>
            </p:cNvCxnSpPr>
            <p:nvPr/>
          </p:nvCxnSpPr>
          <p:spPr bwMode="auto">
            <a:xfrm>
              <a:off x="1154531" y="3136537"/>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787ECEC-D284-5F8D-BD35-F9D2A553A524}"/>
                </a:ext>
              </a:extLst>
            </p:cNvPr>
            <p:cNvCxnSpPr>
              <a:cxnSpLocks/>
            </p:cNvCxnSpPr>
            <p:nvPr/>
          </p:nvCxnSpPr>
          <p:spPr bwMode="auto">
            <a:xfrm>
              <a:off x="1154531" y="3752014"/>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1184709-6778-AB56-F829-61EA8AE29F8E}"/>
                </a:ext>
              </a:extLst>
            </p:cNvPr>
            <p:cNvCxnSpPr>
              <a:cxnSpLocks/>
            </p:cNvCxnSpPr>
            <p:nvPr/>
          </p:nvCxnSpPr>
          <p:spPr bwMode="auto">
            <a:xfrm>
              <a:off x="1154531" y="4367491"/>
              <a:ext cx="8754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7C4B7EC-3CBD-19EF-5DB1-90D19CF6933B}"/>
                </a:ext>
              </a:extLst>
            </p:cNvPr>
            <p:cNvCxnSpPr>
              <a:cxnSpLocks/>
            </p:cNvCxnSpPr>
            <p:nvPr/>
          </p:nvCxnSpPr>
          <p:spPr bwMode="auto">
            <a:xfrm>
              <a:off x="1154531" y="4982966"/>
              <a:ext cx="87548" cy="0"/>
            </a:xfrm>
            <a:prstGeom prst="line">
              <a:avLst/>
            </a:prstGeom>
            <a:noFill/>
            <a:ln w="28575" cap="flat" cmpd="sng" algn="ctr">
              <a:solidFill>
                <a:schemeClr val="bg1"/>
              </a:solidFill>
              <a:prstDash val="solid"/>
              <a:round/>
              <a:headEnd type="none" w="med" len="med"/>
              <a:tailEnd type="none" w="med" len="med"/>
            </a:ln>
            <a:effectLst/>
          </p:spPr>
        </p:cxnSp>
      </p:grpSp>
      <p:cxnSp>
        <p:nvCxnSpPr>
          <p:cNvPr id="72" name="Straight Connector 71">
            <a:extLst>
              <a:ext uri="{FF2B5EF4-FFF2-40B4-BE49-F238E27FC236}">
                <a16:creationId xmlns:a16="http://schemas.microsoft.com/office/drawing/2014/main" id="{0E82A624-EA1B-D3EE-2192-AA61FFE80A75}"/>
              </a:ext>
            </a:extLst>
          </p:cNvPr>
          <p:cNvCxnSpPr>
            <a:cxnSpLocks/>
          </p:cNvCxnSpPr>
          <p:nvPr/>
        </p:nvCxnSpPr>
        <p:spPr bwMode="auto">
          <a:xfrm rot="5400000">
            <a:off x="7133682"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F6EA631-9EEA-3B9B-69C5-C599BAA62CA7}"/>
              </a:ext>
            </a:extLst>
          </p:cNvPr>
          <p:cNvCxnSpPr>
            <a:cxnSpLocks/>
          </p:cNvCxnSpPr>
          <p:nvPr/>
        </p:nvCxnSpPr>
        <p:spPr bwMode="auto">
          <a:xfrm rot="5400000">
            <a:off x="6740440"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F4A7E3A-C6C6-77A5-4A90-621928DBC538}"/>
              </a:ext>
            </a:extLst>
          </p:cNvPr>
          <p:cNvCxnSpPr>
            <a:cxnSpLocks/>
          </p:cNvCxnSpPr>
          <p:nvPr/>
        </p:nvCxnSpPr>
        <p:spPr bwMode="auto">
          <a:xfrm rot="5400000">
            <a:off x="6347200"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9AD6728-8943-9E3C-174D-C7F42F3BD8A4}"/>
              </a:ext>
            </a:extLst>
          </p:cNvPr>
          <p:cNvCxnSpPr>
            <a:cxnSpLocks/>
          </p:cNvCxnSpPr>
          <p:nvPr/>
        </p:nvCxnSpPr>
        <p:spPr bwMode="auto">
          <a:xfrm rot="5400000">
            <a:off x="5953960"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0D177CD-BA86-06E2-BDFA-814A631E8FBC}"/>
              </a:ext>
            </a:extLst>
          </p:cNvPr>
          <p:cNvCxnSpPr>
            <a:cxnSpLocks/>
          </p:cNvCxnSpPr>
          <p:nvPr/>
        </p:nvCxnSpPr>
        <p:spPr bwMode="auto">
          <a:xfrm rot="5400000">
            <a:off x="4381000"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ED3E864-5073-02F1-5136-357355E64C8C}"/>
              </a:ext>
            </a:extLst>
          </p:cNvPr>
          <p:cNvCxnSpPr>
            <a:cxnSpLocks/>
          </p:cNvCxnSpPr>
          <p:nvPr/>
        </p:nvCxnSpPr>
        <p:spPr bwMode="auto">
          <a:xfrm rot="5400000">
            <a:off x="3987760" y="4616573"/>
            <a:ext cx="75915"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6CE42F18-2804-BDC9-B920-0270A034CC03}"/>
              </a:ext>
            </a:extLst>
          </p:cNvPr>
          <p:cNvSpPr txBox="1"/>
          <p:nvPr/>
        </p:nvSpPr>
        <p:spPr bwMode="auto">
          <a:xfrm>
            <a:off x="3644540" y="1925000"/>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591E9B3B-269D-33C0-1A7F-DC9937C1C8FC}"/>
              </a:ext>
            </a:extLst>
          </p:cNvPr>
          <p:cNvSpPr txBox="1"/>
          <p:nvPr/>
        </p:nvSpPr>
        <p:spPr bwMode="auto">
          <a:xfrm>
            <a:off x="3658095" y="2431594"/>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80" name="TextBox 79">
            <a:extLst>
              <a:ext uri="{FF2B5EF4-FFF2-40B4-BE49-F238E27FC236}">
                <a16:creationId xmlns:a16="http://schemas.microsoft.com/office/drawing/2014/main" id="{A468DDBB-46EE-76DF-B262-995CE29F0FCD}"/>
              </a:ext>
            </a:extLst>
          </p:cNvPr>
          <p:cNvSpPr txBox="1"/>
          <p:nvPr/>
        </p:nvSpPr>
        <p:spPr bwMode="auto">
          <a:xfrm>
            <a:off x="3655818" y="2919293"/>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81" name="TextBox 80">
            <a:extLst>
              <a:ext uri="{FF2B5EF4-FFF2-40B4-BE49-F238E27FC236}">
                <a16:creationId xmlns:a16="http://schemas.microsoft.com/office/drawing/2014/main" id="{12EFA91B-DEFE-F173-F142-4B9035B0D601}"/>
              </a:ext>
            </a:extLst>
          </p:cNvPr>
          <p:cNvSpPr txBox="1"/>
          <p:nvPr/>
        </p:nvSpPr>
        <p:spPr bwMode="auto">
          <a:xfrm>
            <a:off x="3669375" y="3406992"/>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82" name="TextBox 81">
            <a:extLst>
              <a:ext uri="{FF2B5EF4-FFF2-40B4-BE49-F238E27FC236}">
                <a16:creationId xmlns:a16="http://schemas.microsoft.com/office/drawing/2014/main" id="{8FDA3E69-C7F7-5F67-39D5-1E5351D8F9CD}"/>
              </a:ext>
            </a:extLst>
          </p:cNvPr>
          <p:cNvSpPr txBox="1"/>
          <p:nvPr/>
        </p:nvSpPr>
        <p:spPr bwMode="auto">
          <a:xfrm>
            <a:off x="3649931" y="3895794"/>
            <a:ext cx="354069"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83" name="TextBox 82">
            <a:extLst>
              <a:ext uri="{FF2B5EF4-FFF2-40B4-BE49-F238E27FC236}">
                <a16:creationId xmlns:a16="http://schemas.microsoft.com/office/drawing/2014/main" id="{387791C2-90D7-3D86-1FA4-554BD4BCC3C8}"/>
              </a:ext>
            </a:extLst>
          </p:cNvPr>
          <p:cNvSpPr txBox="1"/>
          <p:nvPr/>
        </p:nvSpPr>
        <p:spPr bwMode="auto">
          <a:xfrm>
            <a:off x="3793345" y="4407868"/>
            <a:ext cx="224212"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E2CA27BE-B12A-6232-4E08-4CAABAFBCC7F}"/>
              </a:ext>
            </a:extLst>
          </p:cNvPr>
          <p:cNvSpPr txBox="1"/>
          <p:nvPr/>
        </p:nvSpPr>
        <p:spPr bwMode="auto">
          <a:xfrm rot="16200000">
            <a:off x="2140969" y="3217041"/>
            <a:ext cx="254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a:t>
            </a:r>
          </a:p>
        </p:txBody>
      </p:sp>
      <p:sp>
        <p:nvSpPr>
          <p:cNvPr id="85" name="TextBox 84">
            <a:extLst>
              <a:ext uri="{FF2B5EF4-FFF2-40B4-BE49-F238E27FC236}">
                <a16:creationId xmlns:a16="http://schemas.microsoft.com/office/drawing/2014/main" id="{F63C7E39-6ED1-E977-5185-5C586C36ED18}"/>
              </a:ext>
            </a:extLst>
          </p:cNvPr>
          <p:cNvSpPr txBox="1"/>
          <p:nvPr/>
        </p:nvSpPr>
        <p:spPr bwMode="auto">
          <a:xfrm>
            <a:off x="4019685" y="4817357"/>
            <a:ext cx="3187700"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86" name="TextBox 85">
            <a:extLst>
              <a:ext uri="{FF2B5EF4-FFF2-40B4-BE49-F238E27FC236}">
                <a16:creationId xmlns:a16="http://schemas.microsoft.com/office/drawing/2014/main" id="{68E43ABA-1DCD-5411-7B9C-7205BA0C84EB}"/>
              </a:ext>
            </a:extLst>
          </p:cNvPr>
          <p:cNvSpPr txBox="1"/>
          <p:nvPr/>
        </p:nvSpPr>
        <p:spPr bwMode="auto">
          <a:xfrm>
            <a:off x="3915828" y="4592130"/>
            <a:ext cx="224212" cy="3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C05522A2-DD03-51B4-BCF1-FB8182566238}"/>
              </a:ext>
            </a:extLst>
          </p:cNvPr>
          <p:cNvSpPr txBox="1"/>
          <p:nvPr/>
        </p:nvSpPr>
        <p:spPr bwMode="auto">
          <a:xfrm>
            <a:off x="4266620" y="459213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88" name="TextBox 87">
            <a:extLst>
              <a:ext uri="{FF2B5EF4-FFF2-40B4-BE49-F238E27FC236}">
                <a16:creationId xmlns:a16="http://schemas.microsoft.com/office/drawing/2014/main" id="{B3BB8E93-1B09-D0BC-0F3B-929239D406E0}"/>
              </a:ext>
            </a:extLst>
          </p:cNvPr>
          <p:cNvSpPr txBox="1"/>
          <p:nvPr/>
        </p:nvSpPr>
        <p:spPr bwMode="auto">
          <a:xfrm>
            <a:off x="4966829" y="4592130"/>
            <a:ext cx="466879"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89" name="TextBox 88">
            <a:extLst>
              <a:ext uri="{FF2B5EF4-FFF2-40B4-BE49-F238E27FC236}">
                <a16:creationId xmlns:a16="http://schemas.microsoft.com/office/drawing/2014/main" id="{A81ABACD-9039-1D3B-B76B-8BA701179C2F}"/>
              </a:ext>
            </a:extLst>
          </p:cNvPr>
          <p:cNvSpPr txBox="1"/>
          <p:nvPr/>
        </p:nvSpPr>
        <p:spPr bwMode="auto">
          <a:xfrm>
            <a:off x="5760072" y="4592130"/>
            <a:ext cx="447156"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0" name="TextBox 89">
            <a:extLst>
              <a:ext uri="{FF2B5EF4-FFF2-40B4-BE49-F238E27FC236}">
                <a16:creationId xmlns:a16="http://schemas.microsoft.com/office/drawing/2014/main" id="{7D522698-950A-D12B-4DC0-9D339243258D}"/>
              </a:ext>
            </a:extLst>
          </p:cNvPr>
          <p:cNvSpPr txBox="1"/>
          <p:nvPr/>
        </p:nvSpPr>
        <p:spPr bwMode="auto">
          <a:xfrm>
            <a:off x="6541446" y="4592130"/>
            <a:ext cx="465184"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1" name="TextBox 90">
            <a:extLst>
              <a:ext uri="{FF2B5EF4-FFF2-40B4-BE49-F238E27FC236}">
                <a16:creationId xmlns:a16="http://schemas.microsoft.com/office/drawing/2014/main" id="{3A05E2BB-4A28-D160-6853-D2AC3435C123}"/>
              </a:ext>
            </a:extLst>
          </p:cNvPr>
          <p:cNvSpPr txBox="1"/>
          <p:nvPr/>
        </p:nvSpPr>
        <p:spPr bwMode="auto">
          <a:xfrm>
            <a:off x="6911585" y="4592130"/>
            <a:ext cx="504944"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 name="TextBox 91">
            <a:extLst>
              <a:ext uri="{FF2B5EF4-FFF2-40B4-BE49-F238E27FC236}">
                <a16:creationId xmlns:a16="http://schemas.microsoft.com/office/drawing/2014/main" id="{C8CB47BA-7A11-7FBB-683F-762D5DC1C5F3}"/>
              </a:ext>
            </a:extLst>
          </p:cNvPr>
          <p:cNvSpPr txBox="1"/>
          <p:nvPr/>
        </p:nvSpPr>
        <p:spPr bwMode="auto">
          <a:xfrm>
            <a:off x="3798544" y="520679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247</a:t>
            </a:r>
          </a:p>
          <a:p>
            <a:pPr algn="ctr">
              <a:lnSpc>
                <a:spcPct val="100000"/>
              </a:lnSpc>
              <a:spcAft>
                <a:spcPct val="0"/>
              </a:spcAft>
              <a:buClrTx/>
              <a:buFontTx/>
              <a:buNone/>
            </a:pPr>
            <a:r>
              <a:rPr lang="en-US" sz="1400" dirty="0">
                <a:solidFill>
                  <a:schemeClr val="bg1"/>
                </a:solidFill>
                <a:latin typeface="Calibri" panose="020F0502020204030204" pitchFamily="34" charset="0"/>
              </a:rPr>
              <a:t>248</a:t>
            </a:r>
            <a:endParaRPr lang="en-US" sz="1400"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16BF445A-D75A-A1D2-5EA4-6C27E719B205}"/>
              </a:ext>
            </a:extLst>
          </p:cNvPr>
          <p:cNvSpPr txBox="1"/>
          <p:nvPr/>
        </p:nvSpPr>
        <p:spPr bwMode="auto">
          <a:xfrm>
            <a:off x="4171019" y="520679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163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126</a:t>
            </a:r>
          </a:p>
        </p:txBody>
      </p:sp>
      <p:sp>
        <p:nvSpPr>
          <p:cNvPr id="94" name="TextBox 93">
            <a:extLst>
              <a:ext uri="{FF2B5EF4-FFF2-40B4-BE49-F238E27FC236}">
                <a16:creationId xmlns:a16="http://schemas.microsoft.com/office/drawing/2014/main" id="{AC2C6C68-0680-BD4D-6CA4-DCF2B48401CC}"/>
              </a:ext>
            </a:extLst>
          </p:cNvPr>
          <p:cNvSpPr txBox="1"/>
          <p:nvPr/>
        </p:nvSpPr>
        <p:spPr bwMode="auto">
          <a:xfrm>
            <a:off x="5689582" y="5206790"/>
            <a:ext cx="4795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a:t>
            </a:r>
          </a:p>
        </p:txBody>
      </p:sp>
      <p:sp>
        <p:nvSpPr>
          <p:cNvPr id="95" name="TextBox 94">
            <a:extLst>
              <a:ext uri="{FF2B5EF4-FFF2-40B4-BE49-F238E27FC236}">
                <a16:creationId xmlns:a16="http://schemas.microsoft.com/office/drawing/2014/main" id="{751F26BE-D003-36C8-1F2C-F09737A3E1C8}"/>
              </a:ext>
            </a:extLst>
          </p:cNvPr>
          <p:cNvSpPr txBox="1"/>
          <p:nvPr/>
        </p:nvSpPr>
        <p:spPr bwMode="auto">
          <a:xfrm>
            <a:off x="6140174" y="5206790"/>
            <a:ext cx="4471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a:t>
            </a:r>
          </a:p>
        </p:txBody>
      </p:sp>
      <p:sp>
        <p:nvSpPr>
          <p:cNvPr id="96" name="TextBox 95">
            <a:extLst>
              <a:ext uri="{FF2B5EF4-FFF2-40B4-BE49-F238E27FC236}">
                <a16:creationId xmlns:a16="http://schemas.microsoft.com/office/drawing/2014/main" id="{D478254D-5463-C2DA-AED7-AF55C513F369}"/>
              </a:ext>
            </a:extLst>
          </p:cNvPr>
          <p:cNvSpPr txBox="1"/>
          <p:nvPr/>
        </p:nvSpPr>
        <p:spPr bwMode="auto">
          <a:xfrm>
            <a:off x="6558343" y="5206790"/>
            <a:ext cx="465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a:t>
            </a:r>
          </a:p>
        </p:txBody>
      </p:sp>
      <p:sp>
        <p:nvSpPr>
          <p:cNvPr id="97" name="TextBox 96">
            <a:extLst>
              <a:ext uri="{FF2B5EF4-FFF2-40B4-BE49-F238E27FC236}">
                <a16:creationId xmlns:a16="http://schemas.microsoft.com/office/drawing/2014/main" id="{40028556-DD22-0E93-C5AC-E31E39D886CB}"/>
              </a:ext>
            </a:extLst>
          </p:cNvPr>
          <p:cNvSpPr txBox="1"/>
          <p:nvPr/>
        </p:nvSpPr>
        <p:spPr bwMode="auto">
          <a:xfrm>
            <a:off x="6994541" y="5206790"/>
            <a:ext cx="3779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a:t>
            </a:r>
          </a:p>
          <a:p>
            <a:pPr algn="ctr">
              <a:lnSpc>
                <a:spcPct val="100000"/>
              </a:lnSpc>
              <a:spcAft>
                <a:spcPct val="0"/>
              </a:spcAft>
              <a:buClrTx/>
              <a:buFontTx/>
              <a:buNone/>
            </a:pPr>
            <a:r>
              <a:rPr lang="en-US" sz="1400" b="0" dirty="0">
                <a:solidFill>
                  <a:schemeClr val="bg1"/>
                </a:solidFill>
                <a:latin typeface="Calibri" panose="020F0502020204030204" pitchFamily="34" charset="0"/>
              </a:rPr>
              <a:t>3</a:t>
            </a:r>
          </a:p>
        </p:txBody>
      </p:sp>
      <p:sp>
        <p:nvSpPr>
          <p:cNvPr id="98" name="TextBox 97">
            <a:extLst>
              <a:ext uri="{FF2B5EF4-FFF2-40B4-BE49-F238E27FC236}">
                <a16:creationId xmlns:a16="http://schemas.microsoft.com/office/drawing/2014/main" id="{7C96B3F0-04D7-C16A-B9EE-D0F250BD5487}"/>
              </a:ext>
            </a:extLst>
          </p:cNvPr>
          <p:cNvSpPr txBox="1"/>
          <p:nvPr/>
        </p:nvSpPr>
        <p:spPr bwMode="auto">
          <a:xfrm>
            <a:off x="2565941" y="4791079"/>
            <a:ext cx="131725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Patients at Risk, n</a:t>
            </a:r>
            <a:br>
              <a:rPr lang="en-US" sz="1400" b="0"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Thoracic RT</a:t>
            </a:r>
          </a:p>
          <a:p>
            <a:pPr algn="r">
              <a:lnSpc>
                <a:spcPct val="100000"/>
              </a:lnSpc>
              <a:spcAft>
                <a:spcPct val="0"/>
              </a:spcAft>
              <a:buClrTx/>
              <a:buFontTx/>
              <a:buNone/>
            </a:pPr>
            <a:r>
              <a:rPr lang="en-US" sz="1400" b="1" dirty="0">
                <a:solidFill>
                  <a:schemeClr val="accent3"/>
                </a:solidFill>
                <a:latin typeface="Calibri" panose="020F0502020204030204" pitchFamily="34" charset="0"/>
              </a:rPr>
              <a:t>Observation</a:t>
            </a:r>
          </a:p>
        </p:txBody>
      </p:sp>
      <p:cxnSp>
        <p:nvCxnSpPr>
          <p:cNvPr id="103" name="Straight Connector 102">
            <a:extLst>
              <a:ext uri="{FF2B5EF4-FFF2-40B4-BE49-F238E27FC236}">
                <a16:creationId xmlns:a16="http://schemas.microsoft.com/office/drawing/2014/main" id="{44FA05BA-3360-44C9-29A0-5C9BE720E49C}"/>
              </a:ext>
            </a:extLst>
          </p:cNvPr>
          <p:cNvCxnSpPr>
            <a:cxnSpLocks/>
          </p:cNvCxnSpPr>
          <p:nvPr/>
        </p:nvCxnSpPr>
        <p:spPr bwMode="auto">
          <a:xfrm rot="5400000">
            <a:off x="4774240"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E08D1E1-56CC-E946-8CD1-018F2A4CDD35}"/>
              </a:ext>
            </a:extLst>
          </p:cNvPr>
          <p:cNvCxnSpPr>
            <a:cxnSpLocks/>
          </p:cNvCxnSpPr>
          <p:nvPr/>
        </p:nvCxnSpPr>
        <p:spPr bwMode="auto">
          <a:xfrm rot="5400000">
            <a:off x="5167480" y="4616573"/>
            <a:ext cx="7591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CC5EDCB-B3F2-ABA9-2ACE-EC9F586BD55C}"/>
              </a:ext>
            </a:extLst>
          </p:cNvPr>
          <p:cNvCxnSpPr>
            <a:cxnSpLocks/>
          </p:cNvCxnSpPr>
          <p:nvPr/>
        </p:nvCxnSpPr>
        <p:spPr bwMode="auto">
          <a:xfrm rot="5400000">
            <a:off x="5560720" y="4616573"/>
            <a:ext cx="75915" cy="0"/>
          </a:xfrm>
          <a:prstGeom prst="line">
            <a:avLst/>
          </a:prstGeom>
          <a:noFill/>
          <a:ln w="28575" cap="flat" cmpd="sng" algn="ctr">
            <a:solidFill>
              <a:schemeClr val="bg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F3624B2C-663B-EFAD-128A-D79F373EBE95}"/>
              </a:ext>
            </a:extLst>
          </p:cNvPr>
          <p:cNvSpPr txBox="1"/>
          <p:nvPr/>
        </p:nvSpPr>
        <p:spPr bwMode="auto">
          <a:xfrm>
            <a:off x="4681540" y="4598616"/>
            <a:ext cx="243571"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7" name="TextBox 106">
            <a:extLst>
              <a:ext uri="{FF2B5EF4-FFF2-40B4-BE49-F238E27FC236}">
                <a16:creationId xmlns:a16="http://schemas.microsoft.com/office/drawing/2014/main" id="{6F437C07-CCA8-A3B5-FE08-FB03EAC7D6AF}"/>
              </a:ext>
            </a:extLst>
          </p:cNvPr>
          <p:cNvSpPr txBox="1"/>
          <p:nvPr/>
        </p:nvSpPr>
        <p:spPr bwMode="auto">
          <a:xfrm>
            <a:off x="5342966" y="4579159"/>
            <a:ext cx="466879"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08" name="TextBox 107">
            <a:extLst>
              <a:ext uri="{FF2B5EF4-FFF2-40B4-BE49-F238E27FC236}">
                <a16:creationId xmlns:a16="http://schemas.microsoft.com/office/drawing/2014/main" id="{EB0ABF3A-FF3A-D038-D7B7-344817E9A5C8}"/>
              </a:ext>
            </a:extLst>
          </p:cNvPr>
          <p:cNvSpPr txBox="1"/>
          <p:nvPr/>
        </p:nvSpPr>
        <p:spPr bwMode="auto">
          <a:xfrm>
            <a:off x="6165391" y="4592130"/>
            <a:ext cx="447156" cy="36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09" name="TextBox 108">
            <a:extLst>
              <a:ext uri="{FF2B5EF4-FFF2-40B4-BE49-F238E27FC236}">
                <a16:creationId xmlns:a16="http://schemas.microsoft.com/office/drawing/2014/main" id="{459F1EE4-7D4E-A5C8-58E4-8398261E8DDA}"/>
              </a:ext>
            </a:extLst>
          </p:cNvPr>
          <p:cNvSpPr txBox="1"/>
          <p:nvPr/>
        </p:nvSpPr>
        <p:spPr bwMode="auto">
          <a:xfrm>
            <a:off x="4589181" y="52067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48</a:t>
            </a:r>
          </a:p>
        </p:txBody>
      </p:sp>
      <p:sp>
        <p:nvSpPr>
          <p:cNvPr id="110" name="TextBox 109">
            <a:extLst>
              <a:ext uri="{FF2B5EF4-FFF2-40B4-BE49-F238E27FC236}">
                <a16:creationId xmlns:a16="http://schemas.microsoft.com/office/drawing/2014/main" id="{F7DF4399-F59E-F0DC-857D-A43F8E90E4C3}"/>
              </a:ext>
            </a:extLst>
          </p:cNvPr>
          <p:cNvSpPr txBox="1"/>
          <p:nvPr/>
        </p:nvSpPr>
        <p:spPr bwMode="auto">
          <a:xfrm>
            <a:off x="4961657" y="52067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31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15</a:t>
            </a:r>
            <a:endParaRPr lang="en-US" sz="1400" b="0" dirty="0">
              <a:solidFill>
                <a:schemeClr val="bg1"/>
              </a:solidFill>
              <a:latin typeface="Calibri" panose="020F0502020204030204" pitchFamily="34" charset="0"/>
            </a:endParaRPr>
          </a:p>
        </p:txBody>
      </p:sp>
      <p:sp>
        <p:nvSpPr>
          <p:cNvPr id="111" name="TextBox 110">
            <a:extLst>
              <a:ext uri="{FF2B5EF4-FFF2-40B4-BE49-F238E27FC236}">
                <a16:creationId xmlns:a16="http://schemas.microsoft.com/office/drawing/2014/main" id="{266174F7-F108-A90B-36F5-870D01BD9DCF}"/>
              </a:ext>
            </a:extLst>
          </p:cNvPr>
          <p:cNvSpPr txBox="1"/>
          <p:nvPr/>
        </p:nvSpPr>
        <p:spPr bwMode="auto">
          <a:xfrm>
            <a:off x="5334133" y="52067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grpSp>
        <p:nvGrpSpPr>
          <p:cNvPr id="118" name="Group 117">
            <a:extLst>
              <a:ext uri="{FF2B5EF4-FFF2-40B4-BE49-F238E27FC236}">
                <a16:creationId xmlns:a16="http://schemas.microsoft.com/office/drawing/2014/main" id="{13C91F3B-ED67-F2BF-6429-A2D052EE5B0E}"/>
              </a:ext>
            </a:extLst>
          </p:cNvPr>
          <p:cNvGrpSpPr/>
          <p:nvPr/>
        </p:nvGrpSpPr>
        <p:grpSpPr>
          <a:xfrm>
            <a:off x="4029075" y="2117725"/>
            <a:ext cx="3143250" cy="2339975"/>
            <a:chOff x="4029075" y="2117725"/>
            <a:chExt cx="3143250" cy="2339975"/>
          </a:xfrm>
        </p:grpSpPr>
        <p:sp>
          <p:nvSpPr>
            <p:cNvPr id="115" name="Freeform 114">
              <a:extLst>
                <a:ext uri="{FF2B5EF4-FFF2-40B4-BE49-F238E27FC236}">
                  <a16:creationId xmlns:a16="http://schemas.microsoft.com/office/drawing/2014/main" id="{49BF91D2-01FD-7E15-661A-CD7C0CA6859B}"/>
                </a:ext>
              </a:extLst>
            </p:cNvPr>
            <p:cNvSpPr/>
            <p:nvPr/>
          </p:nvSpPr>
          <p:spPr bwMode="auto">
            <a:xfrm>
              <a:off x="4029075" y="2117725"/>
              <a:ext cx="247650" cy="403225"/>
            </a:xfrm>
            <a:custGeom>
              <a:avLst/>
              <a:gdLst>
                <a:gd name="connsiteX0" fmla="*/ 0 w 247650"/>
                <a:gd name="connsiteY0" fmla="*/ 0 h 403225"/>
                <a:gd name="connsiteX1" fmla="*/ 73025 w 247650"/>
                <a:gd name="connsiteY1" fmla="*/ 0 h 403225"/>
                <a:gd name="connsiteX2" fmla="*/ 73025 w 247650"/>
                <a:gd name="connsiteY2" fmla="*/ 0 h 403225"/>
                <a:gd name="connsiteX3" fmla="*/ 73025 w 247650"/>
                <a:gd name="connsiteY3" fmla="*/ 25400 h 403225"/>
                <a:gd name="connsiteX4" fmla="*/ 111125 w 247650"/>
                <a:gd name="connsiteY4" fmla="*/ 25400 h 403225"/>
                <a:gd name="connsiteX5" fmla="*/ 111125 w 247650"/>
                <a:gd name="connsiteY5" fmla="*/ 66675 h 403225"/>
                <a:gd name="connsiteX6" fmla="*/ 111125 w 247650"/>
                <a:gd name="connsiteY6" fmla="*/ 66675 h 403225"/>
                <a:gd name="connsiteX7" fmla="*/ 139700 w 247650"/>
                <a:gd name="connsiteY7" fmla="*/ 66675 h 403225"/>
                <a:gd name="connsiteX8" fmla="*/ 139700 w 247650"/>
                <a:gd name="connsiteY8" fmla="*/ 104775 h 403225"/>
                <a:gd name="connsiteX9" fmla="*/ 174625 w 247650"/>
                <a:gd name="connsiteY9" fmla="*/ 104775 h 403225"/>
                <a:gd name="connsiteX10" fmla="*/ 174625 w 247650"/>
                <a:gd name="connsiteY10" fmla="*/ 139700 h 403225"/>
                <a:gd name="connsiteX11" fmla="*/ 190500 w 247650"/>
                <a:gd name="connsiteY11" fmla="*/ 139700 h 403225"/>
                <a:gd name="connsiteX12" fmla="*/ 190500 w 247650"/>
                <a:gd name="connsiteY12" fmla="*/ 209550 h 403225"/>
                <a:gd name="connsiteX13" fmla="*/ 203200 w 247650"/>
                <a:gd name="connsiteY13" fmla="*/ 209550 h 403225"/>
                <a:gd name="connsiteX14" fmla="*/ 203200 w 247650"/>
                <a:gd name="connsiteY14" fmla="*/ 257175 h 403225"/>
                <a:gd name="connsiteX15" fmla="*/ 222250 w 247650"/>
                <a:gd name="connsiteY15" fmla="*/ 257175 h 403225"/>
                <a:gd name="connsiteX16" fmla="*/ 222250 w 247650"/>
                <a:gd name="connsiteY16" fmla="*/ 301625 h 403225"/>
                <a:gd name="connsiteX17" fmla="*/ 238125 w 247650"/>
                <a:gd name="connsiteY17" fmla="*/ 301625 h 403225"/>
                <a:gd name="connsiteX18" fmla="*/ 238125 w 247650"/>
                <a:gd name="connsiteY18" fmla="*/ 336550 h 403225"/>
                <a:gd name="connsiteX19" fmla="*/ 247650 w 247650"/>
                <a:gd name="connsiteY19" fmla="*/ 336550 h 403225"/>
                <a:gd name="connsiteX20" fmla="*/ 247650 w 247650"/>
                <a:gd name="connsiteY20" fmla="*/ 403225 h 40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7650" h="403225">
                  <a:moveTo>
                    <a:pt x="0" y="0"/>
                  </a:moveTo>
                  <a:lnTo>
                    <a:pt x="73025" y="0"/>
                  </a:lnTo>
                  <a:lnTo>
                    <a:pt x="73025" y="0"/>
                  </a:lnTo>
                  <a:lnTo>
                    <a:pt x="73025" y="25400"/>
                  </a:lnTo>
                  <a:lnTo>
                    <a:pt x="111125" y="25400"/>
                  </a:lnTo>
                  <a:lnTo>
                    <a:pt x="111125" y="66675"/>
                  </a:lnTo>
                  <a:lnTo>
                    <a:pt x="111125" y="66675"/>
                  </a:lnTo>
                  <a:lnTo>
                    <a:pt x="139700" y="66675"/>
                  </a:lnTo>
                  <a:lnTo>
                    <a:pt x="139700" y="104775"/>
                  </a:lnTo>
                  <a:lnTo>
                    <a:pt x="174625" y="104775"/>
                  </a:lnTo>
                  <a:lnTo>
                    <a:pt x="174625" y="139700"/>
                  </a:lnTo>
                  <a:lnTo>
                    <a:pt x="190500" y="139700"/>
                  </a:lnTo>
                  <a:lnTo>
                    <a:pt x="190500" y="209550"/>
                  </a:lnTo>
                  <a:lnTo>
                    <a:pt x="203200" y="209550"/>
                  </a:lnTo>
                  <a:lnTo>
                    <a:pt x="203200" y="257175"/>
                  </a:lnTo>
                  <a:lnTo>
                    <a:pt x="222250" y="257175"/>
                  </a:lnTo>
                  <a:lnTo>
                    <a:pt x="222250" y="301625"/>
                  </a:lnTo>
                  <a:lnTo>
                    <a:pt x="238125" y="301625"/>
                  </a:lnTo>
                  <a:lnTo>
                    <a:pt x="238125" y="336550"/>
                  </a:lnTo>
                  <a:lnTo>
                    <a:pt x="247650" y="336550"/>
                  </a:lnTo>
                  <a:lnTo>
                    <a:pt x="247650" y="403225"/>
                  </a:lnTo>
                </a:path>
              </a:pathLst>
            </a:custGeom>
            <a:noFill/>
            <a:ln w="28575">
              <a:solidFill>
                <a:schemeClr val="accent1"/>
              </a:solidFill>
              <a:miter lim="800000"/>
              <a:headEnd/>
              <a:tailEnd/>
            </a:ln>
          </p:spPr>
          <p:txBody>
            <a:bodyPr rtlCol="0" anchor="ctr"/>
            <a:lstStyle/>
            <a:p>
              <a:pPr algn="ctr"/>
              <a:endParaRPr lang="en-US"/>
            </a:p>
          </p:txBody>
        </p:sp>
        <p:sp>
          <p:nvSpPr>
            <p:cNvPr id="117" name="Freeform 116">
              <a:extLst>
                <a:ext uri="{FF2B5EF4-FFF2-40B4-BE49-F238E27FC236}">
                  <a16:creationId xmlns:a16="http://schemas.microsoft.com/office/drawing/2014/main" id="{3C25E324-9F63-9A7B-8B0A-2EC265CD728C}"/>
                </a:ext>
              </a:extLst>
            </p:cNvPr>
            <p:cNvSpPr/>
            <p:nvPr/>
          </p:nvSpPr>
          <p:spPr bwMode="auto">
            <a:xfrm>
              <a:off x="4279900" y="2492375"/>
              <a:ext cx="1063625" cy="1838325"/>
            </a:xfrm>
            <a:custGeom>
              <a:avLst/>
              <a:gdLst>
                <a:gd name="connsiteX0" fmla="*/ 0 w 1063625"/>
                <a:gd name="connsiteY0" fmla="*/ 0 h 1838325"/>
                <a:gd name="connsiteX1" fmla="*/ 0 w 1063625"/>
                <a:gd name="connsiteY1" fmla="*/ 50800 h 1838325"/>
                <a:gd name="connsiteX2" fmla="*/ 0 w 1063625"/>
                <a:gd name="connsiteY2" fmla="*/ 50800 h 1838325"/>
                <a:gd name="connsiteX3" fmla="*/ 19050 w 1063625"/>
                <a:gd name="connsiteY3" fmla="*/ 69850 h 1838325"/>
                <a:gd name="connsiteX4" fmla="*/ 19050 w 1063625"/>
                <a:gd name="connsiteY4" fmla="*/ 107950 h 1838325"/>
                <a:gd name="connsiteX5" fmla="*/ 44450 w 1063625"/>
                <a:gd name="connsiteY5" fmla="*/ 107950 h 1838325"/>
                <a:gd name="connsiteX6" fmla="*/ 44450 w 1063625"/>
                <a:gd name="connsiteY6" fmla="*/ 139700 h 1838325"/>
                <a:gd name="connsiteX7" fmla="*/ 66675 w 1063625"/>
                <a:gd name="connsiteY7" fmla="*/ 139700 h 1838325"/>
                <a:gd name="connsiteX8" fmla="*/ 66675 w 1063625"/>
                <a:gd name="connsiteY8" fmla="*/ 206375 h 1838325"/>
                <a:gd name="connsiteX9" fmla="*/ 95250 w 1063625"/>
                <a:gd name="connsiteY9" fmla="*/ 260350 h 1838325"/>
                <a:gd name="connsiteX10" fmla="*/ 88900 w 1063625"/>
                <a:gd name="connsiteY10" fmla="*/ 295275 h 1838325"/>
                <a:gd name="connsiteX11" fmla="*/ 114300 w 1063625"/>
                <a:gd name="connsiteY11" fmla="*/ 323850 h 1838325"/>
                <a:gd name="connsiteX12" fmla="*/ 114300 w 1063625"/>
                <a:gd name="connsiteY12" fmla="*/ 393700 h 1838325"/>
                <a:gd name="connsiteX13" fmla="*/ 142875 w 1063625"/>
                <a:gd name="connsiteY13" fmla="*/ 422275 h 1838325"/>
                <a:gd name="connsiteX14" fmla="*/ 142875 w 1063625"/>
                <a:gd name="connsiteY14" fmla="*/ 428625 h 1838325"/>
                <a:gd name="connsiteX15" fmla="*/ 142875 w 1063625"/>
                <a:gd name="connsiteY15" fmla="*/ 460375 h 1838325"/>
                <a:gd name="connsiteX16" fmla="*/ 168275 w 1063625"/>
                <a:gd name="connsiteY16" fmla="*/ 485775 h 1838325"/>
                <a:gd name="connsiteX17" fmla="*/ 168275 w 1063625"/>
                <a:gd name="connsiteY17" fmla="*/ 542925 h 1838325"/>
                <a:gd name="connsiteX18" fmla="*/ 180975 w 1063625"/>
                <a:gd name="connsiteY18" fmla="*/ 555625 h 1838325"/>
                <a:gd name="connsiteX19" fmla="*/ 184150 w 1063625"/>
                <a:gd name="connsiteY19" fmla="*/ 590550 h 1838325"/>
                <a:gd name="connsiteX20" fmla="*/ 209550 w 1063625"/>
                <a:gd name="connsiteY20" fmla="*/ 622300 h 1838325"/>
                <a:gd name="connsiteX21" fmla="*/ 206375 w 1063625"/>
                <a:gd name="connsiteY21" fmla="*/ 692150 h 1838325"/>
                <a:gd name="connsiteX22" fmla="*/ 215900 w 1063625"/>
                <a:gd name="connsiteY22" fmla="*/ 695325 h 1838325"/>
                <a:gd name="connsiteX23" fmla="*/ 222250 w 1063625"/>
                <a:gd name="connsiteY23" fmla="*/ 730250 h 1838325"/>
                <a:gd name="connsiteX24" fmla="*/ 228600 w 1063625"/>
                <a:gd name="connsiteY24" fmla="*/ 730250 h 1838325"/>
                <a:gd name="connsiteX25" fmla="*/ 225425 w 1063625"/>
                <a:gd name="connsiteY25" fmla="*/ 765175 h 1838325"/>
                <a:gd name="connsiteX26" fmla="*/ 238125 w 1063625"/>
                <a:gd name="connsiteY26" fmla="*/ 771525 h 1838325"/>
                <a:gd name="connsiteX27" fmla="*/ 244475 w 1063625"/>
                <a:gd name="connsiteY27" fmla="*/ 831850 h 1838325"/>
                <a:gd name="connsiteX28" fmla="*/ 244475 w 1063625"/>
                <a:gd name="connsiteY28" fmla="*/ 831850 h 1838325"/>
                <a:gd name="connsiteX29" fmla="*/ 269875 w 1063625"/>
                <a:gd name="connsiteY29" fmla="*/ 841375 h 1838325"/>
                <a:gd name="connsiteX30" fmla="*/ 273050 w 1063625"/>
                <a:gd name="connsiteY30" fmla="*/ 882650 h 1838325"/>
                <a:gd name="connsiteX31" fmla="*/ 279400 w 1063625"/>
                <a:gd name="connsiteY31" fmla="*/ 885825 h 1838325"/>
                <a:gd name="connsiteX32" fmla="*/ 279400 w 1063625"/>
                <a:gd name="connsiteY32" fmla="*/ 920750 h 1838325"/>
                <a:gd name="connsiteX33" fmla="*/ 298450 w 1063625"/>
                <a:gd name="connsiteY33" fmla="*/ 927100 h 1838325"/>
                <a:gd name="connsiteX34" fmla="*/ 304800 w 1063625"/>
                <a:gd name="connsiteY34" fmla="*/ 958850 h 1838325"/>
                <a:gd name="connsiteX35" fmla="*/ 330200 w 1063625"/>
                <a:gd name="connsiteY35" fmla="*/ 971550 h 1838325"/>
                <a:gd name="connsiteX36" fmla="*/ 333375 w 1063625"/>
                <a:gd name="connsiteY36" fmla="*/ 1012825 h 1838325"/>
                <a:gd name="connsiteX37" fmla="*/ 333375 w 1063625"/>
                <a:gd name="connsiteY37" fmla="*/ 1012825 h 1838325"/>
                <a:gd name="connsiteX38" fmla="*/ 352425 w 1063625"/>
                <a:gd name="connsiteY38" fmla="*/ 1009650 h 1838325"/>
                <a:gd name="connsiteX39" fmla="*/ 371475 w 1063625"/>
                <a:gd name="connsiteY39" fmla="*/ 1073150 h 1838325"/>
                <a:gd name="connsiteX40" fmla="*/ 396875 w 1063625"/>
                <a:gd name="connsiteY40" fmla="*/ 1104900 h 1838325"/>
                <a:gd name="connsiteX41" fmla="*/ 409575 w 1063625"/>
                <a:gd name="connsiteY41" fmla="*/ 1165225 h 1838325"/>
                <a:gd name="connsiteX42" fmla="*/ 425450 w 1063625"/>
                <a:gd name="connsiteY42" fmla="*/ 1193800 h 1838325"/>
                <a:gd name="connsiteX43" fmla="*/ 425450 w 1063625"/>
                <a:gd name="connsiteY43" fmla="*/ 1193800 h 1838325"/>
                <a:gd name="connsiteX44" fmla="*/ 438150 w 1063625"/>
                <a:gd name="connsiteY44" fmla="*/ 1228725 h 1838325"/>
                <a:gd name="connsiteX45" fmla="*/ 438150 w 1063625"/>
                <a:gd name="connsiteY45" fmla="*/ 1270000 h 1838325"/>
                <a:gd name="connsiteX46" fmla="*/ 454025 w 1063625"/>
                <a:gd name="connsiteY46" fmla="*/ 1270000 h 1838325"/>
                <a:gd name="connsiteX47" fmla="*/ 454025 w 1063625"/>
                <a:gd name="connsiteY47" fmla="*/ 1301750 h 1838325"/>
                <a:gd name="connsiteX48" fmla="*/ 454025 w 1063625"/>
                <a:gd name="connsiteY48" fmla="*/ 1301750 h 1838325"/>
                <a:gd name="connsiteX49" fmla="*/ 482600 w 1063625"/>
                <a:gd name="connsiteY49" fmla="*/ 1301750 h 1838325"/>
                <a:gd name="connsiteX50" fmla="*/ 482600 w 1063625"/>
                <a:gd name="connsiteY50" fmla="*/ 1355725 h 1838325"/>
                <a:gd name="connsiteX51" fmla="*/ 498475 w 1063625"/>
                <a:gd name="connsiteY51" fmla="*/ 1355725 h 1838325"/>
                <a:gd name="connsiteX52" fmla="*/ 498475 w 1063625"/>
                <a:gd name="connsiteY52" fmla="*/ 1412875 h 1838325"/>
                <a:gd name="connsiteX53" fmla="*/ 517525 w 1063625"/>
                <a:gd name="connsiteY53" fmla="*/ 1412875 h 1838325"/>
                <a:gd name="connsiteX54" fmla="*/ 517525 w 1063625"/>
                <a:gd name="connsiteY54" fmla="*/ 1473200 h 1838325"/>
                <a:gd name="connsiteX55" fmla="*/ 536575 w 1063625"/>
                <a:gd name="connsiteY55" fmla="*/ 1473200 h 1838325"/>
                <a:gd name="connsiteX56" fmla="*/ 536575 w 1063625"/>
                <a:gd name="connsiteY56" fmla="*/ 1527175 h 1838325"/>
                <a:gd name="connsiteX57" fmla="*/ 549275 w 1063625"/>
                <a:gd name="connsiteY57" fmla="*/ 1527175 h 1838325"/>
                <a:gd name="connsiteX58" fmla="*/ 549275 w 1063625"/>
                <a:gd name="connsiteY58" fmla="*/ 1581150 h 1838325"/>
                <a:gd name="connsiteX59" fmla="*/ 600075 w 1063625"/>
                <a:gd name="connsiteY59" fmla="*/ 1581150 h 1838325"/>
                <a:gd name="connsiteX60" fmla="*/ 600075 w 1063625"/>
                <a:gd name="connsiteY60" fmla="*/ 1609725 h 1838325"/>
                <a:gd name="connsiteX61" fmla="*/ 615950 w 1063625"/>
                <a:gd name="connsiteY61" fmla="*/ 1609725 h 1838325"/>
                <a:gd name="connsiteX62" fmla="*/ 615950 w 1063625"/>
                <a:gd name="connsiteY62" fmla="*/ 1609725 h 1838325"/>
                <a:gd name="connsiteX63" fmla="*/ 615950 w 1063625"/>
                <a:gd name="connsiteY63" fmla="*/ 1609725 h 1838325"/>
                <a:gd name="connsiteX64" fmla="*/ 615950 w 1063625"/>
                <a:gd name="connsiteY64" fmla="*/ 1635125 h 1838325"/>
                <a:gd name="connsiteX65" fmla="*/ 679450 w 1063625"/>
                <a:gd name="connsiteY65" fmla="*/ 1635125 h 1838325"/>
                <a:gd name="connsiteX66" fmla="*/ 679450 w 1063625"/>
                <a:gd name="connsiteY66" fmla="*/ 1651000 h 1838325"/>
                <a:gd name="connsiteX67" fmla="*/ 739775 w 1063625"/>
                <a:gd name="connsiteY67" fmla="*/ 1651000 h 1838325"/>
                <a:gd name="connsiteX68" fmla="*/ 739775 w 1063625"/>
                <a:gd name="connsiteY68" fmla="*/ 1679575 h 1838325"/>
                <a:gd name="connsiteX69" fmla="*/ 768350 w 1063625"/>
                <a:gd name="connsiteY69" fmla="*/ 1679575 h 1838325"/>
                <a:gd name="connsiteX70" fmla="*/ 768350 w 1063625"/>
                <a:gd name="connsiteY70" fmla="*/ 1695450 h 1838325"/>
                <a:gd name="connsiteX71" fmla="*/ 831850 w 1063625"/>
                <a:gd name="connsiteY71" fmla="*/ 1695450 h 1838325"/>
                <a:gd name="connsiteX72" fmla="*/ 831850 w 1063625"/>
                <a:gd name="connsiteY72" fmla="*/ 1736725 h 1838325"/>
                <a:gd name="connsiteX73" fmla="*/ 866775 w 1063625"/>
                <a:gd name="connsiteY73" fmla="*/ 1736725 h 1838325"/>
                <a:gd name="connsiteX74" fmla="*/ 866775 w 1063625"/>
                <a:gd name="connsiteY74" fmla="*/ 1736725 h 1838325"/>
                <a:gd name="connsiteX75" fmla="*/ 866775 w 1063625"/>
                <a:gd name="connsiteY75" fmla="*/ 1736725 h 1838325"/>
                <a:gd name="connsiteX76" fmla="*/ 866775 w 1063625"/>
                <a:gd name="connsiteY76" fmla="*/ 1765300 h 1838325"/>
                <a:gd name="connsiteX77" fmla="*/ 923925 w 1063625"/>
                <a:gd name="connsiteY77" fmla="*/ 1765300 h 1838325"/>
                <a:gd name="connsiteX78" fmla="*/ 939800 w 1063625"/>
                <a:gd name="connsiteY78" fmla="*/ 1781175 h 1838325"/>
                <a:gd name="connsiteX79" fmla="*/ 993775 w 1063625"/>
                <a:gd name="connsiteY79" fmla="*/ 1781175 h 1838325"/>
                <a:gd name="connsiteX80" fmla="*/ 993775 w 1063625"/>
                <a:gd name="connsiteY80" fmla="*/ 1812925 h 1838325"/>
                <a:gd name="connsiteX81" fmla="*/ 1025525 w 1063625"/>
                <a:gd name="connsiteY81" fmla="*/ 1812925 h 1838325"/>
                <a:gd name="connsiteX82" fmla="*/ 1025525 w 1063625"/>
                <a:gd name="connsiteY82" fmla="*/ 1831975 h 1838325"/>
                <a:gd name="connsiteX83" fmla="*/ 1025525 w 1063625"/>
                <a:gd name="connsiteY83" fmla="*/ 1838325 h 1838325"/>
                <a:gd name="connsiteX84" fmla="*/ 1063625 w 1063625"/>
                <a:gd name="connsiteY84" fmla="*/ 1838325 h 1838325"/>
                <a:gd name="connsiteX0" fmla="*/ 0 w 1063625"/>
                <a:gd name="connsiteY0" fmla="*/ 0 h 1838325"/>
                <a:gd name="connsiteX1" fmla="*/ 0 w 1063625"/>
                <a:gd name="connsiteY1" fmla="*/ 50800 h 1838325"/>
                <a:gd name="connsiteX2" fmla="*/ 0 w 1063625"/>
                <a:gd name="connsiteY2" fmla="*/ 50800 h 1838325"/>
                <a:gd name="connsiteX3" fmla="*/ 19050 w 1063625"/>
                <a:gd name="connsiteY3" fmla="*/ 69850 h 1838325"/>
                <a:gd name="connsiteX4" fmla="*/ 19050 w 1063625"/>
                <a:gd name="connsiteY4" fmla="*/ 107950 h 1838325"/>
                <a:gd name="connsiteX5" fmla="*/ 44450 w 1063625"/>
                <a:gd name="connsiteY5" fmla="*/ 107950 h 1838325"/>
                <a:gd name="connsiteX6" fmla="*/ 44450 w 1063625"/>
                <a:gd name="connsiteY6" fmla="*/ 139700 h 1838325"/>
                <a:gd name="connsiteX7" fmla="*/ 66675 w 1063625"/>
                <a:gd name="connsiteY7" fmla="*/ 139700 h 1838325"/>
                <a:gd name="connsiteX8" fmla="*/ 66675 w 1063625"/>
                <a:gd name="connsiteY8" fmla="*/ 206375 h 1838325"/>
                <a:gd name="connsiteX9" fmla="*/ 95250 w 1063625"/>
                <a:gd name="connsiteY9" fmla="*/ 260350 h 1838325"/>
                <a:gd name="connsiteX10" fmla="*/ 88900 w 1063625"/>
                <a:gd name="connsiteY10" fmla="*/ 295275 h 1838325"/>
                <a:gd name="connsiteX11" fmla="*/ 114300 w 1063625"/>
                <a:gd name="connsiteY11" fmla="*/ 323850 h 1838325"/>
                <a:gd name="connsiteX12" fmla="*/ 114300 w 1063625"/>
                <a:gd name="connsiteY12" fmla="*/ 393700 h 1838325"/>
                <a:gd name="connsiteX13" fmla="*/ 142875 w 1063625"/>
                <a:gd name="connsiteY13" fmla="*/ 422275 h 1838325"/>
                <a:gd name="connsiteX14" fmla="*/ 142875 w 1063625"/>
                <a:gd name="connsiteY14" fmla="*/ 428625 h 1838325"/>
                <a:gd name="connsiteX15" fmla="*/ 142875 w 1063625"/>
                <a:gd name="connsiteY15" fmla="*/ 460375 h 1838325"/>
                <a:gd name="connsiteX16" fmla="*/ 168275 w 1063625"/>
                <a:gd name="connsiteY16" fmla="*/ 485775 h 1838325"/>
                <a:gd name="connsiteX17" fmla="*/ 168275 w 1063625"/>
                <a:gd name="connsiteY17" fmla="*/ 542925 h 1838325"/>
                <a:gd name="connsiteX18" fmla="*/ 180975 w 1063625"/>
                <a:gd name="connsiteY18" fmla="*/ 555625 h 1838325"/>
                <a:gd name="connsiteX19" fmla="*/ 184150 w 1063625"/>
                <a:gd name="connsiteY19" fmla="*/ 590550 h 1838325"/>
                <a:gd name="connsiteX20" fmla="*/ 209550 w 1063625"/>
                <a:gd name="connsiteY20" fmla="*/ 622300 h 1838325"/>
                <a:gd name="connsiteX21" fmla="*/ 206375 w 1063625"/>
                <a:gd name="connsiteY21" fmla="*/ 692150 h 1838325"/>
                <a:gd name="connsiteX22" fmla="*/ 215900 w 1063625"/>
                <a:gd name="connsiteY22" fmla="*/ 695325 h 1838325"/>
                <a:gd name="connsiteX23" fmla="*/ 222250 w 1063625"/>
                <a:gd name="connsiteY23" fmla="*/ 730250 h 1838325"/>
                <a:gd name="connsiteX24" fmla="*/ 228600 w 1063625"/>
                <a:gd name="connsiteY24" fmla="*/ 730250 h 1838325"/>
                <a:gd name="connsiteX25" fmla="*/ 225425 w 1063625"/>
                <a:gd name="connsiteY25" fmla="*/ 765175 h 1838325"/>
                <a:gd name="connsiteX26" fmla="*/ 238125 w 1063625"/>
                <a:gd name="connsiteY26" fmla="*/ 771525 h 1838325"/>
                <a:gd name="connsiteX27" fmla="*/ 244475 w 1063625"/>
                <a:gd name="connsiteY27" fmla="*/ 831850 h 1838325"/>
                <a:gd name="connsiteX28" fmla="*/ 244475 w 1063625"/>
                <a:gd name="connsiteY28" fmla="*/ 831850 h 1838325"/>
                <a:gd name="connsiteX29" fmla="*/ 269875 w 1063625"/>
                <a:gd name="connsiteY29" fmla="*/ 841375 h 1838325"/>
                <a:gd name="connsiteX30" fmla="*/ 273050 w 1063625"/>
                <a:gd name="connsiteY30" fmla="*/ 882650 h 1838325"/>
                <a:gd name="connsiteX31" fmla="*/ 279400 w 1063625"/>
                <a:gd name="connsiteY31" fmla="*/ 885825 h 1838325"/>
                <a:gd name="connsiteX32" fmla="*/ 279400 w 1063625"/>
                <a:gd name="connsiteY32" fmla="*/ 920750 h 1838325"/>
                <a:gd name="connsiteX33" fmla="*/ 298450 w 1063625"/>
                <a:gd name="connsiteY33" fmla="*/ 927100 h 1838325"/>
                <a:gd name="connsiteX34" fmla="*/ 304800 w 1063625"/>
                <a:gd name="connsiteY34" fmla="*/ 958850 h 1838325"/>
                <a:gd name="connsiteX35" fmla="*/ 330200 w 1063625"/>
                <a:gd name="connsiteY35" fmla="*/ 971550 h 1838325"/>
                <a:gd name="connsiteX36" fmla="*/ 333375 w 1063625"/>
                <a:gd name="connsiteY36" fmla="*/ 1012825 h 1838325"/>
                <a:gd name="connsiteX37" fmla="*/ 333375 w 1063625"/>
                <a:gd name="connsiteY37" fmla="*/ 1012825 h 1838325"/>
                <a:gd name="connsiteX38" fmla="*/ 352425 w 1063625"/>
                <a:gd name="connsiteY38" fmla="*/ 1009650 h 1838325"/>
                <a:gd name="connsiteX39" fmla="*/ 371475 w 1063625"/>
                <a:gd name="connsiteY39" fmla="*/ 1073150 h 1838325"/>
                <a:gd name="connsiteX40" fmla="*/ 396875 w 1063625"/>
                <a:gd name="connsiteY40" fmla="*/ 1104900 h 1838325"/>
                <a:gd name="connsiteX41" fmla="*/ 409575 w 1063625"/>
                <a:gd name="connsiteY41" fmla="*/ 1165225 h 1838325"/>
                <a:gd name="connsiteX42" fmla="*/ 425450 w 1063625"/>
                <a:gd name="connsiteY42" fmla="*/ 1193800 h 1838325"/>
                <a:gd name="connsiteX43" fmla="*/ 422275 w 1063625"/>
                <a:gd name="connsiteY43" fmla="*/ 1216025 h 1838325"/>
                <a:gd name="connsiteX44" fmla="*/ 438150 w 1063625"/>
                <a:gd name="connsiteY44" fmla="*/ 1228725 h 1838325"/>
                <a:gd name="connsiteX45" fmla="*/ 438150 w 1063625"/>
                <a:gd name="connsiteY45" fmla="*/ 1270000 h 1838325"/>
                <a:gd name="connsiteX46" fmla="*/ 454025 w 1063625"/>
                <a:gd name="connsiteY46" fmla="*/ 1270000 h 1838325"/>
                <a:gd name="connsiteX47" fmla="*/ 454025 w 1063625"/>
                <a:gd name="connsiteY47" fmla="*/ 1301750 h 1838325"/>
                <a:gd name="connsiteX48" fmla="*/ 454025 w 1063625"/>
                <a:gd name="connsiteY48" fmla="*/ 1301750 h 1838325"/>
                <a:gd name="connsiteX49" fmla="*/ 482600 w 1063625"/>
                <a:gd name="connsiteY49" fmla="*/ 1301750 h 1838325"/>
                <a:gd name="connsiteX50" fmla="*/ 482600 w 1063625"/>
                <a:gd name="connsiteY50" fmla="*/ 1355725 h 1838325"/>
                <a:gd name="connsiteX51" fmla="*/ 498475 w 1063625"/>
                <a:gd name="connsiteY51" fmla="*/ 1355725 h 1838325"/>
                <a:gd name="connsiteX52" fmla="*/ 498475 w 1063625"/>
                <a:gd name="connsiteY52" fmla="*/ 1412875 h 1838325"/>
                <a:gd name="connsiteX53" fmla="*/ 517525 w 1063625"/>
                <a:gd name="connsiteY53" fmla="*/ 1412875 h 1838325"/>
                <a:gd name="connsiteX54" fmla="*/ 517525 w 1063625"/>
                <a:gd name="connsiteY54" fmla="*/ 1473200 h 1838325"/>
                <a:gd name="connsiteX55" fmla="*/ 536575 w 1063625"/>
                <a:gd name="connsiteY55" fmla="*/ 1473200 h 1838325"/>
                <a:gd name="connsiteX56" fmla="*/ 536575 w 1063625"/>
                <a:gd name="connsiteY56" fmla="*/ 1527175 h 1838325"/>
                <a:gd name="connsiteX57" fmla="*/ 549275 w 1063625"/>
                <a:gd name="connsiteY57" fmla="*/ 1527175 h 1838325"/>
                <a:gd name="connsiteX58" fmla="*/ 549275 w 1063625"/>
                <a:gd name="connsiteY58" fmla="*/ 1581150 h 1838325"/>
                <a:gd name="connsiteX59" fmla="*/ 600075 w 1063625"/>
                <a:gd name="connsiteY59" fmla="*/ 1581150 h 1838325"/>
                <a:gd name="connsiteX60" fmla="*/ 600075 w 1063625"/>
                <a:gd name="connsiteY60" fmla="*/ 1609725 h 1838325"/>
                <a:gd name="connsiteX61" fmla="*/ 615950 w 1063625"/>
                <a:gd name="connsiteY61" fmla="*/ 1609725 h 1838325"/>
                <a:gd name="connsiteX62" fmla="*/ 615950 w 1063625"/>
                <a:gd name="connsiteY62" fmla="*/ 1609725 h 1838325"/>
                <a:gd name="connsiteX63" fmla="*/ 615950 w 1063625"/>
                <a:gd name="connsiteY63" fmla="*/ 1609725 h 1838325"/>
                <a:gd name="connsiteX64" fmla="*/ 615950 w 1063625"/>
                <a:gd name="connsiteY64" fmla="*/ 1635125 h 1838325"/>
                <a:gd name="connsiteX65" fmla="*/ 679450 w 1063625"/>
                <a:gd name="connsiteY65" fmla="*/ 1635125 h 1838325"/>
                <a:gd name="connsiteX66" fmla="*/ 679450 w 1063625"/>
                <a:gd name="connsiteY66" fmla="*/ 1651000 h 1838325"/>
                <a:gd name="connsiteX67" fmla="*/ 739775 w 1063625"/>
                <a:gd name="connsiteY67" fmla="*/ 1651000 h 1838325"/>
                <a:gd name="connsiteX68" fmla="*/ 739775 w 1063625"/>
                <a:gd name="connsiteY68" fmla="*/ 1679575 h 1838325"/>
                <a:gd name="connsiteX69" fmla="*/ 768350 w 1063625"/>
                <a:gd name="connsiteY69" fmla="*/ 1679575 h 1838325"/>
                <a:gd name="connsiteX70" fmla="*/ 768350 w 1063625"/>
                <a:gd name="connsiteY70" fmla="*/ 1695450 h 1838325"/>
                <a:gd name="connsiteX71" fmla="*/ 831850 w 1063625"/>
                <a:gd name="connsiteY71" fmla="*/ 1695450 h 1838325"/>
                <a:gd name="connsiteX72" fmla="*/ 831850 w 1063625"/>
                <a:gd name="connsiteY72" fmla="*/ 1736725 h 1838325"/>
                <a:gd name="connsiteX73" fmla="*/ 866775 w 1063625"/>
                <a:gd name="connsiteY73" fmla="*/ 1736725 h 1838325"/>
                <a:gd name="connsiteX74" fmla="*/ 866775 w 1063625"/>
                <a:gd name="connsiteY74" fmla="*/ 1736725 h 1838325"/>
                <a:gd name="connsiteX75" fmla="*/ 866775 w 1063625"/>
                <a:gd name="connsiteY75" fmla="*/ 1736725 h 1838325"/>
                <a:gd name="connsiteX76" fmla="*/ 866775 w 1063625"/>
                <a:gd name="connsiteY76" fmla="*/ 1765300 h 1838325"/>
                <a:gd name="connsiteX77" fmla="*/ 923925 w 1063625"/>
                <a:gd name="connsiteY77" fmla="*/ 1765300 h 1838325"/>
                <a:gd name="connsiteX78" fmla="*/ 939800 w 1063625"/>
                <a:gd name="connsiteY78" fmla="*/ 1781175 h 1838325"/>
                <a:gd name="connsiteX79" fmla="*/ 993775 w 1063625"/>
                <a:gd name="connsiteY79" fmla="*/ 1781175 h 1838325"/>
                <a:gd name="connsiteX80" fmla="*/ 993775 w 1063625"/>
                <a:gd name="connsiteY80" fmla="*/ 1812925 h 1838325"/>
                <a:gd name="connsiteX81" fmla="*/ 1025525 w 1063625"/>
                <a:gd name="connsiteY81" fmla="*/ 1812925 h 1838325"/>
                <a:gd name="connsiteX82" fmla="*/ 1025525 w 1063625"/>
                <a:gd name="connsiteY82" fmla="*/ 1831975 h 1838325"/>
                <a:gd name="connsiteX83" fmla="*/ 1025525 w 1063625"/>
                <a:gd name="connsiteY83" fmla="*/ 1838325 h 1838325"/>
                <a:gd name="connsiteX84" fmla="*/ 1063625 w 1063625"/>
                <a:gd name="connsiteY84" fmla="*/ 1838325 h 1838325"/>
                <a:gd name="connsiteX0" fmla="*/ 0 w 1063625"/>
                <a:gd name="connsiteY0" fmla="*/ 0 h 1838325"/>
                <a:gd name="connsiteX1" fmla="*/ 0 w 1063625"/>
                <a:gd name="connsiteY1" fmla="*/ 50800 h 1838325"/>
                <a:gd name="connsiteX2" fmla="*/ 0 w 1063625"/>
                <a:gd name="connsiteY2" fmla="*/ 50800 h 1838325"/>
                <a:gd name="connsiteX3" fmla="*/ 19050 w 1063625"/>
                <a:gd name="connsiteY3" fmla="*/ 69850 h 1838325"/>
                <a:gd name="connsiteX4" fmla="*/ 19050 w 1063625"/>
                <a:gd name="connsiteY4" fmla="*/ 107950 h 1838325"/>
                <a:gd name="connsiteX5" fmla="*/ 44450 w 1063625"/>
                <a:gd name="connsiteY5" fmla="*/ 107950 h 1838325"/>
                <a:gd name="connsiteX6" fmla="*/ 44450 w 1063625"/>
                <a:gd name="connsiteY6" fmla="*/ 139700 h 1838325"/>
                <a:gd name="connsiteX7" fmla="*/ 66675 w 1063625"/>
                <a:gd name="connsiteY7" fmla="*/ 139700 h 1838325"/>
                <a:gd name="connsiteX8" fmla="*/ 66675 w 1063625"/>
                <a:gd name="connsiteY8" fmla="*/ 206375 h 1838325"/>
                <a:gd name="connsiteX9" fmla="*/ 95250 w 1063625"/>
                <a:gd name="connsiteY9" fmla="*/ 260350 h 1838325"/>
                <a:gd name="connsiteX10" fmla="*/ 88900 w 1063625"/>
                <a:gd name="connsiteY10" fmla="*/ 295275 h 1838325"/>
                <a:gd name="connsiteX11" fmla="*/ 114300 w 1063625"/>
                <a:gd name="connsiteY11" fmla="*/ 323850 h 1838325"/>
                <a:gd name="connsiteX12" fmla="*/ 114300 w 1063625"/>
                <a:gd name="connsiteY12" fmla="*/ 393700 h 1838325"/>
                <a:gd name="connsiteX13" fmla="*/ 142875 w 1063625"/>
                <a:gd name="connsiteY13" fmla="*/ 422275 h 1838325"/>
                <a:gd name="connsiteX14" fmla="*/ 142875 w 1063625"/>
                <a:gd name="connsiteY14" fmla="*/ 428625 h 1838325"/>
                <a:gd name="connsiteX15" fmla="*/ 142875 w 1063625"/>
                <a:gd name="connsiteY15" fmla="*/ 460375 h 1838325"/>
                <a:gd name="connsiteX16" fmla="*/ 168275 w 1063625"/>
                <a:gd name="connsiteY16" fmla="*/ 485775 h 1838325"/>
                <a:gd name="connsiteX17" fmla="*/ 168275 w 1063625"/>
                <a:gd name="connsiteY17" fmla="*/ 542925 h 1838325"/>
                <a:gd name="connsiteX18" fmla="*/ 180975 w 1063625"/>
                <a:gd name="connsiteY18" fmla="*/ 555625 h 1838325"/>
                <a:gd name="connsiteX19" fmla="*/ 184150 w 1063625"/>
                <a:gd name="connsiteY19" fmla="*/ 590550 h 1838325"/>
                <a:gd name="connsiteX20" fmla="*/ 209550 w 1063625"/>
                <a:gd name="connsiteY20" fmla="*/ 622300 h 1838325"/>
                <a:gd name="connsiteX21" fmla="*/ 206375 w 1063625"/>
                <a:gd name="connsiteY21" fmla="*/ 692150 h 1838325"/>
                <a:gd name="connsiteX22" fmla="*/ 215900 w 1063625"/>
                <a:gd name="connsiteY22" fmla="*/ 695325 h 1838325"/>
                <a:gd name="connsiteX23" fmla="*/ 222250 w 1063625"/>
                <a:gd name="connsiteY23" fmla="*/ 730250 h 1838325"/>
                <a:gd name="connsiteX24" fmla="*/ 228600 w 1063625"/>
                <a:gd name="connsiteY24" fmla="*/ 730250 h 1838325"/>
                <a:gd name="connsiteX25" fmla="*/ 225425 w 1063625"/>
                <a:gd name="connsiteY25" fmla="*/ 765175 h 1838325"/>
                <a:gd name="connsiteX26" fmla="*/ 238125 w 1063625"/>
                <a:gd name="connsiteY26" fmla="*/ 771525 h 1838325"/>
                <a:gd name="connsiteX27" fmla="*/ 244475 w 1063625"/>
                <a:gd name="connsiteY27" fmla="*/ 831850 h 1838325"/>
                <a:gd name="connsiteX28" fmla="*/ 244475 w 1063625"/>
                <a:gd name="connsiteY28" fmla="*/ 831850 h 1838325"/>
                <a:gd name="connsiteX29" fmla="*/ 269875 w 1063625"/>
                <a:gd name="connsiteY29" fmla="*/ 841375 h 1838325"/>
                <a:gd name="connsiteX30" fmla="*/ 273050 w 1063625"/>
                <a:gd name="connsiteY30" fmla="*/ 882650 h 1838325"/>
                <a:gd name="connsiteX31" fmla="*/ 279400 w 1063625"/>
                <a:gd name="connsiteY31" fmla="*/ 885825 h 1838325"/>
                <a:gd name="connsiteX32" fmla="*/ 279400 w 1063625"/>
                <a:gd name="connsiteY32" fmla="*/ 920750 h 1838325"/>
                <a:gd name="connsiteX33" fmla="*/ 298450 w 1063625"/>
                <a:gd name="connsiteY33" fmla="*/ 927100 h 1838325"/>
                <a:gd name="connsiteX34" fmla="*/ 304800 w 1063625"/>
                <a:gd name="connsiteY34" fmla="*/ 958850 h 1838325"/>
                <a:gd name="connsiteX35" fmla="*/ 330200 w 1063625"/>
                <a:gd name="connsiteY35" fmla="*/ 971550 h 1838325"/>
                <a:gd name="connsiteX36" fmla="*/ 333375 w 1063625"/>
                <a:gd name="connsiteY36" fmla="*/ 1012825 h 1838325"/>
                <a:gd name="connsiteX37" fmla="*/ 333375 w 1063625"/>
                <a:gd name="connsiteY37" fmla="*/ 1012825 h 1838325"/>
                <a:gd name="connsiteX38" fmla="*/ 352425 w 1063625"/>
                <a:gd name="connsiteY38" fmla="*/ 1009650 h 1838325"/>
                <a:gd name="connsiteX39" fmla="*/ 371475 w 1063625"/>
                <a:gd name="connsiteY39" fmla="*/ 1073150 h 1838325"/>
                <a:gd name="connsiteX40" fmla="*/ 396875 w 1063625"/>
                <a:gd name="connsiteY40" fmla="*/ 1104900 h 1838325"/>
                <a:gd name="connsiteX41" fmla="*/ 409575 w 1063625"/>
                <a:gd name="connsiteY41" fmla="*/ 1165225 h 1838325"/>
                <a:gd name="connsiteX42" fmla="*/ 425450 w 1063625"/>
                <a:gd name="connsiteY42" fmla="*/ 1193800 h 1838325"/>
                <a:gd name="connsiteX43" fmla="*/ 422275 w 1063625"/>
                <a:gd name="connsiteY43" fmla="*/ 1225550 h 1838325"/>
                <a:gd name="connsiteX44" fmla="*/ 438150 w 1063625"/>
                <a:gd name="connsiteY44" fmla="*/ 1228725 h 1838325"/>
                <a:gd name="connsiteX45" fmla="*/ 438150 w 1063625"/>
                <a:gd name="connsiteY45" fmla="*/ 1270000 h 1838325"/>
                <a:gd name="connsiteX46" fmla="*/ 454025 w 1063625"/>
                <a:gd name="connsiteY46" fmla="*/ 1270000 h 1838325"/>
                <a:gd name="connsiteX47" fmla="*/ 454025 w 1063625"/>
                <a:gd name="connsiteY47" fmla="*/ 1301750 h 1838325"/>
                <a:gd name="connsiteX48" fmla="*/ 454025 w 1063625"/>
                <a:gd name="connsiteY48" fmla="*/ 1301750 h 1838325"/>
                <a:gd name="connsiteX49" fmla="*/ 482600 w 1063625"/>
                <a:gd name="connsiteY49" fmla="*/ 1301750 h 1838325"/>
                <a:gd name="connsiteX50" fmla="*/ 482600 w 1063625"/>
                <a:gd name="connsiteY50" fmla="*/ 1355725 h 1838325"/>
                <a:gd name="connsiteX51" fmla="*/ 498475 w 1063625"/>
                <a:gd name="connsiteY51" fmla="*/ 1355725 h 1838325"/>
                <a:gd name="connsiteX52" fmla="*/ 498475 w 1063625"/>
                <a:gd name="connsiteY52" fmla="*/ 1412875 h 1838325"/>
                <a:gd name="connsiteX53" fmla="*/ 517525 w 1063625"/>
                <a:gd name="connsiteY53" fmla="*/ 1412875 h 1838325"/>
                <a:gd name="connsiteX54" fmla="*/ 517525 w 1063625"/>
                <a:gd name="connsiteY54" fmla="*/ 1473200 h 1838325"/>
                <a:gd name="connsiteX55" fmla="*/ 536575 w 1063625"/>
                <a:gd name="connsiteY55" fmla="*/ 1473200 h 1838325"/>
                <a:gd name="connsiteX56" fmla="*/ 536575 w 1063625"/>
                <a:gd name="connsiteY56" fmla="*/ 1527175 h 1838325"/>
                <a:gd name="connsiteX57" fmla="*/ 549275 w 1063625"/>
                <a:gd name="connsiteY57" fmla="*/ 1527175 h 1838325"/>
                <a:gd name="connsiteX58" fmla="*/ 549275 w 1063625"/>
                <a:gd name="connsiteY58" fmla="*/ 1581150 h 1838325"/>
                <a:gd name="connsiteX59" fmla="*/ 600075 w 1063625"/>
                <a:gd name="connsiteY59" fmla="*/ 1581150 h 1838325"/>
                <a:gd name="connsiteX60" fmla="*/ 600075 w 1063625"/>
                <a:gd name="connsiteY60" fmla="*/ 1609725 h 1838325"/>
                <a:gd name="connsiteX61" fmla="*/ 615950 w 1063625"/>
                <a:gd name="connsiteY61" fmla="*/ 1609725 h 1838325"/>
                <a:gd name="connsiteX62" fmla="*/ 615950 w 1063625"/>
                <a:gd name="connsiteY62" fmla="*/ 1609725 h 1838325"/>
                <a:gd name="connsiteX63" fmla="*/ 615950 w 1063625"/>
                <a:gd name="connsiteY63" fmla="*/ 1609725 h 1838325"/>
                <a:gd name="connsiteX64" fmla="*/ 615950 w 1063625"/>
                <a:gd name="connsiteY64" fmla="*/ 1635125 h 1838325"/>
                <a:gd name="connsiteX65" fmla="*/ 679450 w 1063625"/>
                <a:gd name="connsiteY65" fmla="*/ 1635125 h 1838325"/>
                <a:gd name="connsiteX66" fmla="*/ 679450 w 1063625"/>
                <a:gd name="connsiteY66" fmla="*/ 1651000 h 1838325"/>
                <a:gd name="connsiteX67" fmla="*/ 739775 w 1063625"/>
                <a:gd name="connsiteY67" fmla="*/ 1651000 h 1838325"/>
                <a:gd name="connsiteX68" fmla="*/ 739775 w 1063625"/>
                <a:gd name="connsiteY68" fmla="*/ 1679575 h 1838325"/>
                <a:gd name="connsiteX69" fmla="*/ 768350 w 1063625"/>
                <a:gd name="connsiteY69" fmla="*/ 1679575 h 1838325"/>
                <a:gd name="connsiteX70" fmla="*/ 768350 w 1063625"/>
                <a:gd name="connsiteY70" fmla="*/ 1695450 h 1838325"/>
                <a:gd name="connsiteX71" fmla="*/ 831850 w 1063625"/>
                <a:gd name="connsiteY71" fmla="*/ 1695450 h 1838325"/>
                <a:gd name="connsiteX72" fmla="*/ 831850 w 1063625"/>
                <a:gd name="connsiteY72" fmla="*/ 1736725 h 1838325"/>
                <a:gd name="connsiteX73" fmla="*/ 866775 w 1063625"/>
                <a:gd name="connsiteY73" fmla="*/ 1736725 h 1838325"/>
                <a:gd name="connsiteX74" fmla="*/ 866775 w 1063625"/>
                <a:gd name="connsiteY74" fmla="*/ 1736725 h 1838325"/>
                <a:gd name="connsiteX75" fmla="*/ 866775 w 1063625"/>
                <a:gd name="connsiteY75" fmla="*/ 1736725 h 1838325"/>
                <a:gd name="connsiteX76" fmla="*/ 866775 w 1063625"/>
                <a:gd name="connsiteY76" fmla="*/ 1765300 h 1838325"/>
                <a:gd name="connsiteX77" fmla="*/ 923925 w 1063625"/>
                <a:gd name="connsiteY77" fmla="*/ 1765300 h 1838325"/>
                <a:gd name="connsiteX78" fmla="*/ 939800 w 1063625"/>
                <a:gd name="connsiteY78" fmla="*/ 1781175 h 1838325"/>
                <a:gd name="connsiteX79" fmla="*/ 993775 w 1063625"/>
                <a:gd name="connsiteY79" fmla="*/ 1781175 h 1838325"/>
                <a:gd name="connsiteX80" fmla="*/ 993775 w 1063625"/>
                <a:gd name="connsiteY80" fmla="*/ 1812925 h 1838325"/>
                <a:gd name="connsiteX81" fmla="*/ 1025525 w 1063625"/>
                <a:gd name="connsiteY81" fmla="*/ 1812925 h 1838325"/>
                <a:gd name="connsiteX82" fmla="*/ 1025525 w 1063625"/>
                <a:gd name="connsiteY82" fmla="*/ 1831975 h 1838325"/>
                <a:gd name="connsiteX83" fmla="*/ 1025525 w 1063625"/>
                <a:gd name="connsiteY83" fmla="*/ 1838325 h 1838325"/>
                <a:gd name="connsiteX84" fmla="*/ 1063625 w 1063625"/>
                <a:gd name="connsiteY84" fmla="*/ 1838325 h 1838325"/>
                <a:gd name="connsiteX0" fmla="*/ 0 w 1063625"/>
                <a:gd name="connsiteY0" fmla="*/ 0 h 1838325"/>
                <a:gd name="connsiteX1" fmla="*/ 0 w 1063625"/>
                <a:gd name="connsiteY1" fmla="*/ 50800 h 1838325"/>
                <a:gd name="connsiteX2" fmla="*/ 0 w 1063625"/>
                <a:gd name="connsiteY2" fmla="*/ 50800 h 1838325"/>
                <a:gd name="connsiteX3" fmla="*/ 19050 w 1063625"/>
                <a:gd name="connsiteY3" fmla="*/ 69850 h 1838325"/>
                <a:gd name="connsiteX4" fmla="*/ 19050 w 1063625"/>
                <a:gd name="connsiteY4" fmla="*/ 107950 h 1838325"/>
                <a:gd name="connsiteX5" fmla="*/ 44450 w 1063625"/>
                <a:gd name="connsiteY5" fmla="*/ 107950 h 1838325"/>
                <a:gd name="connsiteX6" fmla="*/ 44450 w 1063625"/>
                <a:gd name="connsiteY6" fmla="*/ 139700 h 1838325"/>
                <a:gd name="connsiteX7" fmla="*/ 66675 w 1063625"/>
                <a:gd name="connsiteY7" fmla="*/ 139700 h 1838325"/>
                <a:gd name="connsiteX8" fmla="*/ 66675 w 1063625"/>
                <a:gd name="connsiteY8" fmla="*/ 206375 h 1838325"/>
                <a:gd name="connsiteX9" fmla="*/ 95250 w 1063625"/>
                <a:gd name="connsiteY9" fmla="*/ 260350 h 1838325"/>
                <a:gd name="connsiteX10" fmla="*/ 88900 w 1063625"/>
                <a:gd name="connsiteY10" fmla="*/ 295275 h 1838325"/>
                <a:gd name="connsiteX11" fmla="*/ 114300 w 1063625"/>
                <a:gd name="connsiteY11" fmla="*/ 323850 h 1838325"/>
                <a:gd name="connsiteX12" fmla="*/ 114300 w 1063625"/>
                <a:gd name="connsiteY12" fmla="*/ 393700 h 1838325"/>
                <a:gd name="connsiteX13" fmla="*/ 142875 w 1063625"/>
                <a:gd name="connsiteY13" fmla="*/ 422275 h 1838325"/>
                <a:gd name="connsiteX14" fmla="*/ 142875 w 1063625"/>
                <a:gd name="connsiteY14" fmla="*/ 428625 h 1838325"/>
                <a:gd name="connsiteX15" fmla="*/ 142875 w 1063625"/>
                <a:gd name="connsiteY15" fmla="*/ 460375 h 1838325"/>
                <a:gd name="connsiteX16" fmla="*/ 168275 w 1063625"/>
                <a:gd name="connsiteY16" fmla="*/ 485775 h 1838325"/>
                <a:gd name="connsiteX17" fmla="*/ 168275 w 1063625"/>
                <a:gd name="connsiteY17" fmla="*/ 542925 h 1838325"/>
                <a:gd name="connsiteX18" fmla="*/ 180975 w 1063625"/>
                <a:gd name="connsiteY18" fmla="*/ 555625 h 1838325"/>
                <a:gd name="connsiteX19" fmla="*/ 184150 w 1063625"/>
                <a:gd name="connsiteY19" fmla="*/ 590550 h 1838325"/>
                <a:gd name="connsiteX20" fmla="*/ 209550 w 1063625"/>
                <a:gd name="connsiteY20" fmla="*/ 622300 h 1838325"/>
                <a:gd name="connsiteX21" fmla="*/ 206375 w 1063625"/>
                <a:gd name="connsiteY21" fmla="*/ 692150 h 1838325"/>
                <a:gd name="connsiteX22" fmla="*/ 215900 w 1063625"/>
                <a:gd name="connsiteY22" fmla="*/ 695325 h 1838325"/>
                <a:gd name="connsiteX23" fmla="*/ 222250 w 1063625"/>
                <a:gd name="connsiteY23" fmla="*/ 730250 h 1838325"/>
                <a:gd name="connsiteX24" fmla="*/ 228600 w 1063625"/>
                <a:gd name="connsiteY24" fmla="*/ 730250 h 1838325"/>
                <a:gd name="connsiteX25" fmla="*/ 225425 w 1063625"/>
                <a:gd name="connsiteY25" fmla="*/ 765175 h 1838325"/>
                <a:gd name="connsiteX26" fmla="*/ 238125 w 1063625"/>
                <a:gd name="connsiteY26" fmla="*/ 771525 h 1838325"/>
                <a:gd name="connsiteX27" fmla="*/ 244475 w 1063625"/>
                <a:gd name="connsiteY27" fmla="*/ 831850 h 1838325"/>
                <a:gd name="connsiteX28" fmla="*/ 244475 w 1063625"/>
                <a:gd name="connsiteY28" fmla="*/ 831850 h 1838325"/>
                <a:gd name="connsiteX29" fmla="*/ 269875 w 1063625"/>
                <a:gd name="connsiteY29" fmla="*/ 841375 h 1838325"/>
                <a:gd name="connsiteX30" fmla="*/ 273050 w 1063625"/>
                <a:gd name="connsiteY30" fmla="*/ 882650 h 1838325"/>
                <a:gd name="connsiteX31" fmla="*/ 279400 w 1063625"/>
                <a:gd name="connsiteY31" fmla="*/ 885825 h 1838325"/>
                <a:gd name="connsiteX32" fmla="*/ 279400 w 1063625"/>
                <a:gd name="connsiteY32" fmla="*/ 920750 h 1838325"/>
                <a:gd name="connsiteX33" fmla="*/ 298450 w 1063625"/>
                <a:gd name="connsiteY33" fmla="*/ 927100 h 1838325"/>
                <a:gd name="connsiteX34" fmla="*/ 304800 w 1063625"/>
                <a:gd name="connsiteY34" fmla="*/ 958850 h 1838325"/>
                <a:gd name="connsiteX35" fmla="*/ 330200 w 1063625"/>
                <a:gd name="connsiteY35" fmla="*/ 971550 h 1838325"/>
                <a:gd name="connsiteX36" fmla="*/ 333375 w 1063625"/>
                <a:gd name="connsiteY36" fmla="*/ 1012825 h 1838325"/>
                <a:gd name="connsiteX37" fmla="*/ 333375 w 1063625"/>
                <a:gd name="connsiteY37" fmla="*/ 1012825 h 1838325"/>
                <a:gd name="connsiteX38" fmla="*/ 352425 w 1063625"/>
                <a:gd name="connsiteY38" fmla="*/ 1009650 h 1838325"/>
                <a:gd name="connsiteX39" fmla="*/ 371475 w 1063625"/>
                <a:gd name="connsiteY39" fmla="*/ 1073150 h 1838325"/>
                <a:gd name="connsiteX40" fmla="*/ 396875 w 1063625"/>
                <a:gd name="connsiteY40" fmla="*/ 1104900 h 1838325"/>
                <a:gd name="connsiteX41" fmla="*/ 409575 w 1063625"/>
                <a:gd name="connsiteY41" fmla="*/ 1165225 h 1838325"/>
                <a:gd name="connsiteX42" fmla="*/ 415925 w 1063625"/>
                <a:gd name="connsiteY42" fmla="*/ 1193800 h 1838325"/>
                <a:gd name="connsiteX43" fmla="*/ 422275 w 1063625"/>
                <a:gd name="connsiteY43" fmla="*/ 1225550 h 1838325"/>
                <a:gd name="connsiteX44" fmla="*/ 438150 w 1063625"/>
                <a:gd name="connsiteY44" fmla="*/ 1228725 h 1838325"/>
                <a:gd name="connsiteX45" fmla="*/ 438150 w 1063625"/>
                <a:gd name="connsiteY45" fmla="*/ 1270000 h 1838325"/>
                <a:gd name="connsiteX46" fmla="*/ 454025 w 1063625"/>
                <a:gd name="connsiteY46" fmla="*/ 1270000 h 1838325"/>
                <a:gd name="connsiteX47" fmla="*/ 454025 w 1063625"/>
                <a:gd name="connsiteY47" fmla="*/ 1301750 h 1838325"/>
                <a:gd name="connsiteX48" fmla="*/ 454025 w 1063625"/>
                <a:gd name="connsiteY48" fmla="*/ 1301750 h 1838325"/>
                <a:gd name="connsiteX49" fmla="*/ 482600 w 1063625"/>
                <a:gd name="connsiteY49" fmla="*/ 1301750 h 1838325"/>
                <a:gd name="connsiteX50" fmla="*/ 482600 w 1063625"/>
                <a:gd name="connsiteY50" fmla="*/ 1355725 h 1838325"/>
                <a:gd name="connsiteX51" fmla="*/ 498475 w 1063625"/>
                <a:gd name="connsiteY51" fmla="*/ 1355725 h 1838325"/>
                <a:gd name="connsiteX52" fmla="*/ 498475 w 1063625"/>
                <a:gd name="connsiteY52" fmla="*/ 1412875 h 1838325"/>
                <a:gd name="connsiteX53" fmla="*/ 517525 w 1063625"/>
                <a:gd name="connsiteY53" fmla="*/ 1412875 h 1838325"/>
                <a:gd name="connsiteX54" fmla="*/ 517525 w 1063625"/>
                <a:gd name="connsiteY54" fmla="*/ 1473200 h 1838325"/>
                <a:gd name="connsiteX55" fmla="*/ 536575 w 1063625"/>
                <a:gd name="connsiteY55" fmla="*/ 1473200 h 1838325"/>
                <a:gd name="connsiteX56" fmla="*/ 536575 w 1063625"/>
                <a:gd name="connsiteY56" fmla="*/ 1527175 h 1838325"/>
                <a:gd name="connsiteX57" fmla="*/ 549275 w 1063625"/>
                <a:gd name="connsiteY57" fmla="*/ 1527175 h 1838325"/>
                <a:gd name="connsiteX58" fmla="*/ 549275 w 1063625"/>
                <a:gd name="connsiteY58" fmla="*/ 1581150 h 1838325"/>
                <a:gd name="connsiteX59" fmla="*/ 600075 w 1063625"/>
                <a:gd name="connsiteY59" fmla="*/ 1581150 h 1838325"/>
                <a:gd name="connsiteX60" fmla="*/ 600075 w 1063625"/>
                <a:gd name="connsiteY60" fmla="*/ 1609725 h 1838325"/>
                <a:gd name="connsiteX61" fmla="*/ 615950 w 1063625"/>
                <a:gd name="connsiteY61" fmla="*/ 1609725 h 1838325"/>
                <a:gd name="connsiteX62" fmla="*/ 615950 w 1063625"/>
                <a:gd name="connsiteY62" fmla="*/ 1609725 h 1838325"/>
                <a:gd name="connsiteX63" fmla="*/ 615950 w 1063625"/>
                <a:gd name="connsiteY63" fmla="*/ 1609725 h 1838325"/>
                <a:gd name="connsiteX64" fmla="*/ 615950 w 1063625"/>
                <a:gd name="connsiteY64" fmla="*/ 1635125 h 1838325"/>
                <a:gd name="connsiteX65" fmla="*/ 679450 w 1063625"/>
                <a:gd name="connsiteY65" fmla="*/ 1635125 h 1838325"/>
                <a:gd name="connsiteX66" fmla="*/ 679450 w 1063625"/>
                <a:gd name="connsiteY66" fmla="*/ 1651000 h 1838325"/>
                <a:gd name="connsiteX67" fmla="*/ 739775 w 1063625"/>
                <a:gd name="connsiteY67" fmla="*/ 1651000 h 1838325"/>
                <a:gd name="connsiteX68" fmla="*/ 739775 w 1063625"/>
                <a:gd name="connsiteY68" fmla="*/ 1679575 h 1838325"/>
                <a:gd name="connsiteX69" fmla="*/ 768350 w 1063625"/>
                <a:gd name="connsiteY69" fmla="*/ 1679575 h 1838325"/>
                <a:gd name="connsiteX70" fmla="*/ 768350 w 1063625"/>
                <a:gd name="connsiteY70" fmla="*/ 1695450 h 1838325"/>
                <a:gd name="connsiteX71" fmla="*/ 831850 w 1063625"/>
                <a:gd name="connsiteY71" fmla="*/ 1695450 h 1838325"/>
                <a:gd name="connsiteX72" fmla="*/ 831850 w 1063625"/>
                <a:gd name="connsiteY72" fmla="*/ 1736725 h 1838325"/>
                <a:gd name="connsiteX73" fmla="*/ 866775 w 1063625"/>
                <a:gd name="connsiteY73" fmla="*/ 1736725 h 1838325"/>
                <a:gd name="connsiteX74" fmla="*/ 866775 w 1063625"/>
                <a:gd name="connsiteY74" fmla="*/ 1736725 h 1838325"/>
                <a:gd name="connsiteX75" fmla="*/ 866775 w 1063625"/>
                <a:gd name="connsiteY75" fmla="*/ 1736725 h 1838325"/>
                <a:gd name="connsiteX76" fmla="*/ 866775 w 1063625"/>
                <a:gd name="connsiteY76" fmla="*/ 1765300 h 1838325"/>
                <a:gd name="connsiteX77" fmla="*/ 923925 w 1063625"/>
                <a:gd name="connsiteY77" fmla="*/ 1765300 h 1838325"/>
                <a:gd name="connsiteX78" fmla="*/ 939800 w 1063625"/>
                <a:gd name="connsiteY78" fmla="*/ 1781175 h 1838325"/>
                <a:gd name="connsiteX79" fmla="*/ 993775 w 1063625"/>
                <a:gd name="connsiteY79" fmla="*/ 1781175 h 1838325"/>
                <a:gd name="connsiteX80" fmla="*/ 993775 w 1063625"/>
                <a:gd name="connsiteY80" fmla="*/ 1812925 h 1838325"/>
                <a:gd name="connsiteX81" fmla="*/ 1025525 w 1063625"/>
                <a:gd name="connsiteY81" fmla="*/ 1812925 h 1838325"/>
                <a:gd name="connsiteX82" fmla="*/ 1025525 w 1063625"/>
                <a:gd name="connsiteY82" fmla="*/ 1831975 h 1838325"/>
                <a:gd name="connsiteX83" fmla="*/ 1025525 w 1063625"/>
                <a:gd name="connsiteY83" fmla="*/ 1838325 h 1838325"/>
                <a:gd name="connsiteX84" fmla="*/ 1063625 w 1063625"/>
                <a:gd name="connsiteY84" fmla="*/ 1838325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063625" h="1838325">
                  <a:moveTo>
                    <a:pt x="0" y="0"/>
                  </a:moveTo>
                  <a:lnTo>
                    <a:pt x="0" y="50800"/>
                  </a:lnTo>
                  <a:lnTo>
                    <a:pt x="0" y="50800"/>
                  </a:lnTo>
                  <a:lnTo>
                    <a:pt x="19050" y="69850"/>
                  </a:lnTo>
                  <a:lnTo>
                    <a:pt x="19050" y="107950"/>
                  </a:lnTo>
                  <a:lnTo>
                    <a:pt x="44450" y="107950"/>
                  </a:lnTo>
                  <a:lnTo>
                    <a:pt x="44450" y="139700"/>
                  </a:lnTo>
                  <a:lnTo>
                    <a:pt x="66675" y="139700"/>
                  </a:lnTo>
                  <a:lnTo>
                    <a:pt x="66675" y="206375"/>
                  </a:lnTo>
                  <a:lnTo>
                    <a:pt x="95250" y="260350"/>
                  </a:lnTo>
                  <a:lnTo>
                    <a:pt x="88900" y="295275"/>
                  </a:lnTo>
                  <a:lnTo>
                    <a:pt x="114300" y="323850"/>
                  </a:lnTo>
                  <a:lnTo>
                    <a:pt x="114300" y="393700"/>
                  </a:lnTo>
                  <a:lnTo>
                    <a:pt x="142875" y="422275"/>
                  </a:lnTo>
                  <a:lnTo>
                    <a:pt x="142875" y="428625"/>
                  </a:lnTo>
                  <a:lnTo>
                    <a:pt x="142875" y="460375"/>
                  </a:lnTo>
                  <a:lnTo>
                    <a:pt x="168275" y="485775"/>
                  </a:lnTo>
                  <a:lnTo>
                    <a:pt x="168275" y="542925"/>
                  </a:lnTo>
                  <a:lnTo>
                    <a:pt x="180975" y="555625"/>
                  </a:lnTo>
                  <a:lnTo>
                    <a:pt x="184150" y="590550"/>
                  </a:lnTo>
                  <a:lnTo>
                    <a:pt x="209550" y="622300"/>
                  </a:lnTo>
                  <a:lnTo>
                    <a:pt x="206375" y="692150"/>
                  </a:lnTo>
                  <a:lnTo>
                    <a:pt x="215900" y="695325"/>
                  </a:lnTo>
                  <a:lnTo>
                    <a:pt x="222250" y="730250"/>
                  </a:lnTo>
                  <a:lnTo>
                    <a:pt x="228600" y="730250"/>
                  </a:lnTo>
                  <a:lnTo>
                    <a:pt x="225425" y="765175"/>
                  </a:lnTo>
                  <a:lnTo>
                    <a:pt x="238125" y="771525"/>
                  </a:lnTo>
                  <a:lnTo>
                    <a:pt x="244475" y="831850"/>
                  </a:lnTo>
                  <a:lnTo>
                    <a:pt x="244475" y="831850"/>
                  </a:lnTo>
                  <a:lnTo>
                    <a:pt x="269875" y="841375"/>
                  </a:lnTo>
                  <a:lnTo>
                    <a:pt x="273050" y="882650"/>
                  </a:lnTo>
                  <a:lnTo>
                    <a:pt x="279400" y="885825"/>
                  </a:lnTo>
                  <a:lnTo>
                    <a:pt x="279400" y="920750"/>
                  </a:lnTo>
                  <a:lnTo>
                    <a:pt x="298450" y="927100"/>
                  </a:lnTo>
                  <a:lnTo>
                    <a:pt x="304800" y="958850"/>
                  </a:lnTo>
                  <a:lnTo>
                    <a:pt x="330200" y="971550"/>
                  </a:lnTo>
                  <a:lnTo>
                    <a:pt x="333375" y="1012825"/>
                  </a:lnTo>
                  <a:lnTo>
                    <a:pt x="333375" y="1012825"/>
                  </a:lnTo>
                  <a:lnTo>
                    <a:pt x="352425" y="1009650"/>
                  </a:lnTo>
                  <a:lnTo>
                    <a:pt x="371475" y="1073150"/>
                  </a:lnTo>
                  <a:lnTo>
                    <a:pt x="396875" y="1104900"/>
                  </a:lnTo>
                  <a:lnTo>
                    <a:pt x="409575" y="1165225"/>
                  </a:lnTo>
                  <a:lnTo>
                    <a:pt x="415925" y="1193800"/>
                  </a:lnTo>
                  <a:lnTo>
                    <a:pt x="422275" y="1225550"/>
                  </a:lnTo>
                  <a:lnTo>
                    <a:pt x="438150" y="1228725"/>
                  </a:lnTo>
                  <a:lnTo>
                    <a:pt x="438150" y="1270000"/>
                  </a:lnTo>
                  <a:lnTo>
                    <a:pt x="454025" y="1270000"/>
                  </a:lnTo>
                  <a:lnTo>
                    <a:pt x="454025" y="1301750"/>
                  </a:lnTo>
                  <a:lnTo>
                    <a:pt x="454025" y="1301750"/>
                  </a:lnTo>
                  <a:lnTo>
                    <a:pt x="482600" y="1301750"/>
                  </a:lnTo>
                  <a:lnTo>
                    <a:pt x="482600" y="1355725"/>
                  </a:lnTo>
                  <a:lnTo>
                    <a:pt x="498475" y="1355725"/>
                  </a:lnTo>
                  <a:lnTo>
                    <a:pt x="498475" y="1412875"/>
                  </a:lnTo>
                  <a:lnTo>
                    <a:pt x="517525" y="1412875"/>
                  </a:lnTo>
                  <a:lnTo>
                    <a:pt x="517525" y="1473200"/>
                  </a:lnTo>
                  <a:lnTo>
                    <a:pt x="536575" y="1473200"/>
                  </a:lnTo>
                  <a:lnTo>
                    <a:pt x="536575" y="1527175"/>
                  </a:lnTo>
                  <a:lnTo>
                    <a:pt x="549275" y="1527175"/>
                  </a:lnTo>
                  <a:lnTo>
                    <a:pt x="549275" y="1581150"/>
                  </a:lnTo>
                  <a:lnTo>
                    <a:pt x="600075" y="1581150"/>
                  </a:lnTo>
                  <a:lnTo>
                    <a:pt x="600075" y="1609725"/>
                  </a:lnTo>
                  <a:lnTo>
                    <a:pt x="615950" y="1609725"/>
                  </a:lnTo>
                  <a:lnTo>
                    <a:pt x="615950" y="1609725"/>
                  </a:lnTo>
                  <a:lnTo>
                    <a:pt x="615950" y="1609725"/>
                  </a:lnTo>
                  <a:lnTo>
                    <a:pt x="615950" y="1635125"/>
                  </a:lnTo>
                  <a:lnTo>
                    <a:pt x="679450" y="1635125"/>
                  </a:lnTo>
                  <a:lnTo>
                    <a:pt x="679450" y="1651000"/>
                  </a:lnTo>
                  <a:lnTo>
                    <a:pt x="739775" y="1651000"/>
                  </a:lnTo>
                  <a:lnTo>
                    <a:pt x="739775" y="1679575"/>
                  </a:lnTo>
                  <a:lnTo>
                    <a:pt x="768350" y="1679575"/>
                  </a:lnTo>
                  <a:lnTo>
                    <a:pt x="768350" y="1695450"/>
                  </a:lnTo>
                  <a:lnTo>
                    <a:pt x="831850" y="1695450"/>
                  </a:lnTo>
                  <a:lnTo>
                    <a:pt x="831850" y="1736725"/>
                  </a:lnTo>
                  <a:lnTo>
                    <a:pt x="866775" y="1736725"/>
                  </a:lnTo>
                  <a:lnTo>
                    <a:pt x="866775" y="1736725"/>
                  </a:lnTo>
                  <a:lnTo>
                    <a:pt x="866775" y="1736725"/>
                  </a:lnTo>
                  <a:lnTo>
                    <a:pt x="866775" y="1765300"/>
                  </a:lnTo>
                  <a:lnTo>
                    <a:pt x="923925" y="1765300"/>
                  </a:lnTo>
                  <a:lnTo>
                    <a:pt x="939800" y="1781175"/>
                  </a:lnTo>
                  <a:lnTo>
                    <a:pt x="993775" y="1781175"/>
                  </a:lnTo>
                  <a:lnTo>
                    <a:pt x="993775" y="1812925"/>
                  </a:lnTo>
                  <a:lnTo>
                    <a:pt x="1025525" y="1812925"/>
                  </a:lnTo>
                  <a:lnTo>
                    <a:pt x="1025525" y="1831975"/>
                  </a:lnTo>
                  <a:lnTo>
                    <a:pt x="1025525" y="1838325"/>
                  </a:lnTo>
                  <a:lnTo>
                    <a:pt x="1063625" y="1838325"/>
                  </a:lnTo>
                </a:path>
              </a:pathLst>
            </a:custGeom>
            <a:noFill/>
            <a:ln w="28575">
              <a:solidFill>
                <a:schemeClr val="accent1"/>
              </a:solidFill>
              <a:miter lim="800000"/>
              <a:headEnd/>
              <a:tailEnd/>
            </a:ln>
          </p:spPr>
          <p:txBody>
            <a:bodyPr rtlCol="0" anchor="ctr"/>
            <a:lstStyle/>
            <a:p>
              <a:pPr algn="ctr"/>
              <a:endParaRPr lang="en-US"/>
            </a:p>
          </p:txBody>
        </p:sp>
        <p:sp>
          <p:nvSpPr>
            <p:cNvPr id="114" name="Freeform 113">
              <a:extLst>
                <a:ext uri="{FF2B5EF4-FFF2-40B4-BE49-F238E27FC236}">
                  <a16:creationId xmlns:a16="http://schemas.microsoft.com/office/drawing/2014/main" id="{538E5454-7353-BD4A-69D3-6B83454F8831}"/>
                </a:ext>
              </a:extLst>
            </p:cNvPr>
            <p:cNvSpPr/>
            <p:nvPr/>
          </p:nvSpPr>
          <p:spPr bwMode="auto">
            <a:xfrm>
              <a:off x="5330825" y="4337050"/>
              <a:ext cx="1841500" cy="120650"/>
            </a:xfrm>
            <a:custGeom>
              <a:avLst/>
              <a:gdLst>
                <a:gd name="connsiteX0" fmla="*/ 1841500 w 1841500"/>
                <a:gd name="connsiteY0" fmla="*/ 120650 h 120650"/>
                <a:gd name="connsiteX1" fmla="*/ 831850 w 1841500"/>
                <a:gd name="connsiteY1" fmla="*/ 120650 h 120650"/>
                <a:gd name="connsiteX2" fmla="*/ 835025 w 1841500"/>
                <a:gd name="connsiteY2" fmla="*/ 117475 h 120650"/>
                <a:gd name="connsiteX3" fmla="*/ 488950 w 1841500"/>
                <a:gd name="connsiteY3" fmla="*/ 117475 h 120650"/>
                <a:gd name="connsiteX4" fmla="*/ 488950 w 1841500"/>
                <a:gd name="connsiteY4" fmla="*/ 85725 h 120650"/>
                <a:gd name="connsiteX5" fmla="*/ 342900 w 1841500"/>
                <a:gd name="connsiteY5" fmla="*/ 85725 h 120650"/>
                <a:gd name="connsiteX6" fmla="*/ 342900 w 1841500"/>
                <a:gd name="connsiteY6" fmla="*/ 76200 h 120650"/>
                <a:gd name="connsiteX7" fmla="*/ 228600 w 1841500"/>
                <a:gd name="connsiteY7" fmla="*/ 76200 h 120650"/>
                <a:gd name="connsiteX8" fmla="*/ 228600 w 1841500"/>
                <a:gd name="connsiteY8" fmla="*/ 69850 h 120650"/>
                <a:gd name="connsiteX9" fmla="*/ 187325 w 1841500"/>
                <a:gd name="connsiteY9" fmla="*/ 69850 h 120650"/>
                <a:gd name="connsiteX10" fmla="*/ 187325 w 1841500"/>
                <a:gd name="connsiteY10" fmla="*/ 50800 h 120650"/>
                <a:gd name="connsiteX11" fmla="*/ 158750 w 1841500"/>
                <a:gd name="connsiteY11" fmla="*/ 50800 h 120650"/>
                <a:gd name="connsiteX12" fmla="*/ 158750 w 1841500"/>
                <a:gd name="connsiteY12" fmla="*/ 28575 h 120650"/>
                <a:gd name="connsiteX13" fmla="*/ 158750 w 1841500"/>
                <a:gd name="connsiteY13" fmla="*/ 28575 h 120650"/>
                <a:gd name="connsiteX14" fmla="*/ 158750 w 1841500"/>
                <a:gd name="connsiteY14" fmla="*/ 28575 h 120650"/>
                <a:gd name="connsiteX15" fmla="*/ 142875 w 1841500"/>
                <a:gd name="connsiteY15" fmla="*/ 12700 h 120650"/>
                <a:gd name="connsiteX16" fmla="*/ 95250 w 1841500"/>
                <a:gd name="connsiteY16" fmla="*/ 12700 h 120650"/>
                <a:gd name="connsiteX17" fmla="*/ 95250 w 1841500"/>
                <a:gd name="connsiteY17" fmla="*/ 0 h 120650"/>
                <a:gd name="connsiteX18" fmla="*/ 0 w 1841500"/>
                <a:gd name="connsiteY18" fmla="*/ 0 h 120650"/>
                <a:gd name="connsiteX0" fmla="*/ 1841500 w 1841500"/>
                <a:gd name="connsiteY0" fmla="*/ 120650 h 120650"/>
                <a:gd name="connsiteX1" fmla="*/ 831850 w 1841500"/>
                <a:gd name="connsiteY1" fmla="*/ 120650 h 120650"/>
                <a:gd name="connsiteX2" fmla="*/ 835025 w 1841500"/>
                <a:gd name="connsiteY2" fmla="*/ 117475 h 120650"/>
                <a:gd name="connsiteX3" fmla="*/ 488950 w 1841500"/>
                <a:gd name="connsiteY3" fmla="*/ 117475 h 120650"/>
                <a:gd name="connsiteX4" fmla="*/ 488950 w 1841500"/>
                <a:gd name="connsiteY4" fmla="*/ 85725 h 120650"/>
                <a:gd name="connsiteX5" fmla="*/ 342900 w 1841500"/>
                <a:gd name="connsiteY5" fmla="*/ 85725 h 120650"/>
                <a:gd name="connsiteX6" fmla="*/ 342900 w 1841500"/>
                <a:gd name="connsiteY6" fmla="*/ 76200 h 120650"/>
                <a:gd name="connsiteX7" fmla="*/ 228600 w 1841500"/>
                <a:gd name="connsiteY7" fmla="*/ 76200 h 120650"/>
                <a:gd name="connsiteX8" fmla="*/ 228600 w 1841500"/>
                <a:gd name="connsiteY8" fmla="*/ 69850 h 120650"/>
                <a:gd name="connsiteX9" fmla="*/ 187325 w 1841500"/>
                <a:gd name="connsiteY9" fmla="*/ 69850 h 120650"/>
                <a:gd name="connsiteX10" fmla="*/ 187325 w 1841500"/>
                <a:gd name="connsiteY10" fmla="*/ 50800 h 120650"/>
                <a:gd name="connsiteX11" fmla="*/ 158750 w 1841500"/>
                <a:gd name="connsiteY11" fmla="*/ 50800 h 120650"/>
                <a:gd name="connsiteX12" fmla="*/ 158750 w 1841500"/>
                <a:gd name="connsiteY12" fmla="*/ 28575 h 120650"/>
                <a:gd name="connsiteX13" fmla="*/ 158750 w 1841500"/>
                <a:gd name="connsiteY13" fmla="*/ 28575 h 120650"/>
                <a:gd name="connsiteX14" fmla="*/ 158750 w 1841500"/>
                <a:gd name="connsiteY14" fmla="*/ 28575 h 120650"/>
                <a:gd name="connsiteX15" fmla="*/ 142875 w 1841500"/>
                <a:gd name="connsiteY15" fmla="*/ 15875 h 120650"/>
                <a:gd name="connsiteX16" fmla="*/ 95250 w 1841500"/>
                <a:gd name="connsiteY16" fmla="*/ 12700 h 120650"/>
                <a:gd name="connsiteX17" fmla="*/ 95250 w 1841500"/>
                <a:gd name="connsiteY17" fmla="*/ 0 h 120650"/>
                <a:gd name="connsiteX18" fmla="*/ 0 w 1841500"/>
                <a:gd name="connsiteY18" fmla="*/ 0 h 120650"/>
                <a:gd name="connsiteX0" fmla="*/ 1841500 w 1841500"/>
                <a:gd name="connsiteY0" fmla="*/ 120650 h 120650"/>
                <a:gd name="connsiteX1" fmla="*/ 831850 w 1841500"/>
                <a:gd name="connsiteY1" fmla="*/ 120650 h 120650"/>
                <a:gd name="connsiteX2" fmla="*/ 835025 w 1841500"/>
                <a:gd name="connsiteY2" fmla="*/ 117475 h 120650"/>
                <a:gd name="connsiteX3" fmla="*/ 488950 w 1841500"/>
                <a:gd name="connsiteY3" fmla="*/ 117475 h 120650"/>
                <a:gd name="connsiteX4" fmla="*/ 488950 w 1841500"/>
                <a:gd name="connsiteY4" fmla="*/ 85725 h 120650"/>
                <a:gd name="connsiteX5" fmla="*/ 342900 w 1841500"/>
                <a:gd name="connsiteY5" fmla="*/ 85725 h 120650"/>
                <a:gd name="connsiteX6" fmla="*/ 342900 w 1841500"/>
                <a:gd name="connsiteY6" fmla="*/ 76200 h 120650"/>
                <a:gd name="connsiteX7" fmla="*/ 228600 w 1841500"/>
                <a:gd name="connsiteY7" fmla="*/ 76200 h 120650"/>
                <a:gd name="connsiteX8" fmla="*/ 228600 w 1841500"/>
                <a:gd name="connsiteY8" fmla="*/ 69850 h 120650"/>
                <a:gd name="connsiteX9" fmla="*/ 187325 w 1841500"/>
                <a:gd name="connsiteY9" fmla="*/ 69850 h 120650"/>
                <a:gd name="connsiteX10" fmla="*/ 187325 w 1841500"/>
                <a:gd name="connsiteY10" fmla="*/ 50800 h 120650"/>
                <a:gd name="connsiteX11" fmla="*/ 158750 w 1841500"/>
                <a:gd name="connsiteY11" fmla="*/ 50800 h 120650"/>
                <a:gd name="connsiteX12" fmla="*/ 158750 w 1841500"/>
                <a:gd name="connsiteY12" fmla="*/ 28575 h 120650"/>
                <a:gd name="connsiteX13" fmla="*/ 158750 w 1841500"/>
                <a:gd name="connsiteY13" fmla="*/ 28575 h 120650"/>
                <a:gd name="connsiteX14" fmla="*/ 136525 w 1841500"/>
                <a:gd name="connsiteY14" fmla="*/ 28575 h 120650"/>
                <a:gd name="connsiteX15" fmla="*/ 142875 w 1841500"/>
                <a:gd name="connsiteY15" fmla="*/ 15875 h 120650"/>
                <a:gd name="connsiteX16" fmla="*/ 95250 w 1841500"/>
                <a:gd name="connsiteY16" fmla="*/ 12700 h 120650"/>
                <a:gd name="connsiteX17" fmla="*/ 95250 w 1841500"/>
                <a:gd name="connsiteY17" fmla="*/ 0 h 120650"/>
                <a:gd name="connsiteX18" fmla="*/ 0 w 1841500"/>
                <a:gd name="connsiteY18" fmla="*/ 0 h 120650"/>
                <a:gd name="connsiteX0" fmla="*/ 1841500 w 1841500"/>
                <a:gd name="connsiteY0" fmla="*/ 120650 h 120650"/>
                <a:gd name="connsiteX1" fmla="*/ 831850 w 1841500"/>
                <a:gd name="connsiteY1" fmla="*/ 120650 h 120650"/>
                <a:gd name="connsiteX2" fmla="*/ 835025 w 1841500"/>
                <a:gd name="connsiteY2" fmla="*/ 117475 h 120650"/>
                <a:gd name="connsiteX3" fmla="*/ 488950 w 1841500"/>
                <a:gd name="connsiteY3" fmla="*/ 117475 h 120650"/>
                <a:gd name="connsiteX4" fmla="*/ 488950 w 1841500"/>
                <a:gd name="connsiteY4" fmla="*/ 85725 h 120650"/>
                <a:gd name="connsiteX5" fmla="*/ 342900 w 1841500"/>
                <a:gd name="connsiteY5" fmla="*/ 85725 h 120650"/>
                <a:gd name="connsiteX6" fmla="*/ 342900 w 1841500"/>
                <a:gd name="connsiteY6" fmla="*/ 76200 h 120650"/>
                <a:gd name="connsiteX7" fmla="*/ 228600 w 1841500"/>
                <a:gd name="connsiteY7" fmla="*/ 76200 h 120650"/>
                <a:gd name="connsiteX8" fmla="*/ 228600 w 1841500"/>
                <a:gd name="connsiteY8" fmla="*/ 69850 h 120650"/>
                <a:gd name="connsiteX9" fmla="*/ 187325 w 1841500"/>
                <a:gd name="connsiteY9" fmla="*/ 69850 h 120650"/>
                <a:gd name="connsiteX10" fmla="*/ 187325 w 1841500"/>
                <a:gd name="connsiteY10" fmla="*/ 50800 h 120650"/>
                <a:gd name="connsiteX11" fmla="*/ 158750 w 1841500"/>
                <a:gd name="connsiteY11" fmla="*/ 50800 h 120650"/>
                <a:gd name="connsiteX12" fmla="*/ 158750 w 1841500"/>
                <a:gd name="connsiteY12" fmla="*/ 28575 h 120650"/>
                <a:gd name="connsiteX13" fmla="*/ 158750 w 1841500"/>
                <a:gd name="connsiteY13" fmla="*/ 28575 h 120650"/>
                <a:gd name="connsiteX14" fmla="*/ 142875 w 1841500"/>
                <a:gd name="connsiteY14" fmla="*/ 31750 h 120650"/>
                <a:gd name="connsiteX15" fmla="*/ 142875 w 1841500"/>
                <a:gd name="connsiteY15" fmla="*/ 15875 h 120650"/>
                <a:gd name="connsiteX16" fmla="*/ 95250 w 1841500"/>
                <a:gd name="connsiteY16" fmla="*/ 12700 h 120650"/>
                <a:gd name="connsiteX17" fmla="*/ 95250 w 1841500"/>
                <a:gd name="connsiteY17" fmla="*/ 0 h 120650"/>
                <a:gd name="connsiteX18" fmla="*/ 0 w 1841500"/>
                <a:gd name="connsiteY18" fmla="*/ 0 h 120650"/>
                <a:gd name="connsiteX0" fmla="*/ 1841500 w 1841500"/>
                <a:gd name="connsiteY0" fmla="*/ 120650 h 120650"/>
                <a:gd name="connsiteX1" fmla="*/ 831850 w 1841500"/>
                <a:gd name="connsiteY1" fmla="*/ 120650 h 120650"/>
                <a:gd name="connsiteX2" fmla="*/ 835025 w 1841500"/>
                <a:gd name="connsiteY2" fmla="*/ 117475 h 120650"/>
                <a:gd name="connsiteX3" fmla="*/ 488950 w 1841500"/>
                <a:gd name="connsiteY3" fmla="*/ 117475 h 120650"/>
                <a:gd name="connsiteX4" fmla="*/ 488950 w 1841500"/>
                <a:gd name="connsiteY4" fmla="*/ 85725 h 120650"/>
                <a:gd name="connsiteX5" fmla="*/ 342900 w 1841500"/>
                <a:gd name="connsiteY5" fmla="*/ 85725 h 120650"/>
                <a:gd name="connsiteX6" fmla="*/ 342900 w 1841500"/>
                <a:gd name="connsiteY6" fmla="*/ 76200 h 120650"/>
                <a:gd name="connsiteX7" fmla="*/ 228600 w 1841500"/>
                <a:gd name="connsiteY7" fmla="*/ 76200 h 120650"/>
                <a:gd name="connsiteX8" fmla="*/ 228600 w 1841500"/>
                <a:gd name="connsiteY8" fmla="*/ 69850 h 120650"/>
                <a:gd name="connsiteX9" fmla="*/ 187325 w 1841500"/>
                <a:gd name="connsiteY9" fmla="*/ 69850 h 120650"/>
                <a:gd name="connsiteX10" fmla="*/ 187325 w 1841500"/>
                <a:gd name="connsiteY10" fmla="*/ 50800 h 120650"/>
                <a:gd name="connsiteX11" fmla="*/ 158750 w 1841500"/>
                <a:gd name="connsiteY11" fmla="*/ 50800 h 120650"/>
                <a:gd name="connsiteX12" fmla="*/ 158750 w 1841500"/>
                <a:gd name="connsiteY12" fmla="*/ 28575 h 120650"/>
                <a:gd name="connsiteX13" fmla="*/ 161925 w 1841500"/>
                <a:gd name="connsiteY13" fmla="*/ 41275 h 120650"/>
                <a:gd name="connsiteX14" fmla="*/ 142875 w 1841500"/>
                <a:gd name="connsiteY14" fmla="*/ 31750 h 120650"/>
                <a:gd name="connsiteX15" fmla="*/ 142875 w 1841500"/>
                <a:gd name="connsiteY15" fmla="*/ 15875 h 120650"/>
                <a:gd name="connsiteX16" fmla="*/ 95250 w 1841500"/>
                <a:gd name="connsiteY16" fmla="*/ 12700 h 120650"/>
                <a:gd name="connsiteX17" fmla="*/ 95250 w 1841500"/>
                <a:gd name="connsiteY17" fmla="*/ 0 h 120650"/>
                <a:gd name="connsiteX18" fmla="*/ 0 w 1841500"/>
                <a:gd name="connsiteY18" fmla="*/ 0 h 12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41500" h="120650">
                  <a:moveTo>
                    <a:pt x="1841500" y="120650"/>
                  </a:moveTo>
                  <a:lnTo>
                    <a:pt x="831850" y="120650"/>
                  </a:lnTo>
                  <a:lnTo>
                    <a:pt x="835025" y="117475"/>
                  </a:lnTo>
                  <a:lnTo>
                    <a:pt x="488950" y="117475"/>
                  </a:lnTo>
                  <a:lnTo>
                    <a:pt x="488950" y="85725"/>
                  </a:lnTo>
                  <a:lnTo>
                    <a:pt x="342900" y="85725"/>
                  </a:lnTo>
                  <a:lnTo>
                    <a:pt x="342900" y="76200"/>
                  </a:lnTo>
                  <a:lnTo>
                    <a:pt x="228600" y="76200"/>
                  </a:lnTo>
                  <a:lnTo>
                    <a:pt x="228600" y="69850"/>
                  </a:lnTo>
                  <a:lnTo>
                    <a:pt x="187325" y="69850"/>
                  </a:lnTo>
                  <a:lnTo>
                    <a:pt x="187325" y="50800"/>
                  </a:lnTo>
                  <a:lnTo>
                    <a:pt x="158750" y="50800"/>
                  </a:lnTo>
                  <a:lnTo>
                    <a:pt x="158750" y="28575"/>
                  </a:lnTo>
                  <a:lnTo>
                    <a:pt x="161925" y="41275"/>
                  </a:lnTo>
                  <a:lnTo>
                    <a:pt x="142875" y="31750"/>
                  </a:lnTo>
                  <a:lnTo>
                    <a:pt x="142875" y="15875"/>
                  </a:lnTo>
                  <a:lnTo>
                    <a:pt x="95250" y="12700"/>
                  </a:lnTo>
                  <a:lnTo>
                    <a:pt x="95250" y="0"/>
                  </a:lnTo>
                  <a:lnTo>
                    <a:pt x="0" y="0"/>
                  </a:lnTo>
                </a:path>
              </a:pathLst>
            </a:custGeom>
            <a:noFill/>
            <a:ln w="28575">
              <a:solidFill>
                <a:schemeClr val="accent1"/>
              </a:solidFill>
              <a:miter lim="800000"/>
              <a:headEnd/>
              <a:tailEnd/>
            </a:ln>
          </p:spPr>
          <p:txBody>
            <a:bodyPr rtlCol="0" anchor="ctr"/>
            <a:lstStyle/>
            <a:p>
              <a:pPr algn="ctr"/>
              <a:endParaRPr lang="en-US"/>
            </a:p>
          </p:txBody>
        </p:sp>
      </p:grpSp>
      <p:grpSp>
        <p:nvGrpSpPr>
          <p:cNvPr id="122" name="Group 121">
            <a:extLst>
              <a:ext uri="{FF2B5EF4-FFF2-40B4-BE49-F238E27FC236}">
                <a16:creationId xmlns:a16="http://schemas.microsoft.com/office/drawing/2014/main" id="{A7377F76-DC47-AFCA-9BD6-33BC5A284CD1}"/>
              </a:ext>
            </a:extLst>
          </p:cNvPr>
          <p:cNvGrpSpPr/>
          <p:nvPr/>
        </p:nvGrpSpPr>
        <p:grpSpPr>
          <a:xfrm>
            <a:off x="4057650" y="2117725"/>
            <a:ext cx="3114675" cy="2422525"/>
            <a:chOff x="4057650" y="2117725"/>
            <a:chExt cx="3114675" cy="2422525"/>
          </a:xfrm>
        </p:grpSpPr>
        <p:sp>
          <p:nvSpPr>
            <p:cNvPr id="119" name="Freeform 118">
              <a:extLst>
                <a:ext uri="{FF2B5EF4-FFF2-40B4-BE49-F238E27FC236}">
                  <a16:creationId xmlns:a16="http://schemas.microsoft.com/office/drawing/2014/main" id="{19BFAFE5-87E4-FCEC-2891-42C5078B95AA}"/>
                </a:ext>
              </a:extLst>
            </p:cNvPr>
            <p:cNvSpPr/>
            <p:nvPr/>
          </p:nvSpPr>
          <p:spPr bwMode="auto">
            <a:xfrm>
              <a:off x="5003800" y="4264025"/>
              <a:ext cx="2168525" cy="276225"/>
            </a:xfrm>
            <a:custGeom>
              <a:avLst/>
              <a:gdLst>
                <a:gd name="connsiteX0" fmla="*/ 2209800 w 2209800"/>
                <a:gd name="connsiteY0" fmla="*/ 295275 h 295275"/>
                <a:gd name="connsiteX1" fmla="*/ 1000125 w 2209800"/>
                <a:gd name="connsiteY1" fmla="*/ 295275 h 295275"/>
                <a:gd name="connsiteX2" fmla="*/ 1000125 w 2209800"/>
                <a:gd name="connsiteY2" fmla="*/ 279400 h 295275"/>
                <a:gd name="connsiteX3" fmla="*/ 930275 w 2209800"/>
                <a:gd name="connsiteY3" fmla="*/ 279400 h 295275"/>
                <a:gd name="connsiteX4" fmla="*/ 930275 w 2209800"/>
                <a:gd name="connsiteY4" fmla="*/ 263525 h 295275"/>
                <a:gd name="connsiteX5" fmla="*/ 800100 w 2209800"/>
                <a:gd name="connsiteY5" fmla="*/ 263525 h 295275"/>
                <a:gd name="connsiteX6" fmla="*/ 800100 w 2209800"/>
                <a:gd name="connsiteY6" fmla="*/ 254000 h 295275"/>
                <a:gd name="connsiteX7" fmla="*/ 631825 w 2209800"/>
                <a:gd name="connsiteY7" fmla="*/ 254000 h 295275"/>
                <a:gd name="connsiteX8" fmla="*/ 631825 w 2209800"/>
                <a:gd name="connsiteY8" fmla="*/ 244475 h 295275"/>
                <a:gd name="connsiteX9" fmla="*/ 577850 w 2209800"/>
                <a:gd name="connsiteY9" fmla="*/ 244475 h 295275"/>
                <a:gd name="connsiteX10" fmla="*/ 577850 w 2209800"/>
                <a:gd name="connsiteY10" fmla="*/ 231775 h 295275"/>
                <a:gd name="connsiteX11" fmla="*/ 536575 w 2209800"/>
                <a:gd name="connsiteY11" fmla="*/ 231775 h 295275"/>
                <a:gd name="connsiteX12" fmla="*/ 536575 w 2209800"/>
                <a:gd name="connsiteY12" fmla="*/ 219075 h 295275"/>
                <a:gd name="connsiteX13" fmla="*/ 485775 w 2209800"/>
                <a:gd name="connsiteY13" fmla="*/ 219075 h 295275"/>
                <a:gd name="connsiteX14" fmla="*/ 485775 w 2209800"/>
                <a:gd name="connsiteY14" fmla="*/ 219075 h 295275"/>
                <a:gd name="connsiteX15" fmla="*/ 485775 w 2209800"/>
                <a:gd name="connsiteY15" fmla="*/ 219075 h 295275"/>
                <a:gd name="connsiteX16" fmla="*/ 485775 w 2209800"/>
                <a:gd name="connsiteY16" fmla="*/ 200025 h 295275"/>
                <a:gd name="connsiteX17" fmla="*/ 279400 w 2209800"/>
                <a:gd name="connsiteY17" fmla="*/ 200025 h 295275"/>
                <a:gd name="connsiteX18" fmla="*/ 279400 w 2209800"/>
                <a:gd name="connsiteY18" fmla="*/ 184150 h 295275"/>
                <a:gd name="connsiteX19" fmla="*/ 250825 w 2209800"/>
                <a:gd name="connsiteY19" fmla="*/ 184150 h 295275"/>
                <a:gd name="connsiteX20" fmla="*/ 250825 w 2209800"/>
                <a:gd name="connsiteY20" fmla="*/ 152400 h 295275"/>
                <a:gd name="connsiteX21" fmla="*/ 184150 w 2209800"/>
                <a:gd name="connsiteY21" fmla="*/ 152400 h 295275"/>
                <a:gd name="connsiteX22" fmla="*/ 184150 w 2209800"/>
                <a:gd name="connsiteY22" fmla="*/ 107950 h 295275"/>
                <a:gd name="connsiteX23" fmla="*/ 155575 w 2209800"/>
                <a:gd name="connsiteY23" fmla="*/ 107950 h 295275"/>
                <a:gd name="connsiteX24" fmla="*/ 155575 w 2209800"/>
                <a:gd name="connsiteY24" fmla="*/ 85725 h 295275"/>
                <a:gd name="connsiteX25" fmla="*/ 117475 w 2209800"/>
                <a:gd name="connsiteY25" fmla="*/ 85725 h 295275"/>
                <a:gd name="connsiteX26" fmla="*/ 117475 w 2209800"/>
                <a:gd name="connsiteY26" fmla="*/ 73025 h 295275"/>
                <a:gd name="connsiteX27" fmla="*/ 60325 w 2209800"/>
                <a:gd name="connsiteY27" fmla="*/ 73025 h 295275"/>
                <a:gd name="connsiteX28" fmla="*/ 60325 w 2209800"/>
                <a:gd name="connsiteY28" fmla="*/ 19050 h 295275"/>
                <a:gd name="connsiteX29" fmla="*/ 60325 w 2209800"/>
                <a:gd name="connsiteY29" fmla="*/ 19050 h 295275"/>
                <a:gd name="connsiteX30" fmla="*/ 60325 w 2209800"/>
                <a:gd name="connsiteY30" fmla="*/ 19050 h 295275"/>
                <a:gd name="connsiteX31" fmla="*/ 41275 w 2209800"/>
                <a:gd name="connsiteY31" fmla="*/ 19050 h 295275"/>
                <a:gd name="connsiteX32" fmla="*/ 41275 w 2209800"/>
                <a:gd name="connsiteY32" fmla="*/ 19050 h 295275"/>
                <a:gd name="connsiteX33" fmla="*/ 0 w 2209800"/>
                <a:gd name="connsiteY33" fmla="*/ 19050 h 295275"/>
                <a:gd name="connsiteX34" fmla="*/ 0 w 2209800"/>
                <a:gd name="connsiteY34" fmla="*/ 0 h 295275"/>
                <a:gd name="connsiteX0" fmla="*/ 2209800 w 2209800"/>
                <a:gd name="connsiteY0" fmla="*/ 276225 h 276225"/>
                <a:gd name="connsiteX1" fmla="*/ 1000125 w 2209800"/>
                <a:gd name="connsiteY1" fmla="*/ 276225 h 276225"/>
                <a:gd name="connsiteX2" fmla="*/ 1000125 w 2209800"/>
                <a:gd name="connsiteY2" fmla="*/ 260350 h 276225"/>
                <a:gd name="connsiteX3" fmla="*/ 930275 w 2209800"/>
                <a:gd name="connsiteY3" fmla="*/ 260350 h 276225"/>
                <a:gd name="connsiteX4" fmla="*/ 930275 w 2209800"/>
                <a:gd name="connsiteY4" fmla="*/ 244475 h 276225"/>
                <a:gd name="connsiteX5" fmla="*/ 800100 w 2209800"/>
                <a:gd name="connsiteY5" fmla="*/ 244475 h 276225"/>
                <a:gd name="connsiteX6" fmla="*/ 800100 w 2209800"/>
                <a:gd name="connsiteY6" fmla="*/ 234950 h 276225"/>
                <a:gd name="connsiteX7" fmla="*/ 631825 w 2209800"/>
                <a:gd name="connsiteY7" fmla="*/ 234950 h 276225"/>
                <a:gd name="connsiteX8" fmla="*/ 631825 w 2209800"/>
                <a:gd name="connsiteY8" fmla="*/ 225425 h 276225"/>
                <a:gd name="connsiteX9" fmla="*/ 577850 w 2209800"/>
                <a:gd name="connsiteY9" fmla="*/ 225425 h 276225"/>
                <a:gd name="connsiteX10" fmla="*/ 577850 w 2209800"/>
                <a:gd name="connsiteY10" fmla="*/ 212725 h 276225"/>
                <a:gd name="connsiteX11" fmla="*/ 536575 w 2209800"/>
                <a:gd name="connsiteY11" fmla="*/ 212725 h 276225"/>
                <a:gd name="connsiteX12" fmla="*/ 536575 w 2209800"/>
                <a:gd name="connsiteY12" fmla="*/ 200025 h 276225"/>
                <a:gd name="connsiteX13" fmla="*/ 485775 w 2209800"/>
                <a:gd name="connsiteY13" fmla="*/ 200025 h 276225"/>
                <a:gd name="connsiteX14" fmla="*/ 485775 w 2209800"/>
                <a:gd name="connsiteY14" fmla="*/ 200025 h 276225"/>
                <a:gd name="connsiteX15" fmla="*/ 485775 w 2209800"/>
                <a:gd name="connsiteY15" fmla="*/ 200025 h 276225"/>
                <a:gd name="connsiteX16" fmla="*/ 485775 w 2209800"/>
                <a:gd name="connsiteY16" fmla="*/ 180975 h 276225"/>
                <a:gd name="connsiteX17" fmla="*/ 279400 w 2209800"/>
                <a:gd name="connsiteY17" fmla="*/ 180975 h 276225"/>
                <a:gd name="connsiteX18" fmla="*/ 279400 w 2209800"/>
                <a:gd name="connsiteY18" fmla="*/ 165100 h 276225"/>
                <a:gd name="connsiteX19" fmla="*/ 250825 w 2209800"/>
                <a:gd name="connsiteY19" fmla="*/ 165100 h 276225"/>
                <a:gd name="connsiteX20" fmla="*/ 250825 w 2209800"/>
                <a:gd name="connsiteY20" fmla="*/ 133350 h 276225"/>
                <a:gd name="connsiteX21" fmla="*/ 184150 w 2209800"/>
                <a:gd name="connsiteY21" fmla="*/ 133350 h 276225"/>
                <a:gd name="connsiteX22" fmla="*/ 184150 w 2209800"/>
                <a:gd name="connsiteY22" fmla="*/ 88900 h 276225"/>
                <a:gd name="connsiteX23" fmla="*/ 155575 w 2209800"/>
                <a:gd name="connsiteY23" fmla="*/ 88900 h 276225"/>
                <a:gd name="connsiteX24" fmla="*/ 155575 w 2209800"/>
                <a:gd name="connsiteY24" fmla="*/ 66675 h 276225"/>
                <a:gd name="connsiteX25" fmla="*/ 117475 w 2209800"/>
                <a:gd name="connsiteY25" fmla="*/ 66675 h 276225"/>
                <a:gd name="connsiteX26" fmla="*/ 117475 w 2209800"/>
                <a:gd name="connsiteY26" fmla="*/ 53975 h 276225"/>
                <a:gd name="connsiteX27" fmla="*/ 60325 w 2209800"/>
                <a:gd name="connsiteY27" fmla="*/ 53975 h 276225"/>
                <a:gd name="connsiteX28" fmla="*/ 60325 w 2209800"/>
                <a:gd name="connsiteY28" fmla="*/ 0 h 276225"/>
                <a:gd name="connsiteX29" fmla="*/ 60325 w 2209800"/>
                <a:gd name="connsiteY29" fmla="*/ 0 h 276225"/>
                <a:gd name="connsiteX30" fmla="*/ 60325 w 2209800"/>
                <a:gd name="connsiteY30" fmla="*/ 0 h 276225"/>
                <a:gd name="connsiteX31" fmla="*/ 41275 w 2209800"/>
                <a:gd name="connsiteY31" fmla="*/ 0 h 276225"/>
                <a:gd name="connsiteX32" fmla="*/ 41275 w 2209800"/>
                <a:gd name="connsiteY32" fmla="*/ 0 h 276225"/>
                <a:gd name="connsiteX33" fmla="*/ 0 w 2209800"/>
                <a:gd name="connsiteY33" fmla="*/ 0 h 276225"/>
                <a:gd name="connsiteX0" fmla="*/ 2168525 w 2168525"/>
                <a:gd name="connsiteY0" fmla="*/ 276225 h 276225"/>
                <a:gd name="connsiteX1" fmla="*/ 958850 w 2168525"/>
                <a:gd name="connsiteY1" fmla="*/ 276225 h 276225"/>
                <a:gd name="connsiteX2" fmla="*/ 958850 w 2168525"/>
                <a:gd name="connsiteY2" fmla="*/ 260350 h 276225"/>
                <a:gd name="connsiteX3" fmla="*/ 889000 w 2168525"/>
                <a:gd name="connsiteY3" fmla="*/ 260350 h 276225"/>
                <a:gd name="connsiteX4" fmla="*/ 889000 w 2168525"/>
                <a:gd name="connsiteY4" fmla="*/ 244475 h 276225"/>
                <a:gd name="connsiteX5" fmla="*/ 758825 w 2168525"/>
                <a:gd name="connsiteY5" fmla="*/ 244475 h 276225"/>
                <a:gd name="connsiteX6" fmla="*/ 758825 w 2168525"/>
                <a:gd name="connsiteY6" fmla="*/ 234950 h 276225"/>
                <a:gd name="connsiteX7" fmla="*/ 590550 w 2168525"/>
                <a:gd name="connsiteY7" fmla="*/ 234950 h 276225"/>
                <a:gd name="connsiteX8" fmla="*/ 590550 w 2168525"/>
                <a:gd name="connsiteY8" fmla="*/ 225425 h 276225"/>
                <a:gd name="connsiteX9" fmla="*/ 536575 w 2168525"/>
                <a:gd name="connsiteY9" fmla="*/ 225425 h 276225"/>
                <a:gd name="connsiteX10" fmla="*/ 536575 w 2168525"/>
                <a:gd name="connsiteY10" fmla="*/ 212725 h 276225"/>
                <a:gd name="connsiteX11" fmla="*/ 495300 w 2168525"/>
                <a:gd name="connsiteY11" fmla="*/ 212725 h 276225"/>
                <a:gd name="connsiteX12" fmla="*/ 495300 w 2168525"/>
                <a:gd name="connsiteY12" fmla="*/ 200025 h 276225"/>
                <a:gd name="connsiteX13" fmla="*/ 444500 w 2168525"/>
                <a:gd name="connsiteY13" fmla="*/ 200025 h 276225"/>
                <a:gd name="connsiteX14" fmla="*/ 444500 w 2168525"/>
                <a:gd name="connsiteY14" fmla="*/ 200025 h 276225"/>
                <a:gd name="connsiteX15" fmla="*/ 444500 w 2168525"/>
                <a:gd name="connsiteY15" fmla="*/ 200025 h 276225"/>
                <a:gd name="connsiteX16" fmla="*/ 444500 w 2168525"/>
                <a:gd name="connsiteY16" fmla="*/ 180975 h 276225"/>
                <a:gd name="connsiteX17" fmla="*/ 238125 w 2168525"/>
                <a:gd name="connsiteY17" fmla="*/ 180975 h 276225"/>
                <a:gd name="connsiteX18" fmla="*/ 238125 w 2168525"/>
                <a:gd name="connsiteY18" fmla="*/ 165100 h 276225"/>
                <a:gd name="connsiteX19" fmla="*/ 209550 w 2168525"/>
                <a:gd name="connsiteY19" fmla="*/ 165100 h 276225"/>
                <a:gd name="connsiteX20" fmla="*/ 209550 w 2168525"/>
                <a:gd name="connsiteY20" fmla="*/ 133350 h 276225"/>
                <a:gd name="connsiteX21" fmla="*/ 142875 w 2168525"/>
                <a:gd name="connsiteY21" fmla="*/ 133350 h 276225"/>
                <a:gd name="connsiteX22" fmla="*/ 142875 w 2168525"/>
                <a:gd name="connsiteY22" fmla="*/ 88900 h 276225"/>
                <a:gd name="connsiteX23" fmla="*/ 114300 w 2168525"/>
                <a:gd name="connsiteY23" fmla="*/ 88900 h 276225"/>
                <a:gd name="connsiteX24" fmla="*/ 114300 w 2168525"/>
                <a:gd name="connsiteY24" fmla="*/ 66675 h 276225"/>
                <a:gd name="connsiteX25" fmla="*/ 76200 w 2168525"/>
                <a:gd name="connsiteY25" fmla="*/ 66675 h 276225"/>
                <a:gd name="connsiteX26" fmla="*/ 76200 w 2168525"/>
                <a:gd name="connsiteY26" fmla="*/ 53975 h 276225"/>
                <a:gd name="connsiteX27" fmla="*/ 19050 w 2168525"/>
                <a:gd name="connsiteY27" fmla="*/ 53975 h 276225"/>
                <a:gd name="connsiteX28" fmla="*/ 19050 w 2168525"/>
                <a:gd name="connsiteY28" fmla="*/ 0 h 276225"/>
                <a:gd name="connsiteX29" fmla="*/ 19050 w 2168525"/>
                <a:gd name="connsiteY29" fmla="*/ 0 h 276225"/>
                <a:gd name="connsiteX30" fmla="*/ 19050 w 2168525"/>
                <a:gd name="connsiteY30" fmla="*/ 0 h 276225"/>
                <a:gd name="connsiteX31" fmla="*/ 0 w 2168525"/>
                <a:gd name="connsiteY31" fmla="*/ 0 h 276225"/>
                <a:gd name="connsiteX32" fmla="*/ 0 w 2168525"/>
                <a:gd name="connsiteY32"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68525" h="276225">
                  <a:moveTo>
                    <a:pt x="2168525" y="276225"/>
                  </a:moveTo>
                  <a:lnTo>
                    <a:pt x="958850" y="276225"/>
                  </a:lnTo>
                  <a:lnTo>
                    <a:pt x="958850" y="260350"/>
                  </a:lnTo>
                  <a:lnTo>
                    <a:pt x="889000" y="260350"/>
                  </a:lnTo>
                  <a:lnTo>
                    <a:pt x="889000" y="244475"/>
                  </a:lnTo>
                  <a:lnTo>
                    <a:pt x="758825" y="244475"/>
                  </a:lnTo>
                  <a:lnTo>
                    <a:pt x="758825" y="234950"/>
                  </a:lnTo>
                  <a:lnTo>
                    <a:pt x="590550" y="234950"/>
                  </a:lnTo>
                  <a:lnTo>
                    <a:pt x="590550" y="225425"/>
                  </a:lnTo>
                  <a:lnTo>
                    <a:pt x="536575" y="225425"/>
                  </a:lnTo>
                  <a:lnTo>
                    <a:pt x="536575" y="212725"/>
                  </a:lnTo>
                  <a:lnTo>
                    <a:pt x="495300" y="212725"/>
                  </a:lnTo>
                  <a:lnTo>
                    <a:pt x="495300" y="200025"/>
                  </a:lnTo>
                  <a:lnTo>
                    <a:pt x="444500" y="200025"/>
                  </a:lnTo>
                  <a:lnTo>
                    <a:pt x="444500" y="200025"/>
                  </a:lnTo>
                  <a:lnTo>
                    <a:pt x="444500" y="200025"/>
                  </a:lnTo>
                  <a:lnTo>
                    <a:pt x="444500" y="180975"/>
                  </a:lnTo>
                  <a:lnTo>
                    <a:pt x="238125" y="180975"/>
                  </a:lnTo>
                  <a:lnTo>
                    <a:pt x="238125" y="165100"/>
                  </a:lnTo>
                  <a:lnTo>
                    <a:pt x="209550" y="165100"/>
                  </a:lnTo>
                  <a:lnTo>
                    <a:pt x="209550" y="133350"/>
                  </a:lnTo>
                  <a:lnTo>
                    <a:pt x="142875" y="133350"/>
                  </a:lnTo>
                  <a:lnTo>
                    <a:pt x="142875" y="88900"/>
                  </a:lnTo>
                  <a:lnTo>
                    <a:pt x="114300" y="88900"/>
                  </a:lnTo>
                  <a:lnTo>
                    <a:pt x="114300" y="66675"/>
                  </a:lnTo>
                  <a:lnTo>
                    <a:pt x="76200" y="66675"/>
                  </a:lnTo>
                  <a:lnTo>
                    <a:pt x="76200" y="53975"/>
                  </a:lnTo>
                  <a:lnTo>
                    <a:pt x="19050" y="53975"/>
                  </a:lnTo>
                  <a:lnTo>
                    <a:pt x="19050" y="0"/>
                  </a:lnTo>
                  <a:lnTo>
                    <a:pt x="19050" y="0"/>
                  </a:lnTo>
                  <a:lnTo>
                    <a:pt x="19050" y="0"/>
                  </a:lnTo>
                  <a:lnTo>
                    <a:pt x="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20" name="Freeform 119">
              <a:extLst>
                <a:ext uri="{FF2B5EF4-FFF2-40B4-BE49-F238E27FC236}">
                  <a16:creationId xmlns:a16="http://schemas.microsoft.com/office/drawing/2014/main" id="{7B13C601-2867-3093-82CD-42C65786DFE1}"/>
                </a:ext>
              </a:extLst>
            </p:cNvPr>
            <p:cNvSpPr/>
            <p:nvPr/>
          </p:nvSpPr>
          <p:spPr bwMode="auto">
            <a:xfrm>
              <a:off x="4057650" y="2117725"/>
              <a:ext cx="650875" cy="1841500"/>
            </a:xfrm>
            <a:custGeom>
              <a:avLst/>
              <a:gdLst>
                <a:gd name="connsiteX0" fmla="*/ 0 w 650875"/>
                <a:gd name="connsiteY0" fmla="*/ 0 h 1841500"/>
                <a:gd name="connsiteX1" fmla="*/ 0 w 650875"/>
                <a:gd name="connsiteY1" fmla="*/ 50800 h 1841500"/>
                <a:gd name="connsiteX2" fmla="*/ 57150 w 650875"/>
                <a:gd name="connsiteY2" fmla="*/ 50800 h 1841500"/>
                <a:gd name="connsiteX3" fmla="*/ 57150 w 650875"/>
                <a:gd name="connsiteY3" fmla="*/ 92075 h 1841500"/>
                <a:gd name="connsiteX4" fmla="*/ 82550 w 650875"/>
                <a:gd name="connsiteY4" fmla="*/ 92075 h 1841500"/>
                <a:gd name="connsiteX5" fmla="*/ 82550 w 650875"/>
                <a:gd name="connsiteY5" fmla="*/ 130175 h 1841500"/>
                <a:gd name="connsiteX6" fmla="*/ 104775 w 650875"/>
                <a:gd name="connsiteY6" fmla="*/ 130175 h 1841500"/>
                <a:gd name="connsiteX7" fmla="*/ 104775 w 650875"/>
                <a:gd name="connsiteY7" fmla="*/ 165100 h 1841500"/>
                <a:gd name="connsiteX8" fmla="*/ 130175 w 650875"/>
                <a:gd name="connsiteY8" fmla="*/ 165100 h 1841500"/>
                <a:gd name="connsiteX9" fmla="*/ 130175 w 650875"/>
                <a:gd name="connsiteY9" fmla="*/ 234950 h 1841500"/>
                <a:gd name="connsiteX10" fmla="*/ 142875 w 650875"/>
                <a:gd name="connsiteY10" fmla="*/ 234950 h 1841500"/>
                <a:gd name="connsiteX11" fmla="*/ 142875 w 650875"/>
                <a:gd name="connsiteY11" fmla="*/ 285750 h 1841500"/>
                <a:gd name="connsiteX12" fmla="*/ 152400 w 650875"/>
                <a:gd name="connsiteY12" fmla="*/ 285750 h 1841500"/>
                <a:gd name="connsiteX13" fmla="*/ 152400 w 650875"/>
                <a:gd name="connsiteY13" fmla="*/ 361950 h 1841500"/>
                <a:gd name="connsiteX14" fmla="*/ 165100 w 650875"/>
                <a:gd name="connsiteY14" fmla="*/ 361950 h 1841500"/>
                <a:gd name="connsiteX15" fmla="*/ 165100 w 650875"/>
                <a:gd name="connsiteY15" fmla="*/ 438150 h 1841500"/>
                <a:gd name="connsiteX16" fmla="*/ 168275 w 650875"/>
                <a:gd name="connsiteY16" fmla="*/ 438150 h 1841500"/>
                <a:gd name="connsiteX17" fmla="*/ 168275 w 650875"/>
                <a:gd name="connsiteY17" fmla="*/ 438150 h 1841500"/>
                <a:gd name="connsiteX18" fmla="*/ 168275 w 650875"/>
                <a:gd name="connsiteY18" fmla="*/ 492125 h 1841500"/>
                <a:gd name="connsiteX19" fmla="*/ 184150 w 650875"/>
                <a:gd name="connsiteY19" fmla="*/ 492125 h 1841500"/>
                <a:gd name="connsiteX20" fmla="*/ 184150 w 650875"/>
                <a:gd name="connsiteY20" fmla="*/ 552450 h 1841500"/>
                <a:gd name="connsiteX21" fmla="*/ 193675 w 650875"/>
                <a:gd name="connsiteY21" fmla="*/ 561975 h 1841500"/>
                <a:gd name="connsiteX22" fmla="*/ 193675 w 650875"/>
                <a:gd name="connsiteY22" fmla="*/ 619125 h 1841500"/>
                <a:gd name="connsiteX23" fmla="*/ 219075 w 650875"/>
                <a:gd name="connsiteY23" fmla="*/ 619125 h 1841500"/>
                <a:gd name="connsiteX24" fmla="*/ 219075 w 650875"/>
                <a:gd name="connsiteY24" fmla="*/ 676275 h 1841500"/>
                <a:gd name="connsiteX25" fmla="*/ 228600 w 650875"/>
                <a:gd name="connsiteY25" fmla="*/ 676275 h 1841500"/>
                <a:gd name="connsiteX26" fmla="*/ 228600 w 650875"/>
                <a:gd name="connsiteY26" fmla="*/ 733425 h 1841500"/>
                <a:gd name="connsiteX27" fmla="*/ 241300 w 650875"/>
                <a:gd name="connsiteY27" fmla="*/ 733425 h 1841500"/>
                <a:gd name="connsiteX28" fmla="*/ 241300 w 650875"/>
                <a:gd name="connsiteY28" fmla="*/ 733425 h 1841500"/>
                <a:gd name="connsiteX29" fmla="*/ 241300 w 650875"/>
                <a:gd name="connsiteY29" fmla="*/ 755650 h 1841500"/>
                <a:gd name="connsiteX30" fmla="*/ 241300 w 650875"/>
                <a:gd name="connsiteY30" fmla="*/ 806450 h 1841500"/>
                <a:gd name="connsiteX31" fmla="*/ 257175 w 650875"/>
                <a:gd name="connsiteY31" fmla="*/ 806450 h 1841500"/>
                <a:gd name="connsiteX32" fmla="*/ 257175 w 650875"/>
                <a:gd name="connsiteY32" fmla="*/ 822325 h 1841500"/>
                <a:gd name="connsiteX33" fmla="*/ 257175 w 650875"/>
                <a:gd name="connsiteY33" fmla="*/ 822325 h 1841500"/>
                <a:gd name="connsiteX34" fmla="*/ 276225 w 650875"/>
                <a:gd name="connsiteY34" fmla="*/ 822325 h 1841500"/>
                <a:gd name="connsiteX35" fmla="*/ 276225 w 650875"/>
                <a:gd name="connsiteY35" fmla="*/ 917575 h 1841500"/>
                <a:gd name="connsiteX36" fmla="*/ 292100 w 650875"/>
                <a:gd name="connsiteY36" fmla="*/ 917575 h 1841500"/>
                <a:gd name="connsiteX37" fmla="*/ 292100 w 650875"/>
                <a:gd name="connsiteY37" fmla="*/ 955675 h 1841500"/>
                <a:gd name="connsiteX38" fmla="*/ 304800 w 650875"/>
                <a:gd name="connsiteY38" fmla="*/ 955675 h 1841500"/>
                <a:gd name="connsiteX39" fmla="*/ 304800 w 650875"/>
                <a:gd name="connsiteY39" fmla="*/ 1066800 h 1841500"/>
                <a:gd name="connsiteX40" fmla="*/ 314325 w 650875"/>
                <a:gd name="connsiteY40" fmla="*/ 1076325 h 1841500"/>
                <a:gd name="connsiteX41" fmla="*/ 314325 w 650875"/>
                <a:gd name="connsiteY41" fmla="*/ 1108075 h 1841500"/>
                <a:gd name="connsiteX42" fmla="*/ 342900 w 650875"/>
                <a:gd name="connsiteY42" fmla="*/ 1108075 h 1841500"/>
                <a:gd name="connsiteX43" fmla="*/ 342900 w 650875"/>
                <a:gd name="connsiteY43" fmla="*/ 1177925 h 1841500"/>
                <a:gd name="connsiteX44" fmla="*/ 365125 w 650875"/>
                <a:gd name="connsiteY44" fmla="*/ 1177925 h 1841500"/>
                <a:gd name="connsiteX45" fmla="*/ 365125 w 650875"/>
                <a:gd name="connsiteY45" fmla="*/ 1225550 h 1841500"/>
                <a:gd name="connsiteX46" fmla="*/ 365125 w 650875"/>
                <a:gd name="connsiteY46" fmla="*/ 1225550 h 1841500"/>
                <a:gd name="connsiteX47" fmla="*/ 365125 w 650875"/>
                <a:gd name="connsiteY47" fmla="*/ 1225550 h 1841500"/>
                <a:gd name="connsiteX48" fmla="*/ 365125 w 650875"/>
                <a:gd name="connsiteY48" fmla="*/ 1225550 h 1841500"/>
                <a:gd name="connsiteX49" fmla="*/ 390525 w 650875"/>
                <a:gd name="connsiteY49" fmla="*/ 1250950 h 1841500"/>
                <a:gd name="connsiteX50" fmla="*/ 390525 w 650875"/>
                <a:gd name="connsiteY50" fmla="*/ 1330325 h 1841500"/>
                <a:gd name="connsiteX51" fmla="*/ 422275 w 650875"/>
                <a:gd name="connsiteY51" fmla="*/ 1362075 h 1841500"/>
                <a:gd name="connsiteX52" fmla="*/ 422275 w 650875"/>
                <a:gd name="connsiteY52" fmla="*/ 1422400 h 1841500"/>
                <a:gd name="connsiteX53" fmla="*/ 428625 w 650875"/>
                <a:gd name="connsiteY53" fmla="*/ 1428750 h 1841500"/>
                <a:gd name="connsiteX54" fmla="*/ 428625 w 650875"/>
                <a:gd name="connsiteY54" fmla="*/ 1466850 h 1841500"/>
                <a:gd name="connsiteX55" fmla="*/ 454025 w 650875"/>
                <a:gd name="connsiteY55" fmla="*/ 1466850 h 1841500"/>
                <a:gd name="connsiteX56" fmla="*/ 454025 w 650875"/>
                <a:gd name="connsiteY56" fmla="*/ 1501775 h 1841500"/>
                <a:gd name="connsiteX57" fmla="*/ 473075 w 650875"/>
                <a:gd name="connsiteY57" fmla="*/ 1501775 h 1841500"/>
                <a:gd name="connsiteX58" fmla="*/ 473075 w 650875"/>
                <a:gd name="connsiteY58" fmla="*/ 1558925 h 1841500"/>
                <a:gd name="connsiteX59" fmla="*/ 501650 w 650875"/>
                <a:gd name="connsiteY59" fmla="*/ 1558925 h 1841500"/>
                <a:gd name="connsiteX60" fmla="*/ 501650 w 650875"/>
                <a:gd name="connsiteY60" fmla="*/ 1609725 h 1841500"/>
                <a:gd name="connsiteX61" fmla="*/ 514350 w 650875"/>
                <a:gd name="connsiteY61" fmla="*/ 1609725 h 1841500"/>
                <a:gd name="connsiteX62" fmla="*/ 514350 w 650875"/>
                <a:gd name="connsiteY62" fmla="*/ 1676400 h 1841500"/>
                <a:gd name="connsiteX63" fmla="*/ 533400 w 650875"/>
                <a:gd name="connsiteY63" fmla="*/ 1676400 h 1841500"/>
                <a:gd name="connsiteX64" fmla="*/ 533400 w 650875"/>
                <a:gd name="connsiteY64" fmla="*/ 1730375 h 1841500"/>
                <a:gd name="connsiteX65" fmla="*/ 552450 w 650875"/>
                <a:gd name="connsiteY65" fmla="*/ 1730375 h 1841500"/>
                <a:gd name="connsiteX66" fmla="*/ 552450 w 650875"/>
                <a:gd name="connsiteY66" fmla="*/ 1790700 h 1841500"/>
                <a:gd name="connsiteX67" fmla="*/ 593725 w 650875"/>
                <a:gd name="connsiteY67" fmla="*/ 1790700 h 1841500"/>
                <a:gd name="connsiteX68" fmla="*/ 593725 w 650875"/>
                <a:gd name="connsiteY68" fmla="*/ 1841500 h 1841500"/>
                <a:gd name="connsiteX69" fmla="*/ 650875 w 650875"/>
                <a:gd name="connsiteY69" fmla="*/ 1841500 h 184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50875" h="1841500">
                  <a:moveTo>
                    <a:pt x="0" y="0"/>
                  </a:moveTo>
                  <a:lnTo>
                    <a:pt x="0" y="50800"/>
                  </a:lnTo>
                  <a:lnTo>
                    <a:pt x="57150" y="50800"/>
                  </a:lnTo>
                  <a:lnTo>
                    <a:pt x="57150" y="92075"/>
                  </a:lnTo>
                  <a:lnTo>
                    <a:pt x="82550" y="92075"/>
                  </a:lnTo>
                  <a:lnTo>
                    <a:pt x="82550" y="130175"/>
                  </a:lnTo>
                  <a:lnTo>
                    <a:pt x="104775" y="130175"/>
                  </a:lnTo>
                  <a:lnTo>
                    <a:pt x="104775" y="165100"/>
                  </a:lnTo>
                  <a:lnTo>
                    <a:pt x="130175" y="165100"/>
                  </a:lnTo>
                  <a:lnTo>
                    <a:pt x="130175" y="234950"/>
                  </a:lnTo>
                  <a:lnTo>
                    <a:pt x="142875" y="234950"/>
                  </a:lnTo>
                  <a:lnTo>
                    <a:pt x="142875" y="285750"/>
                  </a:lnTo>
                  <a:lnTo>
                    <a:pt x="152400" y="285750"/>
                  </a:lnTo>
                  <a:lnTo>
                    <a:pt x="152400" y="361950"/>
                  </a:lnTo>
                  <a:lnTo>
                    <a:pt x="165100" y="361950"/>
                  </a:lnTo>
                  <a:lnTo>
                    <a:pt x="165100" y="438150"/>
                  </a:lnTo>
                  <a:lnTo>
                    <a:pt x="168275" y="438150"/>
                  </a:lnTo>
                  <a:lnTo>
                    <a:pt x="168275" y="438150"/>
                  </a:lnTo>
                  <a:lnTo>
                    <a:pt x="168275" y="492125"/>
                  </a:lnTo>
                  <a:lnTo>
                    <a:pt x="184150" y="492125"/>
                  </a:lnTo>
                  <a:lnTo>
                    <a:pt x="184150" y="552450"/>
                  </a:lnTo>
                  <a:lnTo>
                    <a:pt x="193675" y="561975"/>
                  </a:lnTo>
                  <a:lnTo>
                    <a:pt x="193675" y="619125"/>
                  </a:lnTo>
                  <a:lnTo>
                    <a:pt x="219075" y="619125"/>
                  </a:lnTo>
                  <a:lnTo>
                    <a:pt x="219075" y="676275"/>
                  </a:lnTo>
                  <a:lnTo>
                    <a:pt x="228600" y="676275"/>
                  </a:lnTo>
                  <a:lnTo>
                    <a:pt x="228600" y="733425"/>
                  </a:lnTo>
                  <a:lnTo>
                    <a:pt x="241300" y="733425"/>
                  </a:lnTo>
                  <a:lnTo>
                    <a:pt x="241300" y="733425"/>
                  </a:lnTo>
                  <a:lnTo>
                    <a:pt x="241300" y="755650"/>
                  </a:lnTo>
                  <a:lnTo>
                    <a:pt x="241300" y="806450"/>
                  </a:lnTo>
                  <a:lnTo>
                    <a:pt x="257175" y="806450"/>
                  </a:lnTo>
                  <a:lnTo>
                    <a:pt x="257175" y="822325"/>
                  </a:lnTo>
                  <a:lnTo>
                    <a:pt x="257175" y="822325"/>
                  </a:lnTo>
                  <a:lnTo>
                    <a:pt x="276225" y="822325"/>
                  </a:lnTo>
                  <a:lnTo>
                    <a:pt x="276225" y="917575"/>
                  </a:lnTo>
                  <a:lnTo>
                    <a:pt x="292100" y="917575"/>
                  </a:lnTo>
                  <a:lnTo>
                    <a:pt x="292100" y="955675"/>
                  </a:lnTo>
                  <a:lnTo>
                    <a:pt x="304800" y="955675"/>
                  </a:lnTo>
                  <a:lnTo>
                    <a:pt x="304800" y="1066800"/>
                  </a:lnTo>
                  <a:lnTo>
                    <a:pt x="314325" y="1076325"/>
                  </a:lnTo>
                  <a:lnTo>
                    <a:pt x="314325" y="1108075"/>
                  </a:lnTo>
                  <a:lnTo>
                    <a:pt x="342900" y="1108075"/>
                  </a:lnTo>
                  <a:lnTo>
                    <a:pt x="342900" y="1177925"/>
                  </a:lnTo>
                  <a:lnTo>
                    <a:pt x="365125" y="1177925"/>
                  </a:lnTo>
                  <a:lnTo>
                    <a:pt x="365125" y="1225550"/>
                  </a:lnTo>
                  <a:lnTo>
                    <a:pt x="365125" y="1225550"/>
                  </a:lnTo>
                  <a:lnTo>
                    <a:pt x="365125" y="1225550"/>
                  </a:lnTo>
                  <a:lnTo>
                    <a:pt x="365125" y="1225550"/>
                  </a:lnTo>
                  <a:lnTo>
                    <a:pt x="390525" y="1250950"/>
                  </a:lnTo>
                  <a:lnTo>
                    <a:pt x="390525" y="1330325"/>
                  </a:lnTo>
                  <a:lnTo>
                    <a:pt x="422275" y="1362075"/>
                  </a:lnTo>
                  <a:lnTo>
                    <a:pt x="422275" y="1422400"/>
                  </a:lnTo>
                  <a:lnTo>
                    <a:pt x="428625" y="1428750"/>
                  </a:lnTo>
                  <a:lnTo>
                    <a:pt x="428625" y="1466850"/>
                  </a:lnTo>
                  <a:lnTo>
                    <a:pt x="454025" y="1466850"/>
                  </a:lnTo>
                  <a:lnTo>
                    <a:pt x="454025" y="1501775"/>
                  </a:lnTo>
                  <a:lnTo>
                    <a:pt x="473075" y="1501775"/>
                  </a:lnTo>
                  <a:lnTo>
                    <a:pt x="473075" y="1558925"/>
                  </a:lnTo>
                  <a:lnTo>
                    <a:pt x="501650" y="1558925"/>
                  </a:lnTo>
                  <a:lnTo>
                    <a:pt x="501650" y="1609725"/>
                  </a:lnTo>
                  <a:lnTo>
                    <a:pt x="514350" y="1609725"/>
                  </a:lnTo>
                  <a:lnTo>
                    <a:pt x="514350" y="1676400"/>
                  </a:lnTo>
                  <a:lnTo>
                    <a:pt x="533400" y="1676400"/>
                  </a:lnTo>
                  <a:lnTo>
                    <a:pt x="533400" y="1730375"/>
                  </a:lnTo>
                  <a:lnTo>
                    <a:pt x="552450" y="1730375"/>
                  </a:lnTo>
                  <a:lnTo>
                    <a:pt x="552450" y="1790700"/>
                  </a:lnTo>
                  <a:lnTo>
                    <a:pt x="593725" y="1790700"/>
                  </a:lnTo>
                  <a:lnTo>
                    <a:pt x="593725" y="1841500"/>
                  </a:lnTo>
                  <a:lnTo>
                    <a:pt x="650875" y="1841500"/>
                  </a:lnTo>
                </a:path>
              </a:pathLst>
            </a:custGeom>
            <a:noFill/>
            <a:ln w="28575">
              <a:solidFill>
                <a:schemeClr val="accent3"/>
              </a:solidFill>
              <a:miter lim="800000"/>
              <a:headEnd/>
              <a:tailEnd/>
            </a:ln>
          </p:spPr>
          <p:txBody>
            <a:bodyPr rtlCol="0" anchor="ctr"/>
            <a:lstStyle/>
            <a:p>
              <a:pPr algn="ctr"/>
              <a:endParaRPr lang="en-US"/>
            </a:p>
          </p:txBody>
        </p:sp>
        <p:sp>
          <p:nvSpPr>
            <p:cNvPr id="121" name="Freeform 120">
              <a:extLst>
                <a:ext uri="{FF2B5EF4-FFF2-40B4-BE49-F238E27FC236}">
                  <a16:creationId xmlns:a16="http://schemas.microsoft.com/office/drawing/2014/main" id="{6597CE93-72DD-87AB-4A58-6DD9164CC96D}"/>
                </a:ext>
              </a:extLst>
            </p:cNvPr>
            <p:cNvSpPr/>
            <p:nvPr/>
          </p:nvSpPr>
          <p:spPr bwMode="auto">
            <a:xfrm>
              <a:off x="4699000" y="3971925"/>
              <a:ext cx="327025" cy="292100"/>
            </a:xfrm>
            <a:custGeom>
              <a:avLst/>
              <a:gdLst>
                <a:gd name="connsiteX0" fmla="*/ 0 w 327025"/>
                <a:gd name="connsiteY0" fmla="*/ 0 h 292100"/>
                <a:gd name="connsiteX1" fmla="*/ 34925 w 327025"/>
                <a:gd name="connsiteY1" fmla="*/ 0 h 292100"/>
                <a:gd name="connsiteX2" fmla="*/ 34925 w 327025"/>
                <a:gd name="connsiteY2" fmla="*/ 41275 h 292100"/>
                <a:gd name="connsiteX3" fmla="*/ 57150 w 327025"/>
                <a:gd name="connsiteY3" fmla="*/ 41275 h 292100"/>
                <a:gd name="connsiteX4" fmla="*/ 57150 w 327025"/>
                <a:gd name="connsiteY4" fmla="*/ 92075 h 292100"/>
                <a:gd name="connsiteX5" fmla="*/ 114300 w 327025"/>
                <a:gd name="connsiteY5" fmla="*/ 92075 h 292100"/>
                <a:gd name="connsiteX6" fmla="*/ 114300 w 327025"/>
                <a:gd name="connsiteY6" fmla="*/ 146050 h 292100"/>
                <a:gd name="connsiteX7" fmla="*/ 152400 w 327025"/>
                <a:gd name="connsiteY7" fmla="*/ 146050 h 292100"/>
                <a:gd name="connsiteX8" fmla="*/ 152400 w 327025"/>
                <a:gd name="connsiteY8" fmla="*/ 180975 h 292100"/>
                <a:gd name="connsiteX9" fmla="*/ 180975 w 327025"/>
                <a:gd name="connsiteY9" fmla="*/ 180975 h 292100"/>
                <a:gd name="connsiteX10" fmla="*/ 180975 w 327025"/>
                <a:gd name="connsiteY10" fmla="*/ 215900 h 292100"/>
                <a:gd name="connsiteX11" fmla="*/ 238125 w 327025"/>
                <a:gd name="connsiteY11" fmla="*/ 215900 h 292100"/>
                <a:gd name="connsiteX12" fmla="*/ 238125 w 327025"/>
                <a:gd name="connsiteY12" fmla="*/ 257175 h 292100"/>
                <a:gd name="connsiteX13" fmla="*/ 266700 w 327025"/>
                <a:gd name="connsiteY13" fmla="*/ 257175 h 292100"/>
                <a:gd name="connsiteX14" fmla="*/ 266700 w 327025"/>
                <a:gd name="connsiteY14" fmla="*/ 273050 h 292100"/>
                <a:gd name="connsiteX15" fmla="*/ 295275 w 327025"/>
                <a:gd name="connsiteY15" fmla="*/ 273050 h 292100"/>
                <a:gd name="connsiteX16" fmla="*/ 295275 w 327025"/>
                <a:gd name="connsiteY16" fmla="*/ 292100 h 292100"/>
                <a:gd name="connsiteX17" fmla="*/ 327025 w 327025"/>
                <a:gd name="connsiteY17" fmla="*/ 2921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7025" h="292100">
                  <a:moveTo>
                    <a:pt x="0" y="0"/>
                  </a:moveTo>
                  <a:lnTo>
                    <a:pt x="34925" y="0"/>
                  </a:lnTo>
                  <a:lnTo>
                    <a:pt x="34925" y="41275"/>
                  </a:lnTo>
                  <a:lnTo>
                    <a:pt x="57150" y="41275"/>
                  </a:lnTo>
                  <a:lnTo>
                    <a:pt x="57150" y="92075"/>
                  </a:lnTo>
                  <a:lnTo>
                    <a:pt x="114300" y="92075"/>
                  </a:lnTo>
                  <a:lnTo>
                    <a:pt x="114300" y="146050"/>
                  </a:lnTo>
                  <a:lnTo>
                    <a:pt x="152400" y="146050"/>
                  </a:lnTo>
                  <a:lnTo>
                    <a:pt x="152400" y="180975"/>
                  </a:lnTo>
                  <a:lnTo>
                    <a:pt x="180975" y="180975"/>
                  </a:lnTo>
                  <a:lnTo>
                    <a:pt x="180975" y="215900"/>
                  </a:lnTo>
                  <a:lnTo>
                    <a:pt x="238125" y="215900"/>
                  </a:lnTo>
                  <a:lnTo>
                    <a:pt x="238125" y="257175"/>
                  </a:lnTo>
                  <a:lnTo>
                    <a:pt x="266700" y="257175"/>
                  </a:lnTo>
                  <a:lnTo>
                    <a:pt x="266700" y="273050"/>
                  </a:lnTo>
                  <a:lnTo>
                    <a:pt x="295275" y="273050"/>
                  </a:lnTo>
                  <a:lnTo>
                    <a:pt x="295275" y="292100"/>
                  </a:lnTo>
                  <a:lnTo>
                    <a:pt x="327025" y="292100"/>
                  </a:lnTo>
                </a:path>
              </a:pathLst>
            </a:custGeom>
            <a:noFill/>
            <a:ln w="28575">
              <a:solidFill>
                <a:schemeClr val="accent3"/>
              </a:solidFill>
              <a:miter lim="800000"/>
              <a:headEnd/>
              <a:tailEnd/>
            </a:ln>
          </p:spPr>
          <p:txBody>
            <a:bodyPr rtlCol="0" anchor="ctr"/>
            <a:lstStyle/>
            <a:p>
              <a:pPr algn="ctr"/>
              <a:endParaRPr lang="en-US"/>
            </a:p>
          </p:txBody>
        </p:sp>
      </p:grpSp>
      <p:grpSp>
        <p:nvGrpSpPr>
          <p:cNvPr id="123" name="Group 122">
            <a:extLst>
              <a:ext uri="{FF2B5EF4-FFF2-40B4-BE49-F238E27FC236}">
                <a16:creationId xmlns:a16="http://schemas.microsoft.com/office/drawing/2014/main" id="{CC0323EC-975C-27B6-4AF4-49B20FC6E670}"/>
              </a:ext>
            </a:extLst>
          </p:cNvPr>
          <p:cNvGrpSpPr/>
          <p:nvPr/>
        </p:nvGrpSpPr>
        <p:grpSpPr>
          <a:xfrm>
            <a:off x="9204429" y="1915187"/>
            <a:ext cx="2987571" cy="1331622"/>
            <a:chOff x="4797150" y="-2177131"/>
            <a:chExt cx="2987571" cy="1331622"/>
          </a:xfrm>
        </p:grpSpPr>
        <p:sp>
          <p:nvSpPr>
            <p:cNvPr id="124" name="Text Box 45">
              <a:extLst>
                <a:ext uri="{FF2B5EF4-FFF2-40B4-BE49-F238E27FC236}">
                  <a16:creationId xmlns:a16="http://schemas.microsoft.com/office/drawing/2014/main" id="{2F4DDAD3-1E25-BCC0-52BF-BF41037A5FA0}"/>
                </a:ext>
              </a:extLst>
            </p:cNvPr>
            <p:cNvSpPr txBox="1">
              <a:spLocks noChangeArrowheads="1"/>
            </p:cNvSpPr>
            <p:nvPr/>
          </p:nvSpPr>
          <p:spPr bwMode="auto">
            <a:xfrm>
              <a:off x="5802930" y="-2177131"/>
              <a:ext cx="1234739" cy="1323439"/>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1-Yr </a:t>
              </a:r>
            </a:p>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OS,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33</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28</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NS</a:t>
              </a:r>
            </a:p>
          </p:txBody>
        </p:sp>
        <p:sp>
          <p:nvSpPr>
            <p:cNvPr id="125" name="Text Box 45">
              <a:extLst>
                <a:ext uri="{FF2B5EF4-FFF2-40B4-BE49-F238E27FC236}">
                  <a16:creationId xmlns:a16="http://schemas.microsoft.com/office/drawing/2014/main" id="{F8E8CAC0-FB21-401D-3E97-1F82FF1F5928}"/>
                </a:ext>
              </a:extLst>
            </p:cNvPr>
            <p:cNvSpPr txBox="1">
              <a:spLocks noChangeArrowheads="1"/>
            </p:cNvSpPr>
            <p:nvPr/>
          </p:nvSpPr>
          <p:spPr bwMode="auto">
            <a:xfrm>
              <a:off x="4797150" y="-1936494"/>
              <a:ext cx="1375520" cy="1077218"/>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endParaRPr lang="en-GB" altLang="en-US" sz="1600" b="1" dirty="0">
                <a:solidFill>
                  <a:schemeClr val="accent1"/>
                </a:solidFill>
                <a:latin typeface="Calibri" panose="020F0502020204030204" pitchFamily="34" charset="0"/>
                <a:cs typeface="Calibri" panose="020F0502020204030204" pitchFamily="34" charset="0"/>
              </a:endParaRPr>
            </a:p>
            <a:p>
              <a:pPr algn="r">
                <a:lnSpc>
                  <a:spcPct val="100000"/>
                </a:lnSpc>
                <a:spcBef>
                  <a:spcPct val="0"/>
                </a:spcBef>
                <a:spcAft>
                  <a:spcPct val="0"/>
                </a:spcAft>
                <a:buClrTx/>
                <a:buNone/>
              </a:pPr>
              <a:r>
                <a:rPr lang="en-GB" altLang="en-US" sz="1600" b="1" dirty="0">
                  <a:solidFill>
                    <a:schemeClr val="accent1"/>
                  </a:solidFill>
                  <a:latin typeface="Calibri" panose="020F0502020204030204" pitchFamily="34" charset="0"/>
                  <a:cs typeface="Calibri" panose="020F0502020204030204" pitchFamily="34" charset="0"/>
                </a:rPr>
                <a:t>Thoracic RT</a:t>
              </a:r>
            </a:p>
            <a:p>
              <a:pPr algn="r">
                <a:lnSpc>
                  <a:spcPct val="100000"/>
                </a:lnSpc>
                <a:spcBef>
                  <a:spcPct val="0"/>
                </a:spcBef>
                <a:spcAft>
                  <a:spcPct val="0"/>
                </a:spcAft>
                <a:buClrTx/>
                <a:buNone/>
              </a:pPr>
              <a:r>
                <a:rPr lang="en-GB" altLang="en-US" sz="1600" b="1" dirty="0">
                  <a:solidFill>
                    <a:schemeClr val="accent3"/>
                  </a:solidFill>
                  <a:latin typeface="Calibri" panose="020F0502020204030204" pitchFamily="34" charset="0"/>
                  <a:cs typeface="Calibri" panose="020F0502020204030204" pitchFamily="34" charset="0"/>
                </a:rPr>
                <a:t>Observation</a:t>
              </a:r>
            </a:p>
            <a:p>
              <a:pPr algn="r">
                <a:lnSpc>
                  <a:spcPct val="100000"/>
                </a:lnSpc>
                <a:spcBef>
                  <a:spcPct val="0"/>
                </a:spcBef>
                <a:spcAft>
                  <a:spcPct val="0"/>
                </a:spcAft>
                <a:buClrTx/>
                <a:buNone/>
              </a:pPr>
              <a:r>
                <a:rPr lang="en-GB" altLang="en-US" sz="1600" i="1" dirty="0">
                  <a:solidFill>
                    <a:schemeClr val="bg1"/>
                  </a:solidFill>
                  <a:latin typeface="Calibri" panose="020F0502020204030204" pitchFamily="34" charset="0"/>
                  <a:cs typeface="Calibri" panose="020F0502020204030204" pitchFamily="34" charset="0"/>
                </a:rPr>
                <a:t>P</a:t>
              </a:r>
              <a:r>
                <a:rPr lang="en-GB" altLang="en-US" sz="1600" dirty="0">
                  <a:solidFill>
                    <a:schemeClr val="bg1"/>
                  </a:solidFill>
                  <a:latin typeface="Calibri" panose="020F0502020204030204" pitchFamily="34" charset="0"/>
                  <a:cs typeface="Calibri" panose="020F0502020204030204" pitchFamily="34" charset="0"/>
                </a:rPr>
                <a:t> value</a:t>
              </a:r>
            </a:p>
          </p:txBody>
        </p:sp>
        <p:sp>
          <p:nvSpPr>
            <p:cNvPr id="126" name="Text Box 45">
              <a:extLst>
                <a:ext uri="{FF2B5EF4-FFF2-40B4-BE49-F238E27FC236}">
                  <a16:creationId xmlns:a16="http://schemas.microsoft.com/office/drawing/2014/main" id="{DE09D076-FFCB-25D7-93CF-4C0E031C1FAD}"/>
                </a:ext>
              </a:extLst>
            </p:cNvPr>
            <p:cNvSpPr txBox="1">
              <a:spLocks noChangeArrowheads="1"/>
            </p:cNvSpPr>
            <p:nvPr/>
          </p:nvSpPr>
          <p:spPr bwMode="auto">
            <a:xfrm>
              <a:off x="6549982" y="-2168948"/>
              <a:ext cx="1234739" cy="1323439"/>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2-Yr </a:t>
              </a:r>
            </a:p>
            <a:p>
              <a:pPr algn="ctr">
                <a:lnSpc>
                  <a:spcPct val="100000"/>
                </a:lnSpc>
                <a:spcBef>
                  <a:spcPct val="0"/>
                </a:spcBef>
                <a:spcAft>
                  <a:spcPct val="0"/>
                </a:spcAft>
                <a:buClrTx/>
                <a:buNone/>
              </a:pPr>
              <a:r>
                <a:rPr lang="en-GB" altLang="en-US" sz="1600" b="1" dirty="0">
                  <a:solidFill>
                    <a:schemeClr val="bg1"/>
                  </a:solidFill>
                  <a:latin typeface="Calibri" panose="020F0502020204030204" pitchFamily="34" charset="0"/>
                  <a:cs typeface="Calibri" panose="020F0502020204030204" pitchFamily="34" charset="0"/>
                </a:rPr>
                <a:t>OS, % </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13</a:t>
              </a:r>
            </a:p>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cs typeface="Calibri" panose="020F0502020204030204" pitchFamily="34" charset="0"/>
                </a:rPr>
                <a:t>3</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.004</a:t>
              </a:r>
            </a:p>
          </p:txBody>
        </p:sp>
      </p:grpSp>
    </p:spTree>
    <p:extLst>
      <p:ext uri="{BB962C8B-B14F-4D97-AF65-F5344CB8AC3E}">
        <p14:creationId xmlns:p14="http://schemas.microsoft.com/office/powerpoint/2010/main" val="1320056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FAE54-1289-FB45-995D-FF7D03279C5F}"/>
              </a:ext>
            </a:extLst>
          </p:cNvPr>
          <p:cNvSpPr>
            <a:spLocks noGrp="1"/>
          </p:cNvSpPr>
          <p:nvPr>
            <p:ph type="title"/>
          </p:nvPr>
        </p:nvSpPr>
        <p:spPr/>
        <p:txBody>
          <a:bodyPr/>
          <a:lstStyle/>
          <a:p>
            <a:r>
              <a:rPr lang="en-US" dirty="0"/>
              <a:t>RAPTOR (NRG-LU007): Addition of Consolidation Radiation Therapy to IO Maintenance for ES-SCLC</a:t>
            </a:r>
          </a:p>
        </p:txBody>
      </p:sp>
      <p:sp>
        <p:nvSpPr>
          <p:cNvPr id="8" name="Content Placeholder 19">
            <a:extLst>
              <a:ext uri="{FF2B5EF4-FFF2-40B4-BE49-F238E27FC236}">
                <a16:creationId xmlns:a16="http://schemas.microsoft.com/office/drawing/2014/main" id="{2E6DBA98-3E54-9612-7298-8412A051BA9B}"/>
              </a:ext>
            </a:extLst>
          </p:cNvPr>
          <p:cNvSpPr>
            <a:spLocks noGrp="1"/>
          </p:cNvSpPr>
          <p:nvPr>
            <p:ph idx="1"/>
          </p:nvPr>
        </p:nvSpPr>
        <p:spPr>
          <a:xfrm>
            <a:off x="604675" y="1513047"/>
            <a:ext cx="10877529" cy="596542"/>
          </a:xfrm>
        </p:spPr>
        <p:txBody>
          <a:bodyPr/>
          <a:lstStyle/>
          <a:p>
            <a:r>
              <a:rPr lang="en-US" sz="2400" dirty="0"/>
              <a:t>Open-label, randomized phase II/III trial</a:t>
            </a:r>
          </a:p>
        </p:txBody>
      </p:sp>
      <p:sp>
        <p:nvSpPr>
          <p:cNvPr id="6" name="Text Box 11">
            <a:extLst>
              <a:ext uri="{FF2B5EF4-FFF2-40B4-BE49-F238E27FC236}">
                <a16:creationId xmlns:a16="http://schemas.microsoft.com/office/drawing/2014/main" id="{BA0F32DD-70B5-51EC-1A6A-04798B0569CC}"/>
              </a:ext>
            </a:extLst>
          </p:cNvPr>
          <p:cNvSpPr txBox="1">
            <a:spLocks noChangeArrowheads="1"/>
          </p:cNvSpPr>
          <p:nvPr/>
        </p:nvSpPr>
        <p:spPr bwMode="auto">
          <a:xfrm>
            <a:off x="414339" y="63664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NCT04402788.</a:t>
            </a:r>
          </a:p>
        </p:txBody>
      </p:sp>
      <p:sp>
        <p:nvSpPr>
          <p:cNvPr id="9" name="Text Box 45">
            <a:extLst>
              <a:ext uri="{FF2B5EF4-FFF2-40B4-BE49-F238E27FC236}">
                <a16:creationId xmlns:a16="http://schemas.microsoft.com/office/drawing/2014/main" id="{A6E0158C-CB55-15EE-7BE7-FC7F3E01AF60}"/>
              </a:ext>
            </a:extLst>
          </p:cNvPr>
          <p:cNvSpPr txBox="1">
            <a:spLocks noChangeArrowheads="1"/>
          </p:cNvSpPr>
          <p:nvPr/>
        </p:nvSpPr>
        <p:spPr bwMode="auto">
          <a:xfrm>
            <a:off x="479637" y="2439036"/>
            <a:ext cx="272140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with </a:t>
            </a:r>
            <a:r>
              <a:rPr lang="en-GB" altLang="en-US" sz="1800" dirty="0">
                <a:solidFill>
                  <a:srgbClr val="000000"/>
                </a:solidFill>
                <a:latin typeface="Calibri" panose="020F0502020204030204" pitchFamily="34" charset="0"/>
                <a:cs typeface="Calibri" panose="020F0502020204030204" pitchFamily="34" charset="0"/>
              </a:rPr>
              <a:t>ES-</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SCLC </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Calibri" panose="020F0502020204030204" pitchFamily="34" charset="0"/>
              </a:rPr>
              <a:t>and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PR or SD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after 4-6 cycles of a</a:t>
            </a:r>
            <a:r>
              <a:rPr kumimoji="0" lang="pt-BR"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tezolizumab +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etoposide/platinum chemotherapy</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(planned N = 138)</a:t>
            </a:r>
          </a:p>
        </p:txBody>
      </p:sp>
      <p:sp>
        <p:nvSpPr>
          <p:cNvPr id="10" name="Line 53">
            <a:extLst>
              <a:ext uri="{FF2B5EF4-FFF2-40B4-BE49-F238E27FC236}">
                <a16:creationId xmlns:a16="http://schemas.microsoft.com/office/drawing/2014/main" id="{50C38881-F916-AB9E-BB16-AB6077CF6B6C}"/>
              </a:ext>
            </a:extLst>
          </p:cNvPr>
          <p:cNvSpPr>
            <a:spLocks noChangeShapeType="1"/>
          </p:cNvSpPr>
          <p:nvPr/>
        </p:nvSpPr>
        <p:spPr bwMode="auto">
          <a:xfrm>
            <a:off x="3312748" y="3835352"/>
            <a:ext cx="519626" cy="27838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D6E42F59-9232-8E10-9BD6-7E80CC2B2440}"/>
              </a:ext>
            </a:extLst>
          </p:cNvPr>
          <p:cNvSpPr>
            <a:spLocks noChangeShapeType="1"/>
          </p:cNvSpPr>
          <p:nvPr/>
        </p:nvSpPr>
        <p:spPr bwMode="auto">
          <a:xfrm flipV="1">
            <a:off x="3341930" y="2925622"/>
            <a:ext cx="525059" cy="2425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2" name="Straight Arrow Connector 11">
            <a:extLst>
              <a:ext uri="{FF2B5EF4-FFF2-40B4-BE49-F238E27FC236}">
                <a16:creationId xmlns:a16="http://schemas.microsoft.com/office/drawing/2014/main" id="{637B201B-0444-DBAA-5579-22DE32BADF3D}"/>
              </a:ext>
            </a:extLst>
          </p:cNvPr>
          <p:cNvCxnSpPr>
            <a:cxnSpLocks/>
          </p:cNvCxnSpPr>
          <p:nvPr/>
        </p:nvCxnSpPr>
        <p:spPr bwMode="auto">
          <a:xfrm>
            <a:off x="3535574" y="2420231"/>
            <a:ext cx="0" cy="505391"/>
          </a:xfrm>
          <a:prstGeom prst="straightConnector1">
            <a:avLst/>
          </a:prstGeom>
          <a:noFill/>
          <a:ln w="28575" cap="flat" cmpd="sng" algn="ctr">
            <a:solidFill>
              <a:schemeClr val="bg1"/>
            </a:solidFill>
            <a:prstDash val="sysDot"/>
            <a:round/>
            <a:headEnd type="none" w="med" len="med"/>
            <a:tailEnd type="triangle"/>
          </a:ln>
          <a:effectLst/>
        </p:spPr>
      </p:cxnSp>
      <p:sp>
        <p:nvSpPr>
          <p:cNvPr id="15" name="Rectangle 49">
            <a:extLst>
              <a:ext uri="{FF2B5EF4-FFF2-40B4-BE49-F238E27FC236}">
                <a16:creationId xmlns:a16="http://schemas.microsoft.com/office/drawing/2014/main" id="{5CF04A8F-C930-9282-3996-6632795D7AD2}"/>
              </a:ext>
            </a:extLst>
          </p:cNvPr>
          <p:cNvSpPr>
            <a:spLocks noChangeArrowheads="1"/>
          </p:cNvSpPr>
          <p:nvPr/>
        </p:nvSpPr>
        <p:spPr bwMode="auto">
          <a:xfrm>
            <a:off x="4128649" y="2482680"/>
            <a:ext cx="4558139" cy="101078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Atezolizumab Maintenance*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1" dirty="0">
                <a:solidFill>
                  <a:srgbClr val="FFFFFF"/>
                </a:solidFill>
                <a:latin typeface="Calibri" panose="020F0502020204030204" pitchFamily="34" charset="0"/>
                <a:cs typeface="Arial" panose="020B0604020202020204" pitchFamily="34" charset="0"/>
              </a:rPr>
              <a:t>Radiation Therapy</a:t>
            </a:r>
            <a:r>
              <a:rPr lang="en-US" altLang="en-US" sz="1800" b="1" baseline="30000" dirty="0">
                <a:solidFill>
                  <a:srgbClr val="FFFFFF"/>
                </a:solidFill>
                <a:latin typeface="Calibri" panose="020F0502020204030204" pitchFamily="34" charset="0"/>
                <a:cs typeface="Arial" panose="020B0604020202020204" pitchFamily="34" charset="0"/>
              </a:rPr>
              <a:t>†</a:t>
            </a:r>
            <a:endPar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(standard, thoracic or liver, </a:t>
            </a:r>
            <a:r>
              <a:rPr lang="en-US" altLang="en-US" sz="1800" dirty="0">
                <a:solidFill>
                  <a:srgbClr val="FFFFFF"/>
                </a:solidFill>
                <a:latin typeface="Calibri" panose="020F0502020204030204" pitchFamily="34" charset="0"/>
                <a:cs typeface="Arial" panose="020B0604020202020204" pitchFamily="34" charset="0"/>
              </a:rPr>
              <a:t>or extrathoracic)</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16" name="Rectangle 50">
            <a:extLst>
              <a:ext uri="{FF2B5EF4-FFF2-40B4-BE49-F238E27FC236}">
                <a16:creationId xmlns:a16="http://schemas.microsoft.com/office/drawing/2014/main" id="{DE06CC02-9DAC-DE33-EAB8-33BD2DDCAC32}"/>
              </a:ext>
            </a:extLst>
          </p:cNvPr>
          <p:cNvSpPr>
            <a:spLocks noChangeArrowheads="1"/>
          </p:cNvSpPr>
          <p:nvPr/>
        </p:nvSpPr>
        <p:spPr bwMode="auto">
          <a:xfrm>
            <a:off x="4131412" y="3691711"/>
            <a:ext cx="4555376" cy="101078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Atezolizumab Maintenance</a:t>
            </a:r>
          </a:p>
        </p:txBody>
      </p:sp>
      <p:sp>
        <p:nvSpPr>
          <p:cNvPr id="19" name="Rectangle 46">
            <a:extLst>
              <a:ext uri="{FF2B5EF4-FFF2-40B4-BE49-F238E27FC236}">
                <a16:creationId xmlns:a16="http://schemas.microsoft.com/office/drawing/2014/main" id="{387903EA-B0BB-9227-EF59-FDCC42FF47D8}"/>
              </a:ext>
            </a:extLst>
          </p:cNvPr>
          <p:cNvSpPr>
            <a:spLocks noChangeArrowheads="1"/>
          </p:cNvSpPr>
          <p:nvPr/>
        </p:nvSpPr>
        <p:spPr bwMode="auto">
          <a:xfrm>
            <a:off x="397879" y="2060823"/>
            <a:ext cx="6265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no. of RT sites,</a:t>
            </a:r>
            <a:r>
              <a:rPr lang="en-US" sz="1400" i="1" dirty="0">
                <a:solidFill>
                  <a:srgbClr val="000000"/>
                </a:solidFill>
                <a:latin typeface="Calibri" panose="020F0502020204030204" pitchFamily="34" charset="0"/>
                <a:cs typeface="Arial" panose="020B0604020202020204" pitchFamily="34" charset="0"/>
              </a:rPr>
              <a:t> PR vs SD, ECOG PS</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Content Placeholder 19">
            <a:extLst>
              <a:ext uri="{FF2B5EF4-FFF2-40B4-BE49-F238E27FC236}">
                <a16:creationId xmlns:a16="http://schemas.microsoft.com/office/drawing/2014/main" id="{3D3C02AF-0EB8-DA0A-A804-2A869543305F}"/>
              </a:ext>
            </a:extLst>
          </p:cNvPr>
          <p:cNvSpPr txBox="1">
            <a:spLocks/>
          </p:cNvSpPr>
          <p:nvPr/>
        </p:nvSpPr>
        <p:spPr bwMode="auto">
          <a:xfrm>
            <a:off x="601432" y="5431932"/>
            <a:ext cx="10877529" cy="71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914400">
              <a:spcAft>
                <a:spcPts val="0"/>
              </a:spcAft>
            </a:pPr>
            <a:r>
              <a:rPr lang="en-US" sz="2400" b="1" kern="0" dirty="0"/>
              <a:t>Primary endpoints: </a:t>
            </a:r>
            <a:r>
              <a:rPr lang="en-US" sz="2400" kern="0" dirty="0"/>
              <a:t>PFS (phase II), OS (phase III)</a:t>
            </a:r>
          </a:p>
        </p:txBody>
      </p:sp>
      <p:sp>
        <p:nvSpPr>
          <p:cNvPr id="21" name="TextBox 20">
            <a:extLst>
              <a:ext uri="{FF2B5EF4-FFF2-40B4-BE49-F238E27FC236}">
                <a16:creationId xmlns:a16="http://schemas.microsoft.com/office/drawing/2014/main" id="{0899E3AB-E526-9CE6-7072-1B19DB2FC6C2}"/>
              </a:ext>
            </a:extLst>
          </p:cNvPr>
          <p:cNvSpPr txBox="1"/>
          <p:nvPr/>
        </p:nvSpPr>
        <p:spPr bwMode="auto">
          <a:xfrm>
            <a:off x="2573695" y="4718106"/>
            <a:ext cx="76680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400" dirty="0">
                <a:solidFill>
                  <a:schemeClr val="bg1"/>
                </a:solidFill>
                <a:latin typeface="Calibri" panose="020F0502020204030204" pitchFamily="34" charset="0"/>
              </a:rPr>
              <a:t>*IV on Day 1; 21-day cycles until PD or unacceptable toxicity.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QD on Days 1-5 during Week 1-5 only.</a:t>
            </a:r>
          </a:p>
          <a:p>
            <a:pPr>
              <a:spcAft>
                <a:spcPct val="0"/>
              </a:spcAft>
            </a:pPr>
            <a:r>
              <a:rPr lang="en-US" sz="1400" dirty="0">
                <a:solidFill>
                  <a:schemeClr val="bg1"/>
                </a:solidFill>
                <a:latin typeface="Calibri" panose="020F0502020204030204" pitchFamily="34" charset="0"/>
              </a:rPr>
              <a:t>PET/CT scan, CT, and MRI conducted throughout trial along with blood and tissue collection.</a:t>
            </a:r>
          </a:p>
        </p:txBody>
      </p:sp>
      <p:cxnSp>
        <p:nvCxnSpPr>
          <p:cNvPr id="25" name="Straight Arrow Connector 24">
            <a:extLst>
              <a:ext uri="{FF2B5EF4-FFF2-40B4-BE49-F238E27FC236}">
                <a16:creationId xmlns:a16="http://schemas.microsoft.com/office/drawing/2014/main" id="{ADB3EA23-1C98-73B9-8912-74CEBDA0B1C9}"/>
              </a:ext>
            </a:extLst>
          </p:cNvPr>
          <p:cNvCxnSpPr/>
          <p:nvPr/>
        </p:nvCxnSpPr>
        <p:spPr bwMode="auto">
          <a:xfrm>
            <a:off x="8891071" y="3516552"/>
            <a:ext cx="603114" cy="0"/>
          </a:xfrm>
          <a:prstGeom prst="straightConnector1">
            <a:avLst/>
          </a:prstGeom>
          <a:noFill/>
          <a:ln w="28575" cap="flat" cmpd="sng" algn="ctr">
            <a:solidFill>
              <a:schemeClr val="bg1"/>
            </a:solidFill>
            <a:prstDash val="solid"/>
            <a:round/>
            <a:headEnd type="none" w="med" len="med"/>
            <a:tailEnd type="triangle"/>
          </a:ln>
          <a:effectLst/>
        </p:spPr>
      </p:cxnSp>
      <p:sp>
        <p:nvSpPr>
          <p:cNvPr id="28" name="Text Box 45">
            <a:extLst>
              <a:ext uri="{FF2B5EF4-FFF2-40B4-BE49-F238E27FC236}">
                <a16:creationId xmlns:a16="http://schemas.microsoft.com/office/drawing/2014/main" id="{C1949596-DBD6-C4CD-4A16-CCFBBC89516F}"/>
              </a:ext>
            </a:extLst>
          </p:cNvPr>
          <p:cNvSpPr txBox="1">
            <a:spLocks noChangeArrowheads="1"/>
          </p:cNvSpPr>
          <p:nvPr/>
        </p:nvSpPr>
        <p:spPr bwMode="auto">
          <a:xfrm>
            <a:off x="9225277" y="2896419"/>
            <a:ext cx="272140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Follow-up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Q3M for 2 yr &gt;</a:t>
            </a:r>
            <a:endParaRPr lang="en-US" altLang="en-US" sz="1800" i="1" dirty="0">
              <a:solidFill>
                <a:srgbClr val="000000"/>
              </a:solidFill>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Q6M for 3 yr &gt;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i="1" dirty="0">
                <a:solidFill>
                  <a:srgbClr val="000000"/>
                </a:solidFill>
                <a:latin typeface="Calibri" panose="020F0502020204030204" pitchFamily="34" charset="0"/>
                <a:cs typeface="Calibri" panose="020F0502020204030204" pitchFamily="34" charset="0"/>
              </a:rPr>
              <a:t>annually thereafter</a:t>
            </a:r>
            <a:endPar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7948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Current Treatment Landscape for SCLC </a:t>
            </a:r>
          </a:p>
        </p:txBody>
      </p:sp>
      <p:sp>
        <p:nvSpPr>
          <p:cNvPr id="12" name="Rectangle 11">
            <a:extLst>
              <a:ext uri="{FF2B5EF4-FFF2-40B4-BE49-F238E27FC236}">
                <a16:creationId xmlns:a16="http://schemas.microsoft.com/office/drawing/2014/main" id="{8CE28E46-1950-3160-4DF8-60D499BE2B96}"/>
              </a:ext>
            </a:extLst>
          </p:cNvPr>
          <p:cNvSpPr/>
          <p:nvPr/>
        </p:nvSpPr>
        <p:spPr>
          <a:xfrm>
            <a:off x="1834286" y="4465838"/>
            <a:ext cx="978569" cy="1233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mn-cs"/>
            </a:endParaRPr>
          </a:p>
        </p:txBody>
      </p:sp>
      <p:sp>
        <p:nvSpPr>
          <p:cNvPr id="8" name="TextBox 7">
            <a:extLst>
              <a:ext uri="{FF2B5EF4-FFF2-40B4-BE49-F238E27FC236}">
                <a16:creationId xmlns:a16="http://schemas.microsoft.com/office/drawing/2014/main" id="{23CD837B-89CB-1DBE-1EFB-1E5B4C5D627F}"/>
              </a:ext>
            </a:extLst>
          </p:cNvPr>
          <p:cNvSpPr txBox="1"/>
          <p:nvPr/>
        </p:nvSpPr>
        <p:spPr>
          <a:xfrm>
            <a:off x="2271548" y="4441958"/>
            <a:ext cx="4764252" cy="830997"/>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Carboplatin/etoposide/atezolizumab &gt; atezolizumab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Platinum/etoposide/durvalumab &gt; durvalumab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Platinum/etoposide/irinotecan</a:t>
            </a:r>
          </a:p>
        </p:txBody>
      </p:sp>
      <p:sp>
        <p:nvSpPr>
          <p:cNvPr id="11" name="TextBox 10">
            <a:extLst>
              <a:ext uri="{FF2B5EF4-FFF2-40B4-BE49-F238E27FC236}">
                <a16:creationId xmlns:a16="http://schemas.microsoft.com/office/drawing/2014/main" id="{60A8A233-F3C3-A0E0-2029-60546D3E41C5}"/>
              </a:ext>
            </a:extLst>
          </p:cNvPr>
          <p:cNvSpPr txBox="1"/>
          <p:nvPr/>
        </p:nvSpPr>
        <p:spPr>
          <a:xfrm>
            <a:off x="7061200" y="4452685"/>
            <a:ext cx="3860800" cy="1815882"/>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Irinotecan or topotecan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Lurbinectedin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Taxanes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Temozolomide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Gemcitabine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Cyclophosphamide/doxorubicin/vincristine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Nivolumab or pembrolizumab</a:t>
            </a:r>
          </a:p>
        </p:txBody>
      </p:sp>
      <p:sp>
        <p:nvSpPr>
          <p:cNvPr id="15" name="TextBox 14">
            <a:extLst>
              <a:ext uri="{FF2B5EF4-FFF2-40B4-BE49-F238E27FC236}">
                <a16:creationId xmlns:a16="http://schemas.microsoft.com/office/drawing/2014/main" id="{66F37AB1-8982-A03A-DCC5-995811F2163C}"/>
              </a:ext>
            </a:extLst>
          </p:cNvPr>
          <p:cNvSpPr txBox="1"/>
          <p:nvPr/>
        </p:nvSpPr>
        <p:spPr bwMode="auto">
          <a:xfrm>
            <a:off x="722586" y="1803023"/>
            <a:ext cx="14819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Limited-stage</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SCLC</a:t>
            </a:r>
          </a:p>
        </p:txBody>
      </p:sp>
      <p:sp>
        <p:nvSpPr>
          <p:cNvPr id="16" name="TextBox 15">
            <a:extLst>
              <a:ext uri="{FF2B5EF4-FFF2-40B4-BE49-F238E27FC236}">
                <a16:creationId xmlns:a16="http://schemas.microsoft.com/office/drawing/2014/main" id="{36A265E9-55AC-6C19-C660-C8FF857CC12A}"/>
              </a:ext>
            </a:extLst>
          </p:cNvPr>
          <p:cNvSpPr txBox="1"/>
          <p:nvPr/>
        </p:nvSpPr>
        <p:spPr bwMode="auto">
          <a:xfrm>
            <a:off x="632746" y="3591081"/>
            <a:ext cx="16616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Extensive-stage</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SCLC</a:t>
            </a:r>
          </a:p>
        </p:txBody>
      </p:sp>
      <p:sp>
        <p:nvSpPr>
          <p:cNvPr id="17" name="Text Box 11">
            <a:extLst>
              <a:ext uri="{FF2B5EF4-FFF2-40B4-BE49-F238E27FC236}">
                <a16:creationId xmlns:a16="http://schemas.microsoft.com/office/drawing/2014/main" id="{D39D3330-6511-AC8D-7230-398087699899}"/>
              </a:ext>
            </a:extLst>
          </p:cNvPr>
          <p:cNvSpPr txBox="1">
            <a:spLocks noChangeArrowheads="1"/>
          </p:cNvSpPr>
          <p:nvPr/>
        </p:nvSpPr>
        <p:spPr bwMode="auto">
          <a:xfrm>
            <a:off x="412491" y="63658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Farago. Transl Lung Cancer Res. 2018;7:69.</a:t>
            </a:r>
          </a:p>
        </p:txBody>
      </p:sp>
      <p:grpSp>
        <p:nvGrpSpPr>
          <p:cNvPr id="29" name="Group 28">
            <a:extLst>
              <a:ext uri="{FF2B5EF4-FFF2-40B4-BE49-F238E27FC236}">
                <a16:creationId xmlns:a16="http://schemas.microsoft.com/office/drawing/2014/main" id="{9CBA78EE-A16B-D6A9-184F-FAEB0A625B9A}"/>
              </a:ext>
            </a:extLst>
          </p:cNvPr>
          <p:cNvGrpSpPr/>
          <p:nvPr/>
        </p:nvGrpSpPr>
        <p:grpSpPr>
          <a:xfrm>
            <a:off x="2768600" y="2362200"/>
            <a:ext cx="8001000" cy="1676400"/>
            <a:chOff x="2768600" y="2362200"/>
            <a:chExt cx="7162800" cy="1676400"/>
          </a:xfrm>
        </p:grpSpPr>
        <p:cxnSp>
          <p:nvCxnSpPr>
            <p:cNvPr id="4" name="Straight Arrow Connector 3">
              <a:extLst>
                <a:ext uri="{FF2B5EF4-FFF2-40B4-BE49-F238E27FC236}">
                  <a16:creationId xmlns:a16="http://schemas.microsoft.com/office/drawing/2014/main" id="{F22B6F24-EC6E-B3D7-B22E-0D901BDA1B62}"/>
                </a:ext>
              </a:extLst>
            </p:cNvPr>
            <p:cNvCxnSpPr>
              <a:cxnSpLocks/>
            </p:cNvCxnSpPr>
            <p:nvPr/>
          </p:nvCxnSpPr>
          <p:spPr bwMode="auto">
            <a:xfrm>
              <a:off x="2768600" y="2362200"/>
              <a:ext cx="7162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60AA88D8-14AF-A2D9-CBD5-01810EEC75A0}"/>
                </a:ext>
              </a:extLst>
            </p:cNvPr>
            <p:cNvCxnSpPr>
              <a:cxnSpLocks/>
            </p:cNvCxnSpPr>
            <p:nvPr/>
          </p:nvCxnSpPr>
          <p:spPr bwMode="auto">
            <a:xfrm>
              <a:off x="2768600" y="4038600"/>
              <a:ext cx="7162800" cy="0"/>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10" name="Straight Arrow Connector 9">
            <a:extLst>
              <a:ext uri="{FF2B5EF4-FFF2-40B4-BE49-F238E27FC236}">
                <a16:creationId xmlns:a16="http://schemas.microsoft.com/office/drawing/2014/main" id="{0B55FF86-3275-5CA1-62B7-7B86EB107FBD}"/>
              </a:ext>
            </a:extLst>
          </p:cNvPr>
          <p:cNvCxnSpPr>
            <a:cxnSpLocks/>
          </p:cNvCxnSpPr>
          <p:nvPr/>
        </p:nvCxnSpPr>
        <p:spPr bwMode="auto">
          <a:xfrm>
            <a:off x="2946400" y="1961812"/>
            <a:ext cx="0" cy="26670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EC8C8F12-BA1D-0DDB-2185-6B7168523333}"/>
              </a:ext>
            </a:extLst>
          </p:cNvPr>
          <p:cNvCxnSpPr>
            <a:cxnSpLocks/>
          </p:cNvCxnSpPr>
          <p:nvPr/>
        </p:nvCxnSpPr>
        <p:spPr bwMode="auto">
          <a:xfrm>
            <a:off x="2946400" y="3655355"/>
            <a:ext cx="0" cy="26670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05FC3DEA-4DC1-A835-9279-31EC7F9ACDEF}"/>
              </a:ext>
            </a:extLst>
          </p:cNvPr>
          <p:cNvSpPr txBox="1"/>
          <p:nvPr/>
        </p:nvSpPr>
        <p:spPr bwMode="auto">
          <a:xfrm>
            <a:off x="2425700" y="1441112"/>
            <a:ext cx="10414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Initial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diagnosis</a:t>
            </a:r>
          </a:p>
        </p:txBody>
      </p:sp>
      <p:sp>
        <p:nvSpPr>
          <p:cNvPr id="19" name="TextBox 18">
            <a:extLst>
              <a:ext uri="{FF2B5EF4-FFF2-40B4-BE49-F238E27FC236}">
                <a16:creationId xmlns:a16="http://schemas.microsoft.com/office/drawing/2014/main" id="{D5803396-94E8-A511-9F83-14C6875FA4E4}"/>
              </a:ext>
            </a:extLst>
          </p:cNvPr>
          <p:cNvSpPr txBox="1"/>
          <p:nvPr/>
        </p:nvSpPr>
        <p:spPr bwMode="auto">
          <a:xfrm>
            <a:off x="2425700" y="3134655"/>
            <a:ext cx="10414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Initial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diagnosis</a:t>
            </a:r>
          </a:p>
        </p:txBody>
      </p:sp>
      <p:sp>
        <p:nvSpPr>
          <p:cNvPr id="20" name="TextBox 19">
            <a:extLst>
              <a:ext uri="{FF2B5EF4-FFF2-40B4-BE49-F238E27FC236}">
                <a16:creationId xmlns:a16="http://schemas.microsoft.com/office/drawing/2014/main" id="{D3438EB9-1E9C-F829-7E93-1F137EAAA596}"/>
              </a:ext>
            </a:extLst>
          </p:cNvPr>
          <p:cNvSpPr txBox="1"/>
          <p:nvPr/>
        </p:nvSpPr>
        <p:spPr bwMode="auto">
          <a:xfrm>
            <a:off x="5486400" y="1911012"/>
            <a:ext cx="527050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Surveillance for recurrent disease</a:t>
            </a:r>
          </a:p>
        </p:txBody>
      </p:sp>
      <p:sp>
        <p:nvSpPr>
          <p:cNvPr id="21" name="TextBox 20">
            <a:extLst>
              <a:ext uri="{FF2B5EF4-FFF2-40B4-BE49-F238E27FC236}">
                <a16:creationId xmlns:a16="http://schemas.microsoft.com/office/drawing/2014/main" id="{5899290E-DF2E-B270-FB54-AF3859938077}"/>
              </a:ext>
            </a:extLst>
          </p:cNvPr>
          <p:cNvSpPr txBox="1"/>
          <p:nvPr/>
        </p:nvSpPr>
        <p:spPr bwMode="auto">
          <a:xfrm>
            <a:off x="3086100" y="2584112"/>
            <a:ext cx="26670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600" i="1" dirty="0">
                <a:solidFill>
                  <a:schemeClr val="bg1"/>
                </a:solidFill>
                <a:latin typeface="Calibri" panose="020F0502020204030204" pitchFamily="34" charset="0"/>
              </a:rPr>
              <a:t>Cisplatin/etoposide</a:t>
            </a:r>
            <a:br>
              <a:rPr lang="en-US" sz="1600" i="1"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Carboplatin/etoposide</a:t>
            </a:r>
          </a:p>
        </p:txBody>
      </p:sp>
      <p:sp>
        <p:nvSpPr>
          <p:cNvPr id="23" name="TextBox 22">
            <a:extLst>
              <a:ext uri="{FF2B5EF4-FFF2-40B4-BE49-F238E27FC236}">
                <a16:creationId xmlns:a16="http://schemas.microsoft.com/office/drawing/2014/main" id="{BFE31D48-4324-0634-1F46-D145728BE1BC}"/>
              </a:ext>
            </a:extLst>
          </p:cNvPr>
          <p:cNvSpPr txBox="1"/>
          <p:nvPr/>
        </p:nvSpPr>
        <p:spPr bwMode="auto">
          <a:xfrm>
            <a:off x="3117850" y="1999912"/>
            <a:ext cx="1765300" cy="535531"/>
          </a:xfrm>
          <a:prstGeom prst="rect">
            <a:avLst/>
          </a:prstGeom>
          <a:solidFill>
            <a:schemeClr val="accent1"/>
          </a:solidFill>
          <a:ln>
            <a:noFill/>
          </a:ln>
        </p:spPr>
        <p:txBody>
          <a:bodyPr wrap="square" rtlCol="0">
            <a:spAutoFit/>
          </a:bodyPr>
          <a:lstStyle/>
          <a:p>
            <a:pPr algn="ctr">
              <a:lnSpc>
                <a:spcPct val="90000"/>
              </a:lnSpc>
              <a:spcBef>
                <a:spcPct val="50000"/>
              </a:spcBef>
              <a:spcAft>
                <a:spcPct val="0"/>
              </a:spcAft>
              <a:buClrTx/>
              <a:buFontTx/>
              <a:buNone/>
            </a:pPr>
            <a:r>
              <a:rPr lang="en-US" sz="1600" b="1" dirty="0">
                <a:latin typeface="Calibri" panose="020F0502020204030204" pitchFamily="34" charset="0"/>
              </a:rPr>
              <a:t>Systemic therapy</a:t>
            </a:r>
            <a:br>
              <a:rPr lang="en-US" sz="1600" b="1" dirty="0">
                <a:latin typeface="Calibri" panose="020F0502020204030204" pitchFamily="34" charset="0"/>
              </a:rPr>
            </a:br>
            <a:r>
              <a:rPr lang="en-US" sz="1600" b="1" dirty="0">
                <a:latin typeface="Calibri" panose="020F0502020204030204" pitchFamily="34" charset="0"/>
              </a:rPr>
              <a:t>+ concurrent RT</a:t>
            </a:r>
          </a:p>
        </p:txBody>
      </p:sp>
      <p:sp>
        <p:nvSpPr>
          <p:cNvPr id="24" name="TextBox 23">
            <a:extLst>
              <a:ext uri="{FF2B5EF4-FFF2-40B4-BE49-F238E27FC236}">
                <a16:creationId xmlns:a16="http://schemas.microsoft.com/office/drawing/2014/main" id="{9D3DFDA7-802D-023D-BD73-B1A92DBEDF07}"/>
              </a:ext>
            </a:extLst>
          </p:cNvPr>
          <p:cNvSpPr txBox="1"/>
          <p:nvPr/>
        </p:nvSpPr>
        <p:spPr bwMode="auto">
          <a:xfrm>
            <a:off x="4953000" y="2011094"/>
            <a:ext cx="774700" cy="539496"/>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1" dirty="0">
                <a:latin typeface="Calibri" panose="020F0502020204030204" pitchFamily="34" charset="0"/>
              </a:rPr>
              <a:t>PCI</a:t>
            </a:r>
          </a:p>
        </p:txBody>
      </p:sp>
      <p:sp>
        <p:nvSpPr>
          <p:cNvPr id="25" name="TextBox 24">
            <a:extLst>
              <a:ext uri="{FF2B5EF4-FFF2-40B4-BE49-F238E27FC236}">
                <a16:creationId xmlns:a16="http://schemas.microsoft.com/office/drawing/2014/main" id="{38706D52-5E98-CC31-CF7B-0B5452FC01B6}"/>
              </a:ext>
            </a:extLst>
          </p:cNvPr>
          <p:cNvSpPr txBox="1"/>
          <p:nvPr/>
        </p:nvSpPr>
        <p:spPr bwMode="auto">
          <a:xfrm>
            <a:off x="3130550" y="3759200"/>
            <a:ext cx="1765300" cy="539496"/>
          </a:xfrm>
          <a:prstGeom prst="rect">
            <a:avLst/>
          </a:prstGeom>
          <a:solidFill>
            <a:schemeClr val="accent1"/>
          </a:solidFill>
          <a:ln>
            <a:noFill/>
          </a:ln>
        </p:spPr>
        <p:txBody>
          <a:bodyPr wrap="square" rtlCol="0" anchor="ctr">
            <a:spAutoFit/>
          </a:bodyPr>
          <a:lstStyle/>
          <a:p>
            <a:pPr algn="ctr">
              <a:lnSpc>
                <a:spcPct val="90000"/>
              </a:lnSpc>
              <a:spcBef>
                <a:spcPct val="50000"/>
              </a:spcBef>
              <a:spcAft>
                <a:spcPct val="0"/>
              </a:spcAft>
              <a:buClrTx/>
              <a:buFontTx/>
              <a:buNone/>
            </a:pPr>
            <a:r>
              <a:rPr lang="en-US" sz="1600" b="1" dirty="0">
                <a:latin typeface="Calibri" panose="020F0502020204030204" pitchFamily="34" charset="0"/>
              </a:rPr>
              <a:t>Systemic therapy</a:t>
            </a:r>
          </a:p>
        </p:txBody>
      </p:sp>
      <p:sp>
        <p:nvSpPr>
          <p:cNvPr id="27" name="TextBox 26">
            <a:extLst>
              <a:ext uri="{FF2B5EF4-FFF2-40B4-BE49-F238E27FC236}">
                <a16:creationId xmlns:a16="http://schemas.microsoft.com/office/drawing/2014/main" id="{72D17D2F-E9BC-01BC-E201-53C1396D46D3}"/>
              </a:ext>
            </a:extLst>
          </p:cNvPr>
          <p:cNvSpPr txBox="1"/>
          <p:nvPr/>
        </p:nvSpPr>
        <p:spPr bwMode="auto">
          <a:xfrm>
            <a:off x="4953000" y="3759200"/>
            <a:ext cx="774700" cy="539496"/>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1" dirty="0">
                <a:latin typeface="Calibri" panose="020F0502020204030204" pitchFamily="34" charset="0"/>
              </a:rPr>
              <a:t>TRT?</a:t>
            </a:r>
          </a:p>
        </p:txBody>
      </p:sp>
      <p:sp>
        <p:nvSpPr>
          <p:cNvPr id="28" name="TextBox 27">
            <a:extLst>
              <a:ext uri="{FF2B5EF4-FFF2-40B4-BE49-F238E27FC236}">
                <a16:creationId xmlns:a16="http://schemas.microsoft.com/office/drawing/2014/main" id="{7F56B095-CFE2-0642-5548-FDA9A2A4F395}"/>
              </a:ext>
            </a:extLst>
          </p:cNvPr>
          <p:cNvSpPr txBox="1"/>
          <p:nvPr/>
        </p:nvSpPr>
        <p:spPr bwMode="auto">
          <a:xfrm>
            <a:off x="7143750" y="3773883"/>
            <a:ext cx="2571750" cy="535531"/>
          </a:xfrm>
          <a:prstGeom prst="rect">
            <a:avLst/>
          </a:prstGeom>
          <a:solidFill>
            <a:schemeClr val="accent1"/>
          </a:solidFill>
          <a:ln>
            <a:noFill/>
          </a:ln>
        </p:spPr>
        <p:txBody>
          <a:bodyPr wrap="square" rtlCol="0" anchor="ctr">
            <a:spAutoFit/>
          </a:bodyPr>
          <a:lstStyle/>
          <a:p>
            <a:pPr algn="ctr">
              <a:lnSpc>
                <a:spcPct val="90000"/>
              </a:lnSpc>
              <a:spcBef>
                <a:spcPct val="50000"/>
              </a:spcBef>
              <a:spcAft>
                <a:spcPct val="0"/>
              </a:spcAft>
              <a:buClrTx/>
              <a:buFontTx/>
              <a:buNone/>
            </a:pPr>
            <a:r>
              <a:rPr lang="en-US" sz="1600" b="1" dirty="0">
                <a:latin typeface="Calibri" panose="020F0502020204030204" pitchFamily="34" charset="0"/>
              </a:rPr>
              <a:t>Second-line and </a:t>
            </a:r>
            <a:br>
              <a:rPr lang="en-US" sz="1600" b="1" dirty="0">
                <a:latin typeface="Calibri" panose="020F0502020204030204" pitchFamily="34" charset="0"/>
              </a:rPr>
            </a:br>
            <a:r>
              <a:rPr lang="en-US" sz="1600" b="1" dirty="0">
                <a:latin typeface="Calibri" panose="020F0502020204030204" pitchFamily="34" charset="0"/>
              </a:rPr>
              <a:t>subsequent therapy</a:t>
            </a:r>
          </a:p>
        </p:txBody>
      </p:sp>
      <p:cxnSp>
        <p:nvCxnSpPr>
          <p:cNvPr id="31" name="Straight Connector 30">
            <a:extLst>
              <a:ext uri="{FF2B5EF4-FFF2-40B4-BE49-F238E27FC236}">
                <a16:creationId xmlns:a16="http://schemas.microsoft.com/office/drawing/2014/main" id="{7803EA16-D6CC-3E81-1F74-D4FAD179F6A8}"/>
              </a:ext>
            </a:extLst>
          </p:cNvPr>
          <p:cNvCxnSpPr>
            <a:cxnSpLocks/>
          </p:cNvCxnSpPr>
          <p:nvPr/>
        </p:nvCxnSpPr>
        <p:spPr bwMode="auto">
          <a:xfrm flipV="1">
            <a:off x="6705600" y="3721100"/>
            <a:ext cx="190500" cy="6096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FA9BBFC-B2C5-34A6-AD94-CA3E5738F059}"/>
              </a:ext>
            </a:extLst>
          </p:cNvPr>
          <p:cNvCxnSpPr>
            <a:cxnSpLocks/>
          </p:cNvCxnSpPr>
          <p:nvPr/>
        </p:nvCxnSpPr>
        <p:spPr bwMode="auto">
          <a:xfrm flipV="1">
            <a:off x="6781800" y="3721100"/>
            <a:ext cx="190500" cy="60960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840503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Small-Cell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CME-certified text modules </a:t>
            </a:r>
            <a:r>
              <a:rPr lang="en-US" sz="2200" b="0" dirty="0"/>
              <a:t>with associated </a:t>
            </a:r>
            <a:r>
              <a:rPr lang="en-US" sz="2200" dirty="0">
                <a:solidFill>
                  <a:srgbClr val="E1471D"/>
                </a:solidFill>
              </a:rPr>
              <a:t>downloadable </a:t>
            </a:r>
            <a:r>
              <a:rPr lang="en-US" sz="2200" dirty="0" err="1">
                <a:solidFill>
                  <a:srgbClr val="E1471D"/>
                </a:solidFill>
              </a:rPr>
              <a:t>slidesets</a:t>
            </a:r>
            <a:r>
              <a:rPr lang="en-US" sz="2200" dirty="0">
                <a:solidFill>
                  <a:srgbClr val="E1471D"/>
                </a:solidFill>
              </a:rPr>
              <a:t> </a:t>
            </a:r>
            <a:r>
              <a:rPr lang="en-US" sz="2200" b="0" dirty="0"/>
              <a:t>on standard of care and emerging novel therapies for management of ES-SCLC</a:t>
            </a:r>
            <a:endParaRPr lang="en-US" sz="2200" dirty="0">
              <a:solidFill>
                <a:srgbClr val="E1471D"/>
              </a:solidFill>
            </a:endParaRPr>
          </a:p>
          <a:p>
            <a:pPr>
              <a:buClr>
                <a:schemeClr val="tx2">
                  <a:lumMod val="20000"/>
                  <a:lumOff val="80000"/>
                </a:schemeClr>
              </a:buClr>
              <a:defRPr/>
            </a:pPr>
            <a:r>
              <a:rPr lang="en-US" sz="2200" dirty="0">
                <a:solidFill>
                  <a:srgbClr val="E1471D"/>
                </a:solidFill>
              </a:rPr>
              <a:t>Expert-authored commentary </a:t>
            </a:r>
            <a:r>
              <a:rPr lang="en-US" sz="2200" b="0" dirty="0"/>
              <a:t>on emerging novel therapies for management of ES-SCLC</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A00F05A2B0B848A9E24DFF9F4A20A5" ma:contentTypeVersion="6" ma:contentTypeDescription="Create a new document." ma:contentTypeScope="" ma:versionID="cbb553b78c37fdfbcd9d3d47402f84b2">
  <xsd:schema xmlns:xsd="http://www.w3.org/2001/XMLSchema" xmlns:xs="http://www.w3.org/2001/XMLSchema" xmlns:p="http://schemas.microsoft.com/office/2006/metadata/properties" xmlns:ns2="aad0610b-2b11-423b-8229-4eeafbc05481" targetNamespace="http://schemas.microsoft.com/office/2006/metadata/properties" ma:root="true" ma:fieldsID="c8818c4f54d3fe2faa02aa68d776489b" ns2:_="">
    <xsd:import namespace="aad0610b-2b11-423b-8229-4eeafbc054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d0610b-2b11-423b-8229-4eeafbc054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84DBCD-74F1-4247-B927-B5847C6F04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d0610b-2b11-423b-8229-4eeafbc054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EBAA96-8299-4352-8378-C044E1A8400D}">
  <ds:schemaRefs>
    <ds:schemaRef ds:uri="aad0610b-2b11-423b-8229-4eeafbc05481"/>
    <ds:schemaRef ds:uri="http://purl.org/dc/dcmitype/"/>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774408D5-A136-4FF7-AEF2-1A0D1910F1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11176</TotalTime>
  <Words>5608</Words>
  <Application>Microsoft Office PowerPoint</Application>
  <PresentationFormat>Widescreen</PresentationFormat>
  <Paragraphs>1421</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-apple-system</vt:lpstr>
      <vt:lpstr>Arial</vt:lpstr>
      <vt:lpstr>Calibri</vt:lpstr>
      <vt:lpstr>Calibri Light</vt:lpstr>
      <vt:lpstr>Times</vt:lpstr>
      <vt:lpstr>Wingdings</vt:lpstr>
      <vt:lpstr>2022_CCO_Template</vt:lpstr>
      <vt:lpstr>Standard of Care Therapy in Advanced SCLC</vt:lpstr>
      <vt:lpstr>About These Slides</vt:lpstr>
      <vt:lpstr>Faculty Disclosures</vt:lpstr>
      <vt:lpstr>Outline</vt:lpstr>
      <vt:lpstr>Phase III Trials: Addition of Anti‒PD-L1 Checkpoint Inhibitors to First-line Platinum + Etoposide in ES-SCLC</vt:lpstr>
      <vt:lpstr>Phase III Trials: First-line Platinum/Etoposide + ICI in ES-SCLC </vt:lpstr>
      <vt:lpstr>CASPIAN 3-Yr Update: OS</vt:lpstr>
      <vt:lpstr>CASPIAN 3-Yr Update: OS by Subgroup </vt:lpstr>
      <vt:lpstr>CASPIAN 3-Yr Update: Serious Adverse Events</vt:lpstr>
      <vt:lpstr>IMbrella A: Extension Study of IMpower133</vt:lpstr>
      <vt:lpstr>IMpower133 and IMbrella A: Long-term OS</vt:lpstr>
      <vt:lpstr>Subsequent Therapy Options for Relapsed ES-SCLC      (PS 0-2*) per Clinical Guidelines</vt:lpstr>
      <vt:lpstr>Lurbinectedin</vt:lpstr>
      <vt:lpstr>Phase II Study of 2L Lurbinectedin in ES-SCLC: Efficacy</vt:lpstr>
      <vt:lpstr>Phase II Study of 2L Lurbinectedin in ES-SCLC: DoR</vt:lpstr>
      <vt:lpstr>Phase II Study of 2L Lurbinectedin in ES-SCLC:  Efficacy in Patients With CTFI ≥180 Days</vt:lpstr>
      <vt:lpstr>Phase II Study of 2L Lurbinectedin in ES-SCLC: Safety</vt:lpstr>
      <vt:lpstr>Select Ongoing Randomized Trials of  Lurbinectedin in ES-SCLC</vt:lpstr>
      <vt:lpstr>Systemic Therapy in ES-SCLC: The Bottom Line</vt:lpstr>
      <vt:lpstr>Phase III Trial: Prophylactic Cranial Irradiation in ES-SCLC</vt:lpstr>
      <vt:lpstr>Phase III Trial: PCI vs Imaging Surveillance for ES-SCLC</vt:lpstr>
      <vt:lpstr>PCI: Summary of Current Practice in SCLC</vt:lpstr>
      <vt:lpstr>MAVERICK (SWOG 1827): MRI Brain Surveillance Alone vs Brain MRI With Prophylactic Cranial Irradiation</vt:lpstr>
      <vt:lpstr>CREST: Consolidative Thoracic Radiotherapy vs Observation for ES-SCLC</vt:lpstr>
      <vt:lpstr>RAPTOR (NRG-LU007): Addition of Consolidation Radiation Therapy to IO Maintenance for ES-SCLC</vt:lpstr>
      <vt:lpstr>Current Treatment Landscape for SCLC </vt:lpstr>
      <vt:lpstr>Go Online for More CCO  Coverage of Small-Cell Lung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of Care Therapy in Advanced SCLC</dc:title>
  <dc:creator>Meador, Catherine B.,M.D.,Ph.D.</dc:creator>
  <cp:lastModifiedBy>Natalia Kolenko</cp:lastModifiedBy>
  <cp:revision>865</cp:revision>
  <dcterms:created xsi:type="dcterms:W3CDTF">2021-07-02T16:36:16Z</dcterms:created>
  <dcterms:modified xsi:type="dcterms:W3CDTF">2024-03-23T01:56:13Z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0x01010041A00F05A2B0B848A9E24DFF9F4A20A5</vt:lpwstr>
  </property>
  <property fmtid="{D5CDD505-2E9C-101B-9397-08002B2CF9AE}" pid="3" name="_dlc_DocIdItemGuid">
    <vt:lpwstr>9a4c05ea-4dd1-464f-8ec4-2125b26ffeb3</vt:lpwstr>
  </property>
</Properties>
</file>